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1" r:id="rId5"/>
    <p:sldId id="262" r:id="rId6"/>
    <p:sldId id="260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9a976f9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9a976f9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9a976f9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9a976f9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9a976f9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9a976f9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5fc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5fc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9a976f9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c9a976f9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9a976f9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9a976f9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9a976f9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9a976f9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c9a976f9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c9a976f9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9a976f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9a976f9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2038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Kitchen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889025" y="2773000"/>
            <a:ext cx="5783400" cy="21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Anirudh V 190330014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Anvesh Bemore 190330015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Sai Pradeep K 190330104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Vikram Kadarla 190330116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1.OPERATING SYSTEM     :  WINDOWS 7 OR ABOVE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2.DATABASE                        :   MYSQL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3.LANGUAGE                       :   PYTHON USING DJANGO,HTML,CSS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4.SOFTWARES                      :   VISUAL STUDIO CODE &amp; PYCHARM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1.PROCESSOR                 : INTEL I3 CORE MORE(MINIMUM)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2.PROCESSOR SPEED     : 2.5 GHZ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3.HARD DISK                  : 500GB OR  1TB(RECOMMENDED)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4.RAM                             : 2GB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With the current scenario of many established and semi established restaurants, cafes shutting down, Cloud kitchen model has found a great boost. With real estate being a high cost in big cities, the concept of cloud kitchen has got many takers.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906575" y="58600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49675" y="813650"/>
            <a:ext cx="3916200" cy="3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1.  About</a:t>
            </a:r>
            <a:endParaRPr sz="2000" dirty="0">
              <a:highlight>
                <a:schemeClr val="dk2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2.</a:t>
            </a:r>
            <a:r>
              <a:rPr lang="en" sz="14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lang="en-IN" sz="2000" dirty="0" err="1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oncept</a:t>
            </a:r>
            <a:endParaRPr sz="2000" dirty="0"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3. Objectives</a:t>
            </a:r>
            <a:endParaRPr sz="2000" dirty="0">
              <a:highlight>
                <a:schemeClr val="dk2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4.Scope</a:t>
            </a:r>
            <a:endParaRPr sz="2000" dirty="0">
              <a:highlight>
                <a:schemeClr val="dk2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5.</a:t>
            </a:r>
            <a:r>
              <a:rPr lang="en-I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Libraries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6.Model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7. Design</a:t>
            </a:r>
            <a:endParaRPr sz="2000" dirty="0">
              <a:highlight>
                <a:schemeClr val="dk2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8. System requirements: 9.Hardware and Software</a:t>
            </a:r>
            <a:endParaRPr sz="1400" dirty="0">
              <a:highlight>
                <a:schemeClr val="dk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dirty="0">
                <a:highlight>
                  <a:schemeClr val="dk2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10.Conclusion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765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Concepts</a:t>
            </a:r>
            <a:endParaRPr sz="40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oppins"/>
              </a:rPr>
              <a:t>A cloud kitchen is a concept of delivery only restaurant with no physical space, no dine-in space or takeaway counter. It is a restaurant kitchen that accepts delivery only orders without a traditional restaurant or dining-in facility. Just an operational kitchen for the preparation of food that functions as a production unit. No fancy infrastructure, no waiters, no tables, no furniture, nothing at 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oppins"/>
              </a:rPr>
              <a:t> Customers can place their orders online through the online food aggregator apps or the restaurant app, hence, the name cloud kitchen. </a:t>
            </a:r>
            <a:endParaRPr lang="en-US" sz="1600" dirty="0">
              <a:solidFill>
                <a:schemeClr val="tx1"/>
              </a:solidFill>
              <a:latin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dirty="0">
              <a:solidFill>
                <a:schemeClr val="tx1"/>
              </a:solidFill>
              <a:effectLst/>
              <a:latin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oppins"/>
              </a:rPr>
              <a:t>These kitchens are sometimes also known as ghost kitchens, dark kitchens or virtual kitchens.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28250" y="193800"/>
            <a:ext cx="8368200" cy="10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>
                <a:highlight>
                  <a:schemeClr val="lt1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Objectives</a:t>
            </a:r>
            <a:endParaRPr sz="24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 these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kitchens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to add value to the customers. Many of these customers buy daily from these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kitchens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Hence, they are very concerned about the quality of inputs that are used since it directly impacts their health. This is the reason why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kitchens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focus on food quality.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Poppins"/>
              </a:rPr>
              <a:t>With increased internet penetration and the age of millennials with disposable income demanding digital, mobile-friendly solutions, the trend of virtual restaurants (delivery-only brands) has lately garnered attention.</a:t>
            </a:r>
            <a:endParaRPr lang="en-US" sz="2000" dirty="0">
              <a:solidFill>
                <a:schemeClr val="tx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E87900C-FA2B-42C6-BB81-E1689495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1" y="839320"/>
            <a:ext cx="762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4708-E54E-4EDF-97F8-F5B091B1A2BB}"/>
              </a:ext>
            </a:extLst>
          </p:cNvPr>
          <p:cNvSpPr txBox="1"/>
          <p:nvPr/>
        </p:nvSpPr>
        <p:spPr>
          <a:xfrm>
            <a:off x="761999" y="188259"/>
            <a:ext cx="4401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Cloud Kitchen Model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Uml Diagram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22FE13E-1027-45C9-872C-C2014FC5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11" y="1216958"/>
            <a:ext cx="7889050" cy="3926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5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To scrape the website, we will use beautifulsoup and requests module. These libraries are the bs4 and requests and modules are used for cloud kitchen.</a:t>
            </a:r>
            <a:endParaRPr sz="27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cooking in a kitchen&#10;&#10;Description automatically generated with low confidence">
            <a:extLst>
              <a:ext uri="{FF2B5EF4-FFF2-40B4-BE49-F238E27FC236}">
                <a16:creationId xmlns:a16="http://schemas.microsoft.com/office/drawing/2014/main" id="{458C6234-ABB2-4134-AEAE-380C88E8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412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Roboto Slab</vt:lpstr>
      <vt:lpstr>Poppins</vt:lpstr>
      <vt:lpstr>Roboto</vt:lpstr>
      <vt:lpstr>Georgia</vt:lpstr>
      <vt:lpstr>arial</vt:lpstr>
      <vt:lpstr>Verdana</vt:lpstr>
      <vt:lpstr>Libre Baskerville</vt:lpstr>
      <vt:lpstr>Times New Roman</vt:lpstr>
      <vt:lpstr>Marina</vt:lpstr>
      <vt:lpstr>Cloud Kitchen</vt:lpstr>
      <vt:lpstr>CONTENT</vt:lpstr>
      <vt:lpstr>Concepts</vt:lpstr>
      <vt:lpstr>Objectives </vt:lpstr>
      <vt:lpstr>SCOPE</vt:lpstr>
      <vt:lpstr>PowerPoint Presentation</vt:lpstr>
      <vt:lpstr>Uml Diagram</vt:lpstr>
      <vt:lpstr>Libraries</vt:lpstr>
      <vt:lpstr>PowerPoint Presentation</vt:lpstr>
      <vt:lpstr>SYSTEM REQUIREMENTS</vt:lpstr>
      <vt:lpstr>HARDWARE REQUIREMENTS</vt:lpstr>
      <vt:lpstr>CONCLUSION</vt:lpstr>
      <vt:lpstr>THANK YOU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AGGREGATOR</dc:title>
  <dc:creator>Anvesh</dc:creator>
  <cp:lastModifiedBy>Anvesh Bemore</cp:lastModifiedBy>
  <cp:revision>11</cp:revision>
  <dcterms:modified xsi:type="dcterms:W3CDTF">2021-03-30T05:21:08Z</dcterms:modified>
</cp:coreProperties>
</file>