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0BC99-1AF2-4BD1-B6C5-9B1A6BD04C8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A631-5F94-4836-930B-DE4ECF0D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4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contrast to Java, all values in Scala are objects (including numerical values and functions). Since Scala is class-based, all values are instances of a class. The diagram below illustrates the class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A631-5F94-4836-930B-DE4ECF0DFE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9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5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4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878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2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33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38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67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6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8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7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73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01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8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98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7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7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6234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Scala</a:t>
            </a:r>
            <a:endParaRPr lang="en-US" dirty="0">
              <a:solidFill>
                <a:srgbClr val="7030A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9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999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Introduction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1528"/>
            <a:ext cx="10058400" cy="4430712"/>
          </a:xfrm>
        </p:spPr>
        <p:txBody>
          <a:bodyPr/>
          <a:lstStyle/>
          <a:p>
            <a:r>
              <a:rPr lang="en-US" dirty="0" smtClean="0"/>
              <a:t>Modern</a:t>
            </a:r>
          </a:p>
          <a:p>
            <a:r>
              <a:rPr lang="en-US" dirty="0"/>
              <a:t>M</a:t>
            </a:r>
            <a:r>
              <a:rPr lang="en-US" dirty="0" smtClean="0"/>
              <a:t>ulti-paradigm</a:t>
            </a:r>
          </a:p>
          <a:p>
            <a:r>
              <a:rPr lang="en-US" dirty="0"/>
              <a:t>P</a:t>
            </a:r>
            <a:r>
              <a:rPr lang="en-US" dirty="0" smtClean="0"/>
              <a:t>rogramming language</a:t>
            </a:r>
          </a:p>
          <a:p>
            <a:r>
              <a:rPr lang="en-US" dirty="0"/>
              <a:t>designed to express common programming patterns in a concise, elegant,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dirty="0"/>
              <a:t>type-safe </a:t>
            </a:r>
            <a:r>
              <a:rPr lang="en-US" dirty="0" smtClean="0"/>
              <a:t>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400" dirty="0" smtClean="0"/>
              <a:t>∫</a:t>
            </a:r>
            <a:r>
              <a:rPr lang="en-US" sz="3200" dirty="0" smtClean="0"/>
              <a:t>(OOPs, Functional Features)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285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720" y="342472"/>
            <a:ext cx="8596668" cy="73631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Scala is Object-Oriented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78787"/>
            <a:ext cx="8596668" cy="4962575"/>
          </a:xfrm>
        </p:spPr>
        <p:txBody>
          <a:bodyPr/>
          <a:lstStyle/>
          <a:p>
            <a:r>
              <a:rPr lang="en-US" dirty="0" smtClean="0"/>
              <a:t>Every value is object – pure OO</a:t>
            </a:r>
          </a:p>
          <a:p>
            <a:r>
              <a:rPr lang="en-US" dirty="0" smtClean="0"/>
              <a:t>Classes – to define types - templates </a:t>
            </a:r>
            <a:r>
              <a:rPr lang="en-US" dirty="0"/>
              <a:t>that can be instantiated into many objects at runtime</a:t>
            </a:r>
            <a:endParaRPr lang="en-US" dirty="0" smtClean="0"/>
          </a:p>
          <a:p>
            <a:r>
              <a:rPr lang="en-US" dirty="0" smtClean="0"/>
              <a:t>Traits – to define behavior – similar to interfaces in java8</a:t>
            </a:r>
          </a:p>
          <a:p>
            <a:r>
              <a:rPr lang="en-US" dirty="0" smtClean="0"/>
              <a:t>Inheritance is there </a:t>
            </a:r>
            <a:r>
              <a:rPr lang="en-US" smtClean="0"/>
              <a:t>– sub classing </a:t>
            </a:r>
            <a:r>
              <a:rPr lang="en-US" dirty="0" smtClean="0"/>
              <a:t>is allowed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3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4391"/>
            <a:ext cx="8596668" cy="85960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Unified Types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13" y="1532499"/>
            <a:ext cx="5705475" cy="3781425"/>
          </a:xfrm>
        </p:spPr>
      </p:pic>
    </p:spTree>
    <p:extLst>
      <p:ext uri="{BB962C8B-B14F-4D97-AF65-F5344CB8AC3E}">
        <p14:creationId xmlns:p14="http://schemas.microsoft.com/office/powerpoint/2010/main" val="174386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398</TotalTime>
  <Words>104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Agency FB</vt:lpstr>
      <vt:lpstr>Arial</vt:lpstr>
      <vt:lpstr>Calibri</vt:lpstr>
      <vt:lpstr>Trebuchet MS</vt:lpstr>
      <vt:lpstr>Wingdings 3</vt:lpstr>
      <vt:lpstr>Facet</vt:lpstr>
      <vt:lpstr>Scala</vt:lpstr>
      <vt:lpstr>Introduction</vt:lpstr>
      <vt:lpstr>Scala is Object-Oriented</vt:lpstr>
      <vt:lpstr>Unified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dc:creator>Anveshan Kunduru Reddy</dc:creator>
  <cp:lastModifiedBy>Anveshan Kunduru Reddy</cp:lastModifiedBy>
  <cp:revision>20</cp:revision>
  <dcterms:created xsi:type="dcterms:W3CDTF">2016-04-10T02:57:07Z</dcterms:created>
  <dcterms:modified xsi:type="dcterms:W3CDTF">2016-04-11T13:49:49Z</dcterms:modified>
</cp:coreProperties>
</file>