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6210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3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1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2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2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8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5B11-6607-4EFE-9B3F-FCF805DD55B2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7B6C-318C-401E-92E0-2E85CFA24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Anveshan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9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Scala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Anveshan Kunduru Reddy</dc:creator>
  <cp:lastModifiedBy>Anveshan Kunduru Reddy</cp:lastModifiedBy>
  <cp:revision>2</cp:revision>
  <dcterms:created xsi:type="dcterms:W3CDTF">2016-04-10T02:57:07Z</dcterms:created>
  <dcterms:modified xsi:type="dcterms:W3CDTF">2016-04-10T03:04:14Z</dcterms:modified>
</cp:coreProperties>
</file>