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3" d="100"/>
          <a:sy n="93" d="100"/>
        </p:scale>
        <p:origin x="4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C5B11-6607-4EFE-9B3F-FCF805DD55B2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D7B6C-318C-401E-92E0-2E85CFA24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292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C5B11-6607-4EFE-9B3F-FCF805DD55B2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D7B6C-318C-401E-92E0-2E85CFA24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429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C5B11-6607-4EFE-9B3F-FCF805DD55B2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D7B6C-318C-401E-92E0-2E85CFA24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401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C5B11-6607-4EFE-9B3F-FCF805DD55B2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D7B6C-318C-401E-92E0-2E85CFA24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064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C5B11-6607-4EFE-9B3F-FCF805DD55B2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D7B6C-318C-401E-92E0-2E85CFA24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011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C5B11-6607-4EFE-9B3F-FCF805DD55B2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D7B6C-318C-401E-92E0-2E85CFA24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423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C5B11-6607-4EFE-9B3F-FCF805DD55B2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D7B6C-318C-401E-92E0-2E85CFA24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74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C5B11-6607-4EFE-9B3F-FCF805DD55B2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D7B6C-318C-401E-92E0-2E85CFA24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095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C5B11-6607-4EFE-9B3F-FCF805DD55B2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D7B6C-318C-401E-92E0-2E85CFA24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825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C5B11-6607-4EFE-9B3F-FCF805DD55B2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D7B6C-318C-401E-92E0-2E85CFA24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961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C5B11-6607-4EFE-9B3F-FCF805DD55B2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D7B6C-318C-401E-92E0-2E85CFA24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281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C5B11-6607-4EFE-9B3F-FCF805DD55B2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0D7B6C-318C-401E-92E0-2E85CFA24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052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Scala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5943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Scala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Scala</dc:title>
  <dc:creator>Anveshan Kunduru Reddy</dc:creator>
  <cp:lastModifiedBy>Anveshan Kunduru Reddy</cp:lastModifiedBy>
  <cp:revision>1</cp:revision>
  <dcterms:created xsi:type="dcterms:W3CDTF">2016-04-10T02:57:07Z</dcterms:created>
  <dcterms:modified xsi:type="dcterms:W3CDTF">2016-04-10T02:57:17Z</dcterms:modified>
</cp:coreProperties>
</file>