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0BC99-1AF2-4BD1-B6C5-9B1A6BD04C8E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A631-5F94-4836-930B-DE4ECF0D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4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contrast to Java, all values in Scala are objects (including numerical values and functions). Since Scala is class-based, all values are instances of a class. The diagram below illustrates the class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A631-5F94-4836-930B-DE4ECF0DFE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9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4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87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2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33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38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67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6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7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3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1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98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7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5B11-6607-4EFE-9B3F-FCF805DD55B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7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6234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Scala</a:t>
            </a:r>
            <a:endParaRPr lang="en-US" dirty="0">
              <a:solidFill>
                <a:srgbClr val="7030A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9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99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Introduction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1528"/>
            <a:ext cx="10058400" cy="4430712"/>
          </a:xfrm>
        </p:spPr>
        <p:txBody>
          <a:bodyPr/>
          <a:lstStyle/>
          <a:p>
            <a:r>
              <a:rPr lang="en-US" dirty="0" smtClean="0"/>
              <a:t>Modern</a:t>
            </a:r>
          </a:p>
          <a:p>
            <a:r>
              <a:rPr lang="en-US" dirty="0" smtClean="0"/>
              <a:t>Multi-paradigm – why ?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rogramming language</a:t>
            </a:r>
          </a:p>
          <a:p>
            <a:r>
              <a:rPr lang="en-US" dirty="0"/>
              <a:t>designed to express common programming patterns in a </a:t>
            </a:r>
            <a:r>
              <a:rPr lang="en-US" i="1" dirty="0" smtClean="0"/>
              <a:t>concise (?),</a:t>
            </a:r>
            <a:r>
              <a:rPr lang="en-US" dirty="0" smtClean="0"/>
              <a:t> elegant(?),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 smtClean="0"/>
              <a:t>type-safe(?) </a:t>
            </a:r>
            <a:r>
              <a:rPr lang="en-US" dirty="0" smtClean="0"/>
              <a:t>way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 smtClean="0"/>
              <a:t>∫</a:t>
            </a:r>
            <a:r>
              <a:rPr lang="en-US" sz="3200" dirty="0" smtClean="0"/>
              <a:t>(OOPs, Functional Features)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285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720" y="342472"/>
            <a:ext cx="8596668" cy="73631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Scala is Object-Oriented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78787"/>
            <a:ext cx="8596668" cy="4962575"/>
          </a:xfrm>
        </p:spPr>
        <p:txBody>
          <a:bodyPr/>
          <a:lstStyle/>
          <a:p>
            <a:r>
              <a:rPr lang="en-US" dirty="0" smtClean="0"/>
              <a:t>Every value is object – pure OO</a:t>
            </a:r>
          </a:p>
          <a:p>
            <a:r>
              <a:rPr lang="en-US" dirty="0" smtClean="0"/>
              <a:t>Classes – to define types - templates </a:t>
            </a:r>
            <a:r>
              <a:rPr lang="en-US" dirty="0"/>
              <a:t>that can be instantiated into many objects at runtime</a:t>
            </a:r>
            <a:endParaRPr lang="en-US" dirty="0" smtClean="0"/>
          </a:p>
          <a:p>
            <a:r>
              <a:rPr lang="en-US" dirty="0" smtClean="0"/>
              <a:t>Traits – to define behavior – similar to interfaces in java8</a:t>
            </a:r>
          </a:p>
          <a:p>
            <a:r>
              <a:rPr lang="en-US" dirty="0" smtClean="0"/>
              <a:t>Inheritance is there – sub classing is </a:t>
            </a:r>
            <a:r>
              <a:rPr lang="en-US" dirty="0" smtClean="0"/>
              <a:t>allowed</a:t>
            </a:r>
          </a:p>
          <a:p>
            <a:r>
              <a:rPr lang="en-US" dirty="0" smtClean="0"/>
              <a:t>Supports </a:t>
            </a:r>
            <a:r>
              <a:rPr lang="en-US" dirty="0" err="1" smtClean="0"/>
              <a:t>mixin</a:t>
            </a:r>
            <a:r>
              <a:rPr lang="en-US" dirty="0" smtClean="0"/>
              <a:t>-based composition</a:t>
            </a:r>
            <a:r>
              <a:rPr lang="en-US" dirty="0"/>
              <a:t> </a:t>
            </a:r>
            <a:r>
              <a:rPr lang="en-US" dirty="0" smtClean="0"/>
              <a:t>mechanism  : </a:t>
            </a:r>
            <a:r>
              <a:rPr lang="en-US" dirty="0"/>
              <a:t>a clean replacement for multiple inheritance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4391"/>
            <a:ext cx="8596668" cy="85960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Unified Types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13" y="1532499"/>
            <a:ext cx="5705475" cy="3781425"/>
          </a:xfrm>
        </p:spPr>
      </p:pic>
      <p:sp>
        <p:nvSpPr>
          <p:cNvPr id="3" name="TextBox 2"/>
          <p:cNvSpPr txBox="1"/>
          <p:nvPr/>
        </p:nvSpPr>
        <p:spPr>
          <a:xfrm>
            <a:off x="925286" y="6106886"/>
            <a:ext cx="693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</a:t>
            </a:r>
            <a:r>
              <a:rPr lang="en-US" b="1" dirty="0" smtClean="0">
                <a:solidFill>
                  <a:schemeClr val="accent5"/>
                </a:solidFill>
              </a:rPr>
              <a:t>values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 are objects : numerical values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17438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8164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Scala Class Hierarchy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49086"/>
            <a:ext cx="8596668" cy="5519057"/>
          </a:xfrm>
        </p:spPr>
        <p:txBody>
          <a:bodyPr>
            <a:normAutofit/>
          </a:bodyPr>
          <a:lstStyle/>
          <a:p>
            <a:r>
              <a:rPr lang="en-US" dirty="0" smtClean="0"/>
              <a:t>Super class of all classes : </a:t>
            </a:r>
            <a:r>
              <a:rPr lang="en-US" dirty="0" err="1" smtClean="0"/>
              <a:t>scala.Any</a:t>
            </a:r>
            <a:endParaRPr lang="en-US" dirty="0"/>
          </a:p>
          <a:p>
            <a:r>
              <a:rPr lang="en-US" dirty="0" smtClean="0"/>
              <a:t>Any –---has two direct sub classes-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scala.AnyVal</a:t>
            </a:r>
            <a:r>
              <a:rPr lang="en-US" dirty="0" smtClean="0"/>
              <a:t> and </a:t>
            </a:r>
            <a:r>
              <a:rPr lang="en-US" dirty="0" err="1" smtClean="0"/>
              <a:t>scala.AnyRef</a:t>
            </a:r>
            <a:endParaRPr lang="en-US" dirty="0" smtClean="0"/>
          </a:p>
          <a:p>
            <a:r>
              <a:rPr lang="en-US" dirty="0" err="1" smtClean="0"/>
              <a:t>scala.AnyVal</a:t>
            </a:r>
            <a:r>
              <a:rPr lang="en-US" dirty="0" smtClean="0"/>
              <a:t> represents  value classes</a:t>
            </a:r>
          </a:p>
          <a:p>
            <a:r>
              <a:rPr lang="en-US" dirty="0" err="1" smtClean="0"/>
              <a:t>scala.AnyRef</a:t>
            </a:r>
            <a:r>
              <a:rPr lang="en-US" dirty="0" smtClean="0"/>
              <a:t> represents reference classes</a:t>
            </a:r>
          </a:p>
          <a:p>
            <a:r>
              <a:rPr lang="en-US" dirty="0" smtClean="0"/>
              <a:t>All </a:t>
            </a:r>
            <a:r>
              <a:rPr lang="en-US" dirty="0"/>
              <a:t>value classes are predefined; they correspond to the primitive types of Java-like </a:t>
            </a:r>
            <a:r>
              <a:rPr lang="en-US" dirty="0" smtClean="0"/>
              <a:t>languages</a:t>
            </a:r>
          </a:p>
          <a:p>
            <a:r>
              <a:rPr lang="en-US" dirty="0"/>
              <a:t>All other classes define reference </a:t>
            </a:r>
            <a:r>
              <a:rPr lang="en-US" dirty="0" smtClean="0"/>
              <a:t>types</a:t>
            </a:r>
          </a:p>
          <a:p>
            <a:r>
              <a:rPr lang="en-US" dirty="0"/>
              <a:t>User-defined classes define reference types by </a:t>
            </a:r>
            <a:r>
              <a:rPr lang="en-US" dirty="0" smtClean="0"/>
              <a:t>default i.e.  they always  (indirectly) subclass </a:t>
            </a:r>
            <a:r>
              <a:rPr lang="en-US" dirty="0" err="1" smtClean="0"/>
              <a:t>scala.AnyRef</a:t>
            </a:r>
            <a:endParaRPr lang="en-US" dirty="0"/>
          </a:p>
          <a:p>
            <a:r>
              <a:rPr lang="en-US" dirty="0" smtClean="0"/>
              <a:t>Every user-defined  class  in Scala implicitly  extends the trait </a:t>
            </a:r>
            <a:r>
              <a:rPr lang="en-US" dirty="0" err="1" smtClean="0"/>
              <a:t>scala.ScalaObject</a:t>
            </a:r>
            <a:endParaRPr lang="en-US" dirty="0" smtClean="0"/>
          </a:p>
          <a:p>
            <a:r>
              <a:rPr lang="en-US" dirty="0"/>
              <a:t> Classes from the infrastructure on which Scala is running (e.g. the Java </a:t>
            </a:r>
            <a:r>
              <a:rPr lang="en-US" dirty="0" smtClean="0"/>
              <a:t>runtime </a:t>
            </a:r>
            <a:r>
              <a:rPr lang="en-US" dirty="0"/>
              <a:t>environment) do not extend </a:t>
            </a:r>
            <a:r>
              <a:rPr lang="en-US" dirty="0" err="1" smtClean="0"/>
              <a:t>scala.ScalaObject</a:t>
            </a:r>
            <a:endParaRPr lang="en-US" dirty="0" smtClean="0"/>
          </a:p>
          <a:p>
            <a:r>
              <a:rPr lang="en-US" dirty="0" err="1" smtClean="0"/>
              <a:t>scala.AnyRef</a:t>
            </a:r>
            <a:r>
              <a:rPr lang="en-US" dirty="0" smtClean="0"/>
              <a:t> </a:t>
            </a:r>
            <a:r>
              <a:rPr lang="en-US" dirty="0"/>
              <a:t>corresponds to </a:t>
            </a:r>
            <a:r>
              <a:rPr lang="en-US" dirty="0" err="1"/>
              <a:t>java.lang.Object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995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427</TotalTime>
  <Words>223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Agency FB</vt:lpstr>
      <vt:lpstr>Arial</vt:lpstr>
      <vt:lpstr>Calibri</vt:lpstr>
      <vt:lpstr>Trebuchet MS</vt:lpstr>
      <vt:lpstr>Wingdings</vt:lpstr>
      <vt:lpstr>Wingdings 3</vt:lpstr>
      <vt:lpstr>Facet</vt:lpstr>
      <vt:lpstr>Scala</vt:lpstr>
      <vt:lpstr>Introduction</vt:lpstr>
      <vt:lpstr>Scala is Object-Oriented</vt:lpstr>
      <vt:lpstr>Unified Types</vt:lpstr>
      <vt:lpstr>Scala Class Hierarchy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Anveshan Kunduru Reddy</dc:creator>
  <cp:lastModifiedBy>Anveshan Kunduru Reddy</cp:lastModifiedBy>
  <cp:revision>32</cp:revision>
  <dcterms:created xsi:type="dcterms:W3CDTF">2016-04-10T02:57:07Z</dcterms:created>
  <dcterms:modified xsi:type="dcterms:W3CDTF">2016-04-15T14:02:11Z</dcterms:modified>
</cp:coreProperties>
</file>