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80" r:id="rId23"/>
    <p:sldId id="278" r:id="rId24"/>
    <p:sldId id="279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 snapToGrid="0" snapToObjects="1">
      <p:cViewPr varScale="1">
        <p:scale>
          <a:sx n="114" d="100"/>
          <a:sy n="114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DBE7B-CD1F-A94F-BE25-FC1D74B135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fr-FR"/>
        </a:p>
      </dgm:t>
    </dgm:pt>
    <dgm:pt modelId="{875CC2C8-0008-744E-AC4E-2824CBF1DC0D}">
      <dgm:prSet/>
      <dgm:spPr/>
      <dgm:t>
        <a:bodyPr/>
        <a:lstStyle/>
        <a:p>
          <a:r>
            <a:rPr lang="fr-FR"/>
            <a:t>Objectif</a:t>
          </a:r>
        </a:p>
      </dgm:t>
    </dgm:pt>
    <dgm:pt modelId="{D55AD123-5D6D-964B-BA36-AC3274661583}" type="parTrans" cxnId="{D0E4DE22-58DC-D149-B48F-5850D15B96D2}">
      <dgm:prSet/>
      <dgm:spPr/>
      <dgm:t>
        <a:bodyPr/>
        <a:lstStyle/>
        <a:p>
          <a:endParaRPr lang="fr-FR"/>
        </a:p>
      </dgm:t>
    </dgm:pt>
    <dgm:pt modelId="{0294D82B-DF8D-724A-8827-29CCF2CACDEA}" type="sibTrans" cxnId="{D0E4DE22-58DC-D149-B48F-5850D15B96D2}">
      <dgm:prSet/>
      <dgm:spPr/>
      <dgm:t>
        <a:bodyPr/>
        <a:lstStyle/>
        <a:p>
          <a:endParaRPr lang="fr-FR"/>
        </a:p>
      </dgm:t>
    </dgm:pt>
    <dgm:pt modelId="{92E69EE3-0BE2-DD44-8369-BA843D2DCF1F}">
      <dgm:prSet/>
      <dgm:spPr/>
      <dgm:t>
        <a:bodyPr/>
        <a:lstStyle/>
        <a:p>
          <a:r>
            <a:rPr lang="fr-FR"/>
            <a:t>Nettoyage des données</a:t>
          </a:r>
        </a:p>
      </dgm:t>
    </dgm:pt>
    <dgm:pt modelId="{AD2DA737-ED21-8449-9066-86E229D44ED1}" type="parTrans" cxnId="{C0465A9B-4B75-CE4F-B5E5-F96A8C817732}">
      <dgm:prSet/>
      <dgm:spPr/>
      <dgm:t>
        <a:bodyPr/>
        <a:lstStyle/>
        <a:p>
          <a:endParaRPr lang="fr-FR"/>
        </a:p>
      </dgm:t>
    </dgm:pt>
    <dgm:pt modelId="{A6A2D973-8D11-1C4B-8F79-9B7485F91450}" type="sibTrans" cxnId="{C0465A9B-4B75-CE4F-B5E5-F96A8C817732}">
      <dgm:prSet/>
      <dgm:spPr/>
      <dgm:t>
        <a:bodyPr/>
        <a:lstStyle/>
        <a:p>
          <a:endParaRPr lang="fr-FR"/>
        </a:p>
      </dgm:t>
    </dgm:pt>
    <dgm:pt modelId="{42EF9E75-7CA5-CA41-957F-253FFF572363}">
      <dgm:prSet/>
      <dgm:spPr/>
      <dgm:t>
        <a:bodyPr/>
        <a:lstStyle/>
        <a:p>
          <a:r>
            <a:rPr lang="fr-FR"/>
            <a:t>Analyse Exploratoire et Statistique</a:t>
          </a:r>
        </a:p>
      </dgm:t>
    </dgm:pt>
    <dgm:pt modelId="{25C306A5-39AF-6D41-954F-694BFDB9ECD1}" type="parTrans" cxnId="{B48800E6-177D-314F-92C9-814409F58213}">
      <dgm:prSet/>
      <dgm:spPr/>
      <dgm:t>
        <a:bodyPr/>
        <a:lstStyle/>
        <a:p>
          <a:endParaRPr lang="fr-FR"/>
        </a:p>
      </dgm:t>
    </dgm:pt>
    <dgm:pt modelId="{FCA6E6E2-2568-6248-BD5C-9099B9DDA45B}" type="sibTrans" cxnId="{B48800E6-177D-314F-92C9-814409F58213}">
      <dgm:prSet/>
      <dgm:spPr/>
      <dgm:t>
        <a:bodyPr/>
        <a:lstStyle/>
        <a:p>
          <a:endParaRPr lang="fr-FR"/>
        </a:p>
      </dgm:t>
    </dgm:pt>
    <dgm:pt modelId="{7549CF5B-C9F0-B547-A7AF-236EFD0D5A45}">
      <dgm:prSet/>
      <dgm:spPr/>
      <dgm:t>
        <a:bodyPr/>
        <a:lstStyle/>
        <a:p>
          <a:r>
            <a:rPr lang="fr-FR"/>
            <a:t>Réduction dimensionnelle</a:t>
          </a:r>
        </a:p>
      </dgm:t>
    </dgm:pt>
    <dgm:pt modelId="{AFB6F7BE-5EA2-504A-B4D6-5AA8F3231046}" type="parTrans" cxnId="{BEE16C10-C809-BC42-B5F1-2550B469B8D0}">
      <dgm:prSet/>
      <dgm:spPr/>
      <dgm:t>
        <a:bodyPr/>
        <a:lstStyle/>
        <a:p>
          <a:endParaRPr lang="fr-FR"/>
        </a:p>
      </dgm:t>
    </dgm:pt>
    <dgm:pt modelId="{FC927E89-E065-2549-9F31-540F7B9A9986}" type="sibTrans" cxnId="{BEE16C10-C809-BC42-B5F1-2550B469B8D0}">
      <dgm:prSet/>
      <dgm:spPr/>
      <dgm:t>
        <a:bodyPr/>
        <a:lstStyle/>
        <a:p>
          <a:endParaRPr lang="fr-FR"/>
        </a:p>
      </dgm:t>
    </dgm:pt>
    <dgm:pt modelId="{490C9B2D-F542-A946-A129-9D853C6980A6}">
      <dgm:prSet/>
      <dgm:spPr/>
      <dgm:t>
        <a:bodyPr/>
        <a:lstStyle/>
        <a:p>
          <a:r>
            <a:rPr lang="fr-FR"/>
            <a:t>Mise en application</a:t>
          </a:r>
        </a:p>
      </dgm:t>
    </dgm:pt>
    <dgm:pt modelId="{A1EA2FA8-B4C6-6549-95C6-8C3C46FC617A}" type="parTrans" cxnId="{91F4F08A-9E4B-7645-89BD-C8FA7197F2E8}">
      <dgm:prSet/>
      <dgm:spPr/>
      <dgm:t>
        <a:bodyPr/>
        <a:lstStyle/>
        <a:p>
          <a:endParaRPr lang="fr-FR"/>
        </a:p>
      </dgm:t>
    </dgm:pt>
    <dgm:pt modelId="{E9E85269-848F-5A4C-B177-B5495BC43093}" type="sibTrans" cxnId="{91F4F08A-9E4B-7645-89BD-C8FA7197F2E8}">
      <dgm:prSet/>
      <dgm:spPr/>
      <dgm:t>
        <a:bodyPr/>
        <a:lstStyle/>
        <a:p>
          <a:endParaRPr lang="fr-FR"/>
        </a:p>
      </dgm:t>
    </dgm:pt>
    <dgm:pt modelId="{81996460-FD26-B849-9AAF-949BECC18013}" type="pres">
      <dgm:prSet presAssocID="{92CDBE7B-CD1F-A94F-BE25-FC1D74B135C3}" presName="linear" presStyleCnt="0">
        <dgm:presLayoutVars>
          <dgm:animLvl val="lvl"/>
          <dgm:resizeHandles val="exact"/>
        </dgm:presLayoutVars>
      </dgm:prSet>
      <dgm:spPr/>
    </dgm:pt>
    <dgm:pt modelId="{C588AD30-D497-B140-BE5D-BB06890D7EA2}" type="pres">
      <dgm:prSet presAssocID="{875CC2C8-0008-744E-AC4E-2824CBF1DC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8011C8-2A56-D44E-8698-836C887463AE}" type="pres">
      <dgm:prSet presAssocID="{0294D82B-DF8D-724A-8827-29CCF2CACDEA}" presName="spacer" presStyleCnt="0"/>
      <dgm:spPr/>
    </dgm:pt>
    <dgm:pt modelId="{DB032768-7ABD-854F-9E19-81D30689B8D6}" type="pres">
      <dgm:prSet presAssocID="{92E69EE3-0BE2-DD44-8369-BA843D2DCF1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34AEA45-FC2E-694B-94BF-8F3E2617C2D4}" type="pres">
      <dgm:prSet presAssocID="{A6A2D973-8D11-1C4B-8F79-9B7485F91450}" presName="spacer" presStyleCnt="0"/>
      <dgm:spPr/>
    </dgm:pt>
    <dgm:pt modelId="{C58812E1-6A5F-AC48-BA66-4F12E1741ABD}" type="pres">
      <dgm:prSet presAssocID="{42EF9E75-7CA5-CA41-957F-253FFF5723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58B456-4F68-724F-8346-0156B866902E}" type="pres">
      <dgm:prSet presAssocID="{FCA6E6E2-2568-6248-BD5C-9099B9DDA45B}" presName="spacer" presStyleCnt="0"/>
      <dgm:spPr/>
    </dgm:pt>
    <dgm:pt modelId="{ECAFDC1F-DA48-7D47-BF65-DF341AD9E924}" type="pres">
      <dgm:prSet presAssocID="{7549CF5B-C9F0-B547-A7AF-236EFD0D5A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C5DE9D-B01E-E94E-A8FD-9219A1CF37FC}" type="pres">
      <dgm:prSet presAssocID="{FC927E89-E065-2549-9F31-540F7B9A9986}" presName="spacer" presStyleCnt="0"/>
      <dgm:spPr/>
    </dgm:pt>
    <dgm:pt modelId="{F48D8421-D6FC-C24E-AA53-3FCB535CCB33}" type="pres">
      <dgm:prSet presAssocID="{490C9B2D-F542-A946-A129-9D853C6980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F25F05-5FFE-7848-9FA7-C750E9D55934}" type="presOf" srcId="{92CDBE7B-CD1F-A94F-BE25-FC1D74B135C3}" destId="{81996460-FD26-B849-9AAF-949BECC18013}" srcOrd="0" destOrd="0" presId="urn:microsoft.com/office/officeart/2005/8/layout/vList2"/>
    <dgm:cxn modelId="{BEE16C10-C809-BC42-B5F1-2550B469B8D0}" srcId="{92CDBE7B-CD1F-A94F-BE25-FC1D74B135C3}" destId="{7549CF5B-C9F0-B547-A7AF-236EFD0D5A45}" srcOrd="3" destOrd="0" parTransId="{AFB6F7BE-5EA2-504A-B4D6-5AA8F3231046}" sibTransId="{FC927E89-E065-2549-9F31-540F7B9A9986}"/>
    <dgm:cxn modelId="{A1E32413-AD5C-B344-8DA6-47CE7DB56E00}" type="presOf" srcId="{92E69EE3-0BE2-DD44-8369-BA843D2DCF1F}" destId="{DB032768-7ABD-854F-9E19-81D30689B8D6}" srcOrd="0" destOrd="0" presId="urn:microsoft.com/office/officeart/2005/8/layout/vList2"/>
    <dgm:cxn modelId="{D0E4DE22-58DC-D149-B48F-5850D15B96D2}" srcId="{92CDBE7B-CD1F-A94F-BE25-FC1D74B135C3}" destId="{875CC2C8-0008-744E-AC4E-2824CBF1DC0D}" srcOrd="0" destOrd="0" parTransId="{D55AD123-5D6D-964B-BA36-AC3274661583}" sibTransId="{0294D82B-DF8D-724A-8827-29CCF2CACDEA}"/>
    <dgm:cxn modelId="{74362E2A-5857-534A-82F1-9FA26ED36EE4}" type="presOf" srcId="{490C9B2D-F542-A946-A129-9D853C6980A6}" destId="{F48D8421-D6FC-C24E-AA53-3FCB535CCB33}" srcOrd="0" destOrd="0" presId="urn:microsoft.com/office/officeart/2005/8/layout/vList2"/>
    <dgm:cxn modelId="{91F4F08A-9E4B-7645-89BD-C8FA7197F2E8}" srcId="{92CDBE7B-CD1F-A94F-BE25-FC1D74B135C3}" destId="{490C9B2D-F542-A946-A129-9D853C6980A6}" srcOrd="4" destOrd="0" parTransId="{A1EA2FA8-B4C6-6549-95C6-8C3C46FC617A}" sibTransId="{E9E85269-848F-5A4C-B177-B5495BC43093}"/>
    <dgm:cxn modelId="{C0465A9B-4B75-CE4F-B5E5-F96A8C817732}" srcId="{92CDBE7B-CD1F-A94F-BE25-FC1D74B135C3}" destId="{92E69EE3-0BE2-DD44-8369-BA843D2DCF1F}" srcOrd="1" destOrd="0" parTransId="{AD2DA737-ED21-8449-9066-86E229D44ED1}" sibTransId="{A6A2D973-8D11-1C4B-8F79-9B7485F91450}"/>
    <dgm:cxn modelId="{4CCFA8A7-1202-274C-8863-DD1CE8C9C42D}" type="presOf" srcId="{42EF9E75-7CA5-CA41-957F-253FFF572363}" destId="{C58812E1-6A5F-AC48-BA66-4F12E1741ABD}" srcOrd="0" destOrd="0" presId="urn:microsoft.com/office/officeart/2005/8/layout/vList2"/>
    <dgm:cxn modelId="{B78003B8-2A14-2043-B87B-2876D75405F9}" type="presOf" srcId="{7549CF5B-C9F0-B547-A7AF-236EFD0D5A45}" destId="{ECAFDC1F-DA48-7D47-BF65-DF341AD9E924}" srcOrd="0" destOrd="0" presId="urn:microsoft.com/office/officeart/2005/8/layout/vList2"/>
    <dgm:cxn modelId="{DF362EDE-60D2-1248-88A7-D9FD2856D52B}" type="presOf" srcId="{875CC2C8-0008-744E-AC4E-2824CBF1DC0D}" destId="{C588AD30-D497-B140-BE5D-BB06890D7EA2}" srcOrd="0" destOrd="0" presId="urn:microsoft.com/office/officeart/2005/8/layout/vList2"/>
    <dgm:cxn modelId="{B48800E6-177D-314F-92C9-814409F58213}" srcId="{92CDBE7B-CD1F-A94F-BE25-FC1D74B135C3}" destId="{42EF9E75-7CA5-CA41-957F-253FFF572363}" srcOrd="2" destOrd="0" parTransId="{25C306A5-39AF-6D41-954F-694BFDB9ECD1}" sibTransId="{FCA6E6E2-2568-6248-BD5C-9099B9DDA45B}"/>
    <dgm:cxn modelId="{0A2FCE1A-D9CB-5743-9283-1E8693C58DD9}" type="presParOf" srcId="{81996460-FD26-B849-9AAF-949BECC18013}" destId="{C588AD30-D497-B140-BE5D-BB06890D7EA2}" srcOrd="0" destOrd="0" presId="urn:microsoft.com/office/officeart/2005/8/layout/vList2"/>
    <dgm:cxn modelId="{076C7BC9-D824-1548-9460-8545D4288E28}" type="presParOf" srcId="{81996460-FD26-B849-9AAF-949BECC18013}" destId="{B98011C8-2A56-D44E-8698-836C887463AE}" srcOrd="1" destOrd="0" presId="urn:microsoft.com/office/officeart/2005/8/layout/vList2"/>
    <dgm:cxn modelId="{1A9EE89E-D1F3-A442-BC7D-8DCDEA53B7AC}" type="presParOf" srcId="{81996460-FD26-B849-9AAF-949BECC18013}" destId="{DB032768-7ABD-854F-9E19-81D30689B8D6}" srcOrd="2" destOrd="0" presId="urn:microsoft.com/office/officeart/2005/8/layout/vList2"/>
    <dgm:cxn modelId="{19218795-875D-2346-820C-9D230EB17BD0}" type="presParOf" srcId="{81996460-FD26-B849-9AAF-949BECC18013}" destId="{134AEA45-FC2E-694B-94BF-8F3E2617C2D4}" srcOrd="3" destOrd="0" presId="urn:microsoft.com/office/officeart/2005/8/layout/vList2"/>
    <dgm:cxn modelId="{1C8B64AE-C08B-5042-BF93-04DB4703EE67}" type="presParOf" srcId="{81996460-FD26-B849-9AAF-949BECC18013}" destId="{C58812E1-6A5F-AC48-BA66-4F12E1741ABD}" srcOrd="4" destOrd="0" presId="urn:microsoft.com/office/officeart/2005/8/layout/vList2"/>
    <dgm:cxn modelId="{F6D7289A-86D7-A44D-B186-8CB2C3B93803}" type="presParOf" srcId="{81996460-FD26-B849-9AAF-949BECC18013}" destId="{8058B456-4F68-724F-8346-0156B866902E}" srcOrd="5" destOrd="0" presId="urn:microsoft.com/office/officeart/2005/8/layout/vList2"/>
    <dgm:cxn modelId="{8880CBB6-AD89-384A-98A1-2EF992B51C6F}" type="presParOf" srcId="{81996460-FD26-B849-9AAF-949BECC18013}" destId="{ECAFDC1F-DA48-7D47-BF65-DF341AD9E924}" srcOrd="6" destOrd="0" presId="urn:microsoft.com/office/officeart/2005/8/layout/vList2"/>
    <dgm:cxn modelId="{C8AD410D-42DC-F647-A528-FFA524145003}" type="presParOf" srcId="{81996460-FD26-B849-9AAF-949BECC18013}" destId="{6CC5DE9D-B01E-E94E-A8FD-9219A1CF37FC}" srcOrd="7" destOrd="0" presId="urn:microsoft.com/office/officeart/2005/8/layout/vList2"/>
    <dgm:cxn modelId="{C3994637-E2FC-5844-9EC8-F169372707F6}" type="presParOf" srcId="{81996460-FD26-B849-9AAF-949BECC18013}" destId="{F48D8421-D6FC-C24E-AA53-3FCB535CCB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4937B9-E36A-7E47-BA0E-5E033C47808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fr-FR"/>
        </a:p>
      </dgm:t>
    </dgm:pt>
    <dgm:pt modelId="{88565714-2974-8E41-BD2F-98C90E4E6028}">
      <dgm:prSet/>
      <dgm:spPr/>
      <dgm:t>
        <a:bodyPr/>
        <a:lstStyle/>
        <a:p>
          <a:r>
            <a:rPr lang="fr-FR"/>
            <a:t>Relation linéaire</a:t>
          </a:r>
        </a:p>
      </dgm:t>
    </dgm:pt>
    <dgm:pt modelId="{66AEA895-017B-154F-8F13-696E0149A89B}" type="parTrans" cxnId="{86422213-B35B-C24A-9836-EDB14AFF14D6}">
      <dgm:prSet/>
      <dgm:spPr/>
      <dgm:t>
        <a:bodyPr/>
        <a:lstStyle/>
        <a:p>
          <a:endParaRPr lang="fr-FR"/>
        </a:p>
      </dgm:t>
    </dgm:pt>
    <dgm:pt modelId="{CDA42D59-C0EA-3F42-AB28-6B1564A5B1EC}" type="sibTrans" cxnId="{86422213-B35B-C24A-9836-EDB14AFF14D6}">
      <dgm:prSet/>
      <dgm:spPr/>
      <dgm:t>
        <a:bodyPr/>
        <a:lstStyle/>
        <a:p>
          <a:endParaRPr lang="fr-FR"/>
        </a:p>
      </dgm:t>
    </dgm:pt>
    <dgm:pt modelId="{5D8D5231-7752-AD40-B32D-C7E7FFBD20BC}">
      <dgm:prSet/>
      <dgm:spPr/>
      <dgm:t>
        <a:bodyPr/>
        <a:lstStyle/>
        <a:p>
          <a:r>
            <a:rPr lang="fr-FR"/>
            <a:t>N’explique pas toute la loi sous-jacente </a:t>
          </a:r>
        </a:p>
      </dgm:t>
    </dgm:pt>
    <dgm:pt modelId="{A550FEF0-890E-FE46-B683-DAB157EC3274}" type="parTrans" cxnId="{3E85EE16-8543-9A4C-A142-B84DD400BC51}">
      <dgm:prSet/>
      <dgm:spPr/>
      <dgm:t>
        <a:bodyPr/>
        <a:lstStyle/>
        <a:p>
          <a:endParaRPr lang="fr-FR"/>
        </a:p>
      </dgm:t>
    </dgm:pt>
    <dgm:pt modelId="{42C308EF-63F5-F54C-8F9B-0836704E6476}" type="sibTrans" cxnId="{3E85EE16-8543-9A4C-A142-B84DD400BC51}">
      <dgm:prSet/>
      <dgm:spPr/>
      <dgm:t>
        <a:bodyPr/>
        <a:lstStyle/>
        <a:p>
          <a:endParaRPr lang="fr-FR"/>
        </a:p>
      </dgm:t>
    </dgm:pt>
    <dgm:pt modelId="{B767640B-79E1-B548-AD0C-9FE017A43EF3}" type="pres">
      <dgm:prSet presAssocID="{0D4937B9-E36A-7E47-BA0E-5E033C478089}" presName="linear" presStyleCnt="0">
        <dgm:presLayoutVars>
          <dgm:animLvl val="lvl"/>
          <dgm:resizeHandles val="exact"/>
        </dgm:presLayoutVars>
      </dgm:prSet>
      <dgm:spPr/>
    </dgm:pt>
    <dgm:pt modelId="{CB8C7751-05B7-684E-8CE1-F9301E4F0A21}" type="pres">
      <dgm:prSet presAssocID="{88565714-2974-8E41-BD2F-98C90E4E60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141B696-FF68-1F4C-ABBE-8DFCF658D99E}" type="pres">
      <dgm:prSet presAssocID="{CDA42D59-C0EA-3F42-AB28-6B1564A5B1EC}" presName="spacer" presStyleCnt="0"/>
      <dgm:spPr/>
    </dgm:pt>
    <dgm:pt modelId="{EC7840E1-F052-6149-B739-3E8C566604E6}" type="pres">
      <dgm:prSet presAssocID="{5D8D5231-7752-AD40-B32D-C7E7FFBD20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6422213-B35B-C24A-9836-EDB14AFF14D6}" srcId="{0D4937B9-E36A-7E47-BA0E-5E033C478089}" destId="{88565714-2974-8E41-BD2F-98C90E4E6028}" srcOrd="0" destOrd="0" parTransId="{66AEA895-017B-154F-8F13-696E0149A89B}" sibTransId="{CDA42D59-C0EA-3F42-AB28-6B1564A5B1EC}"/>
    <dgm:cxn modelId="{3E85EE16-8543-9A4C-A142-B84DD400BC51}" srcId="{0D4937B9-E36A-7E47-BA0E-5E033C478089}" destId="{5D8D5231-7752-AD40-B32D-C7E7FFBD20BC}" srcOrd="1" destOrd="0" parTransId="{A550FEF0-890E-FE46-B683-DAB157EC3274}" sibTransId="{42C308EF-63F5-F54C-8F9B-0836704E6476}"/>
    <dgm:cxn modelId="{CEC9963C-6003-1745-91B3-B79567BCD5AE}" type="presOf" srcId="{5D8D5231-7752-AD40-B32D-C7E7FFBD20BC}" destId="{EC7840E1-F052-6149-B739-3E8C566604E6}" srcOrd="0" destOrd="0" presId="urn:microsoft.com/office/officeart/2005/8/layout/vList2"/>
    <dgm:cxn modelId="{D83B4878-6035-4B40-8E45-BFF031D1EBD3}" type="presOf" srcId="{88565714-2974-8E41-BD2F-98C90E4E6028}" destId="{CB8C7751-05B7-684E-8CE1-F9301E4F0A21}" srcOrd="0" destOrd="0" presId="urn:microsoft.com/office/officeart/2005/8/layout/vList2"/>
    <dgm:cxn modelId="{4950507C-333E-894B-B8D3-1270600D0D3B}" type="presOf" srcId="{0D4937B9-E36A-7E47-BA0E-5E033C478089}" destId="{B767640B-79E1-B548-AD0C-9FE017A43EF3}" srcOrd="0" destOrd="0" presId="urn:microsoft.com/office/officeart/2005/8/layout/vList2"/>
    <dgm:cxn modelId="{CD2CCA96-A40C-6B42-A9E5-F94B6AB94251}" type="presParOf" srcId="{B767640B-79E1-B548-AD0C-9FE017A43EF3}" destId="{CB8C7751-05B7-684E-8CE1-F9301E4F0A21}" srcOrd="0" destOrd="0" presId="urn:microsoft.com/office/officeart/2005/8/layout/vList2"/>
    <dgm:cxn modelId="{92A9E784-724E-E740-AEA5-7FAEA393CD47}" type="presParOf" srcId="{B767640B-79E1-B548-AD0C-9FE017A43EF3}" destId="{0141B696-FF68-1F4C-ABBE-8DFCF658D99E}" srcOrd="1" destOrd="0" presId="urn:microsoft.com/office/officeart/2005/8/layout/vList2"/>
    <dgm:cxn modelId="{605488D5-5DBC-D144-A6E7-A5F4729DABCF}" type="presParOf" srcId="{B767640B-79E1-B548-AD0C-9FE017A43EF3}" destId="{EC7840E1-F052-6149-B739-3E8C566604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0406DE-0BFC-E941-83D7-FC13411951C0}" type="doc">
      <dgm:prSet loTypeId="urn:microsoft.com/office/officeart/2005/8/layout/vList2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6799244-4405-6043-A5F0-2944E8EDAC99}">
      <dgm:prSet phldrT="[Texte]"/>
      <dgm:spPr/>
      <dgm:t>
        <a:bodyPr/>
        <a:lstStyle/>
        <a:p>
          <a:r>
            <a:rPr lang="fr-FR" dirty="0"/>
            <a:t>PCA</a:t>
          </a:r>
        </a:p>
      </dgm:t>
    </dgm:pt>
    <dgm:pt modelId="{FF04ADCF-82AB-0C44-A637-A2789BFF8B9A}" type="parTrans" cxnId="{39874F21-E302-784D-B7CD-CFC999E88630}">
      <dgm:prSet/>
      <dgm:spPr/>
      <dgm:t>
        <a:bodyPr/>
        <a:lstStyle/>
        <a:p>
          <a:endParaRPr lang="fr-FR"/>
        </a:p>
      </dgm:t>
    </dgm:pt>
    <dgm:pt modelId="{027BBD68-0CE7-CF4B-B722-4F3133A45F2F}" type="sibTrans" cxnId="{39874F21-E302-784D-B7CD-CFC999E88630}">
      <dgm:prSet/>
      <dgm:spPr/>
      <dgm:t>
        <a:bodyPr/>
        <a:lstStyle/>
        <a:p>
          <a:endParaRPr lang="fr-FR"/>
        </a:p>
      </dgm:t>
    </dgm:pt>
    <dgm:pt modelId="{7A36BFD1-356A-7E4A-8C5A-0EF441C34F46}">
      <dgm:prSet phldrT="[Texte]"/>
      <dgm:spPr/>
      <dgm:t>
        <a:bodyPr/>
        <a:lstStyle/>
        <a:p>
          <a:pPr>
            <a:buNone/>
          </a:pPr>
          <a:r>
            <a:rPr lang="fr-FR" dirty="0"/>
            <a:t>&lt; 15% VE avec 1000 PC</a:t>
          </a:r>
        </a:p>
      </dgm:t>
    </dgm:pt>
    <dgm:pt modelId="{08579203-878C-B044-9555-75ED362A1871}" type="parTrans" cxnId="{692CE55B-AA1F-1948-AF3B-D1AAFB2E9A2F}">
      <dgm:prSet/>
      <dgm:spPr/>
      <dgm:t>
        <a:bodyPr/>
        <a:lstStyle/>
        <a:p>
          <a:endParaRPr lang="fr-FR"/>
        </a:p>
      </dgm:t>
    </dgm:pt>
    <dgm:pt modelId="{F5F0B045-6BAC-B144-A5AA-15557B8868C1}" type="sibTrans" cxnId="{692CE55B-AA1F-1948-AF3B-D1AAFB2E9A2F}">
      <dgm:prSet/>
      <dgm:spPr/>
      <dgm:t>
        <a:bodyPr/>
        <a:lstStyle/>
        <a:p>
          <a:endParaRPr lang="fr-FR"/>
        </a:p>
      </dgm:t>
    </dgm:pt>
    <dgm:pt modelId="{A93A3D19-B080-B245-AEF4-C9FCF7373E68}">
      <dgm:prSet phldrT="[Texte]"/>
      <dgm:spPr/>
      <dgm:t>
        <a:bodyPr/>
        <a:lstStyle/>
        <a:p>
          <a:r>
            <a:rPr lang="fr-FR" dirty="0"/>
            <a:t>MCA</a:t>
          </a:r>
        </a:p>
      </dgm:t>
    </dgm:pt>
    <dgm:pt modelId="{DD18CD74-FA4D-194A-9D19-EC48741974BC}" type="parTrans" cxnId="{90E6D6EB-3228-5441-B4BB-1A5E6021C31E}">
      <dgm:prSet/>
      <dgm:spPr/>
      <dgm:t>
        <a:bodyPr/>
        <a:lstStyle/>
        <a:p>
          <a:endParaRPr lang="fr-FR"/>
        </a:p>
      </dgm:t>
    </dgm:pt>
    <dgm:pt modelId="{269164FD-DE61-1C44-A99B-C4C5F3CE4283}" type="sibTrans" cxnId="{90E6D6EB-3228-5441-B4BB-1A5E6021C31E}">
      <dgm:prSet/>
      <dgm:spPr/>
      <dgm:t>
        <a:bodyPr/>
        <a:lstStyle/>
        <a:p>
          <a:endParaRPr lang="fr-FR"/>
        </a:p>
      </dgm:t>
    </dgm:pt>
    <dgm:pt modelId="{5EFD38BB-28B6-C340-8818-9D5FAA3B97D3}">
      <dgm:prSet phldrT="[Texte]"/>
      <dgm:spPr/>
      <dgm:t>
        <a:bodyPr/>
        <a:lstStyle/>
        <a:p>
          <a:pPr>
            <a:buNone/>
          </a:pPr>
          <a:r>
            <a:rPr lang="fr-FR" dirty="0"/>
            <a:t>20% VE avec 100 PC</a:t>
          </a:r>
        </a:p>
      </dgm:t>
    </dgm:pt>
    <dgm:pt modelId="{9790D0A2-A688-814C-B2AA-27E8CBC0666C}" type="parTrans" cxnId="{209CBCEA-0D7F-024C-95A5-59A02567C7C6}">
      <dgm:prSet/>
      <dgm:spPr/>
      <dgm:t>
        <a:bodyPr/>
        <a:lstStyle/>
        <a:p>
          <a:endParaRPr lang="fr-FR"/>
        </a:p>
      </dgm:t>
    </dgm:pt>
    <dgm:pt modelId="{77C568B5-E0D0-754F-A7B8-B016201C3047}" type="sibTrans" cxnId="{209CBCEA-0D7F-024C-95A5-59A02567C7C6}">
      <dgm:prSet/>
      <dgm:spPr/>
      <dgm:t>
        <a:bodyPr/>
        <a:lstStyle/>
        <a:p>
          <a:endParaRPr lang="fr-FR"/>
        </a:p>
      </dgm:t>
    </dgm:pt>
    <dgm:pt modelId="{6791841C-F0A9-1843-BF05-4BAE4D4F9119}">
      <dgm:prSet phldrT="[Texte]"/>
      <dgm:spPr/>
      <dgm:t>
        <a:bodyPr/>
        <a:lstStyle/>
        <a:p>
          <a:pPr>
            <a:buNone/>
          </a:pPr>
          <a:r>
            <a:rPr lang="fr-FR" dirty="0"/>
            <a:t>50% VE avec 700 PC</a:t>
          </a:r>
        </a:p>
      </dgm:t>
    </dgm:pt>
    <dgm:pt modelId="{61F06973-B32F-6440-A555-76BF39BA24B7}" type="parTrans" cxnId="{9988A575-3837-DB41-8B24-792A535AFE18}">
      <dgm:prSet/>
      <dgm:spPr/>
      <dgm:t>
        <a:bodyPr/>
        <a:lstStyle/>
        <a:p>
          <a:endParaRPr lang="fr-FR"/>
        </a:p>
      </dgm:t>
    </dgm:pt>
    <dgm:pt modelId="{4B7816E1-BAEC-CB46-A58D-6DBBFB65DA33}" type="sibTrans" cxnId="{9988A575-3837-DB41-8B24-792A535AFE18}">
      <dgm:prSet/>
      <dgm:spPr/>
      <dgm:t>
        <a:bodyPr/>
        <a:lstStyle/>
        <a:p>
          <a:endParaRPr lang="fr-FR"/>
        </a:p>
      </dgm:t>
    </dgm:pt>
    <dgm:pt modelId="{7080098B-D9DC-9445-83E5-77675CDD628B}">
      <dgm:prSet/>
      <dgm:spPr/>
      <dgm:t>
        <a:bodyPr/>
        <a:lstStyle/>
        <a:p>
          <a:r>
            <a:rPr lang="fr-FR" dirty="0" err="1"/>
            <a:t>Feature</a:t>
          </a:r>
          <a:r>
            <a:rPr lang="fr-FR" dirty="0"/>
            <a:t> engineering</a:t>
          </a:r>
        </a:p>
      </dgm:t>
    </dgm:pt>
    <dgm:pt modelId="{288B69FA-C4F5-5243-A67B-3E06B7402F1B}" type="parTrans" cxnId="{997A1998-5A95-A441-BFC7-78AA6014324D}">
      <dgm:prSet/>
      <dgm:spPr/>
      <dgm:t>
        <a:bodyPr/>
        <a:lstStyle/>
        <a:p>
          <a:endParaRPr lang="fr-FR"/>
        </a:p>
      </dgm:t>
    </dgm:pt>
    <dgm:pt modelId="{91FB3448-FE6E-9441-BF58-FCE3F7A6E48F}" type="sibTrans" cxnId="{997A1998-5A95-A441-BFC7-78AA6014324D}">
      <dgm:prSet/>
      <dgm:spPr/>
      <dgm:t>
        <a:bodyPr/>
        <a:lstStyle/>
        <a:p>
          <a:endParaRPr lang="fr-FR"/>
        </a:p>
      </dgm:t>
    </dgm:pt>
    <dgm:pt modelId="{1D467F52-BA6A-7A4D-8CB2-4D05A5C37634}">
      <dgm:prSet/>
      <dgm:spPr/>
      <dgm:t>
        <a:bodyPr/>
        <a:lstStyle/>
        <a:p>
          <a:pPr>
            <a:buNone/>
          </a:pPr>
          <a:r>
            <a:rPr lang="fr-FR" dirty="0"/>
            <a:t>21 valeurs : top 20 + "</a:t>
          </a:r>
          <a:r>
            <a:rPr lang="fr-FR" dirty="0" err="1"/>
            <a:t>others</a:t>
          </a:r>
          <a:r>
            <a:rPr lang="fr-FR" dirty="0"/>
            <a:t>"</a:t>
          </a:r>
        </a:p>
      </dgm:t>
    </dgm:pt>
    <dgm:pt modelId="{C00425AC-7307-9041-88EA-333F94CC4228}" type="parTrans" cxnId="{7A37F093-034B-3947-BBBA-6E7B63A63926}">
      <dgm:prSet/>
      <dgm:spPr/>
      <dgm:t>
        <a:bodyPr/>
        <a:lstStyle/>
        <a:p>
          <a:endParaRPr lang="fr-FR"/>
        </a:p>
      </dgm:t>
    </dgm:pt>
    <dgm:pt modelId="{79357A60-48AA-1A4C-A03A-8B41E1A443DE}" type="sibTrans" cxnId="{7A37F093-034B-3947-BBBA-6E7B63A63926}">
      <dgm:prSet/>
      <dgm:spPr/>
      <dgm:t>
        <a:bodyPr/>
        <a:lstStyle/>
        <a:p>
          <a:endParaRPr lang="fr-FR"/>
        </a:p>
      </dgm:t>
    </dgm:pt>
    <dgm:pt modelId="{26E25D46-30D0-4C49-8E4B-6BA81FF160DA}" type="pres">
      <dgm:prSet presAssocID="{5C0406DE-0BFC-E941-83D7-FC13411951C0}" presName="linear" presStyleCnt="0">
        <dgm:presLayoutVars>
          <dgm:animLvl val="lvl"/>
          <dgm:resizeHandles val="exact"/>
        </dgm:presLayoutVars>
      </dgm:prSet>
      <dgm:spPr/>
    </dgm:pt>
    <dgm:pt modelId="{5D4218FE-1B80-BD43-BD5A-50D59CA05B72}" type="pres">
      <dgm:prSet presAssocID="{66799244-4405-6043-A5F0-2944E8EDAC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B44C1F-5592-2840-AF99-72FE27E2CDF0}" type="pres">
      <dgm:prSet presAssocID="{66799244-4405-6043-A5F0-2944E8EDAC99}" presName="childText" presStyleLbl="revTx" presStyleIdx="0" presStyleCnt="3">
        <dgm:presLayoutVars>
          <dgm:bulletEnabled val="1"/>
        </dgm:presLayoutVars>
      </dgm:prSet>
      <dgm:spPr/>
    </dgm:pt>
    <dgm:pt modelId="{8C10D199-7D4A-E74B-8417-A095D7AB768A}" type="pres">
      <dgm:prSet presAssocID="{A93A3D19-B080-B245-AEF4-C9FCF7373E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92E8D1-04E4-E542-93CB-59A0C678B46A}" type="pres">
      <dgm:prSet presAssocID="{A93A3D19-B080-B245-AEF4-C9FCF7373E68}" presName="childText" presStyleLbl="revTx" presStyleIdx="1" presStyleCnt="3">
        <dgm:presLayoutVars>
          <dgm:bulletEnabled val="1"/>
        </dgm:presLayoutVars>
      </dgm:prSet>
      <dgm:spPr/>
    </dgm:pt>
    <dgm:pt modelId="{1CCAEFBC-FECD-FF49-A5FA-C52B4828FFF0}" type="pres">
      <dgm:prSet presAssocID="{7080098B-D9DC-9445-83E5-77675CDD62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4F4BE02-701D-BE46-A54C-C65040ED2685}" type="pres">
      <dgm:prSet presAssocID="{7080098B-D9DC-9445-83E5-77675CDD628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C89C515-746A-834E-94C8-F3F43FA6A22A}" type="presOf" srcId="{7080098B-D9DC-9445-83E5-77675CDD628B}" destId="{1CCAEFBC-FECD-FF49-A5FA-C52B4828FFF0}" srcOrd="0" destOrd="0" presId="urn:microsoft.com/office/officeart/2005/8/layout/vList2"/>
    <dgm:cxn modelId="{39874F21-E302-784D-B7CD-CFC999E88630}" srcId="{5C0406DE-0BFC-E941-83D7-FC13411951C0}" destId="{66799244-4405-6043-A5F0-2944E8EDAC99}" srcOrd="0" destOrd="0" parTransId="{FF04ADCF-82AB-0C44-A637-A2789BFF8B9A}" sibTransId="{027BBD68-0CE7-CF4B-B722-4F3133A45F2F}"/>
    <dgm:cxn modelId="{4634FB28-A9B1-0546-B050-1565D9F101AB}" type="presOf" srcId="{5EFD38BB-28B6-C340-8818-9D5FAA3B97D3}" destId="{2092E8D1-04E4-E542-93CB-59A0C678B46A}" srcOrd="0" destOrd="0" presId="urn:microsoft.com/office/officeart/2005/8/layout/vList2"/>
    <dgm:cxn modelId="{692CE55B-AA1F-1948-AF3B-D1AAFB2E9A2F}" srcId="{66799244-4405-6043-A5F0-2944E8EDAC99}" destId="{7A36BFD1-356A-7E4A-8C5A-0EF441C34F46}" srcOrd="0" destOrd="0" parTransId="{08579203-878C-B044-9555-75ED362A1871}" sibTransId="{F5F0B045-6BAC-B144-A5AA-15557B8868C1}"/>
    <dgm:cxn modelId="{73949F4E-D54F-6A49-AA2A-732C623F66CB}" type="presOf" srcId="{1D467F52-BA6A-7A4D-8CB2-4D05A5C37634}" destId="{E4F4BE02-701D-BE46-A54C-C65040ED2685}" srcOrd="0" destOrd="0" presId="urn:microsoft.com/office/officeart/2005/8/layout/vList2"/>
    <dgm:cxn modelId="{EACCE674-02EB-4F48-B7D7-EB695179F356}" type="presOf" srcId="{6791841C-F0A9-1843-BF05-4BAE4D4F9119}" destId="{2092E8D1-04E4-E542-93CB-59A0C678B46A}" srcOrd="0" destOrd="1" presId="urn:microsoft.com/office/officeart/2005/8/layout/vList2"/>
    <dgm:cxn modelId="{9988A575-3837-DB41-8B24-792A535AFE18}" srcId="{A93A3D19-B080-B245-AEF4-C9FCF7373E68}" destId="{6791841C-F0A9-1843-BF05-4BAE4D4F9119}" srcOrd="1" destOrd="0" parTransId="{61F06973-B32F-6440-A555-76BF39BA24B7}" sibTransId="{4B7816E1-BAEC-CB46-A58D-6DBBFB65DA33}"/>
    <dgm:cxn modelId="{7A37F093-034B-3947-BBBA-6E7B63A63926}" srcId="{7080098B-D9DC-9445-83E5-77675CDD628B}" destId="{1D467F52-BA6A-7A4D-8CB2-4D05A5C37634}" srcOrd="0" destOrd="0" parTransId="{C00425AC-7307-9041-88EA-333F94CC4228}" sibTransId="{79357A60-48AA-1A4C-A03A-8B41E1A443DE}"/>
    <dgm:cxn modelId="{5E3B6F97-E0E4-7844-B72D-EEEC0FC725AA}" type="presOf" srcId="{5C0406DE-0BFC-E941-83D7-FC13411951C0}" destId="{26E25D46-30D0-4C49-8E4B-6BA81FF160DA}" srcOrd="0" destOrd="0" presId="urn:microsoft.com/office/officeart/2005/8/layout/vList2"/>
    <dgm:cxn modelId="{997A1998-5A95-A441-BFC7-78AA6014324D}" srcId="{5C0406DE-0BFC-E941-83D7-FC13411951C0}" destId="{7080098B-D9DC-9445-83E5-77675CDD628B}" srcOrd="2" destOrd="0" parTransId="{288B69FA-C4F5-5243-A67B-3E06B7402F1B}" sibTransId="{91FB3448-FE6E-9441-BF58-FCE3F7A6E48F}"/>
    <dgm:cxn modelId="{800E5E9E-4BEE-CE4B-B30E-E7388E3BBC35}" type="presOf" srcId="{66799244-4405-6043-A5F0-2944E8EDAC99}" destId="{5D4218FE-1B80-BD43-BD5A-50D59CA05B72}" srcOrd="0" destOrd="0" presId="urn:microsoft.com/office/officeart/2005/8/layout/vList2"/>
    <dgm:cxn modelId="{D6F3B9AB-34D5-F542-B826-035C3DF7C2EE}" type="presOf" srcId="{7A36BFD1-356A-7E4A-8C5A-0EF441C34F46}" destId="{75B44C1F-5592-2840-AF99-72FE27E2CDF0}" srcOrd="0" destOrd="0" presId="urn:microsoft.com/office/officeart/2005/8/layout/vList2"/>
    <dgm:cxn modelId="{4CD4B6E0-38ED-A64C-9E98-50355C0C5AA1}" type="presOf" srcId="{A93A3D19-B080-B245-AEF4-C9FCF7373E68}" destId="{8C10D199-7D4A-E74B-8417-A095D7AB768A}" srcOrd="0" destOrd="0" presId="urn:microsoft.com/office/officeart/2005/8/layout/vList2"/>
    <dgm:cxn modelId="{209CBCEA-0D7F-024C-95A5-59A02567C7C6}" srcId="{A93A3D19-B080-B245-AEF4-C9FCF7373E68}" destId="{5EFD38BB-28B6-C340-8818-9D5FAA3B97D3}" srcOrd="0" destOrd="0" parTransId="{9790D0A2-A688-814C-B2AA-27E8CBC0666C}" sibTransId="{77C568B5-E0D0-754F-A7B8-B016201C3047}"/>
    <dgm:cxn modelId="{90E6D6EB-3228-5441-B4BB-1A5E6021C31E}" srcId="{5C0406DE-0BFC-E941-83D7-FC13411951C0}" destId="{A93A3D19-B080-B245-AEF4-C9FCF7373E68}" srcOrd="1" destOrd="0" parTransId="{DD18CD74-FA4D-194A-9D19-EC48741974BC}" sibTransId="{269164FD-DE61-1C44-A99B-C4C5F3CE4283}"/>
    <dgm:cxn modelId="{28151EBB-EA35-A14C-AFBC-D1DCABC9A2EA}" type="presParOf" srcId="{26E25D46-30D0-4C49-8E4B-6BA81FF160DA}" destId="{5D4218FE-1B80-BD43-BD5A-50D59CA05B72}" srcOrd="0" destOrd="0" presId="urn:microsoft.com/office/officeart/2005/8/layout/vList2"/>
    <dgm:cxn modelId="{5AA89C54-C289-294B-8EA3-78D20A983407}" type="presParOf" srcId="{26E25D46-30D0-4C49-8E4B-6BA81FF160DA}" destId="{75B44C1F-5592-2840-AF99-72FE27E2CDF0}" srcOrd="1" destOrd="0" presId="urn:microsoft.com/office/officeart/2005/8/layout/vList2"/>
    <dgm:cxn modelId="{B93A48EB-FB8D-C647-96F4-00212E6F4945}" type="presParOf" srcId="{26E25D46-30D0-4C49-8E4B-6BA81FF160DA}" destId="{8C10D199-7D4A-E74B-8417-A095D7AB768A}" srcOrd="2" destOrd="0" presId="urn:microsoft.com/office/officeart/2005/8/layout/vList2"/>
    <dgm:cxn modelId="{8B78276D-C2A1-7A46-8175-AC9A62D82D40}" type="presParOf" srcId="{26E25D46-30D0-4C49-8E4B-6BA81FF160DA}" destId="{2092E8D1-04E4-E542-93CB-59A0C678B46A}" srcOrd="3" destOrd="0" presId="urn:microsoft.com/office/officeart/2005/8/layout/vList2"/>
    <dgm:cxn modelId="{187FF6B5-F781-C348-A92C-C0D3E56FC5D4}" type="presParOf" srcId="{26E25D46-30D0-4C49-8E4B-6BA81FF160DA}" destId="{1CCAEFBC-FECD-FF49-A5FA-C52B4828FFF0}" srcOrd="4" destOrd="0" presId="urn:microsoft.com/office/officeart/2005/8/layout/vList2"/>
    <dgm:cxn modelId="{B82E7C72-5EB5-6D43-8088-76A6EE75D02B}" type="presParOf" srcId="{26E25D46-30D0-4C49-8E4B-6BA81FF160DA}" destId="{E4F4BE02-701D-BE46-A54C-C65040ED268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7393061-5991-8944-9573-4E3435926F39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D419F08-12AE-7B49-8F1D-DA209B1FFD8B}">
      <dgm:prSet phldrT="[Texte]"/>
      <dgm:spPr/>
      <dgm:t>
        <a:bodyPr/>
        <a:lstStyle/>
        <a:p>
          <a:r>
            <a:rPr lang="fr-FR" dirty="0"/>
            <a:t>Valeur d’entrée (donnée d’ID)</a:t>
          </a:r>
        </a:p>
        <a:p>
          <a:r>
            <a:rPr lang="fr-FR" dirty="0"/>
            <a:t>Code barre</a:t>
          </a:r>
        </a:p>
      </dgm:t>
    </dgm:pt>
    <dgm:pt modelId="{E184B645-A4B1-5C48-A0AF-6D36DE604F57}" type="parTrans" cxnId="{352BB4D8-2123-3142-87E3-555A2D5FE6F2}">
      <dgm:prSet/>
      <dgm:spPr/>
      <dgm:t>
        <a:bodyPr/>
        <a:lstStyle/>
        <a:p>
          <a:endParaRPr lang="fr-FR"/>
        </a:p>
      </dgm:t>
    </dgm:pt>
    <dgm:pt modelId="{7C5D3808-4FE8-D344-887B-190527B0F0A9}" type="sibTrans" cxnId="{352BB4D8-2123-3142-87E3-555A2D5FE6F2}">
      <dgm:prSet/>
      <dgm:spPr/>
      <dgm:t>
        <a:bodyPr/>
        <a:lstStyle/>
        <a:p>
          <a:endParaRPr lang="fr-FR"/>
        </a:p>
      </dgm:t>
    </dgm:pt>
    <dgm:pt modelId="{21A4FF30-A75C-F843-9AC1-1526AFFFCDAE}">
      <dgm:prSet phldrT="[Texte]"/>
      <dgm:spPr/>
      <dgm:t>
        <a:bodyPr/>
        <a:lstStyle/>
        <a:p>
          <a:r>
            <a:rPr lang="fr-FR" dirty="0"/>
            <a:t>Recherche du point le plus proche</a:t>
          </a:r>
          <a:br>
            <a:rPr lang="fr-FR" dirty="0"/>
          </a:br>
          <a:r>
            <a:rPr lang="fr-FR" dirty="0"/>
            <a:t>(</a:t>
          </a:r>
          <a:r>
            <a:rPr lang="fr-FR" dirty="0" err="1"/>
            <a:t>cKDTree</a:t>
          </a:r>
          <a:r>
            <a:rPr lang="fr-FR" dirty="0"/>
            <a:t>)</a:t>
          </a:r>
        </a:p>
      </dgm:t>
    </dgm:pt>
    <dgm:pt modelId="{7248F571-851B-FD49-AAA0-6595B7B4304B}" type="parTrans" cxnId="{A8CAFD80-142F-884F-B1CA-945A4CFFAC4D}">
      <dgm:prSet/>
      <dgm:spPr/>
      <dgm:t>
        <a:bodyPr/>
        <a:lstStyle/>
        <a:p>
          <a:endParaRPr lang="fr-FR"/>
        </a:p>
      </dgm:t>
    </dgm:pt>
    <dgm:pt modelId="{D2DBABDC-6CB0-304D-99B6-B972D021C3EC}" type="sibTrans" cxnId="{A8CAFD80-142F-884F-B1CA-945A4CFFAC4D}">
      <dgm:prSet/>
      <dgm:spPr/>
      <dgm:t>
        <a:bodyPr/>
        <a:lstStyle/>
        <a:p>
          <a:endParaRPr lang="fr-FR"/>
        </a:p>
      </dgm:t>
    </dgm:pt>
    <dgm:pt modelId="{7A0804D5-9104-7B49-B218-2CF7FAC2997F}">
      <dgm:prSet phldrT="[Texte]"/>
      <dgm:spPr/>
      <dgm:t>
        <a:bodyPr/>
        <a:lstStyle/>
        <a:p>
          <a:r>
            <a:rPr lang="fr-FR" dirty="0"/>
            <a:t>Données de mesure du voisin</a:t>
          </a:r>
        </a:p>
      </dgm:t>
    </dgm:pt>
    <dgm:pt modelId="{73B61A77-317C-1741-9372-B09F1557A51F}" type="parTrans" cxnId="{AFA0F897-BA3D-8C42-9DC1-205A8D3E377D}">
      <dgm:prSet/>
      <dgm:spPr/>
      <dgm:t>
        <a:bodyPr/>
        <a:lstStyle/>
        <a:p>
          <a:endParaRPr lang="fr-FR"/>
        </a:p>
      </dgm:t>
    </dgm:pt>
    <dgm:pt modelId="{D18A3408-9555-0A42-A4C6-C61BA769D7BF}" type="sibTrans" cxnId="{AFA0F897-BA3D-8C42-9DC1-205A8D3E377D}">
      <dgm:prSet/>
      <dgm:spPr/>
      <dgm:t>
        <a:bodyPr/>
        <a:lstStyle/>
        <a:p>
          <a:endParaRPr lang="fr-FR"/>
        </a:p>
      </dgm:t>
    </dgm:pt>
    <dgm:pt modelId="{5DC20FF4-A5F1-1B44-8C74-4F3E8C3773E3}">
      <dgm:prSet/>
      <dgm:spPr/>
      <dgm:t>
        <a:bodyPr/>
        <a:lstStyle/>
        <a:p>
          <a:r>
            <a:rPr lang="fr-FR" dirty="0"/>
            <a:t>Données de mesure associées</a:t>
          </a:r>
        </a:p>
      </dgm:t>
    </dgm:pt>
    <dgm:pt modelId="{BA200398-2DCE-D34F-A0F6-570173296CF4}" type="parTrans" cxnId="{A509DE34-D507-F64B-876D-A6986F62BD7E}">
      <dgm:prSet/>
      <dgm:spPr/>
      <dgm:t>
        <a:bodyPr/>
        <a:lstStyle/>
        <a:p>
          <a:endParaRPr lang="fr-FR"/>
        </a:p>
      </dgm:t>
    </dgm:pt>
    <dgm:pt modelId="{44194239-CA1A-DF47-B2AF-EF623A3A5102}" type="sibTrans" cxnId="{A509DE34-D507-F64B-876D-A6986F62BD7E}">
      <dgm:prSet/>
      <dgm:spPr/>
      <dgm:t>
        <a:bodyPr/>
        <a:lstStyle/>
        <a:p>
          <a:endParaRPr lang="fr-FR"/>
        </a:p>
      </dgm:t>
    </dgm:pt>
    <dgm:pt modelId="{2FB40364-7296-1842-B674-DD98EB8DFFFA}">
      <dgm:prSet/>
      <dgm:spPr/>
      <dgm:t>
        <a:bodyPr/>
        <a:lstStyle/>
        <a:p>
          <a:r>
            <a:rPr lang="fr-FR" dirty="0"/>
            <a:t>Données ID du voisin</a:t>
          </a:r>
        </a:p>
      </dgm:t>
    </dgm:pt>
    <dgm:pt modelId="{A9169578-976C-1347-B118-31D4D116FE56}" type="parTrans" cxnId="{B01BDEA5-17D9-9142-8ADE-70221293D90F}">
      <dgm:prSet/>
      <dgm:spPr/>
      <dgm:t>
        <a:bodyPr/>
        <a:lstStyle/>
        <a:p>
          <a:endParaRPr lang="fr-FR"/>
        </a:p>
      </dgm:t>
    </dgm:pt>
    <dgm:pt modelId="{DAC5D39E-35B1-564B-BEBE-5D23F1B86E65}" type="sibTrans" cxnId="{B01BDEA5-17D9-9142-8ADE-70221293D90F}">
      <dgm:prSet/>
      <dgm:spPr/>
      <dgm:t>
        <a:bodyPr/>
        <a:lstStyle/>
        <a:p>
          <a:endParaRPr lang="fr-FR"/>
        </a:p>
      </dgm:t>
    </dgm:pt>
    <dgm:pt modelId="{E1ACF139-9F41-8543-9A48-8CF83606699E}" type="pres">
      <dgm:prSet presAssocID="{47393061-5991-8944-9573-4E3435926F39}" presName="Name0" presStyleCnt="0">
        <dgm:presLayoutVars>
          <dgm:dir/>
          <dgm:animLvl val="lvl"/>
          <dgm:resizeHandles val="exact"/>
        </dgm:presLayoutVars>
      </dgm:prSet>
      <dgm:spPr/>
    </dgm:pt>
    <dgm:pt modelId="{2459AF24-A603-0347-8D8B-90E8E2A5B0DA}" type="pres">
      <dgm:prSet presAssocID="{BD419F08-12AE-7B49-8F1D-DA209B1FFD8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40B7695-FB03-854D-BD60-AB9F59367EE0}" type="pres">
      <dgm:prSet presAssocID="{7C5D3808-4FE8-D344-887B-190527B0F0A9}" presName="parTxOnlySpace" presStyleCnt="0"/>
      <dgm:spPr/>
    </dgm:pt>
    <dgm:pt modelId="{CBB8A34D-BD0E-E748-85B6-A9EFD15462AD}" type="pres">
      <dgm:prSet presAssocID="{5DC20FF4-A5F1-1B44-8C74-4F3E8C3773E3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040780E-42B7-334D-A70C-C1A2DABDABEB}" type="pres">
      <dgm:prSet presAssocID="{44194239-CA1A-DF47-B2AF-EF623A3A5102}" presName="parTxOnlySpace" presStyleCnt="0"/>
      <dgm:spPr/>
    </dgm:pt>
    <dgm:pt modelId="{59EB4309-D4C9-924E-B061-A9B83F3E8039}" type="pres">
      <dgm:prSet presAssocID="{21A4FF30-A75C-F843-9AC1-1526AFFFCDA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04CC3C4-BD16-BF4C-9D6F-0E115B144C21}" type="pres">
      <dgm:prSet presAssocID="{D2DBABDC-6CB0-304D-99B6-B972D021C3EC}" presName="parTxOnlySpace" presStyleCnt="0"/>
      <dgm:spPr/>
    </dgm:pt>
    <dgm:pt modelId="{F296D817-2848-8241-A953-89F49853F65B}" type="pres">
      <dgm:prSet presAssocID="{7A0804D5-9104-7B49-B218-2CF7FAC2997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DDFDE13-CB63-FB4E-9C0B-EC5CD42AA5A2}" type="pres">
      <dgm:prSet presAssocID="{D18A3408-9555-0A42-A4C6-C61BA769D7BF}" presName="parTxOnlySpace" presStyleCnt="0"/>
      <dgm:spPr/>
    </dgm:pt>
    <dgm:pt modelId="{718A191A-88CE-A644-A0EC-F6C560B8EB23}" type="pres">
      <dgm:prSet presAssocID="{2FB40364-7296-1842-B674-DD98EB8DFF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509DE34-D507-F64B-876D-A6986F62BD7E}" srcId="{47393061-5991-8944-9573-4E3435926F39}" destId="{5DC20FF4-A5F1-1B44-8C74-4F3E8C3773E3}" srcOrd="1" destOrd="0" parTransId="{BA200398-2DCE-D34F-A0F6-570173296CF4}" sibTransId="{44194239-CA1A-DF47-B2AF-EF623A3A5102}"/>
    <dgm:cxn modelId="{FCADC349-593D-8E4D-841F-8E841B353C4B}" type="presOf" srcId="{47393061-5991-8944-9573-4E3435926F39}" destId="{E1ACF139-9F41-8543-9A48-8CF83606699E}" srcOrd="0" destOrd="0" presId="urn:microsoft.com/office/officeart/2005/8/layout/chevron1"/>
    <dgm:cxn modelId="{47EE6F6A-AA69-BD47-BC35-711B666DA0DC}" type="presOf" srcId="{7A0804D5-9104-7B49-B218-2CF7FAC2997F}" destId="{F296D817-2848-8241-A953-89F49853F65B}" srcOrd="0" destOrd="0" presId="urn:microsoft.com/office/officeart/2005/8/layout/chevron1"/>
    <dgm:cxn modelId="{8B98F47E-4E25-4C49-BEB7-5A303BE2C747}" type="presOf" srcId="{21A4FF30-A75C-F843-9AC1-1526AFFFCDAE}" destId="{59EB4309-D4C9-924E-B061-A9B83F3E8039}" srcOrd="0" destOrd="0" presId="urn:microsoft.com/office/officeart/2005/8/layout/chevron1"/>
    <dgm:cxn modelId="{A8CAFD80-142F-884F-B1CA-945A4CFFAC4D}" srcId="{47393061-5991-8944-9573-4E3435926F39}" destId="{21A4FF30-A75C-F843-9AC1-1526AFFFCDAE}" srcOrd="2" destOrd="0" parTransId="{7248F571-851B-FD49-AAA0-6595B7B4304B}" sibTransId="{D2DBABDC-6CB0-304D-99B6-B972D021C3EC}"/>
    <dgm:cxn modelId="{AFA0F897-BA3D-8C42-9DC1-205A8D3E377D}" srcId="{47393061-5991-8944-9573-4E3435926F39}" destId="{7A0804D5-9104-7B49-B218-2CF7FAC2997F}" srcOrd="3" destOrd="0" parTransId="{73B61A77-317C-1741-9372-B09F1557A51F}" sibTransId="{D18A3408-9555-0A42-A4C6-C61BA769D7BF}"/>
    <dgm:cxn modelId="{B01BDEA5-17D9-9142-8ADE-70221293D90F}" srcId="{47393061-5991-8944-9573-4E3435926F39}" destId="{2FB40364-7296-1842-B674-DD98EB8DFFFA}" srcOrd="4" destOrd="0" parTransId="{A9169578-976C-1347-B118-31D4D116FE56}" sibTransId="{DAC5D39E-35B1-564B-BEBE-5D23F1B86E65}"/>
    <dgm:cxn modelId="{48CEF4D7-0338-D541-94B1-BD3C508CAAFA}" type="presOf" srcId="{5DC20FF4-A5F1-1B44-8C74-4F3E8C3773E3}" destId="{CBB8A34D-BD0E-E748-85B6-A9EFD15462AD}" srcOrd="0" destOrd="0" presId="urn:microsoft.com/office/officeart/2005/8/layout/chevron1"/>
    <dgm:cxn modelId="{352BB4D8-2123-3142-87E3-555A2D5FE6F2}" srcId="{47393061-5991-8944-9573-4E3435926F39}" destId="{BD419F08-12AE-7B49-8F1D-DA209B1FFD8B}" srcOrd="0" destOrd="0" parTransId="{E184B645-A4B1-5C48-A0AF-6D36DE604F57}" sibTransId="{7C5D3808-4FE8-D344-887B-190527B0F0A9}"/>
    <dgm:cxn modelId="{4C1541E6-2D5E-4048-8D52-1E75228FB868}" type="presOf" srcId="{BD419F08-12AE-7B49-8F1D-DA209B1FFD8B}" destId="{2459AF24-A603-0347-8D8B-90E8E2A5B0DA}" srcOrd="0" destOrd="0" presId="urn:microsoft.com/office/officeart/2005/8/layout/chevron1"/>
    <dgm:cxn modelId="{855D01EE-AA87-6B46-9009-CCB88A4A7545}" type="presOf" srcId="{2FB40364-7296-1842-B674-DD98EB8DFFFA}" destId="{718A191A-88CE-A644-A0EC-F6C560B8EB23}" srcOrd="0" destOrd="0" presId="urn:microsoft.com/office/officeart/2005/8/layout/chevron1"/>
    <dgm:cxn modelId="{5FDEB252-661E-ED4C-874D-CDC2296A205A}" type="presParOf" srcId="{E1ACF139-9F41-8543-9A48-8CF83606699E}" destId="{2459AF24-A603-0347-8D8B-90E8E2A5B0DA}" srcOrd="0" destOrd="0" presId="urn:microsoft.com/office/officeart/2005/8/layout/chevron1"/>
    <dgm:cxn modelId="{A0C30F55-F8EF-1D4F-AF09-EF6CB4ABE263}" type="presParOf" srcId="{E1ACF139-9F41-8543-9A48-8CF83606699E}" destId="{C40B7695-FB03-854D-BD60-AB9F59367EE0}" srcOrd="1" destOrd="0" presId="urn:microsoft.com/office/officeart/2005/8/layout/chevron1"/>
    <dgm:cxn modelId="{01CE4BBD-17E6-E848-B1C6-FBD8F88F7D0E}" type="presParOf" srcId="{E1ACF139-9F41-8543-9A48-8CF83606699E}" destId="{CBB8A34D-BD0E-E748-85B6-A9EFD15462AD}" srcOrd="2" destOrd="0" presId="urn:microsoft.com/office/officeart/2005/8/layout/chevron1"/>
    <dgm:cxn modelId="{E7BA0138-9937-1644-981F-BCC2D56E071E}" type="presParOf" srcId="{E1ACF139-9F41-8543-9A48-8CF83606699E}" destId="{5040780E-42B7-334D-A70C-C1A2DABDABEB}" srcOrd="3" destOrd="0" presId="urn:microsoft.com/office/officeart/2005/8/layout/chevron1"/>
    <dgm:cxn modelId="{945607A2-80D4-784D-88F0-1822E1486E7E}" type="presParOf" srcId="{E1ACF139-9F41-8543-9A48-8CF83606699E}" destId="{59EB4309-D4C9-924E-B061-A9B83F3E8039}" srcOrd="4" destOrd="0" presId="urn:microsoft.com/office/officeart/2005/8/layout/chevron1"/>
    <dgm:cxn modelId="{D4DF0F2B-D5FD-D846-A306-7D1C2E89EC61}" type="presParOf" srcId="{E1ACF139-9F41-8543-9A48-8CF83606699E}" destId="{804CC3C4-BD16-BF4C-9D6F-0E115B144C21}" srcOrd="5" destOrd="0" presId="urn:microsoft.com/office/officeart/2005/8/layout/chevron1"/>
    <dgm:cxn modelId="{872A0980-A018-F149-8B38-206327264503}" type="presParOf" srcId="{E1ACF139-9F41-8543-9A48-8CF83606699E}" destId="{F296D817-2848-8241-A953-89F49853F65B}" srcOrd="6" destOrd="0" presId="urn:microsoft.com/office/officeart/2005/8/layout/chevron1"/>
    <dgm:cxn modelId="{1AF13A7B-94CF-7849-94D3-250A0D29D1E7}" type="presParOf" srcId="{E1ACF139-9F41-8543-9A48-8CF83606699E}" destId="{ADDFDE13-CB63-FB4E-9C0B-EC5CD42AA5A2}" srcOrd="7" destOrd="0" presId="urn:microsoft.com/office/officeart/2005/8/layout/chevron1"/>
    <dgm:cxn modelId="{16E7A68F-A745-CA41-B112-0F5357E7E548}" type="presParOf" srcId="{E1ACF139-9F41-8543-9A48-8CF83606699E}" destId="{718A191A-88CE-A644-A0EC-F6C560B8EB23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3FA10C6-18A6-1943-8858-BA91248A8C3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BC77F9-4A8D-A744-86F2-D55CBBF7739C}">
      <dgm:prSet phldrT="[Texte]"/>
      <dgm:spPr/>
      <dgm:t>
        <a:bodyPr/>
        <a:lstStyle/>
        <a:p>
          <a:r>
            <a:rPr lang="fr-FR" dirty="0"/>
            <a:t>Ham slices</a:t>
          </a:r>
          <a:br>
            <a:rPr lang="fr-FR" dirty="0"/>
          </a:br>
          <a:r>
            <a:rPr lang="fr-FR" dirty="0" err="1"/>
            <a:t>Sainsbury’s</a:t>
          </a:r>
          <a:endParaRPr lang="fr-FR" dirty="0"/>
        </a:p>
      </dgm:t>
    </dgm:pt>
    <dgm:pt modelId="{0BBC35FE-5269-C04D-A277-63492C588A2A}" type="parTrans" cxnId="{3B2422B4-885C-2940-BD32-014002222F09}">
      <dgm:prSet/>
      <dgm:spPr/>
      <dgm:t>
        <a:bodyPr/>
        <a:lstStyle/>
        <a:p>
          <a:endParaRPr lang="fr-FR"/>
        </a:p>
      </dgm:t>
    </dgm:pt>
    <dgm:pt modelId="{CE20AFFC-5FA9-8643-B30D-A34C1D916614}" type="sibTrans" cxnId="{3B2422B4-885C-2940-BD32-014002222F09}">
      <dgm:prSet/>
      <dgm:spPr/>
      <dgm:t>
        <a:bodyPr/>
        <a:lstStyle/>
        <a:p>
          <a:endParaRPr lang="fr-FR"/>
        </a:p>
      </dgm:t>
    </dgm:pt>
    <dgm:pt modelId="{C0FD62BC-6ED4-8445-875A-27BBA0EF6A93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661.0</a:t>
          </a:r>
        </a:p>
      </dgm:t>
    </dgm:pt>
    <dgm:pt modelId="{EC1328E1-66D3-324D-B6BE-325FAAC8C797}" type="parTrans" cxnId="{B39B86DD-A28A-944B-996B-1464722B7DDD}">
      <dgm:prSet/>
      <dgm:spPr/>
      <dgm:t>
        <a:bodyPr/>
        <a:lstStyle/>
        <a:p>
          <a:endParaRPr lang="fr-FR"/>
        </a:p>
      </dgm:t>
    </dgm:pt>
    <dgm:pt modelId="{7695B865-8C38-D24A-A785-094E0CED666E}" type="sibTrans" cxnId="{B39B86DD-A28A-944B-996B-1464722B7DDD}">
      <dgm:prSet/>
      <dgm:spPr/>
      <dgm:t>
        <a:bodyPr/>
        <a:lstStyle/>
        <a:p>
          <a:endParaRPr lang="fr-FR"/>
        </a:p>
      </dgm:t>
    </dgm:pt>
    <dgm:pt modelId="{899D1224-BFCF-CB43-8277-6024282BBD90}">
      <dgm:prSet phldrT="[Texte]"/>
      <dgm:spPr/>
      <dgm:t>
        <a:bodyPr/>
        <a:lstStyle/>
        <a:p>
          <a:r>
            <a:rPr lang="fr-FR" dirty="0"/>
            <a:t>Rôti de porc</a:t>
          </a:r>
          <a:br>
            <a:rPr lang="fr-FR" dirty="0"/>
          </a:br>
          <a:r>
            <a:rPr lang="fr-FR" dirty="0"/>
            <a:t>Haute Loue Salaisons</a:t>
          </a:r>
        </a:p>
      </dgm:t>
    </dgm:pt>
    <dgm:pt modelId="{AE4613BA-CB6D-454B-A8E9-7002CCA8F121}" type="parTrans" cxnId="{20EF4271-5A60-9149-B135-3429AE92543D}">
      <dgm:prSet/>
      <dgm:spPr/>
      <dgm:t>
        <a:bodyPr/>
        <a:lstStyle/>
        <a:p>
          <a:endParaRPr lang="fr-FR"/>
        </a:p>
      </dgm:t>
    </dgm:pt>
    <dgm:pt modelId="{C7F1A6B3-AACF-984B-AF5B-E0A003695C00}" type="sibTrans" cxnId="{20EF4271-5A60-9149-B135-3429AE92543D}">
      <dgm:prSet/>
      <dgm:spPr/>
      <dgm:t>
        <a:bodyPr/>
        <a:lstStyle/>
        <a:p>
          <a:endParaRPr lang="fr-FR"/>
        </a:p>
      </dgm:t>
    </dgm:pt>
    <dgm:pt modelId="{E7ED2548-B740-2042-AFEE-84F2FBC69E78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661.0</a:t>
          </a:r>
        </a:p>
      </dgm:t>
    </dgm:pt>
    <dgm:pt modelId="{2CC6CB4C-9190-064D-B110-47545EFB3433}" type="sibTrans" cxnId="{C102298D-DDFC-6346-90BF-B8DC51D83B05}">
      <dgm:prSet/>
      <dgm:spPr/>
      <dgm:t>
        <a:bodyPr/>
        <a:lstStyle/>
        <a:p>
          <a:endParaRPr lang="fr-FR"/>
        </a:p>
      </dgm:t>
    </dgm:pt>
    <dgm:pt modelId="{808568D2-6FF6-6141-8F50-DEB804A3ADD7}" type="parTrans" cxnId="{C102298D-DDFC-6346-90BF-B8DC51D83B05}">
      <dgm:prSet/>
      <dgm:spPr/>
      <dgm:t>
        <a:bodyPr/>
        <a:lstStyle/>
        <a:p>
          <a:endParaRPr lang="fr-FR"/>
        </a:p>
      </dgm:t>
    </dgm:pt>
    <dgm:pt modelId="{F72CE696-4812-304A-B6D2-4E985D0C8514}">
      <dgm:prSet phldrT="[Texte]"/>
      <dgm:spPr/>
      <dgm:t>
        <a:bodyPr/>
        <a:lstStyle/>
        <a:p>
          <a:r>
            <a:rPr lang="fr-FR" dirty="0"/>
            <a:t>Fat : 7.8</a:t>
          </a:r>
        </a:p>
      </dgm:t>
    </dgm:pt>
    <dgm:pt modelId="{6E2C167D-6A74-F943-A5EB-8C8BABA4800B}" type="parTrans" cxnId="{E06AAE2B-0593-044A-848E-DB17E0A0679E}">
      <dgm:prSet/>
      <dgm:spPr/>
    </dgm:pt>
    <dgm:pt modelId="{38949698-541F-CD41-83CD-96EA0F82450A}" type="sibTrans" cxnId="{E06AAE2B-0593-044A-848E-DB17E0A0679E}">
      <dgm:prSet/>
      <dgm:spPr/>
    </dgm:pt>
    <dgm:pt modelId="{F48DDCFD-6A55-324A-B7E6-2EB8308BBE2F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3.2</a:t>
          </a:r>
        </a:p>
      </dgm:t>
    </dgm:pt>
    <dgm:pt modelId="{B7A2FD91-81C8-184F-BF1E-F7D48138978E}" type="parTrans" cxnId="{0C67B8B2-4F0A-7C46-83C5-73C1BF365260}">
      <dgm:prSet/>
      <dgm:spPr/>
    </dgm:pt>
    <dgm:pt modelId="{DD57D330-3007-6A45-B49A-33D8EB5DDDCC}" type="sibTrans" cxnId="{0C67B8B2-4F0A-7C46-83C5-73C1BF365260}">
      <dgm:prSet/>
      <dgm:spPr/>
    </dgm:pt>
    <dgm:pt modelId="{53E1406F-8727-044A-819C-06177751A2B4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0.6</a:t>
          </a:r>
        </a:p>
      </dgm:t>
    </dgm:pt>
    <dgm:pt modelId="{F8EE80DF-1E87-A249-9C8B-ECC494B91F0C}" type="parTrans" cxnId="{C57FCC34-98F3-CF4B-8BAA-62A27EFB093C}">
      <dgm:prSet/>
      <dgm:spPr/>
    </dgm:pt>
    <dgm:pt modelId="{5031D657-53F3-1B43-9EDD-B02F10693B21}" type="sibTrans" cxnId="{C57FCC34-98F3-CF4B-8BAA-62A27EFB093C}">
      <dgm:prSet/>
      <dgm:spPr/>
    </dgm:pt>
    <dgm:pt modelId="{4893D09A-C4CF-B442-B7A0-A89C2BCCE63F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0.6</a:t>
          </a:r>
        </a:p>
      </dgm:t>
    </dgm:pt>
    <dgm:pt modelId="{D547F7E9-1EBA-584E-8508-43CF65762EFB}" type="parTrans" cxnId="{22B9D89B-E6AA-5243-AACC-1BA0ACC6F161}">
      <dgm:prSet/>
      <dgm:spPr/>
    </dgm:pt>
    <dgm:pt modelId="{417CB9E5-6D38-F040-92C9-63F9AD866C7E}" type="sibTrans" cxnId="{22B9D89B-E6AA-5243-AACC-1BA0ACC6F161}">
      <dgm:prSet/>
      <dgm:spPr/>
    </dgm:pt>
    <dgm:pt modelId="{67C20505-0CCD-774E-BD04-3A52C533ABC3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21.2</a:t>
          </a:r>
        </a:p>
      </dgm:t>
    </dgm:pt>
    <dgm:pt modelId="{E230A84D-6172-434C-BDE8-835EF6A877D0}" type="parTrans" cxnId="{9ED3BCC7-0093-8643-A581-A29D84FD6E6A}">
      <dgm:prSet/>
      <dgm:spPr/>
    </dgm:pt>
    <dgm:pt modelId="{F4471DBD-BC06-4B45-B4CE-96646BECA091}" type="sibTrans" cxnId="{9ED3BCC7-0093-8643-A581-A29D84FD6E6A}">
      <dgm:prSet/>
      <dgm:spPr/>
    </dgm:pt>
    <dgm:pt modelId="{F99B9777-2D6E-D44D-B39B-94F60A7627B9}">
      <dgm:prSet phldrT="[Texte]"/>
      <dgm:spPr/>
      <dgm:t>
        <a:bodyPr/>
        <a:lstStyle/>
        <a:p>
          <a:r>
            <a:rPr lang="fr-FR" dirty="0"/>
            <a:t>Salt : 2.0</a:t>
          </a:r>
        </a:p>
      </dgm:t>
    </dgm:pt>
    <dgm:pt modelId="{F5D7520B-58F2-684D-85E3-A557AC41E3CE}" type="parTrans" cxnId="{66186A0C-4DE2-9342-8281-69AC58364E32}">
      <dgm:prSet/>
      <dgm:spPr/>
    </dgm:pt>
    <dgm:pt modelId="{6327B996-346C-1249-AAA8-91189BC2EB3B}" type="sibTrans" cxnId="{66186A0C-4DE2-9342-8281-69AC58364E32}">
      <dgm:prSet/>
      <dgm:spPr/>
    </dgm:pt>
    <dgm:pt modelId="{2089CE71-B5CE-C448-ADDC-483FF3BF4801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12.0</a:t>
          </a:r>
        </a:p>
      </dgm:t>
    </dgm:pt>
    <dgm:pt modelId="{0F752BEF-DE66-5D4A-9A5A-CF92AF0071D5}" type="parTrans" cxnId="{D34C3787-958B-3540-A49E-807C2CA353C5}">
      <dgm:prSet/>
      <dgm:spPr/>
    </dgm:pt>
    <dgm:pt modelId="{82E644B4-B35D-3A4F-AA27-58162B43E68B}" type="sibTrans" cxnId="{D34C3787-958B-3540-A49E-807C2CA353C5}">
      <dgm:prSet/>
      <dgm:spPr/>
    </dgm:pt>
    <dgm:pt modelId="{7E7E2A9E-5318-234A-8B56-80C3FB128193}">
      <dgm:prSet phldrT="[Texte]"/>
      <dgm:spPr/>
      <dgm:t>
        <a:bodyPr/>
        <a:lstStyle/>
        <a:p>
          <a:r>
            <a:rPr lang="fr-FR" dirty="0"/>
            <a:t>Fat : 7.4</a:t>
          </a:r>
        </a:p>
      </dgm:t>
    </dgm:pt>
    <dgm:pt modelId="{10B200AF-5484-3741-B195-0F6DC4316617}" type="parTrans" cxnId="{A361FF5F-6FFF-0C4F-8B26-7C48A768AEF1}">
      <dgm:prSet/>
      <dgm:spPr/>
      <dgm:t>
        <a:bodyPr/>
        <a:lstStyle/>
        <a:p>
          <a:endParaRPr lang="fr-FR"/>
        </a:p>
      </dgm:t>
    </dgm:pt>
    <dgm:pt modelId="{9BF92623-96BF-C144-8ADD-F6C7EDBA97AE}" type="sibTrans" cxnId="{A361FF5F-6FFF-0C4F-8B26-7C48A768AEF1}">
      <dgm:prSet/>
      <dgm:spPr/>
      <dgm:t>
        <a:bodyPr/>
        <a:lstStyle/>
        <a:p>
          <a:endParaRPr lang="fr-FR"/>
        </a:p>
      </dgm:t>
    </dgm:pt>
    <dgm:pt modelId="{85EBBAB4-E430-4A4B-A3A5-14534F1E7B3E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3.4</a:t>
          </a:r>
        </a:p>
      </dgm:t>
    </dgm:pt>
    <dgm:pt modelId="{919E3BBD-63E7-1540-BA2B-091962AF5AAB}" type="parTrans" cxnId="{B69D9096-F684-254E-AB69-7D660B517FF5}">
      <dgm:prSet/>
      <dgm:spPr/>
      <dgm:t>
        <a:bodyPr/>
        <a:lstStyle/>
        <a:p>
          <a:endParaRPr lang="fr-FR"/>
        </a:p>
      </dgm:t>
    </dgm:pt>
    <dgm:pt modelId="{EA2E4CB4-DF3F-A148-B65F-B24433D683C5}" type="sibTrans" cxnId="{B69D9096-F684-254E-AB69-7D660B517FF5}">
      <dgm:prSet/>
      <dgm:spPr/>
      <dgm:t>
        <a:bodyPr/>
        <a:lstStyle/>
        <a:p>
          <a:endParaRPr lang="fr-FR"/>
        </a:p>
      </dgm:t>
    </dgm:pt>
    <dgm:pt modelId="{6D5EEE04-0DA3-2948-968A-7E38BE72B6F7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0.5</a:t>
          </a:r>
        </a:p>
      </dgm:t>
    </dgm:pt>
    <dgm:pt modelId="{3BA9E663-012B-5148-8C30-C1257B68A6DA}" type="parTrans" cxnId="{EE602442-5516-6B45-BEF3-4DEC7DA1640D}">
      <dgm:prSet/>
      <dgm:spPr/>
      <dgm:t>
        <a:bodyPr/>
        <a:lstStyle/>
        <a:p>
          <a:endParaRPr lang="fr-FR"/>
        </a:p>
      </dgm:t>
    </dgm:pt>
    <dgm:pt modelId="{E3513E5F-C8FA-F04E-BCEA-378D866A6F61}" type="sibTrans" cxnId="{EE602442-5516-6B45-BEF3-4DEC7DA1640D}">
      <dgm:prSet/>
      <dgm:spPr/>
      <dgm:t>
        <a:bodyPr/>
        <a:lstStyle/>
        <a:p>
          <a:endParaRPr lang="fr-FR"/>
        </a:p>
      </dgm:t>
    </dgm:pt>
    <dgm:pt modelId="{050244C5-5120-E34B-9682-06B1D1F18077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0.5</a:t>
          </a:r>
        </a:p>
      </dgm:t>
    </dgm:pt>
    <dgm:pt modelId="{64DCE05D-46BB-0D47-8C7D-86FC2B96C562}" type="parTrans" cxnId="{9F75B7EC-5667-494E-B86F-BFAAC62FDB77}">
      <dgm:prSet/>
      <dgm:spPr/>
      <dgm:t>
        <a:bodyPr/>
        <a:lstStyle/>
        <a:p>
          <a:endParaRPr lang="fr-FR"/>
        </a:p>
      </dgm:t>
    </dgm:pt>
    <dgm:pt modelId="{5C8AE94F-2119-AE49-A56B-C239A05AC63F}" type="sibTrans" cxnId="{9F75B7EC-5667-494E-B86F-BFAAC62FDB77}">
      <dgm:prSet/>
      <dgm:spPr/>
      <dgm:t>
        <a:bodyPr/>
        <a:lstStyle/>
        <a:p>
          <a:endParaRPr lang="fr-FR"/>
        </a:p>
      </dgm:t>
    </dgm:pt>
    <dgm:pt modelId="{C9F37DB3-EBB0-2948-98D2-F5658233FA97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22.0</a:t>
          </a:r>
        </a:p>
      </dgm:t>
    </dgm:pt>
    <dgm:pt modelId="{13584206-8EC6-AA4D-A2AF-2B99ED7866A6}" type="parTrans" cxnId="{8FC1600C-7A28-DE47-9D6E-8ED6E91C94A7}">
      <dgm:prSet/>
      <dgm:spPr/>
      <dgm:t>
        <a:bodyPr/>
        <a:lstStyle/>
        <a:p>
          <a:endParaRPr lang="fr-FR"/>
        </a:p>
      </dgm:t>
    </dgm:pt>
    <dgm:pt modelId="{39F48476-B8A1-4242-96A4-6089DB111361}" type="sibTrans" cxnId="{8FC1600C-7A28-DE47-9D6E-8ED6E91C94A7}">
      <dgm:prSet/>
      <dgm:spPr/>
      <dgm:t>
        <a:bodyPr/>
        <a:lstStyle/>
        <a:p>
          <a:endParaRPr lang="fr-FR"/>
        </a:p>
      </dgm:t>
    </dgm:pt>
    <dgm:pt modelId="{F48AD46E-445A-194A-9D72-9C747F332497}">
      <dgm:prSet phldrT="[Texte]"/>
      <dgm:spPr/>
      <dgm:t>
        <a:bodyPr/>
        <a:lstStyle/>
        <a:p>
          <a:r>
            <a:rPr lang="fr-FR" dirty="0"/>
            <a:t>Salt : 1.7</a:t>
          </a:r>
        </a:p>
      </dgm:t>
    </dgm:pt>
    <dgm:pt modelId="{A1C0211A-4C9B-DF4E-8E0D-785EE7FB5CF3}" type="parTrans" cxnId="{0E4AFB09-7967-B245-8EFB-40DF3F1E8579}">
      <dgm:prSet/>
      <dgm:spPr/>
      <dgm:t>
        <a:bodyPr/>
        <a:lstStyle/>
        <a:p>
          <a:endParaRPr lang="fr-FR"/>
        </a:p>
      </dgm:t>
    </dgm:pt>
    <dgm:pt modelId="{77117205-2034-1245-92FE-D3CBBC7B6FE8}" type="sibTrans" cxnId="{0E4AFB09-7967-B245-8EFB-40DF3F1E8579}">
      <dgm:prSet/>
      <dgm:spPr/>
      <dgm:t>
        <a:bodyPr/>
        <a:lstStyle/>
        <a:p>
          <a:endParaRPr lang="fr-FR"/>
        </a:p>
      </dgm:t>
    </dgm:pt>
    <dgm:pt modelId="{1E99E601-F5E3-6E4E-89D0-6AA379144E56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11.0</a:t>
          </a:r>
        </a:p>
      </dgm:t>
    </dgm:pt>
    <dgm:pt modelId="{0B32EE54-FD94-3F4E-9142-C37A58A519D4}" type="parTrans" cxnId="{890E25E3-A8C1-7941-AB16-AEA82CF53CB4}">
      <dgm:prSet/>
      <dgm:spPr/>
      <dgm:t>
        <a:bodyPr/>
        <a:lstStyle/>
        <a:p>
          <a:endParaRPr lang="fr-FR"/>
        </a:p>
      </dgm:t>
    </dgm:pt>
    <dgm:pt modelId="{9F4CE838-ABBF-2446-B419-7322B8D9BACD}" type="sibTrans" cxnId="{890E25E3-A8C1-7941-AB16-AEA82CF53CB4}">
      <dgm:prSet/>
      <dgm:spPr/>
      <dgm:t>
        <a:bodyPr/>
        <a:lstStyle/>
        <a:p>
          <a:endParaRPr lang="fr-FR"/>
        </a:p>
      </dgm:t>
    </dgm:pt>
    <dgm:pt modelId="{ED29C368-E1E8-6C4E-9F15-2CA6F53AF4E3}" type="pres">
      <dgm:prSet presAssocID="{A3FA10C6-18A6-1943-8858-BA91248A8C37}" presName="linearFlow" presStyleCnt="0">
        <dgm:presLayoutVars>
          <dgm:dir/>
          <dgm:animLvl val="lvl"/>
          <dgm:resizeHandles val="exact"/>
        </dgm:presLayoutVars>
      </dgm:prSet>
      <dgm:spPr/>
    </dgm:pt>
    <dgm:pt modelId="{611B488B-55B7-DB48-968B-DC60BD3E3E32}" type="pres">
      <dgm:prSet presAssocID="{94BC77F9-4A8D-A744-86F2-D55CBBF7739C}" presName="composite" presStyleCnt="0"/>
      <dgm:spPr/>
    </dgm:pt>
    <dgm:pt modelId="{FC3A0DDC-24F5-1045-B08A-AADC5AD2496E}" type="pres">
      <dgm:prSet presAssocID="{94BC77F9-4A8D-A744-86F2-D55CBBF7739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88BE6C-23FA-694F-8BD5-71AE2FCA49E8}" type="pres">
      <dgm:prSet presAssocID="{94BC77F9-4A8D-A744-86F2-D55CBBF7739C}" presName="parSh" presStyleLbl="node1" presStyleIdx="0" presStyleCnt="2"/>
      <dgm:spPr/>
    </dgm:pt>
    <dgm:pt modelId="{3638907C-297F-9943-843A-BADE547CFE16}" type="pres">
      <dgm:prSet presAssocID="{94BC77F9-4A8D-A744-86F2-D55CBBF7739C}" presName="desTx" presStyleLbl="fgAcc1" presStyleIdx="0" presStyleCnt="2">
        <dgm:presLayoutVars>
          <dgm:bulletEnabled val="1"/>
        </dgm:presLayoutVars>
      </dgm:prSet>
      <dgm:spPr/>
    </dgm:pt>
    <dgm:pt modelId="{38453915-AB15-0F48-830E-AF4BAE7492BA}" type="pres">
      <dgm:prSet presAssocID="{CE20AFFC-5FA9-8643-B30D-A34C1D916614}" presName="sibTrans" presStyleLbl="sibTrans2D1" presStyleIdx="0" presStyleCnt="1"/>
      <dgm:spPr/>
    </dgm:pt>
    <dgm:pt modelId="{EC001E60-40E1-214C-941F-60DB2A1BD721}" type="pres">
      <dgm:prSet presAssocID="{CE20AFFC-5FA9-8643-B30D-A34C1D916614}" presName="connTx" presStyleLbl="sibTrans2D1" presStyleIdx="0" presStyleCnt="1"/>
      <dgm:spPr/>
    </dgm:pt>
    <dgm:pt modelId="{CA6A11FD-475C-D147-9AE6-8087BE6B886A}" type="pres">
      <dgm:prSet presAssocID="{899D1224-BFCF-CB43-8277-6024282BBD90}" presName="composite" presStyleCnt="0"/>
      <dgm:spPr/>
    </dgm:pt>
    <dgm:pt modelId="{68B61730-9743-C541-9424-4FE0284D1E93}" type="pres">
      <dgm:prSet presAssocID="{899D1224-BFCF-CB43-8277-6024282BBD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12E22E-E31C-DB49-90B3-325CF050DF2F}" type="pres">
      <dgm:prSet presAssocID="{899D1224-BFCF-CB43-8277-6024282BBD90}" presName="parSh" presStyleLbl="node1" presStyleIdx="1" presStyleCnt="2"/>
      <dgm:spPr/>
    </dgm:pt>
    <dgm:pt modelId="{5AE27EB0-F315-7947-92EA-CB251025480A}" type="pres">
      <dgm:prSet presAssocID="{899D1224-BFCF-CB43-8277-6024282BBD9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1B91203-6EC1-E946-8B43-5B579BDAC108}" type="presOf" srcId="{899D1224-BFCF-CB43-8277-6024282BBD90}" destId="{5412E22E-E31C-DB49-90B3-325CF050DF2F}" srcOrd="1" destOrd="0" presId="urn:microsoft.com/office/officeart/2005/8/layout/process3"/>
    <dgm:cxn modelId="{0E4AFB09-7967-B245-8EFB-40DF3F1E8579}" srcId="{899D1224-BFCF-CB43-8277-6024282BBD90}" destId="{F48AD46E-445A-194A-9D72-9C747F332497}" srcOrd="6" destOrd="0" parTransId="{A1C0211A-4C9B-DF4E-8E0D-785EE7FB5CF3}" sibTransId="{77117205-2034-1245-92FE-D3CBBC7B6FE8}"/>
    <dgm:cxn modelId="{8FC1600C-7A28-DE47-9D6E-8ED6E91C94A7}" srcId="{899D1224-BFCF-CB43-8277-6024282BBD90}" destId="{C9F37DB3-EBB0-2948-98D2-F5658233FA97}" srcOrd="5" destOrd="0" parTransId="{13584206-8EC6-AA4D-A2AF-2B99ED7866A6}" sibTransId="{39F48476-B8A1-4242-96A4-6089DB111361}"/>
    <dgm:cxn modelId="{66186A0C-4DE2-9342-8281-69AC58364E32}" srcId="{94BC77F9-4A8D-A744-86F2-D55CBBF7739C}" destId="{F99B9777-2D6E-D44D-B39B-94F60A7627B9}" srcOrd="6" destOrd="0" parTransId="{F5D7520B-58F2-684D-85E3-A557AC41E3CE}" sibTransId="{6327B996-346C-1249-AAA8-91189BC2EB3B}"/>
    <dgm:cxn modelId="{ED77EE11-9433-9A49-8FEB-3B004725BBD7}" type="presOf" srcId="{94BC77F9-4A8D-A744-86F2-D55CBBF7739C}" destId="{1588BE6C-23FA-694F-8BD5-71AE2FCA49E8}" srcOrd="1" destOrd="0" presId="urn:microsoft.com/office/officeart/2005/8/layout/process3"/>
    <dgm:cxn modelId="{D552731D-8867-3845-86FF-7BD4B788FCE4}" type="presOf" srcId="{67C20505-0CCD-774E-BD04-3A52C533ABC3}" destId="{3638907C-297F-9943-843A-BADE547CFE16}" srcOrd="0" destOrd="5" presId="urn:microsoft.com/office/officeart/2005/8/layout/process3"/>
    <dgm:cxn modelId="{97347721-714B-6047-AC8A-09A173F46BA9}" type="presOf" srcId="{F72CE696-4812-304A-B6D2-4E985D0C8514}" destId="{3638907C-297F-9943-843A-BADE547CFE16}" srcOrd="0" destOrd="1" presId="urn:microsoft.com/office/officeart/2005/8/layout/process3"/>
    <dgm:cxn modelId="{27BA5B2A-C473-234B-B7F7-96F68EECF910}" type="presOf" srcId="{1E99E601-F5E3-6E4E-89D0-6AA379144E56}" destId="{5AE27EB0-F315-7947-92EA-CB251025480A}" srcOrd="0" destOrd="7" presId="urn:microsoft.com/office/officeart/2005/8/layout/process3"/>
    <dgm:cxn modelId="{E06AAE2B-0593-044A-848E-DB17E0A0679E}" srcId="{94BC77F9-4A8D-A744-86F2-D55CBBF7739C}" destId="{F72CE696-4812-304A-B6D2-4E985D0C8514}" srcOrd="1" destOrd="0" parTransId="{6E2C167D-6A74-F943-A5EB-8C8BABA4800B}" sibTransId="{38949698-541F-CD41-83CD-96EA0F82450A}"/>
    <dgm:cxn modelId="{31F3972C-60EF-204C-A51E-959CCF69E447}" type="presOf" srcId="{CE20AFFC-5FA9-8643-B30D-A34C1D916614}" destId="{38453915-AB15-0F48-830E-AF4BAE7492BA}" srcOrd="0" destOrd="0" presId="urn:microsoft.com/office/officeart/2005/8/layout/process3"/>
    <dgm:cxn modelId="{C57FCC34-98F3-CF4B-8BAA-62A27EFB093C}" srcId="{94BC77F9-4A8D-A744-86F2-D55CBBF7739C}" destId="{53E1406F-8727-044A-819C-06177751A2B4}" srcOrd="3" destOrd="0" parTransId="{F8EE80DF-1E87-A249-9C8B-ECC494B91F0C}" sibTransId="{5031D657-53F3-1B43-9EDD-B02F10693B21}"/>
    <dgm:cxn modelId="{4881E835-E7F9-1E44-BA2D-A49A3D854ED1}" type="presOf" srcId="{7E7E2A9E-5318-234A-8B56-80C3FB128193}" destId="{5AE27EB0-F315-7947-92EA-CB251025480A}" srcOrd="0" destOrd="1" presId="urn:microsoft.com/office/officeart/2005/8/layout/process3"/>
    <dgm:cxn modelId="{C734065D-A5B1-E649-BAFC-77CA3ED54A79}" type="presOf" srcId="{2089CE71-B5CE-C448-ADDC-483FF3BF4801}" destId="{3638907C-297F-9943-843A-BADE547CFE16}" srcOrd="0" destOrd="7" presId="urn:microsoft.com/office/officeart/2005/8/layout/process3"/>
    <dgm:cxn modelId="{A361FF5F-6FFF-0C4F-8B26-7C48A768AEF1}" srcId="{899D1224-BFCF-CB43-8277-6024282BBD90}" destId="{7E7E2A9E-5318-234A-8B56-80C3FB128193}" srcOrd="1" destOrd="0" parTransId="{10B200AF-5484-3741-B195-0F6DC4316617}" sibTransId="{9BF92623-96BF-C144-8ADD-F6C7EDBA97AE}"/>
    <dgm:cxn modelId="{EE602442-5516-6B45-BEF3-4DEC7DA1640D}" srcId="{899D1224-BFCF-CB43-8277-6024282BBD90}" destId="{6D5EEE04-0DA3-2948-968A-7E38BE72B6F7}" srcOrd="3" destOrd="0" parTransId="{3BA9E663-012B-5148-8C30-C1257B68A6DA}" sibTransId="{E3513E5F-C8FA-F04E-BCEA-378D866A6F61}"/>
    <dgm:cxn modelId="{01986B6D-FE50-0742-8E05-C04B672AE2DF}" type="presOf" srcId="{F48AD46E-445A-194A-9D72-9C747F332497}" destId="{5AE27EB0-F315-7947-92EA-CB251025480A}" srcOrd="0" destOrd="6" presId="urn:microsoft.com/office/officeart/2005/8/layout/process3"/>
    <dgm:cxn modelId="{20EF4271-5A60-9149-B135-3429AE92543D}" srcId="{A3FA10C6-18A6-1943-8858-BA91248A8C37}" destId="{899D1224-BFCF-CB43-8277-6024282BBD90}" srcOrd="1" destOrd="0" parTransId="{AE4613BA-CB6D-454B-A8E9-7002CCA8F121}" sibTransId="{C7F1A6B3-AACF-984B-AF5B-E0A003695C00}"/>
    <dgm:cxn modelId="{49E6537C-1047-5942-BD71-C79186E864E6}" type="presOf" srcId="{A3FA10C6-18A6-1943-8858-BA91248A8C37}" destId="{ED29C368-E1E8-6C4E-9F15-2CA6F53AF4E3}" srcOrd="0" destOrd="0" presId="urn:microsoft.com/office/officeart/2005/8/layout/process3"/>
    <dgm:cxn modelId="{D34C3787-958B-3540-A49E-807C2CA353C5}" srcId="{94BC77F9-4A8D-A744-86F2-D55CBBF7739C}" destId="{2089CE71-B5CE-C448-ADDC-483FF3BF4801}" srcOrd="7" destOrd="0" parTransId="{0F752BEF-DE66-5D4A-9A5A-CF92AF0071D5}" sibTransId="{82E644B4-B35D-3A4F-AA27-58162B43E68B}"/>
    <dgm:cxn modelId="{C102298D-DDFC-6346-90BF-B8DC51D83B05}" srcId="{899D1224-BFCF-CB43-8277-6024282BBD90}" destId="{E7ED2548-B740-2042-AFEE-84F2FBC69E78}" srcOrd="0" destOrd="0" parTransId="{808568D2-6FF6-6141-8F50-DEB804A3ADD7}" sibTransId="{2CC6CB4C-9190-064D-B110-47545EFB3433}"/>
    <dgm:cxn modelId="{2EEE8694-597D-844D-9DD4-49339C0D09D0}" type="presOf" srcId="{F48DDCFD-6A55-324A-B7E6-2EB8308BBE2F}" destId="{3638907C-297F-9943-843A-BADE547CFE16}" srcOrd="0" destOrd="2" presId="urn:microsoft.com/office/officeart/2005/8/layout/process3"/>
    <dgm:cxn modelId="{B69D9096-F684-254E-AB69-7D660B517FF5}" srcId="{899D1224-BFCF-CB43-8277-6024282BBD90}" destId="{85EBBAB4-E430-4A4B-A3A5-14534F1E7B3E}" srcOrd="2" destOrd="0" parTransId="{919E3BBD-63E7-1540-BA2B-091962AF5AAB}" sibTransId="{EA2E4CB4-DF3F-A148-B65F-B24433D683C5}"/>
    <dgm:cxn modelId="{22B9D89B-E6AA-5243-AACC-1BA0ACC6F161}" srcId="{94BC77F9-4A8D-A744-86F2-D55CBBF7739C}" destId="{4893D09A-C4CF-B442-B7A0-A89C2BCCE63F}" srcOrd="4" destOrd="0" parTransId="{D547F7E9-1EBA-584E-8508-43CF65762EFB}" sibTransId="{417CB9E5-6D38-F040-92C9-63F9AD866C7E}"/>
    <dgm:cxn modelId="{0FA953AB-A9F7-E543-8E96-E7B416FF4911}" type="presOf" srcId="{F99B9777-2D6E-D44D-B39B-94F60A7627B9}" destId="{3638907C-297F-9943-843A-BADE547CFE16}" srcOrd="0" destOrd="6" presId="urn:microsoft.com/office/officeart/2005/8/layout/process3"/>
    <dgm:cxn modelId="{FCFB86AD-EF6B-2D40-A8EA-7E062592B0B7}" type="presOf" srcId="{94BC77F9-4A8D-A744-86F2-D55CBBF7739C}" destId="{FC3A0DDC-24F5-1045-B08A-AADC5AD2496E}" srcOrd="0" destOrd="0" presId="urn:microsoft.com/office/officeart/2005/8/layout/process3"/>
    <dgm:cxn modelId="{8E976AAF-F1E2-2B43-BDEF-DCF504DB5F95}" type="presOf" srcId="{C0FD62BC-6ED4-8445-875A-27BBA0EF6A93}" destId="{3638907C-297F-9943-843A-BADE547CFE16}" srcOrd="0" destOrd="0" presId="urn:microsoft.com/office/officeart/2005/8/layout/process3"/>
    <dgm:cxn modelId="{0C67B8B2-4F0A-7C46-83C5-73C1BF365260}" srcId="{94BC77F9-4A8D-A744-86F2-D55CBBF7739C}" destId="{F48DDCFD-6A55-324A-B7E6-2EB8308BBE2F}" srcOrd="2" destOrd="0" parTransId="{B7A2FD91-81C8-184F-BF1E-F7D48138978E}" sibTransId="{DD57D330-3007-6A45-B49A-33D8EB5DDDCC}"/>
    <dgm:cxn modelId="{3B2422B4-885C-2940-BD32-014002222F09}" srcId="{A3FA10C6-18A6-1943-8858-BA91248A8C37}" destId="{94BC77F9-4A8D-A744-86F2-D55CBBF7739C}" srcOrd="0" destOrd="0" parTransId="{0BBC35FE-5269-C04D-A277-63492C588A2A}" sibTransId="{CE20AFFC-5FA9-8643-B30D-A34C1D916614}"/>
    <dgm:cxn modelId="{E3A33ABE-5C95-A94E-AB99-994672C3CF73}" type="presOf" srcId="{4893D09A-C4CF-B442-B7A0-A89C2BCCE63F}" destId="{3638907C-297F-9943-843A-BADE547CFE16}" srcOrd="0" destOrd="4" presId="urn:microsoft.com/office/officeart/2005/8/layout/process3"/>
    <dgm:cxn modelId="{9ED3BCC7-0093-8643-A581-A29D84FD6E6A}" srcId="{94BC77F9-4A8D-A744-86F2-D55CBBF7739C}" destId="{67C20505-0CCD-774E-BD04-3A52C533ABC3}" srcOrd="5" destOrd="0" parTransId="{E230A84D-6172-434C-BDE8-835EF6A877D0}" sibTransId="{F4471DBD-BC06-4B45-B4CE-96646BECA091}"/>
    <dgm:cxn modelId="{A137A3CF-A737-4346-8446-8A7755ECCA67}" type="presOf" srcId="{E7ED2548-B740-2042-AFEE-84F2FBC69E78}" destId="{5AE27EB0-F315-7947-92EA-CB251025480A}" srcOrd="0" destOrd="0" presId="urn:microsoft.com/office/officeart/2005/8/layout/process3"/>
    <dgm:cxn modelId="{0998EED2-1443-4849-BC38-3781FD787F46}" type="presOf" srcId="{CE20AFFC-5FA9-8643-B30D-A34C1D916614}" destId="{EC001E60-40E1-214C-941F-60DB2A1BD721}" srcOrd="1" destOrd="0" presId="urn:microsoft.com/office/officeart/2005/8/layout/process3"/>
    <dgm:cxn modelId="{0B0D94D6-72C4-CE4F-95A5-753C2803A37A}" type="presOf" srcId="{85EBBAB4-E430-4A4B-A3A5-14534F1E7B3E}" destId="{5AE27EB0-F315-7947-92EA-CB251025480A}" srcOrd="0" destOrd="2" presId="urn:microsoft.com/office/officeart/2005/8/layout/process3"/>
    <dgm:cxn modelId="{B39B86DD-A28A-944B-996B-1464722B7DDD}" srcId="{94BC77F9-4A8D-A744-86F2-D55CBBF7739C}" destId="{C0FD62BC-6ED4-8445-875A-27BBA0EF6A93}" srcOrd="0" destOrd="0" parTransId="{EC1328E1-66D3-324D-B6BE-325FAAC8C797}" sibTransId="{7695B865-8C38-D24A-A785-094E0CED666E}"/>
    <dgm:cxn modelId="{109830DE-4589-9947-AA1A-5259C14F725F}" type="presOf" srcId="{050244C5-5120-E34B-9682-06B1D1F18077}" destId="{5AE27EB0-F315-7947-92EA-CB251025480A}" srcOrd="0" destOrd="4" presId="urn:microsoft.com/office/officeart/2005/8/layout/process3"/>
    <dgm:cxn modelId="{890E25E3-A8C1-7941-AB16-AEA82CF53CB4}" srcId="{899D1224-BFCF-CB43-8277-6024282BBD90}" destId="{1E99E601-F5E3-6E4E-89D0-6AA379144E56}" srcOrd="7" destOrd="0" parTransId="{0B32EE54-FD94-3F4E-9142-C37A58A519D4}" sibTransId="{9F4CE838-ABBF-2446-B419-7322B8D9BACD}"/>
    <dgm:cxn modelId="{9F75B7EC-5667-494E-B86F-BFAAC62FDB77}" srcId="{899D1224-BFCF-CB43-8277-6024282BBD90}" destId="{050244C5-5120-E34B-9682-06B1D1F18077}" srcOrd="4" destOrd="0" parTransId="{64DCE05D-46BB-0D47-8C7D-86FC2B96C562}" sibTransId="{5C8AE94F-2119-AE49-A56B-C239A05AC63F}"/>
    <dgm:cxn modelId="{BB6F39ED-7C0A-D44D-8196-F600A914BC01}" type="presOf" srcId="{53E1406F-8727-044A-819C-06177751A2B4}" destId="{3638907C-297F-9943-843A-BADE547CFE16}" srcOrd="0" destOrd="3" presId="urn:microsoft.com/office/officeart/2005/8/layout/process3"/>
    <dgm:cxn modelId="{AB8477ED-7839-AA4D-B55F-0AB9A8068150}" type="presOf" srcId="{C9F37DB3-EBB0-2948-98D2-F5658233FA97}" destId="{5AE27EB0-F315-7947-92EA-CB251025480A}" srcOrd="0" destOrd="5" presId="urn:microsoft.com/office/officeart/2005/8/layout/process3"/>
    <dgm:cxn modelId="{E1B019F7-CDCD-2F49-80C9-70E6F8D07D8F}" type="presOf" srcId="{6D5EEE04-0DA3-2948-968A-7E38BE72B6F7}" destId="{5AE27EB0-F315-7947-92EA-CB251025480A}" srcOrd="0" destOrd="3" presId="urn:microsoft.com/office/officeart/2005/8/layout/process3"/>
    <dgm:cxn modelId="{F61D31FA-BB0A-5C4B-9075-E0C9D5C9DB75}" type="presOf" srcId="{899D1224-BFCF-CB43-8277-6024282BBD90}" destId="{68B61730-9743-C541-9424-4FE0284D1E93}" srcOrd="0" destOrd="0" presId="urn:microsoft.com/office/officeart/2005/8/layout/process3"/>
    <dgm:cxn modelId="{4CD6477E-256B-F64B-92C0-B9CBFEB3AE77}" type="presParOf" srcId="{ED29C368-E1E8-6C4E-9F15-2CA6F53AF4E3}" destId="{611B488B-55B7-DB48-968B-DC60BD3E3E32}" srcOrd="0" destOrd="0" presId="urn:microsoft.com/office/officeart/2005/8/layout/process3"/>
    <dgm:cxn modelId="{E5138E38-6873-3145-8EE2-7585369C3700}" type="presParOf" srcId="{611B488B-55B7-DB48-968B-DC60BD3E3E32}" destId="{FC3A0DDC-24F5-1045-B08A-AADC5AD2496E}" srcOrd="0" destOrd="0" presId="urn:microsoft.com/office/officeart/2005/8/layout/process3"/>
    <dgm:cxn modelId="{48464C77-2895-1240-A9CC-40FF0383D309}" type="presParOf" srcId="{611B488B-55B7-DB48-968B-DC60BD3E3E32}" destId="{1588BE6C-23FA-694F-8BD5-71AE2FCA49E8}" srcOrd="1" destOrd="0" presId="urn:microsoft.com/office/officeart/2005/8/layout/process3"/>
    <dgm:cxn modelId="{BE85007F-2436-A340-825C-BDFCD98F2D41}" type="presParOf" srcId="{611B488B-55B7-DB48-968B-DC60BD3E3E32}" destId="{3638907C-297F-9943-843A-BADE547CFE16}" srcOrd="2" destOrd="0" presId="urn:microsoft.com/office/officeart/2005/8/layout/process3"/>
    <dgm:cxn modelId="{5F23E90A-9C92-CC45-9501-F90855284C48}" type="presParOf" srcId="{ED29C368-E1E8-6C4E-9F15-2CA6F53AF4E3}" destId="{38453915-AB15-0F48-830E-AF4BAE7492BA}" srcOrd="1" destOrd="0" presId="urn:microsoft.com/office/officeart/2005/8/layout/process3"/>
    <dgm:cxn modelId="{F2588BCA-946C-A64D-B64E-D0866C8EFE66}" type="presParOf" srcId="{38453915-AB15-0F48-830E-AF4BAE7492BA}" destId="{EC001E60-40E1-214C-941F-60DB2A1BD721}" srcOrd="0" destOrd="0" presId="urn:microsoft.com/office/officeart/2005/8/layout/process3"/>
    <dgm:cxn modelId="{353CB876-25BE-7A47-A37D-88F61043CB69}" type="presParOf" srcId="{ED29C368-E1E8-6C4E-9F15-2CA6F53AF4E3}" destId="{CA6A11FD-475C-D147-9AE6-8087BE6B886A}" srcOrd="2" destOrd="0" presId="urn:microsoft.com/office/officeart/2005/8/layout/process3"/>
    <dgm:cxn modelId="{DAB6F555-318C-2E48-9485-FDEC0BA7672F}" type="presParOf" srcId="{CA6A11FD-475C-D147-9AE6-8087BE6B886A}" destId="{68B61730-9743-C541-9424-4FE0284D1E93}" srcOrd="0" destOrd="0" presId="urn:microsoft.com/office/officeart/2005/8/layout/process3"/>
    <dgm:cxn modelId="{79946410-B35E-094C-A18C-ECEF1FC51B38}" type="presParOf" srcId="{CA6A11FD-475C-D147-9AE6-8087BE6B886A}" destId="{5412E22E-E31C-DB49-90B3-325CF050DF2F}" srcOrd="1" destOrd="0" presId="urn:microsoft.com/office/officeart/2005/8/layout/process3"/>
    <dgm:cxn modelId="{CC4BE001-225A-F04F-A411-D85B011B0620}" type="presParOf" srcId="{CA6A11FD-475C-D147-9AE6-8087BE6B886A}" destId="{5AE27EB0-F315-7947-92EA-CB25102548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3FA10C6-18A6-1943-8858-BA91248A8C37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FD62BC-6ED4-8445-875A-27BBA0EF6A93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761.0</a:t>
          </a:r>
        </a:p>
      </dgm:t>
    </dgm:pt>
    <dgm:pt modelId="{EC1328E1-66D3-324D-B6BE-325FAAC8C797}" type="parTrans" cxnId="{B39B86DD-A28A-944B-996B-1464722B7DDD}">
      <dgm:prSet/>
      <dgm:spPr/>
      <dgm:t>
        <a:bodyPr/>
        <a:lstStyle/>
        <a:p>
          <a:endParaRPr lang="fr-FR"/>
        </a:p>
      </dgm:t>
    </dgm:pt>
    <dgm:pt modelId="{7695B865-8C38-D24A-A785-094E0CED666E}" type="sibTrans" cxnId="{B39B86DD-A28A-944B-996B-1464722B7DDD}">
      <dgm:prSet/>
      <dgm:spPr/>
      <dgm:t>
        <a:bodyPr/>
        <a:lstStyle/>
        <a:p>
          <a:endParaRPr lang="fr-FR"/>
        </a:p>
      </dgm:t>
    </dgm:pt>
    <dgm:pt modelId="{E7ED2548-B740-2042-AFEE-84F2FBC69E78}">
      <dgm:prSet phldrT="[Texte]"/>
      <dgm:spPr/>
      <dgm:t>
        <a:bodyPr/>
        <a:lstStyle/>
        <a:p>
          <a:r>
            <a:rPr lang="fr-FR" dirty="0" err="1"/>
            <a:t>Energy</a:t>
          </a:r>
          <a:r>
            <a:rPr lang="fr-FR" dirty="0"/>
            <a:t> : 757.0</a:t>
          </a:r>
        </a:p>
      </dgm:t>
    </dgm:pt>
    <dgm:pt modelId="{2CC6CB4C-9190-064D-B110-47545EFB3433}" type="sibTrans" cxnId="{C102298D-DDFC-6346-90BF-B8DC51D83B05}">
      <dgm:prSet/>
      <dgm:spPr/>
      <dgm:t>
        <a:bodyPr/>
        <a:lstStyle/>
        <a:p>
          <a:endParaRPr lang="fr-FR"/>
        </a:p>
      </dgm:t>
    </dgm:pt>
    <dgm:pt modelId="{808568D2-6FF6-6141-8F50-DEB804A3ADD7}" type="parTrans" cxnId="{C102298D-DDFC-6346-90BF-B8DC51D83B05}">
      <dgm:prSet/>
      <dgm:spPr/>
      <dgm:t>
        <a:bodyPr/>
        <a:lstStyle/>
        <a:p>
          <a:endParaRPr lang="fr-FR"/>
        </a:p>
      </dgm:t>
    </dgm:pt>
    <dgm:pt modelId="{7E7E2A9E-5318-234A-8B56-80C3FB128193}">
      <dgm:prSet phldrT="[Texte]"/>
      <dgm:spPr/>
      <dgm:t>
        <a:bodyPr/>
        <a:lstStyle/>
        <a:p>
          <a:r>
            <a:rPr lang="fr-FR" dirty="0"/>
            <a:t>Fat : 5.7</a:t>
          </a:r>
        </a:p>
      </dgm:t>
    </dgm:pt>
    <dgm:pt modelId="{10B200AF-5484-3741-B195-0F6DC4316617}" type="parTrans" cxnId="{A361FF5F-6FFF-0C4F-8B26-7C48A768AEF1}">
      <dgm:prSet/>
      <dgm:spPr/>
      <dgm:t>
        <a:bodyPr/>
        <a:lstStyle/>
        <a:p>
          <a:endParaRPr lang="fr-FR"/>
        </a:p>
      </dgm:t>
    </dgm:pt>
    <dgm:pt modelId="{9BF92623-96BF-C144-8ADD-F6C7EDBA97AE}" type="sibTrans" cxnId="{A361FF5F-6FFF-0C4F-8B26-7C48A768AEF1}">
      <dgm:prSet/>
      <dgm:spPr/>
      <dgm:t>
        <a:bodyPr/>
        <a:lstStyle/>
        <a:p>
          <a:endParaRPr lang="fr-FR"/>
        </a:p>
      </dgm:t>
    </dgm:pt>
    <dgm:pt modelId="{85EBBAB4-E430-4A4B-A3A5-14534F1E7B3E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0.5</a:t>
          </a:r>
        </a:p>
      </dgm:t>
    </dgm:pt>
    <dgm:pt modelId="{919E3BBD-63E7-1540-BA2B-091962AF5AAB}" type="parTrans" cxnId="{B69D9096-F684-254E-AB69-7D660B517FF5}">
      <dgm:prSet/>
      <dgm:spPr/>
      <dgm:t>
        <a:bodyPr/>
        <a:lstStyle/>
        <a:p>
          <a:endParaRPr lang="fr-FR"/>
        </a:p>
      </dgm:t>
    </dgm:pt>
    <dgm:pt modelId="{EA2E4CB4-DF3F-A148-B65F-B24433D683C5}" type="sibTrans" cxnId="{B69D9096-F684-254E-AB69-7D660B517FF5}">
      <dgm:prSet/>
      <dgm:spPr/>
      <dgm:t>
        <a:bodyPr/>
        <a:lstStyle/>
        <a:p>
          <a:endParaRPr lang="fr-FR"/>
        </a:p>
      </dgm:t>
    </dgm:pt>
    <dgm:pt modelId="{6D5EEE04-0DA3-2948-968A-7E38BE72B6F7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24.0</a:t>
          </a:r>
        </a:p>
      </dgm:t>
    </dgm:pt>
    <dgm:pt modelId="{3BA9E663-012B-5148-8C30-C1257B68A6DA}" type="parTrans" cxnId="{EE602442-5516-6B45-BEF3-4DEC7DA1640D}">
      <dgm:prSet/>
      <dgm:spPr/>
      <dgm:t>
        <a:bodyPr/>
        <a:lstStyle/>
        <a:p>
          <a:endParaRPr lang="fr-FR"/>
        </a:p>
      </dgm:t>
    </dgm:pt>
    <dgm:pt modelId="{E3513E5F-C8FA-F04E-BCEA-378D866A6F61}" type="sibTrans" cxnId="{EE602442-5516-6B45-BEF3-4DEC7DA1640D}">
      <dgm:prSet/>
      <dgm:spPr/>
      <dgm:t>
        <a:bodyPr/>
        <a:lstStyle/>
        <a:p>
          <a:endParaRPr lang="fr-FR"/>
        </a:p>
      </dgm:t>
    </dgm:pt>
    <dgm:pt modelId="{050244C5-5120-E34B-9682-06B1D1F18077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2.0</a:t>
          </a:r>
        </a:p>
      </dgm:t>
    </dgm:pt>
    <dgm:pt modelId="{64DCE05D-46BB-0D47-8C7D-86FC2B96C562}" type="parTrans" cxnId="{9F75B7EC-5667-494E-B86F-BFAAC62FDB77}">
      <dgm:prSet/>
      <dgm:spPr/>
      <dgm:t>
        <a:bodyPr/>
        <a:lstStyle/>
        <a:p>
          <a:endParaRPr lang="fr-FR"/>
        </a:p>
      </dgm:t>
    </dgm:pt>
    <dgm:pt modelId="{5C8AE94F-2119-AE49-A56B-C239A05AC63F}" type="sibTrans" cxnId="{9F75B7EC-5667-494E-B86F-BFAAC62FDB77}">
      <dgm:prSet/>
      <dgm:spPr/>
      <dgm:t>
        <a:bodyPr/>
        <a:lstStyle/>
        <a:p>
          <a:endParaRPr lang="fr-FR"/>
        </a:p>
      </dgm:t>
    </dgm:pt>
    <dgm:pt modelId="{C9F37DB3-EBB0-2948-98D2-F5658233FA97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6.9</a:t>
          </a:r>
        </a:p>
      </dgm:t>
    </dgm:pt>
    <dgm:pt modelId="{13584206-8EC6-AA4D-A2AF-2B99ED7866A6}" type="parTrans" cxnId="{8FC1600C-7A28-DE47-9D6E-8ED6E91C94A7}">
      <dgm:prSet/>
      <dgm:spPr/>
      <dgm:t>
        <a:bodyPr/>
        <a:lstStyle/>
        <a:p>
          <a:endParaRPr lang="fr-FR"/>
        </a:p>
      </dgm:t>
    </dgm:pt>
    <dgm:pt modelId="{39F48476-B8A1-4242-96A4-6089DB111361}" type="sibTrans" cxnId="{8FC1600C-7A28-DE47-9D6E-8ED6E91C94A7}">
      <dgm:prSet/>
      <dgm:spPr/>
      <dgm:t>
        <a:bodyPr/>
        <a:lstStyle/>
        <a:p>
          <a:endParaRPr lang="fr-FR"/>
        </a:p>
      </dgm:t>
    </dgm:pt>
    <dgm:pt modelId="{F48AD46E-445A-194A-9D72-9C747F332497}">
      <dgm:prSet phldrT="[Texte]"/>
      <dgm:spPr/>
      <dgm:t>
        <a:bodyPr/>
        <a:lstStyle/>
        <a:p>
          <a:r>
            <a:rPr lang="fr-FR" dirty="0"/>
            <a:t>Salt : 1.0</a:t>
          </a:r>
        </a:p>
      </dgm:t>
    </dgm:pt>
    <dgm:pt modelId="{A1C0211A-4C9B-DF4E-8E0D-785EE7FB5CF3}" type="parTrans" cxnId="{0E4AFB09-7967-B245-8EFB-40DF3F1E8579}">
      <dgm:prSet/>
      <dgm:spPr/>
      <dgm:t>
        <a:bodyPr/>
        <a:lstStyle/>
        <a:p>
          <a:endParaRPr lang="fr-FR"/>
        </a:p>
      </dgm:t>
    </dgm:pt>
    <dgm:pt modelId="{77117205-2034-1245-92FE-D3CBBC7B6FE8}" type="sibTrans" cxnId="{0E4AFB09-7967-B245-8EFB-40DF3F1E8579}">
      <dgm:prSet/>
      <dgm:spPr/>
      <dgm:t>
        <a:bodyPr/>
        <a:lstStyle/>
        <a:p>
          <a:endParaRPr lang="fr-FR"/>
        </a:p>
      </dgm:t>
    </dgm:pt>
    <dgm:pt modelId="{1E99E601-F5E3-6E4E-89D0-6AA379144E56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0</a:t>
          </a:r>
        </a:p>
      </dgm:t>
    </dgm:pt>
    <dgm:pt modelId="{0B32EE54-FD94-3F4E-9142-C37A58A519D4}" type="parTrans" cxnId="{890E25E3-A8C1-7941-AB16-AEA82CF53CB4}">
      <dgm:prSet/>
      <dgm:spPr/>
      <dgm:t>
        <a:bodyPr/>
        <a:lstStyle/>
        <a:p>
          <a:endParaRPr lang="fr-FR"/>
        </a:p>
      </dgm:t>
    </dgm:pt>
    <dgm:pt modelId="{9F4CE838-ABBF-2446-B419-7322B8D9BACD}" type="sibTrans" cxnId="{890E25E3-A8C1-7941-AB16-AEA82CF53CB4}">
      <dgm:prSet/>
      <dgm:spPr/>
      <dgm:t>
        <a:bodyPr/>
        <a:lstStyle/>
        <a:p>
          <a:endParaRPr lang="fr-FR"/>
        </a:p>
      </dgm:t>
    </dgm:pt>
    <dgm:pt modelId="{F72CE696-4812-304A-B6D2-4E985D0C8514}">
      <dgm:prSet phldrT="[Texte]"/>
      <dgm:spPr/>
      <dgm:t>
        <a:bodyPr/>
        <a:lstStyle/>
        <a:p>
          <a:r>
            <a:rPr lang="fr-FR" dirty="0"/>
            <a:t>Fat : 4.7</a:t>
          </a:r>
        </a:p>
      </dgm:t>
    </dgm:pt>
    <dgm:pt modelId="{38949698-541F-CD41-83CD-96EA0F82450A}" type="sibTrans" cxnId="{E06AAE2B-0593-044A-848E-DB17E0A0679E}">
      <dgm:prSet/>
      <dgm:spPr/>
      <dgm:t>
        <a:bodyPr/>
        <a:lstStyle/>
        <a:p>
          <a:endParaRPr lang="fr-FR"/>
        </a:p>
      </dgm:t>
    </dgm:pt>
    <dgm:pt modelId="{6E2C167D-6A74-F943-A5EB-8C8BABA4800B}" type="parTrans" cxnId="{E06AAE2B-0593-044A-848E-DB17E0A0679E}">
      <dgm:prSet/>
      <dgm:spPr/>
      <dgm:t>
        <a:bodyPr/>
        <a:lstStyle/>
        <a:p>
          <a:endParaRPr lang="fr-FR"/>
        </a:p>
      </dgm:t>
    </dgm:pt>
    <dgm:pt modelId="{F48DDCFD-6A55-324A-B7E6-2EB8308BBE2F}">
      <dgm:prSet phldrT="[Texte]"/>
      <dgm:spPr/>
      <dgm:t>
        <a:bodyPr/>
        <a:lstStyle/>
        <a:p>
          <a:r>
            <a:rPr lang="fr-FR" dirty="0" err="1"/>
            <a:t>Sat</a:t>
          </a:r>
          <a:r>
            <a:rPr lang="fr-FR" dirty="0"/>
            <a:t>. Fat : 2.0</a:t>
          </a:r>
        </a:p>
      </dgm:t>
    </dgm:pt>
    <dgm:pt modelId="{DD57D330-3007-6A45-B49A-33D8EB5DDDCC}" type="sibTrans" cxnId="{0C67B8B2-4F0A-7C46-83C5-73C1BF365260}">
      <dgm:prSet/>
      <dgm:spPr/>
      <dgm:t>
        <a:bodyPr/>
        <a:lstStyle/>
        <a:p>
          <a:endParaRPr lang="fr-FR"/>
        </a:p>
      </dgm:t>
    </dgm:pt>
    <dgm:pt modelId="{B7A2FD91-81C8-184F-BF1E-F7D48138978E}" type="parTrans" cxnId="{0C67B8B2-4F0A-7C46-83C5-73C1BF365260}">
      <dgm:prSet/>
      <dgm:spPr/>
      <dgm:t>
        <a:bodyPr/>
        <a:lstStyle/>
        <a:p>
          <a:endParaRPr lang="fr-FR"/>
        </a:p>
      </dgm:t>
    </dgm:pt>
    <dgm:pt modelId="{53E1406F-8727-044A-819C-06177751A2B4}">
      <dgm:prSet phldrT="[Texte]"/>
      <dgm:spPr/>
      <dgm:t>
        <a:bodyPr/>
        <a:lstStyle/>
        <a:p>
          <a:r>
            <a:rPr lang="fr-FR" dirty="0" err="1"/>
            <a:t>Carb</a:t>
          </a:r>
          <a:r>
            <a:rPr lang="fr-FR" dirty="0"/>
            <a:t>. : 23.9</a:t>
          </a:r>
        </a:p>
      </dgm:t>
    </dgm:pt>
    <dgm:pt modelId="{5031D657-53F3-1B43-9EDD-B02F10693B21}" type="sibTrans" cxnId="{C57FCC34-98F3-CF4B-8BAA-62A27EFB093C}">
      <dgm:prSet/>
      <dgm:spPr/>
      <dgm:t>
        <a:bodyPr/>
        <a:lstStyle/>
        <a:p>
          <a:endParaRPr lang="fr-FR"/>
        </a:p>
      </dgm:t>
    </dgm:pt>
    <dgm:pt modelId="{F8EE80DF-1E87-A249-9C8B-ECC494B91F0C}" type="parTrans" cxnId="{C57FCC34-98F3-CF4B-8BAA-62A27EFB093C}">
      <dgm:prSet/>
      <dgm:spPr/>
      <dgm:t>
        <a:bodyPr/>
        <a:lstStyle/>
        <a:p>
          <a:endParaRPr lang="fr-FR"/>
        </a:p>
      </dgm:t>
    </dgm:pt>
    <dgm:pt modelId="{4893D09A-C4CF-B442-B7A0-A89C2BCCE63F}">
      <dgm:prSet phldrT="[Texte]"/>
      <dgm:spPr/>
      <dgm:t>
        <a:bodyPr/>
        <a:lstStyle/>
        <a:p>
          <a:r>
            <a:rPr lang="fr-FR" dirty="0" err="1"/>
            <a:t>Sugars</a:t>
          </a:r>
          <a:r>
            <a:rPr lang="fr-FR" dirty="0"/>
            <a:t> : 0.5</a:t>
          </a:r>
        </a:p>
      </dgm:t>
    </dgm:pt>
    <dgm:pt modelId="{417CB9E5-6D38-F040-92C9-63F9AD866C7E}" type="sibTrans" cxnId="{22B9D89B-E6AA-5243-AACC-1BA0ACC6F161}">
      <dgm:prSet/>
      <dgm:spPr/>
      <dgm:t>
        <a:bodyPr/>
        <a:lstStyle/>
        <a:p>
          <a:endParaRPr lang="fr-FR"/>
        </a:p>
      </dgm:t>
    </dgm:pt>
    <dgm:pt modelId="{D547F7E9-1EBA-584E-8508-43CF65762EFB}" type="parTrans" cxnId="{22B9D89B-E6AA-5243-AACC-1BA0ACC6F161}">
      <dgm:prSet/>
      <dgm:spPr/>
      <dgm:t>
        <a:bodyPr/>
        <a:lstStyle/>
        <a:p>
          <a:endParaRPr lang="fr-FR"/>
        </a:p>
      </dgm:t>
    </dgm:pt>
    <dgm:pt modelId="{67C20505-0CCD-774E-BD04-3A52C533ABC3}">
      <dgm:prSet phldrT="[Texte]"/>
      <dgm:spPr/>
      <dgm:t>
        <a:bodyPr/>
        <a:lstStyle/>
        <a:p>
          <a:r>
            <a:rPr lang="fr-FR" dirty="0" err="1"/>
            <a:t>Prot</a:t>
          </a:r>
          <a:r>
            <a:rPr lang="fr-FR" dirty="0"/>
            <a:t>. : 9.6</a:t>
          </a:r>
        </a:p>
      </dgm:t>
    </dgm:pt>
    <dgm:pt modelId="{F4471DBD-BC06-4B45-B4CE-96646BECA091}" type="sibTrans" cxnId="{9ED3BCC7-0093-8643-A581-A29D84FD6E6A}">
      <dgm:prSet/>
      <dgm:spPr/>
      <dgm:t>
        <a:bodyPr/>
        <a:lstStyle/>
        <a:p>
          <a:endParaRPr lang="fr-FR"/>
        </a:p>
      </dgm:t>
    </dgm:pt>
    <dgm:pt modelId="{E230A84D-6172-434C-BDE8-835EF6A877D0}" type="parTrans" cxnId="{9ED3BCC7-0093-8643-A581-A29D84FD6E6A}">
      <dgm:prSet/>
      <dgm:spPr/>
      <dgm:t>
        <a:bodyPr/>
        <a:lstStyle/>
        <a:p>
          <a:endParaRPr lang="fr-FR"/>
        </a:p>
      </dgm:t>
    </dgm:pt>
    <dgm:pt modelId="{F99B9777-2D6E-D44D-B39B-94F60A7627B9}">
      <dgm:prSet phldrT="[Texte]"/>
      <dgm:spPr/>
      <dgm:t>
        <a:bodyPr/>
        <a:lstStyle/>
        <a:p>
          <a:r>
            <a:rPr lang="fr-FR" dirty="0"/>
            <a:t>Salt : 0.74</a:t>
          </a:r>
        </a:p>
      </dgm:t>
    </dgm:pt>
    <dgm:pt modelId="{6327B996-346C-1249-AAA8-91189BC2EB3B}" type="sibTrans" cxnId="{66186A0C-4DE2-9342-8281-69AC58364E32}">
      <dgm:prSet/>
      <dgm:spPr/>
      <dgm:t>
        <a:bodyPr/>
        <a:lstStyle/>
        <a:p>
          <a:endParaRPr lang="fr-FR"/>
        </a:p>
      </dgm:t>
    </dgm:pt>
    <dgm:pt modelId="{F5D7520B-58F2-684D-85E3-A557AC41E3CE}" type="parTrans" cxnId="{66186A0C-4DE2-9342-8281-69AC58364E32}">
      <dgm:prSet/>
      <dgm:spPr/>
      <dgm:t>
        <a:bodyPr/>
        <a:lstStyle/>
        <a:p>
          <a:endParaRPr lang="fr-FR"/>
        </a:p>
      </dgm:t>
    </dgm:pt>
    <dgm:pt modelId="{2089CE71-B5CE-C448-ADDC-483FF3BF4801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: -1</a:t>
          </a:r>
        </a:p>
      </dgm:t>
    </dgm:pt>
    <dgm:pt modelId="{82E644B4-B35D-3A4F-AA27-58162B43E68B}" type="sibTrans" cxnId="{D34C3787-958B-3540-A49E-807C2CA353C5}">
      <dgm:prSet/>
      <dgm:spPr/>
      <dgm:t>
        <a:bodyPr/>
        <a:lstStyle/>
        <a:p>
          <a:endParaRPr lang="fr-FR"/>
        </a:p>
      </dgm:t>
    </dgm:pt>
    <dgm:pt modelId="{0F752BEF-DE66-5D4A-9A5A-CF92AF0071D5}" type="parTrans" cxnId="{D34C3787-958B-3540-A49E-807C2CA353C5}">
      <dgm:prSet/>
      <dgm:spPr/>
      <dgm:t>
        <a:bodyPr/>
        <a:lstStyle/>
        <a:p>
          <a:endParaRPr lang="fr-FR"/>
        </a:p>
      </dgm:t>
    </dgm:pt>
    <dgm:pt modelId="{899D1224-BFCF-CB43-8277-6024282BBD90}">
      <dgm:prSet phldrT="[Texte]"/>
      <dgm:spPr/>
      <dgm:t>
        <a:bodyPr/>
        <a:lstStyle/>
        <a:p>
          <a:r>
            <a:rPr lang="fr-FR" dirty="0"/>
            <a:t>Salade bio blé &amp; lentilles</a:t>
          </a:r>
          <a:br>
            <a:rPr lang="fr-FR" dirty="0"/>
          </a:br>
          <a:r>
            <a:rPr lang="fr-FR"/>
            <a:t>Instants Nature</a:t>
          </a:r>
          <a:endParaRPr lang="fr-FR" dirty="0"/>
        </a:p>
      </dgm:t>
    </dgm:pt>
    <dgm:pt modelId="{C7F1A6B3-AACF-984B-AF5B-E0A003695C00}" type="sibTrans" cxnId="{20EF4271-5A60-9149-B135-3429AE92543D}">
      <dgm:prSet/>
      <dgm:spPr/>
      <dgm:t>
        <a:bodyPr/>
        <a:lstStyle/>
        <a:p>
          <a:endParaRPr lang="fr-FR"/>
        </a:p>
      </dgm:t>
    </dgm:pt>
    <dgm:pt modelId="{AE4613BA-CB6D-454B-A8E9-7002CCA8F121}" type="parTrans" cxnId="{20EF4271-5A60-9149-B135-3429AE92543D}">
      <dgm:prSet/>
      <dgm:spPr/>
      <dgm:t>
        <a:bodyPr/>
        <a:lstStyle/>
        <a:p>
          <a:endParaRPr lang="fr-FR"/>
        </a:p>
      </dgm:t>
    </dgm:pt>
    <dgm:pt modelId="{94BC77F9-4A8D-A744-86F2-D55CBBF7739C}">
      <dgm:prSet phldrT="[Texte]"/>
      <dgm:spPr/>
      <dgm:t>
        <a:bodyPr/>
        <a:lstStyle/>
        <a:p>
          <a:r>
            <a:rPr lang="fr-FR" dirty="0" err="1"/>
            <a:t>Prosciutto</a:t>
          </a:r>
          <a:r>
            <a:rPr lang="fr-FR" dirty="0"/>
            <a:t> </a:t>
          </a:r>
          <a:r>
            <a:rPr lang="fr-FR" dirty="0" err="1"/>
            <a:t>Cappelletti</a:t>
          </a:r>
          <a:br>
            <a:rPr lang="fr-FR" dirty="0"/>
          </a:br>
          <a:r>
            <a:rPr lang="fr-FR" dirty="0" err="1"/>
            <a:t>Sainsbury's</a:t>
          </a:r>
          <a:endParaRPr lang="fr-FR" dirty="0"/>
        </a:p>
      </dgm:t>
    </dgm:pt>
    <dgm:pt modelId="{CE20AFFC-5FA9-8643-B30D-A34C1D916614}" type="sibTrans" cxnId="{3B2422B4-885C-2940-BD32-014002222F09}">
      <dgm:prSet/>
      <dgm:spPr/>
      <dgm:t>
        <a:bodyPr/>
        <a:lstStyle/>
        <a:p>
          <a:endParaRPr lang="fr-FR"/>
        </a:p>
      </dgm:t>
    </dgm:pt>
    <dgm:pt modelId="{0BBC35FE-5269-C04D-A277-63492C588A2A}" type="parTrans" cxnId="{3B2422B4-885C-2940-BD32-014002222F09}">
      <dgm:prSet/>
      <dgm:spPr/>
      <dgm:t>
        <a:bodyPr/>
        <a:lstStyle/>
        <a:p>
          <a:endParaRPr lang="fr-FR"/>
        </a:p>
      </dgm:t>
    </dgm:pt>
    <dgm:pt modelId="{ED29C368-E1E8-6C4E-9F15-2CA6F53AF4E3}" type="pres">
      <dgm:prSet presAssocID="{A3FA10C6-18A6-1943-8858-BA91248A8C37}" presName="linearFlow" presStyleCnt="0">
        <dgm:presLayoutVars>
          <dgm:dir/>
          <dgm:animLvl val="lvl"/>
          <dgm:resizeHandles val="exact"/>
        </dgm:presLayoutVars>
      </dgm:prSet>
      <dgm:spPr/>
    </dgm:pt>
    <dgm:pt modelId="{611B488B-55B7-DB48-968B-DC60BD3E3E32}" type="pres">
      <dgm:prSet presAssocID="{94BC77F9-4A8D-A744-86F2-D55CBBF7739C}" presName="composite" presStyleCnt="0"/>
      <dgm:spPr/>
    </dgm:pt>
    <dgm:pt modelId="{FC3A0DDC-24F5-1045-B08A-AADC5AD2496E}" type="pres">
      <dgm:prSet presAssocID="{94BC77F9-4A8D-A744-86F2-D55CBBF7739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588BE6C-23FA-694F-8BD5-71AE2FCA49E8}" type="pres">
      <dgm:prSet presAssocID="{94BC77F9-4A8D-A744-86F2-D55CBBF7739C}" presName="parSh" presStyleLbl="node1" presStyleIdx="0" presStyleCnt="2"/>
      <dgm:spPr/>
    </dgm:pt>
    <dgm:pt modelId="{3638907C-297F-9943-843A-BADE547CFE16}" type="pres">
      <dgm:prSet presAssocID="{94BC77F9-4A8D-A744-86F2-D55CBBF7739C}" presName="desTx" presStyleLbl="fgAcc1" presStyleIdx="0" presStyleCnt="2">
        <dgm:presLayoutVars>
          <dgm:bulletEnabled val="1"/>
        </dgm:presLayoutVars>
      </dgm:prSet>
      <dgm:spPr/>
    </dgm:pt>
    <dgm:pt modelId="{38453915-AB15-0F48-830E-AF4BAE7492BA}" type="pres">
      <dgm:prSet presAssocID="{CE20AFFC-5FA9-8643-B30D-A34C1D916614}" presName="sibTrans" presStyleLbl="sibTrans2D1" presStyleIdx="0" presStyleCnt="1"/>
      <dgm:spPr/>
    </dgm:pt>
    <dgm:pt modelId="{EC001E60-40E1-214C-941F-60DB2A1BD721}" type="pres">
      <dgm:prSet presAssocID="{CE20AFFC-5FA9-8643-B30D-A34C1D916614}" presName="connTx" presStyleLbl="sibTrans2D1" presStyleIdx="0" presStyleCnt="1"/>
      <dgm:spPr/>
    </dgm:pt>
    <dgm:pt modelId="{CA6A11FD-475C-D147-9AE6-8087BE6B886A}" type="pres">
      <dgm:prSet presAssocID="{899D1224-BFCF-CB43-8277-6024282BBD90}" presName="composite" presStyleCnt="0"/>
      <dgm:spPr/>
    </dgm:pt>
    <dgm:pt modelId="{68B61730-9743-C541-9424-4FE0284D1E93}" type="pres">
      <dgm:prSet presAssocID="{899D1224-BFCF-CB43-8277-6024282BBD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5412E22E-E31C-DB49-90B3-325CF050DF2F}" type="pres">
      <dgm:prSet presAssocID="{899D1224-BFCF-CB43-8277-6024282BBD90}" presName="parSh" presStyleLbl="node1" presStyleIdx="1" presStyleCnt="2"/>
      <dgm:spPr/>
    </dgm:pt>
    <dgm:pt modelId="{5AE27EB0-F315-7947-92EA-CB251025480A}" type="pres">
      <dgm:prSet presAssocID="{899D1224-BFCF-CB43-8277-6024282BBD90}" presName="desTx" presStyleLbl="fgAcc1" presStyleIdx="1" presStyleCnt="2">
        <dgm:presLayoutVars>
          <dgm:bulletEnabled val="1"/>
        </dgm:presLayoutVars>
      </dgm:prSet>
      <dgm:spPr/>
    </dgm:pt>
  </dgm:ptLst>
  <dgm:cxnLst>
    <dgm:cxn modelId="{31B91203-6EC1-E946-8B43-5B579BDAC108}" type="presOf" srcId="{899D1224-BFCF-CB43-8277-6024282BBD90}" destId="{5412E22E-E31C-DB49-90B3-325CF050DF2F}" srcOrd="1" destOrd="0" presId="urn:microsoft.com/office/officeart/2005/8/layout/process3"/>
    <dgm:cxn modelId="{0E4AFB09-7967-B245-8EFB-40DF3F1E8579}" srcId="{899D1224-BFCF-CB43-8277-6024282BBD90}" destId="{F48AD46E-445A-194A-9D72-9C747F332497}" srcOrd="6" destOrd="0" parTransId="{A1C0211A-4C9B-DF4E-8E0D-785EE7FB5CF3}" sibTransId="{77117205-2034-1245-92FE-D3CBBC7B6FE8}"/>
    <dgm:cxn modelId="{8FC1600C-7A28-DE47-9D6E-8ED6E91C94A7}" srcId="{899D1224-BFCF-CB43-8277-6024282BBD90}" destId="{C9F37DB3-EBB0-2948-98D2-F5658233FA97}" srcOrd="5" destOrd="0" parTransId="{13584206-8EC6-AA4D-A2AF-2B99ED7866A6}" sibTransId="{39F48476-B8A1-4242-96A4-6089DB111361}"/>
    <dgm:cxn modelId="{66186A0C-4DE2-9342-8281-69AC58364E32}" srcId="{94BC77F9-4A8D-A744-86F2-D55CBBF7739C}" destId="{F99B9777-2D6E-D44D-B39B-94F60A7627B9}" srcOrd="6" destOrd="0" parTransId="{F5D7520B-58F2-684D-85E3-A557AC41E3CE}" sibTransId="{6327B996-346C-1249-AAA8-91189BC2EB3B}"/>
    <dgm:cxn modelId="{ED77EE11-9433-9A49-8FEB-3B004725BBD7}" type="presOf" srcId="{94BC77F9-4A8D-A744-86F2-D55CBBF7739C}" destId="{1588BE6C-23FA-694F-8BD5-71AE2FCA49E8}" srcOrd="1" destOrd="0" presId="urn:microsoft.com/office/officeart/2005/8/layout/process3"/>
    <dgm:cxn modelId="{D552731D-8867-3845-86FF-7BD4B788FCE4}" type="presOf" srcId="{67C20505-0CCD-774E-BD04-3A52C533ABC3}" destId="{3638907C-297F-9943-843A-BADE547CFE16}" srcOrd="0" destOrd="5" presId="urn:microsoft.com/office/officeart/2005/8/layout/process3"/>
    <dgm:cxn modelId="{97347721-714B-6047-AC8A-09A173F46BA9}" type="presOf" srcId="{F72CE696-4812-304A-B6D2-4E985D0C8514}" destId="{3638907C-297F-9943-843A-BADE547CFE16}" srcOrd="0" destOrd="1" presId="urn:microsoft.com/office/officeart/2005/8/layout/process3"/>
    <dgm:cxn modelId="{27BA5B2A-C473-234B-B7F7-96F68EECF910}" type="presOf" srcId="{1E99E601-F5E3-6E4E-89D0-6AA379144E56}" destId="{5AE27EB0-F315-7947-92EA-CB251025480A}" srcOrd="0" destOrd="7" presId="urn:microsoft.com/office/officeart/2005/8/layout/process3"/>
    <dgm:cxn modelId="{E06AAE2B-0593-044A-848E-DB17E0A0679E}" srcId="{94BC77F9-4A8D-A744-86F2-D55CBBF7739C}" destId="{F72CE696-4812-304A-B6D2-4E985D0C8514}" srcOrd="1" destOrd="0" parTransId="{6E2C167D-6A74-F943-A5EB-8C8BABA4800B}" sibTransId="{38949698-541F-CD41-83CD-96EA0F82450A}"/>
    <dgm:cxn modelId="{31F3972C-60EF-204C-A51E-959CCF69E447}" type="presOf" srcId="{CE20AFFC-5FA9-8643-B30D-A34C1D916614}" destId="{38453915-AB15-0F48-830E-AF4BAE7492BA}" srcOrd="0" destOrd="0" presId="urn:microsoft.com/office/officeart/2005/8/layout/process3"/>
    <dgm:cxn modelId="{C57FCC34-98F3-CF4B-8BAA-62A27EFB093C}" srcId="{94BC77F9-4A8D-A744-86F2-D55CBBF7739C}" destId="{53E1406F-8727-044A-819C-06177751A2B4}" srcOrd="3" destOrd="0" parTransId="{F8EE80DF-1E87-A249-9C8B-ECC494B91F0C}" sibTransId="{5031D657-53F3-1B43-9EDD-B02F10693B21}"/>
    <dgm:cxn modelId="{4881E835-E7F9-1E44-BA2D-A49A3D854ED1}" type="presOf" srcId="{7E7E2A9E-5318-234A-8B56-80C3FB128193}" destId="{5AE27EB0-F315-7947-92EA-CB251025480A}" srcOrd="0" destOrd="1" presId="urn:microsoft.com/office/officeart/2005/8/layout/process3"/>
    <dgm:cxn modelId="{C734065D-A5B1-E649-BAFC-77CA3ED54A79}" type="presOf" srcId="{2089CE71-B5CE-C448-ADDC-483FF3BF4801}" destId="{3638907C-297F-9943-843A-BADE547CFE16}" srcOrd="0" destOrd="7" presId="urn:microsoft.com/office/officeart/2005/8/layout/process3"/>
    <dgm:cxn modelId="{A361FF5F-6FFF-0C4F-8B26-7C48A768AEF1}" srcId="{899D1224-BFCF-CB43-8277-6024282BBD90}" destId="{7E7E2A9E-5318-234A-8B56-80C3FB128193}" srcOrd="1" destOrd="0" parTransId="{10B200AF-5484-3741-B195-0F6DC4316617}" sibTransId="{9BF92623-96BF-C144-8ADD-F6C7EDBA97AE}"/>
    <dgm:cxn modelId="{EE602442-5516-6B45-BEF3-4DEC7DA1640D}" srcId="{899D1224-BFCF-CB43-8277-6024282BBD90}" destId="{6D5EEE04-0DA3-2948-968A-7E38BE72B6F7}" srcOrd="3" destOrd="0" parTransId="{3BA9E663-012B-5148-8C30-C1257B68A6DA}" sibTransId="{E3513E5F-C8FA-F04E-BCEA-378D866A6F61}"/>
    <dgm:cxn modelId="{01986B6D-FE50-0742-8E05-C04B672AE2DF}" type="presOf" srcId="{F48AD46E-445A-194A-9D72-9C747F332497}" destId="{5AE27EB0-F315-7947-92EA-CB251025480A}" srcOrd="0" destOrd="6" presId="urn:microsoft.com/office/officeart/2005/8/layout/process3"/>
    <dgm:cxn modelId="{20EF4271-5A60-9149-B135-3429AE92543D}" srcId="{A3FA10C6-18A6-1943-8858-BA91248A8C37}" destId="{899D1224-BFCF-CB43-8277-6024282BBD90}" srcOrd="1" destOrd="0" parTransId="{AE4613BA-CB6D-454B-A8E9-7002CCA8F121}" sibTransId="{C7F1A6B3-AACF-984B-AF5B-E0A003695C00}"/>
    <dgm:cxn modelId="{49E6537C-1047-5942-BD71-C79186E864E6}" type="presOf" srcId="{A3FA10C6-18A6-1943-8858-BA91248A8C37}" destId="{ED29C368-E1E8-6C4E-9F15-2CA6F53AF4E3}" srcOrd="0" destOrd="0" presId="urn:microsoft.com/office/officeart/2005/8/layout/process3"/>
    <dgm:cxn modelId="{D34C3787-958B-3540-A49E-807C2CA353C5}" srcId="{94BC77F9-4A8D-A744-86F2-D55CBBF7739C}" destId="{2089CE71-B5CE-C448-ADDC-483FF3BF4801}" srcOrd="7" destOrd="0" parTransId="{0F752BEF-DE66-5D4A-9A5A-CF92AF0071D5}" sibTransId="{82E644B4-B35D-3A4F-AA27-58162B43E68B}"/>
    <dgm:cxn modelId="{C102298D-DDFC-6346-90BF-B8DC51D83B05}" srcId="{899D1224-BFCF-CB43-8277-6024282BBD90}" destId="{E7ED2548-B740-2042-AFEE-84F2FBC69E78}" srcOrd="0" destOrd="0" parTransId="{808568D2-6FF6-6141-8F50-DEB804A3ADD7}" sibTransId="{2CC6CB4C-9190-064D-B110-47545EFB3433}"/>
    <dgm:cxn modelId="{2EEE8694-597D-844D-9DD4-49339C0D09D0}" type="presOf" srcId="{F48DDCFD-6A55-324A-B7E6-2EB8308BBE2F}" destId="{3638907C-297F-9943-843A-BADE547CFE16}" srcOrd="0" destOrd="2" presId="urn:microsoft.com/office/officeart/2005/8/layout/process3"/>
    <dgm:cxn modelId="{B69D9096-F684-254E-AB69-7D660B517FF5}" srcId="{899D1224-BFCF-CB43-8277-6024282BBD90}" destId="{85EBBAB4-E430-4A4B-A3A5-14534F1E7B3E}" srcOrd="2" destOrd="0" parTransId="{919E3BBD-63E7-1540-BA2B-091962AF5AAB}" sibTransId="{EA2E4CB4-DF3F-A148-B65F-B24433D683C5}"/>
    <dgm:cxn modelId="{22B9D89B-E6AA-5243-AACC-1BA0ACC6F161}" srcId="{94BC77F9-4A8D-A744-86F2-D55CBBF7739C}" destId="{4893D09A-C4CF-B442-B7A0-A89C2BCCE63F}" srcOrd="4" destOrd="0" parTransId="{D547F7E9-1EBA-584E-8508-43CF65762EFB}" sibTransId="{417CB9E5-6D38-F040-92C9-63F9AD866C7E}"/>
    <dgm:cxn modelId="{0FA953AB-A9F7-E543-8E96-E7B416FF4911}" type="presOf" srcId="{F99B9777-2D6E-D44D-B39B-94F60A7627B9}" destId="{3638907C-297F-9943-843A-BADE547CFE16}" srcOrd="0" destOrd="6" presId="urn:microsoft.com/office/officeart/2005/8/layout/process3"/>
    <dgm:cxn modelId="{FCFB86AD-EF6B-2D40-A8EA-7E062592B0B7}" type="presOf" srcId="{94BC77F9-4A8D-A744-86F2-D55CBBF7739C}" destId="{FC3A0DDC-24F5-1045-B08A-AADC5AD2496E}" srcOrd="0" destOrd="0" presId="urn:microsoft.com/office/officeart/2005/8/layout/process3"/>
    <dgm:cxn modelId="{8E976AAF-F1E2-2B43-BDEF-DCF504DB5F95}" type="presOf" srcId="{C0FD62BC-6ED4-8445-875A-27BBA0EF6A93}" destId="{3638907C-297F-9943-843A-BADE547CFE16}" srcOrd="0" destOrd="0" presId="urn:microsoft.com/office/officeart/2005/8/layout/process3"/>
    <dgm:cxn modelId="{0C67B8B2-4F0A-7C46-83C5-73C1BF365260}" srcId="{94BC77F9-4A8D-A744-86F2-D55CBBF7739C}" destId="{F48DDCFD-6A55-324A-B7E6-2EB8308BBE2F}" srcOrd="2" destOrd="0" parTransId="{B7A2FD91-81C8-184F-BF1E-F7D48138978E}" sibTransId="{DD57D330-3007-6A45-B49A-33D8EB5DDDCC}"/>
    <dgm:cxn modelId="{3B2422B4-885C-2940-BD32-014002222F09}" srcId="{A3FA10C6-18A6-1943-8858-BA91248A8C37}" destId="{94BC77F9-4A8D-A744-86F2-D55CBBF7739C}" srcOrd="0" destOrd="0" parTransId="{0BBC35FE-5269-C04D-A277-63492C588A2A}" sibTransId="{CE20AFFC-5FA9-8643-B30D-A34C1D916614}"/>
    <dgm:cxn modelId="{E3A33ABE-5C95-A94E-AB99-994672C3CF73}" type="presOf" srcId="{4893D09A-C4CF-B442-B7A0-A89C2BCCE63F}" destId="{3638907C-297F-9943-843A-BADE547CFE16}" srcOrd="0" destOrd="4" presId="urn:microsoft.com/office/officeart/2005/8/layout/process3"/>
    <dgm:cxn modelId="{9ED3BCC7-0093-8643-A581-A29D84FD6E6A}" srcId="{94BC77F9-4A8D-A744-86F2-D55CBBF7739C}" destId="{67C20505-0CCD-774E-BD04-3A52C533ABC3}" srcOrd="5" destOrd="0" parTransId="{E230A84D-6172-434C-BDE8-835EF6A877D0}" sibTransId="{F4471DBD-BC06-4B45-B4CE-96646BECA091}"/>
    <dgm:cxn modelId="{A137A3CF-A737-4346-8446-8A7755ECCA67}" type="presOf" srcId="{E7ED2548-B740-2042-AFEE-84F2FBC69E78}" destId="{5AE27EB0-F315-7947-92EA-CB251025480A}" srcOrd="0" destOrd="0" presId="urn:microsoft.com/office/officeart/2005/8/layout/process3"/>
    <dgm:cxn modelId="{0998EED2-1443-4849-BC38-3781FD787F46}" type="presOf" srcId="{CE20AFFC-5FA9-8643-B30D-A34C1D916614}" destId="{EC001E60-40E1-214C-941F-60DB2A1BD721}" srcOrd="1" destOrd="0" presId="urn:microsoft.com/office/officeart/2005/8/layout/process3"/>
    <dgm:cxn modelId="{0B0D94D6-72C4-CE4F-95A5-753C2803A37A}" type="presOf" srcId="{85EBBAB4-E430-4A4B-A3A5-14534F1E7B3E}" destId="{5AE27EB0-F315-7947-92EA-CB251025480A}" srcOrd="0" destOrd="2" presId="urn:microsoft.com/office/officeart/2005/8/layout/process3"/>
    <dgm:cxn modelId="{B39B86DD-A28A-944B-996B-1464722B7DDD}" srcId="{94BC77F9-4A8D-A744-86F2-D55CBBF7739C}" destId="{C0FD62BC-6ED4-8445-875A-27BBA0EF6A93}" srcOrd="0" destOrd="0" parTransId="{EC1328E1-66D3-324D-B6BE-325FAAC8C797}" sibTransId="{7695B865-8C38-D24A-A785-094E0CED666E}"/>
    <dgm:cxn modelId="{109830DE-4589-9947-AA1A-5259C14F725F}" type="presOf" srcId="{050244C5-5120-E34B-9682-06B1D1F18077}" destId="{5AE27EB0-F315-7947-92EA-CB251025480A}" srcOrd="0" destOrd="4" presId="urn:microsoft.com/office/officeart/2005/8/layout/process3"/>
    <dgm:cxn modelId="{890E25E3-A8C1-7941-AB16-AEA82CF53CB4}" srcId="{899D1224-BFCF-CB43-8277-6024282BBD90}" destId="{1E99E601-F5E3-6E4E-89D0-6AA379144E56}" srcOrd="7" destOrd="0" parTransId="{0B32EE54-FD94-3F4E-9142-C37A58A519D4}" sibTransId="{9F4CE838-ABBF-2446-B419-7322B8D9BACD}"/>
    <dgm:cxn modelId="{9F75B7EC-5667-494E-B86F-BFAAC62FDB77}" srcId="{899D1224-BFCF-CB43-8277-6024282BBD90}" destId="{050244C5-5120-E34B-9682-06B1D1F18077}" srcOrd="4" destOrd="0" parTransId="{64DCE05D-46BB-0D47-8C7D-86FC2B96C562}" sibTransId="{5C8AE94F-2119-AE49-A56B-C239A05AC63F}"/>
    <dgm:cxn modelId="{BB6F39ED-7C0A-D44D-8196-F600A914BC01}" type="presOf" srcId="{53E1406F-8727-044A-819C-06177751A2B4}" destId="{3638907C-297F-9943-843A-BADE547CFE16}" srcOrd="0" destOrd="3" presId="urn:microsoft.com/office/officeart/2005/8/layout/process3"/>
    <dgm:cxn modelId="{AB8477ED-7839-AA4D-B55F-0AB9A8068150}" type="presOf" srcId="{C9F37DB3-EBB0-2948-98D2-F5658233FA97}" destId="{5AE27EB0-F315-7947-92EA-CB251025480A}" srcOrd="0" destOrd="5" presId="urn:microsoft.com/office/officeart/2005/8/layout/process3"/>
    <dgm:cxn modelId="{E1B019F7-CDCD-2F49-80C9-70E6F8D07D8F}" type="presOf" srcId="{6D5EEE04-0DA3-2948-968A-7E38BE72B6F7}" destId="{5AE27EB0-F315-7947-92EA-CB251025480A}" srcOrd="0" destOrd="3" presId="urn:microsoft.com/office/officeart/2005/8/layout/process3"/>
    <dgm:cxn modelId="{F61D31FA-BB0A-5C4B-9075-E0C9D5C9DB75}" type="presOf" srcId="{899D1224-BFCF-CB43-8277-6024282BBD90}" destId="{68B61730-9743-C541-9424-4FE0284D1E93}" srcOrd="0" destOrd="0" presId="urn:microsoft.com/office/officeart/2005/8/layout/process3"/>
    <dgm:cxn modelId="{4CD6477E-256B-F64B-92C0-B9CBFEB3AE77}" type="presParOf" srcId="{ED29C368-E1E8-6C4E-9F15-2CA6F53AF4E3}" destId="{611B488B-55B7-DB48-968B-DC60BD3E3E32}" srcOrd="0" destOrd="0" presId="urn:microsoft.com/office/officeart/2005/8/layout/process3"/>
    <dgm:cxn modelId="{E5138E38-6873-3145-8EE2-7585369C3700}" type="presParOf" srcId="{611B488B-55B7-DB48-968B-DC60BD3E3E32}" destId="{FC3A0DDC-24F5-1045-B08A-AADC5AD2496E}" srcOrd="0" destOrd="0" presId="urn:microsoft.com/office/officeart/2005/8/layout/process3"/>
    <dgm:cxn modelId="{48464C77-2895-1240-A9CC-40FF0383D309}" type="presParOf" srcId="{611B488B-55B7-DB48-968B-DC60BD3E3E32}" destId="{1588BE6C-23FA-694F-8BD5-71AE2FCA49E8}" srcOrd="1" destOrd="0" presId="urn:microsoft.com/office/officeart/2005/8/layout/process3"/>
    <dgm:cxn modelId="{BE85007F-2436-A340-825C-BDFCD98F2D41}" type="presParOf" srcId="{611B488B-55B7-DB48-968B-DC60BD3E3E32}" destId="{3638907C-297F-9943-843A-BADE547CFE16}" srcOrd="2" destOrd="0" presId="urn:microsoft.com/office/officeart/2005/8/layout/process3"/>
    <dgm:cxn modelId="{5F23E90A-9C92-CC45-9501-F90855284C48}" type="presParOf" srcId="{ED29C368-E1E8-6C4E-9F15-2CA6F53AF4E3}" destId="{38453915-AB15-0F48-830E-AF4BAE7492BA}" srcOrd="1" destOrd="0" presId="urn:microsoft.com/office/officeart/2005/8/layout/process3"/>
    <dgm:cxn modelId="{F2588BCA-946C-A64D-B64E-D0866C8EFE66}" type="presParOf" srcId="{38453915-AB15-0F48-830E-AF4BAE7492BA}" destId="{EC001E60-40E1-214C-941F-60DB2A1BD721}" srcOrd="0" destOrd="0" presId="urn:microsoft.com/office/officeart/2005/8/layout/process3"/>
    <dgm:cxn modelId="{353CB876-25BE-7A47-A37D-88F61043CB69}" type="presParOf" srcId="{ED29C368-E1E8-6C4E-9F15-2CA6F53AF4E3}" destId="{CA6A11FD-475C-D147-9AE6-8087BE6B886A}" srcOrd="2" destOrd="0" presId="urn:microsoft.com/office/officeart/2005/8/layout/process3"/>
    <dgm:cxn modelId="{DAB6F555-318C-2E48-9485-FDEC0BA7672F}" type="presParOf" srcId="{CA6A11FD-475C-D147-9AE6-8087BE6B886A}" destId="{68B61730-9743-C541-9424-4FE0284D1E93}" srcOrd="0" destOrd="0" presId="urn:microsoft.com/office/officeart/2005/8/layout/process3"/>
    <dgm:cxn modelId="{79946410-B35E-094C-A18C-ECEF1FC51B38}" type="presParOf" srcId="{CA6A11FD-475C-D147-9AE6-8087BE6B886A}" destId="{5412E22E-E31C-DB49-90B3-325CF050DF2F}" srcOrd="1" destOrd="0" presId="urn:microsoft.com/office/officeart/2005/8/layout/process3"/>
    <dgm:cxn modelId="{CC4BE001-225A-F04F-A411-D85B011B0620}" type="presParOf" srcId="{CA6A11FD-475C-D147-9AE6-8087BE6B886A}" destId="{5AE27EB0-F315-7947-92EA-CB251025480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D3EE96F-147B-4B40-84EB-F8A681E2E4FF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1C81C72C-0AEB-DE4A-9364-37363C64AE8B}">
      <dgm:prSet phldrT="[Texte]"/>
      <dgm:spPr/>
      <dgm:t>
        <a:bodyPr/>
        <a:lstStyle/>
        <a:p>
          <a:r>
            <a:rPr lang="fr-FR" dirty="0"/>
            <a:t>Réécriture de la variable « </a:t>
          </a:r>
          <a:r>
            <a:rPr lang="fr-FR" dirty="0" err="1"/>
            <a:t>categories_en</a:t>
          </a:r>
          <a:r>
            <a:rPr lang="fr-FR" dirty="0"/>
            <a:t> » par expressions régulières</a:t>
          </a:r>
        </a:p>
      </dgm:t>
    </dgm:pt>
    <dgm:pt modelId="{02F15C47-D66E-8C4D-9421-55DA607D3015}" type="parTrans" cxnId="{0DAE68E0-0D88-C448-A01B-FEF16667B2E6}">
      <dgm:prSet/>
      <dgm:spPr/>
      <dgm:t>
        <a:bodyPr/>
        <a:lstStyle/>
        <a:p>
          <a:endParaRPr lang="fr-FR"/>
        </a:p>
      </dgm:t>
    </dgm:pt>
    <dgm:pt modelId="{742CB88C-E192-BB46-A297-637F3E7E7DC6}" type="sibTrans" cxnId="{0DAE68E0-0D88-C448-A01B-FEF16667B2E6}">
      <dgm:prSet/>
      <dgm:spPr/>
      <dgm:t>
        <a:bodyPr/>
        <a:lstStyle/>
        <a:p>
          <a:endParaRPr lang="fr-FR"/>
        </a:p>
      </dgm:t>
    </dgm:pt>
    <dgm:pt modelId="{6BE37568-D17E-1B4C-8F4D-BAD317BBD2B4}">
      <dgm:prSet phldrT="[Texte]"/>
      <dgm:spPr/>
      <dgm:t>
        <a:bodyPr/>
        <a:lstStyle/>
        <a:p>
          <a:r>
            <a:rPr lang="fr-FR" dirty="0"/>
            <a:t>Modification de méthode de contribution à l’OFF</a:t>
          </a:r>
        </a:p>
      </dgm:t>
    </dgm:pt>
    <dgm:pt modelId="{A9F234E6-E81D-444B-9A93-EB789494D890}" type="parTrans" cxnId="{D60313D4-C3C1-314D-A58F-BEF7784A6F44}">
      <dgm:prSet/>
      <dgm:spPr/>
      <dgm:t>
        <a:bodyPr/>
        <a:lstStyle/>
        <a:p>
          <a:endParaRPr lang="fr-FR"/>
        </a:p>
      </dgm:t>
    </dgm:pt>
    <dgm:pt modelId="{9F3A2816-1DC7-1D41-91DF-7E33BD246024}" type="sibTrans" cxnId="{D60313D4-C3C1-314D-A58F-BEF7784A6F44}">
      <dgm:prSet/>
      <dgm:spPr/>
      <dgm:t>
        <a:bodyPr/>
        <a:lstStyle/>
        <a:p>
          <a:endParaRPr lang="fr-FR"/>
        </a:p>
      </dgm:t>
    </dgm:pt>
    <dgm:pt modelId="{A40FE6D6-5037-EA49-9549-9D4ABF6065DF}" type="pres">
      <dgm:prSet presAssocID="{2D3EE96F-147B-4B40-84EB-F8A681E2E4FF}" presName="Name0" presStyleCnt="0">
        <dgm:presLayoutVars>
          <dgm:dir/>
          <dgm:resizeHandles val="exact"/>
        </dgm:presLayoutVars>
      </dgm:prSet>
      <dgm:spPr/>
    </dgm:pt>
    <dgm:pt modelId="{CBB08398-33BC-1A41-A98B-E9E7FF3A578C}" type="pres">
      <dgm:prSet presAssocID="{1C81C72C-0AEB-DE4A-9364-37363C64AE8B}" presName="node" presStyleLbl="node1" presStyleIdx="0" presStyleCnt="2">
        <dgm:presLayoutVars>
          <dgm:bulletEnabled val="1"/>
        </dgm:presLayoutVars>
      </dgm:prSet>
      <dgm:spPr/>
    </dgm:pt>
    <dgm:pt modelId="{7CC1671D-D99E-6F49-AFEF-961F803BA45E}" type="pres">
      <dgm:prSet presAssocID="{742CB88C-E192-BB46-A297-637F3E7E7DC6}" presName="sibTrans" presStyleCnt="0"/>
      <dgm:spPr/>
    </dgm:pt>
    <dgm:pt modelId="{26B520DD-00E4-084B-9758-61938B0E83B8}" type="pres">
      <dgm:prSet presAssocID="{6BE37568-D17E-1B4C-8F4D-BAD317BBD2B4}" presName="node" presStyleLbl="node1" presStyleIdx="1" presStyleCnt="2" custLinFactNeighborX="6255" custLinFactNeighborY="1763">
        <dgm:presLayoutVars>
          <dgm:bulletEnabled val="1"/>
        </dgm:presLayoutVars>
      </dgm:prSet>
      <dgm:spPr/>
    </dgm:pt>
  </dgm:ptLst>
  <dgm:cxnLst>
    <dgm:cxn modelId="{F50F696D-AA13-C046-A23D-77D3A0D720F5}" type="presOf" srcId="{1C81C72C-0AEB-DE4A-9364-37363C64AE8B}" destId="{CBB08398-33BC-1A41-A98B-E9E7FF3A578C}" srcOrd="0" destOrd="0" presId="urn:microsoft.com/office/officeart/2005/8/layout/hList6"/>
    <dgm:cxn modelId="{C320D98D-DBF9-6C42-8B97-89686F25BBB2}" type="presOf" srcId="{6BE37568-D17E-1B4C-8F4D-BAD317BBD2B4}" destId="{26B520DD-00E4-084B-9758-61938B0E83B8}" srcOrd="0" destOrd="0" presId="urn:microsoft.com/office/officeart/2005/8/layout/hList6"/>
    <dgm:cxn modelId="{EA8986CC-3D0C-6848-8143-E36D3F83604A}" type="presOf" srcId="{2D3EE96F-147B-4B40-84EB-F8A681E2E4FF}" destId="{A40FE6D6-5037-EA49-9549-9D4ABF6065DF}" srcOrd="0" destOrd="0" presId="urn:microsoft.com/office/officeart/2005/8/layout/hList6"/>
    <dgm:cxn modelId="{D60313D4-C3C1-314D-A58F-BEF7784A6F44}" srcId="{2D3EE96F-147B-4B40-84EB-F8A681E2E4FF}" destId="{6BE37568-D17E-1B4C-8F4D-BAD317BBD2B4}" srcOrd="1" destOrd="0" parTransId="{A9F234E6-E81D-444B-9A93-EB789494D890}" sibTransId="{9F3A2816-1DC7-1D41-91DF-7E33BD246024}"/>
    <dgm:cxn modelId="{0DAE68E0-0D88-C448-A01B-FEF16667B2E6}" srcId="{2D3EE96F-147B-4B40-84EB-F8A681E2E4FF}" destId="{1C81C72C-0AEB-DE4A-9364-37363C64AE8B}" srcOrd="0" destOrd="0" parTransId="{02F15C47-D66E-8C4D-9421-55DA607D3015}" sibTransId="{742CB88C-E192-BB46-A297-637F3E7E7DC6}"/>
    <dgm:cxn modelId="{75194684-35FE-DA4D-98DB-DFC3F3F0890F}" type="presParOf" srcId="{A40FE6D6-5037-EA49-9549-9D4ABF6065DF}" destId="{CBB08398-33BC-1A41-A98B-E9E7FF3A578C}" srcOrd="0" destOrd="0" presId="urn:microsoft.com/office/officeart/2005/8/layout/hList6"/>
    <dgm:cxn modelId="{21F65285-C538-0F40-AEF6-7B0B222CB3C2}" type="presParOf" srcId="{A40FE6D6-5037-EA49-9549-9D4ABF6065DF}" destId="{7CC1671D-D99E-6F49-AFEF-961F803BA45E}" srcOrd="1" destOrd="0" presId="urn:microsoft.com/office/officeart/2005/8/layout/hList6"/>
    <dgm:cxn modelId="{960B5DF2-522F-934F-92C2-64E06209E3A3}" type="presParOf" srcId="{A40FE6D6-5037-EA49-9549-9D4ABF6065DF}" destId="{26B520DD-00E4-084B-9758-61938B0E83B8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63661-1343-CC4E-AA55-6D21BA0DD62C}" type="doc">
      <dgm:prSet loTypeId="urn:microsoft.com/office/officeart/2005/8/layout/process1" loCatId="" qsTypeId="urn:microsoft.com/office/officeart/2005/8/quickstyle/3d1" qsCatId="3D" csTypeId="urn:microsoft.com/office/officeart/2005/8/colors/colorful5" csCatId="colorful" phldr="1"/>
      <dgm:spPr/>
    </dgm:pt>
    <dgm:pt modelId="{4F4DCF42-60B0-2B4C-9967-CB5D30168D23}">
      <dgm:prSet phldrT="[Texte]"/>
      <dgm:spPr/>
      <dgm:t>
        <a:bodyPr/>
        <a:lstStyle/>
        <a:p>
          <a:r>
            <a:rPr lang="fr-FR" dirty="0"/>
            <a:t>Produit étranger</a:t>
          </a:r>
        </a:p>
      </dgm:t>
    </dgm:pt>
    <dgm:pt modelId="{18D7A399-214C-F14C-94E0-95B386DFD81C}" type="parTrans" cxnId="{EE845132-8D6B-F34B-9118-B7739875DFA3}">
      <dgm:prSet/>
      <dgm:spPr/>
      <dgm:t>
        <a:bodyPr/>
        <a:lstStyle/>
        <a:p>
          <a:endParaRPr lang="fr-FR"/>
        </a:p>
      </dgm:t>
    </dgm:pt>
    <dgm:pt modelId="{3A10F098-AC62-764B-A848-230E5788E6E1}" type="sibTrans" cxnId="{EE845132-8D6B-F34B-9118-B7739875DFA3}">
      <dgm:prSet/>
      <dgm:spPr/>
      <dgm:t>
        <a:bodyPr/>
        <a:lstStyle/>
        <a:p>
          <a:endParaRPr lang="fr-FR"/>
        </a:p>
      </dgm:t>
    </dgm:pt>
    <dgm:pt modelId="{26108B2A-AA9A-5A42-A34B-C59718DABE09}">
      <dgm:prSet phldrT="[Texte]"/>
      <dgm:spPr/>
      <dgm:t>
        <a:bodyPr/>
        <a:lstStyle/>
        <a:p>
          <a:r>
            <a:rPr lang="fr-FR" dirty="0"/>
            <a:t>Produit Français équivalent</a:t>
          </a:r>
        </a:p>
      </dgm:t>
    </dgm:pt>
    <dgm:pt modelId="{A841B851-8C03-8A4C-B2F1-844A20EA79AE}" type="parTrans" cxnId="{D6700AB8-413E-B24C-97E4-129958BF454D}">
      <dgm:prSet/>
      <dgm:spPr/>
      <dgm:t>
        <a:bodyPr/>
        <a:lstStyle/>
        <a:p>
          <a:endParaRPr lang="fr-FR"/>
        </a:p>
      </dgm:t>
    </dgm:pt>
    <dgm:pt modelId="{A7BA7329-D1FA-764A-9EB0-CF3E569E30F0}" type="sibTrans" cxnId="{D6700AB8-413E-B24C-97E4-129958BF454D}">
      <dgm:prSet/>
      <dgm:spPr/>
      <dgm:t>
        <a:bodyPr/>
        <a:lstStyle/>
        <a:p>
          <a:endParaRPr lang="fr-FR"/>
        </a:p>
      </dgm:t>
    </dgm:pt>
    <dgm:pt modelId="{36F8500C-B089-8D40-895E-0AEBF1F1525C}" type="pres">
      <dgm:prSet presAssocID="{F6F63661-1343-CC4E-AA55-6D21BA0DD62C}" presName="Name0" presStyleCnt="0">
        <dgm:presLayoutVars>
          <dgm:dir/>
          <dgm:resizeHandles val="exact"/>
        </dgm:presLayoutVars>
      </dgm:prSet>
      <dgm:spPr/>
    </dgm:pt>
    <dgm:pt modelId="{EBC230A5-2A72-F248-83F6-2534D43B54A0}" type="pres">
      <dgm:prSet presAssocID="{4F4DCF42-60B0-2B4C-9967-CB5D30168D23}" presName="node" presStyleLbl="node1" presStyleIdx="0" presStyleCnt="2">
        <dgm:presLayoutVars>
          <dgm:bulletEnabled val="1"/>
        </dgm:presLayoutVars>
      </dgm:prSet>
      <dgm:spPr/>
    </dgm:pt>
    <dgm:pt modelId="{A98E8121-4D15-C74B-8AAA-9DA1A1A5343E}" type="pres">
      <dgm:prSet presAssocID="{3A10F098-AC62-764B-A848-230E5788E6E1}" presName="sibTrans" presStyleLbl="sibTrans2D1" presStyleIdx="0" presStyleCnt="1"/>
      <dgm:spPr/>
    </dgm:pt>
    <dgm:pt modelId="{5B227AD9-04B3-4443-83E0-5CC198968A41}" type="pres">
      <dgm:prSet presAssocID="{3A10F098-AC62-764B-A848-230E5788E6E1}" presName="connectorText" presStyleLbl="sibTrans2D1" presStyleIdx="0" presStyleCnt="1"/>
      <dgm:spPr/>
    </dgm:pt>
    <dgm:pt modelId="{FC74A95E-0366-E749-9247-00964CF2BEDB}" type="pres">
      <dgm:prSet presAssocID="{26108B2A-AA9A-5A42-A34B-C59718DABE09}" presName="node" presStyleLbl="node1" presStyleIdx="1" presStyleCnt="2">
        <dgm:presLayoutVars>
          <dgm:bulletEnabled val="1"/>
        </dgm:presLayoutVars>
      </dgm:prSet>
      <dgm:spPr/>
    </dgm:pt>
  </dgm:ptLst>
  <dgm:cxnLst>
    <dgm:cxn modelId="{EE845132-8D6B-F34B-9118-B7739875DFA3}" srcId="{F6F63661-1343-CC4E-AA55-6D21BA0DD62C}" destId="{4F4DCF42-60B0-2B4C-9967-CB5D30168D23}" srcOrd="0" destOrd="0" parTransId="{18D7A399-214C-F14C-94E0-95B386DFD81C}" sibTransId="{3A10F098-AC62-764B-A848-230E5788E6E1}"/>
    <dgm:cxn modelId="{656D8272-8E64-1F47-B673-F0173C55D46E}" type="presOf" srcId="{4F4DCF42-60B0-2B4C-9967-CB5D30168D23}" destId="{EBC230A5-2A72-F248-83F6-2534D43B54A0}" srcOrd="0" destOrd="0" presId="urn:microsoft.com/office/officeart/2005/8/layout/process1"/>
    <dgm:cxn modelId="{67D38559-4A90-564A-B9F9-55608FC1A9A6}" type="presOf" srcId="{3A10F098-AC62-764B-A848-230E5788E6E1}" destId="{5B227AD9-04B3-4443-83E0-5CC198968A41}" srcOrd="1" destOrd="0" presId="urn:microsoft.com/office/officeart/2005/8/layout/process1"/>
    <dgm:cxn modelId="{77E6AE5A-D880-0245-9DC0-0D9030E819AC}" type="presOf" srcId="{F6F63661-1343-CC4E-AA55-6D21BA0DD62C}" destId="{36F8500C-B089-8D40-895E-0AEBF1F1525C}" srcOrd="0" destOrd="0" presId="urn:microsoft.com/office/officeart/2005/8/layout/process1"/>
    <dgm:cxn modelId="{D6700AB8-413E-B24C-97E4-129958BF454D}" srcId="{F6F63661-1343-CC4E-AA55-6D21BA0DD62C}" destId="{26108B2A-AA9A-5A42-A34B-C59718DABE09}" srcOrd="1" destOrd="0" parTransId="{A841B851-8C03-8A4C-B2F1-844A20EA79AE}" sibTransId="{A7BA7329-D1FA-764A-9EB0-CF3E569E30F0}"/>
    <dgm:cxn modelId="{657784C7-1534-8C4E-A994-090A6CAC9FB6}" type="presOf" srcId="{3A10F098-AC62-764B-A848-230E5788E6E1}" destId="{A98E8121-4D15-C74B-8AAA-9DA1A1A5343E}" srcOrd="0" destOrd="0" presId="urn:microsoft.com/office/officeart/2005/8/layout/process1"/>
    <dgm:cxn modelId="{E7E3A2CB-56A6-3045-9D92-89CA79A196E5}" type="presOf" srcId="{26108B2A-AA9A-5A42-A34B-C59718DABE09}" destId="{FC74A95E-0366-E749-9247-00964CF2BEDB}" srcOrd="0" destOrd="0" presId="urn:microsoft.com/office/officeart/2005/8/layout/process1"/>
    <dgm:cxn modelId="{10D39441-68C1-0245-881D-9A713DA0307D}" type="presParOf" srcId="{36F8500C-B089-8D40-895E-0AEBF1F1525C}" destId="{EBC230A5-2A72-F248-83F6-2534D43B54A0}" srcOrd="0" destOrd="0" presId="urn:microsoft.com/office/officeart/2005/8/layout/process1"/>
    <dgm:cxn modelId="{030FDFAC-DAE2-9148-88A2-BFDE45591BCE}" type="presParOf" srcId="{36F8500C-B089-8D40-895E-0AEBF1F1525C}" destId="{A98E8121-4D15-C74B-8AAA-9DA1A1A5343E}" srcOrd="1" destOrd="0" presId="urn:microsoft.com/office/officeart/2005/8/layout/process1"/>
    <dgm:cxn modelId="{8E1AF216-1BD4-574B-B7CE-EE545822C040}" type="presParOf" srcId="{A98E8121-4D15-C74B-8AAA-9DA1A1A5343E}" destId="{5B227AD9-04B3-4443-83E0-5CC198968A41}" srcOrd="0" destOrd="0" presId="urn:microsoft.com/office/officeart/2005/8/layout/process1"/>
    <dgm:cxn modelId="{4F2A227E-F4DA-994A-985F-9C4078881A99}" type="presParOf" srcId="{36F8500C-B089-8D40-895E-0AEBF1F1525C}" destId="{FC74A95E-0366-E749-9247-00964CF2BEDB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093BFB-9208-2F48-8AAF-CB6A055B8EBC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B23CB9D5-1A11-7840-B9EC-8125274A9052}">
      <dgm:prSet phldrT="[Texte]"/>
      <dgm:spPr/>
      <dgm:t>
        <a:bodyPr/>
        <a:lstStyle/>
        <a:p>
          <a:r>
            <a:rPr lang="fr-FR" dirty="0"/>
            <a:t>1.5 M d’observations</a:t>
          </a:r>
        </a:p>
      </dgm:t>
    </dgm:pt>
    <dgm:pt modelId="{108AD27E-44C3-EC40-B6EC-08EBE07A1F4E}" type="parTrans" cxnId="{ED54EF9F-7931-DB41-B39C-3EFC8DB4C3FE}">
      <dgm:prSet/>
      <dgm:spPr/>
      <dgm:t>
        <a:bodyPr/>
        <a:lstStyle/>
        <a:p>
          <a:endParaRPr lang="fr-FR"/>
        </a:p>
      </dgm:t>
    </dgm:pt>
    <dgm:pt modelId="{252DD65A-CD04-E342-83B0-FCE8B3E3E7C8}" type="sibTrans" cxnId="{ED54EF9F-7931-DB41-B39C-3EFC8DB4C3FE}">
      <dgm:prSet/>
      <dgm:spPr/>
      <dgm:t>
        <a:bodyPr/>
        <a:lstStyle/>
        <a:p>
          <a:endParaRPr lang="fr-FR"/>
        </a:p>
      </dgm:t>
    </dgm:pt>
    <dgm:pt modelId="{E7F7A0C4-0AD0-9F49-8840-80B8CEE38816}">
      <dgm:prSet phldrT="[Texte]"/>
      <dgm:spPr/>
      <dgm:t>
        <a:bodyPr/>
        <a:lstStyle/>
        <a:p>
          <a:r>
            <a:rPr lang="fr-FR" dirty="0"/>
            <a:t>183 variables</a:t>
          </a:r>
        </a:p>
      </dgm:t>
    </dgm:pt>
    <dgm:pt modelId="{80D37BCC-A15F-D94A-BA86-9D4A893C3A77}" type="parTrans" cxnId="{CBB72161-CCCB-5E46-8974-A0E1B1DEA7D4}">
      <dgm:prSet/>
      <dgm:spPr/>
      <dgm:t>
        <a:bodyPr/>
        <a:lstStyle/>
        <a:p>
          <a:endParaRPr lang="fr-FR"/>
        </a:p>
      </dgm:t>
    </dgm:pt>
    <dgm:pt modelId="{4C9C6E5F-9AB5-BF42-89ED-C5F694EE5D30}" type="sibTrans" cxnId="{CBB72161-CCCB-5E46-8974-A0E1B1DEA7D4}">
      <dgm:prSet/>
      <dgm:spPr/>
      <dgm:t>
        <a:bodyPr/>
        <a:lstStyle/>
        <a:p>
          <a:endParaRPr lang="fr-FR"/>
        </a:p>
      </dgm:t>
    </dgm:pt>
    <dgm:pt modelId="{4548ABDD-F026-304B-8585-939D910FCEEA}">
      <dgm:prSet phldrT="[Texte]"/>
      <dgm:spPr/>
      <dgm:t>
        <a:bodyPr/>
        <a:lstStyle/>
        <a:p>
          <a:r>
            <a:rPr lang="fr-FR" dirty="0"/>
            <a:t>80% de valeurs manquantes</a:t>
          </a:r>
        </a:p>
      </dgm:t>
    </dgm:pt>
    <dgm:pt modelId="{D9747772-A0E9-7F41-A960-8FD35C5690D0}" type="parTrans" cxnId="{1A859936-F114-4549-B42E-C8D988E844CA}">
      <dgm:prSet/>
      <dgm:spPr/>
      <dgm:t>
        <a:bodyPr/>
        <a:lstStyle/>
        <a:p>
          <a:endParaRPr lang="fr-FR"/>
        </a:p>
      </dgm:t>
    </dgm:pt>
    <dgm:pt modelId="{322FC4D1-252C-9141-BD48-DD26B720C914}" type="sibTrans" cxnId="{1A859936-F114-4549-B42E-C8D988E844CA}">
      <dgm:prSet/>
      <dgm:spPr/>
      <dgm:t>
        <a:bodyPr/>
        <a:lstStyle/>
        <a:p>
          <a:endParaRPr lang="fr-FR"/>
        </a:p>
      </dgm:t>
    </dgm:pt>
    <dgm:pt modelId="{2A6F99F4-0D1E-624D-AFFD-423EF2E7DFE0}" type="pres">
      <dgm:prSet presAssocID="{DA093BFB-9208-2F48-8AAF-CB6A055B8EBC}" presName="Name0" presStyleCnt="0">
        <dgm:presLayoutVars>
          <dgm:dir/>
          <dgm:resizeHandles val="exact"/>
        </dgm:presLayoutVars>
      </dgm:prSet>
      <dgm:spPr/>
    </dgm:pt>
    <dgm:pt modelId="{7C7700F0-AA32-D847-9109-F7BA192F480A}" type="pres">
      <dgm:prSet presAssocID="{B23CB9D5-1A11-7840-B9EC-8125274A9052}" presName="node" presStyleLbl="node1" presStyleIdx="0" presStyleCnt="3">
        <dgm:presLayoutVars>
          <dgm:bulletEnabled val="1"/>
        </dgm:presLayoutVars>
      </dgm:prSet>
      <dgm:spPr/>
    </dgm:pt>
    <dgm:pt modelId="{F2ACDB16-3CAE-E344-B1DD-C3E0713B158A}" type="pres">
      <dgm:prSet presAssocID="{252DD65A-CD04-E342-83B0-FCE8B3E3E7C8}" presName="sibTrans" presStyleCnt="0"/>
      <dgm:spPr/>
    </dgm:pt>
    <dgm:pt modelId="{AE54FB6F-F062-9E48-AB12-83D24FFDB487}" type="pres">
      <dgm:prSet presAssocID="{E7F7A0C4-0AD0-9F49-8840-80B8CEE38816}" presName="node" presStyleLbl="node1" presStyleIdx="1" presStyleCnt="3">
        <dgm:presLayoutVars>
          <dgm:bulletEnabled val="1"/>
        </dgm:presLayoutVars>
      </dgm:prSet>
      <dgm:spPr/>
    </dgm:pt>
    <dgm:pt modelId="{95139A8A-5F8C-6944-9DEF-796B02351BA2}" type="pres">
      <dgm:prSet presAssocID="{4C9C6E5F-9AB5-BF42-89ED-C5F694EE5D30}" presName="sibTrans" presStyleCnt="0"/>
      <dgm:spPr/>
    </dgm:pt>
    <dgm:pt modelId="{ECD1EC5D-E19D-0046-8384-3119F06D23C9}" type="pres">
      <dgm:prSet presAssocID="{4548ABDD-F026-304B-8585-939D910FCEEA}" presName="node" presStyleLbl="node1" presStyleIdx="2" presStyleCnt="3">
        <dgm:presLayoutVars>
          <dgm:bulletEnabled val="1"/>
        </dgm:presLayoutVars>
      </dgm:prSet>
      <dgm:spPr/>
    </dgm:pt>
  </dgm:ptLst>
  <dgm:cxnLst>
    <dgm:cxn modelId="{1A859936-F114-4549-B42E-C8D988E844CA}" srcId="{DA093BFB-9208-2F48-8AAF-CB6A055B8EBC}" destId="{4548ABDD-F026-304B-8585-939D910FCEEA}" srcOrd="2" destOrd="0" parTransId="{D9747772-A0E9-7F41-A960-8FD35C5690D0}" sibTransId="{322FC4D1-252C-9141-BD48-DD26B720C914}"/>
    <dgm:cxn modelId="{CBB72161-CCCB-5E46-8974-A0E1B1DEA7D4}" srcId="{DA093BFB-9208-2F48-8AAF-CB6A055B8EBC}" destId="{E7F7A0C4-0AD0-9F49-8840-80B8CEE38816}" srcOrd="1" destOrd="0" parTransId="{80D37BCC-A15F-D94A-BA86-9D4A893C3A77}" sibTransId="{4C9C6E5F-9AB5-BF42-89ED-C5F694EE5D30}"/>
    <dgm:cxn modelId="{836ADA67-4A20-0347-873D-7E6973912623}" type="presOf" srcId="{4548ABDD-F026-304B-8585-939D910FCEEA}" destId="{ECD1EC5D-E19D-0046-8384-3119F06D23C9}" srcOrd="0" destOrd="0" presId="urn:microsoft.com/office/officeart/2005/8/layout/hList6"/>
    <dgm:cxn modelId="{3A64306F-F219-BE47-AE21-DD391FF9A02A}" type="presOf" srcId="{DA093BFB-9208-2F48-8AAF-CB6A055B8EBC}" destId="{2A6F99F4-0D1E-624D-AFFD-423EF2E7DFE0}" srcOrd="0" destOrd="0" presId="urn:microsoft.com/office/officeart/2005/8/layout/hList6"/>
    <dgm:cxn modelId="{67BAE48A-7DF3-CF4B-8DF6-BAAEE214C649}" type="presOf" srcId="{E7F7A0C4-0AD0-9F49-8840-80B8CEE38816}" destId="{AE54FB6F-F062-9E48-AB12-83D24FFDB487}" srcOrd="0" destOrd="0" presId="urn:microsoft.com/office/officeart/2005/8/layout/hList6"/>
    <dgm:cxn modelId="{ED54EF9F-7931-DB41-B39C-3EFC8DB4C3FE}" srcId="{DA093BFB-9208-2F48-8AAF-CB6A055B8EBC}" destId="{B23CB9D5-1A11-7840-B9EC-8125274A9052}" srcOrd="0" destOrd="0" parTransId="{108AD27E-44C3-EC40-B6EC-08EBE07A1F4E}" sibTransId="{252DD65A-CD04-E342-83B0-FCE8B3E3E7C8}"/>
    <dgm:cxn modelId="{DFB168A3-F096-684B-B41F-09A786AAD925}" type="presOf" srcId="{B23CB9D5-1A11-7840-B9EC-8125274A9052}" destId="{7C7700F0-AA32-D847-9109-F7BA192F480A}" srcOrd="0" destOrd="0" presId="urn:microsoft.com/office/officeart/2005/8/layout/hList6"/>
    <dgm:cxn modelId="{B16AEC6C-36BD-534E-A25C-27AF68D1CAD0}" type="presParOf" srcId="{2A6F99F4-0D1E-624D-AFFD-423EF2E7DFE0}" destId="{7C7700F0-AA32-D847-9109-F7BA192F480A}" srcOrd="0" destOrd="0" presId="urn:microsoft.com/office/officeart/2005/8/layout/hList6"/>
    <dgm:cxn modelId="{8B95509A-387E-8847-8762-8D245D0F959B}" type="presParOf" srcId="{2A6F99F4-0D1E-624D-AFFD-423EF2E7DFE0}" destId="{F2ACDB16-3CAE-E344-B1DD-C3E0713B158A}" srcOrd="1" destOrd="0" presId="urn:microsoft.com/office/officeart/2005/8/layout/hList6"/>
    <dgm:cxn modelId="{355C145C-FAB8-BE42-B6FE-020966357BB2}" type="presParOf" srcId="{2A6F99F4-0D1E-624D-AFFD-423EF2E7DFE0}" destId="{AE54FB6F-F062-9E48-AB12-83D24FFDB487}" srcOrd="2" destOrd="0" presId="urn:microsoft.com/office/officeart/2005/8/layout/hList6"/>
    <dgm:cxn modelId="{4F9809F0-CE7E-0641-B672-A72D1646009C}" type="presParOf" srcId="{2A6F99F4-0D1E-624D-AFFD-423EF2E7DFE0}" destId="{95139A8A-5F8C-6944-9DEF-796B02351BA2}" srcOrd="3" destOrd="0" presId="urn:microsoft.com/office/officeart/2005/8/layout/hList6"/>
    <dgm:cxn modelId="{42F57BC0-4948-1D44-BDDB-E03E14E4E080}" type="presParOf" srcId="{2A6F99F4-0D1E-624D-AFFD-423EF2E7DFE0}" destId="{ECD1EC5D-E19D-0046-8384-3119F06D23C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7F9C2C-A656-4E4B-B9A7-90DFDFE67411}" type="doc">
      <dgm:prSet loTypeId="urn:microsoft.com/office/officeart/2005/8/layout/h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7A0E0962-BDE0-7F4E-9684-6E931A5F6B04}">
      <dgm:prSet phldrT="[Texte]"/>
      <dgm:spPr/>
      <dgm:t>
        <a:bodyPr/>
        <a:lstStyle/>
        <a:p>
          <a:r>
            <a:rPr lang="fr-FR" dirty="0"/>
            <a:t>Pays</a:t>
          </a:r>
        </a:p>
      </dgm:t>
    </dgm:pt>
    <dgm:pt modelId="{BC50258E-8E91-3744-A817-0015EF1A4761}" type="parTrans" cxnId="{1B619D9E-1E48-164F-BB31-07C9693053D7}">
      <dgm:prSet/>
      <dgm:spPr/>
      <dgm:t>
        <a:bodyPr/>
        <a:lstStyle/>
        <a:p>
          <a:endParaRPr lang="fr-FR"/>
        </a:p>
      </dgm:t>
    </dgm:pt>
    <dgm:pt modelId="{B1F44FDD-241F-0847-A9AC-21364FFD7D55}" type="sibTrans" cxnId="{1B619D9E-1E48-164F-BB31-07C9693053D7}">
      <dgm:prSet/>
      <dgm:spPr/>
      <dgm:t>
        <a:bodyPr/>
        <a:lstStyle/>
        <a:p>
          <a:endParaRPr lang="fr-FR"/>
        </a:p>
      </dgm:t>
    </dgm:pt>
    <dgm:pt modelId="{4CB5EF10-F3D4-944E-AD7B-AA722C12C658}">
      <dgm:prSet phldrT="[Texte]"/>
      <dgm:spPr/>
      <dgm:t>
        <a:bodyPr/>
        <a:lstStyle/>
        <a:p>
          <a:r>
            <a:rPr lang="fr-FR" dirty="0"/>
            <a:t>France</a:t>
          </a:r>
        </a:p>
      </dgm:t>
    </dgm:pt>
    <dgm:pt modelId="{91CE3B62-8123-7A4C-B2FD-1D2B37825838}" type="parTrans" cxnId="{BBABB57F-7CB7-404D-ACC3-9E94047F007F}">
      <dgm:prSet/>
      <dgm:spPr/>
      <dgm:t>
        <a:bodyPr/>
        <a:lstStyle/>
        <a:p>
          <a:endParaRPr lang="fr-FR"/>
        </a:p>
      </dgm:t>
    </dgm:pt>
    <dgm:pt modelId="{AD00545E-622B-AD49-84E3-FD72FC0FE75A}" type="sibTrans" cxnId="{BBABB57F-7CB7-404D-ACC3-9E94047F007F}">
      <dgm:prSet/>
      <dgm:spPr/>
      <dgm:t>
        <a:bodyPr/>
        <a:lstStyle/>
        <a:p>
          <a:endParaRPr lang="fr-FR"/>
        </a:p>
      </dgm:t>
    </dgm:pt>
    <dgm:pt modelId="{3848BC3D-B61F-4542-B76F-4ABE27C3F67C}">
      <dgm:prSet phldrT="[Texte]"/>
      <dgm:spPr/>
      <dgm:t>
        <a:bodyPr/>
        <a:lstStyle/>
        <a:p>
          <a:r>
            <a:rPr lang="fr-FR" dirty="0"/>
            <a:t>Allemagne</a:t>
          </a:r>
        </a:p>
      </dgm:t>
    </dgm:pt>
    <dgm:pt modelId="{A15A0BDD-9B31-7C41-9174-C48BA6044233}" type="parTrans" cxnId="{B6FC96D5-C198-5C4B-8328-C3BC7AEEAEDE}">
      <dgm:prSet/>
      <dgm:spPr/>
      <dgm:t>
        <a:bodyPr/>
        <a:lstStyle/>
        <a:p>
          <a:endParaRPr lang="fr-FR"/>
        </a:p>
      </dgm:t>
    </dgm:pt>
    <dgm:pt modelId="{97A984E6-C984-3B40-B220-9D46FEC28D72}" type="sibTrans" cxnId="{B6FC96D5-C198-5C4B-8328-C3BC7AEEAEDE}">
      <dgm:prSet/>
      <dgm:spPr/>
      <dgm:t>
        <a:bodyPr/>
        <a:lstStyle/>
        <a:p>
          <a:endParaRPr lang="fr-FR"/>
        </a:p>
      </dgm:t>
    </dgm:pt>
    <dgm:pt modelId="{66B98169-9422-4B4A-BA3D-B7D8C34FDDCC}">
      <dgm:prSet phldrT="[Texte]"/>
      <dgm:spPr/>
      <dgm:t>
        <a:bodyPr/>
        <a:lstStyle/>
        <a:p>
          <a:r>
            <a:rPr lang="fr-FR" dirty="0"/>
            <a:t>Variables</a:t>
          </a:r>
        </a:p>
      </dgm:t>
    </dgm:pt>
    <dgm:pt modelId="{1928B1F0-064D-754E-814F-4A633EC98C94}" type="parTrans" cxnId="{BADDCC9F-DA56-BF4B-91DB-C1D0F59A29DD}">
      <dgm:prSet/>
      <dgm:spPr/>
      <dgm:t>
        <a:bodyPr/>
        <a:lstStyle/>
        <a:p>
          <a:endParaRPr lang="fr-FR"/>
        </a:p>
      </dgm:t>
    </dgm:pt>
    <dgm:pt modelId="{900F5A1E-3EF0-1E4E-B0EB-6DB226AF7E0B}" type="sibTrans" cxnId="{BADDCC9F-DA56-BF4B-91DB-C1D0F59A29DD}">
      <dgm:prSet/>
      <dgm:spPr/>
      <dgm:t>
        <a:bodyPr/>
        <a:lstStyle/>
        <a:p>
          <a:endParaRPr lang="fr-FR"/>
        </a:p>
      </dgm:t>
    </dgm:pt>
    <dgm:pt modelId="{C189DF65-FA50-0149-B7AA-9EF89F2D4614}">
      <dgm:prSet phldrT="[Texte]"/>
      <dgm:spPr/>
      <dgm:t>
        <a:bodyPr/>
        <a:lstStyle/>
        <a:p>
          <a:r>
            <a:rPr lang="fr-FR" dirty="0"/>
            <a:t>Catégorie</a:t>
          </a:r>
        </a:p>
      </dgm:t>
    </dgm:pt>
    <dgm:pt modelId="{17A7E20C-8FAC-074C-82D9-FEF52EF47733}" type="parTrans" cxnId="{093F3CDC-2075-1C43-9769-438BA685E20F}">
      <dgm:prSet/>
      <dgm:spPr/>
      <dgm:t>
        <a:bodyPr/>
        <a:lstStyle/>
        <a:p>
          <a:endParaRPr lang="fr-FR"/>
        </a:p>
      </dgm:t>
    </dgm:pt>
    <dgm:pt modelId="{484177FA-B121-9B45-B963-652D253B3AC0}" type="sibTrans" cxnId="{093F3CDC-2075-1C43-9769-438BA685E20F}">
      <dgm:prSet/>
      <dgm:spPr/>
      <dgm:t>
        <a:bodyPr/>
        <a:lstStyle/>
        <a:p>
          <a:endParaRPr lang="fr-FR"/>
        </a:p>
      </dgm:t>
    </dgm:pt>
    <dgm:pt modelId="{08EE6AEA-63EF-304B-A84A-CE1F2EA107DC}">
      <dgm:prSet phldrT="[Texte]"/>
      <dgm:spPr/>
      <dgm:t>
        <a:bodyPr/>
        <a:lstStyle/>
        <a:p>
          <a:r>
            <a:rPr lang="fr-FR" dirty="0"/>
            <a:t>Informations  nutritionnelles</a:t>
          </a:r>
        </a:p>
      </dgm:t>
    </dgm:pt>
    <dgm:pt modelId="{B696CB6A-D6F5-EB41-8F62-2E7D708E951F}" type="parTrans" cxnId="{0B920E11-F10A-2048-ACF4-2A98F2219A99}">
      <dgm:prSet/>
      <dgm:spPr/>
      <dgm:t>
        <a:bodyPr/>
        <a:lstStyle/>
        <a:p>
          <a:endParaRPr lang="fr-FR"/>
        </a:p>
      </dgm:t>
    </dgm:pt>
    <dgm:pt modelId="{468FB786-E1B9-B541-937F-112F1632042B}" type="sibTrans" cxnId="{0B920E11-F10A-2048-ACF4-2A98F2219A99}">
      <dgm:prSet/>
      <dgm:spPr/>
      <dgm:t>
        <a:bodyPr/>
        <a:lstStyle/>
        <a:p>
          <a:endParaRPr lang="fr-FR"/>
        </a:p>
      </dgm:t>
    </dgm:pt>
    <dgm:pt modelId="{C3E7FCBB-5BD9-054B-B751-357ADCC6C982}">
      <dgm:prSet phldrT="[Texte]"/>
      <dgm:spPr/>
      <dgm:t>
        <a:bodyPr/>
        <a:lstStyle/>
        <a:p>
          <a:r>
            <a:rPr lang="fr-FR" dirty="0"/>
            <a:t>Condition</a:t>
          </a:r>
        </a:p>
      </dgm:t>
    </dgm:pt>
    <dgm:pt modelId="{57049308-525B-B244-A0BA-ED7E4FCD7753}" type="parTrans" cxnId="{89477E78-9D84-484F-BDA7-FDEDF7079F99}">
      <dgm:prSet/>
      <dgm:spPr/>
      <dgm:t>
        <a:bodyPr/>
        <a:lstStyle/>
        <a:p>
          <a:endParaRPr lang="fr-FR"/>
        </a:p>
      </dgm:t>
    </dgm:pt>
    <dgm:pt modelId="{CE5FC4C6-084C-9441-9B54-3B0BB32EF1DC}" type="sibTrans" cxnId="{89477E78-9D84-484F-BDA7-FDEDF7079F99}">
      <dgm:prSet/>
      <dgm:spPr/>
      <dgm:t>
        <a:bodyPr/>
        <a:lstStyle/>
        <a:p>
          <a:endParaRPr lang="fr-FR"/>
        </a:p>
      </dgm:t>
    </dgm:pt>
    <dgm:pt modelId="{877ADE34-192D-1E47-B84A-78FDC7907C7C}">
      <dgm:prSet phldrT="[Texte]"/>
      <dgm:spPr/>
      <dgm:t>
        <a:bodyPr/>
        <a:lstStyle/>
        <a:p>
          <a:r>
            <a:rPr lang="fr-FR" dirty="0"/>
            <a:t>&lt; 50% </a:t>
          </a:r>
          <a:r>
            <a:rPr lang="fr-FR" dirty="0" err="1"/>
            <a:t>NAs</a:t>
          </a:r>
          <a:endParaRPr lang="fr-FR" dirty="0"/>
        </a:p>
      </dgm:t>
    </dgm:pt>
    <dgm:pt modelId="{0EFF5D3A-EBDD-894E-8BBF-6F960A4B0C0D}" type="parTrans" cxnId="{1F4C2CFF-32B5-0241-92A7-92592E6EA9E3}">
      <dgm:prSet/>
      <dgm:spPr/>
      <dgm:t>
        <a:bodyPr/>
        <a:lstStyle/>
        <a:p>
          <a:endParaRPr lang="fr-FR"/>
        </a:p>
      </dgm:t>
    </dgm:pt>
    <dgm:pt modelId="{D637ADEC-345A-8841-A0C9-0233345AEAFF}" type="sibTrans" cxnId="{1F4C2CFF-32B5-0241-92A7-92592E6EA9E3}">
      <dgm:prSet/>
      <dgm:spPr/>
      <dgm:t>
        <a:bodyPr/>
        <a:lstStyle/>
        <a:p>
          <a:endParaRPr lang="fr-FR"/>
        </a:p>
      </dgm:t>
    </dgm:pt>
    <dgm:pt modelId="{37BA0E9A-1DF8-E14F-8DA1-4C76F73AB045}">
      <dgm:prSet phldrT="[Texte]"/>
      <dgm:spPr/>
      <dgm:t>
        <a:bodyPr/>
        <a:lstStyle/>
        <a:p>
          <a:r>
            <a:rPr lang="fr-FR" dirty="0" err="1"/>
            <a:t>Nutriscore</a:t>
          </a:r>
          <a:r>
            <a:rPr lang="fr-FR" dirty="0"/>
            <a:t> &amp; </a:t>
          </a:r>
          <a:r>
            <a:rPr lang="fr-FR" dirty="0" err="1"/>
            <a:t>nutrigrade</a:t>
          </a:r>
          <a:endParaRPr lang="fr-FR" dirty="0"/>
        </a:p>
      </dgm:t>
    </dgm:pt>
    <dgm:pt modelId="{D3438BA9-8A93-5544-82BD-CA224797D7E5}" type="parTrans" cxnId="{FFD43571-3E62-8D40-AAE7-C811DF024D13}">
      <dgm:prSet/>
      <dgm:spPr/>
      <dgm:t>
        <a:bodyPr/>
        <a:lstStyle/>
        <a:p>
          <a:endParaRPr lang="fr-FR"/>
        </a:p>
      </dgm:t>
    </dgm:pt>
    <dgm:pt modelId="{19A65633-98E6-6C42-8188-0EDB55AA7155}" type="sibTrans" cxnId="{FFD43571-3E62-8D40-AAE7-C811DF024D13}">
      <dgm:prSet/>
      <dgm:spPr/>
      <dgm:t>
        <a:bodyPr/>
        <a:lstStyle/>
        <a:p>
          <a:endParaRPr lang="fr-FR"/>
        </a:p>
      </dgm:t>
    </dgm:pt>
    <dgm:pt modelId="{10469485-15D5-8F4D-BF10-28BC308B211A}" type="pres">
      <dgm:prSet presAssocID="{007F9C2C-A656-4E4B-B9A7-90DFDFE67411}" presName="Name0" presStyleCnt="0">
        <dgm:presLayoutVars>
          <dgm:dir/>
          <dgm:animLvl val="lvl"/>
          <dgm:resizeHandles val="exact"/>
        </dgm:presLayoutVars>
      </dgm:prSet>
      <dgm:spPr/>
    </dgm:pt>
    <dgm:pt modelId="{2BE714B1-2357-6C47-8523-D7335DE63845}" type="pres">
      <dgm:prSet presAssocID="{7A0E0962-BDE0-7F4E-9684-6E931A5F6B04}" presName="composite" presStyleCnt="0"/>
      <dgm:spPr/>
    </dgm:pt>
    <dgm:pt modelId="{7D1CEA4C-052F-2A46-B7B4-81DEBBF29FDB}" type="pres">
      <dgm:prSet presAssocID="{7A0E0962-BDE0-7F4E-9684-6E931A5F6B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C5AEEF6-1362-ED47-8E89-5739B3DBA124}" type="pres">
      <dgm:prSet presAssocID="{7A0E0962-BDE0-7F4E-9684-6E931A5F6B04}" presName="desTx" presStyleLbl="alignAccFollowNode1" presStyleIdx="0" presStyleCnt="3">
        <dgm:presLayoutVars>
          <dgm:bulletEnabled val="1"/>
        </dgm:presLayoutVars>
      </dgm:prSet>
      <dgm:spPr/>
    </dgm:pt>
    <dgm:pt modelId="{FAEE05D3-1406-6741-93E5-32D464AB17DC}" type="pres">
      <dgm:prSet presAssocID="{B1F44FDD-241F-0847-A9AC-21364FFD7D55}" presName="space" presStyleCnt="0"/>
      <dgm:spPr/>
    </dgm:pt>
    <dgm:pt modelId="{79249CB8-6236-2F4F-8644-B9BF70ECAF67}" type="pres">
      <dgm:prSet presAssocID="{66B98169-9422-4B4A-BA3D-B7D8C34FDDCC}" presName="composite" presStyleCnt="0"/>
      <dgm:spPr/>
    </dgm:pt>
    <dgm:pt modelId="{5A4DA3A7-D400-8640-A565-435F4CE2F08C}" type="pres">
      <dgm:prSet presAssocID="{66B98169-9422-4B4A-BA3D-B7D8C34FDD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C6C99F-811E-5D4F-8BC6-B4540FB2658A}" type="pres">
      <dgm:prSet presAssocID="{66B98169-9422-4B4A-BA3D-B7D8C34FDDCC}" presName="desTx" presStyleLbl="alignAccFollowNode1" presStyleIdx="1" presStyleCnt="3">
        <dgm:presLayoutVars>
          <dgm:bulletEnabled val="1"/>
        </dgm:presLayoutVars>
      </dgm:prSet>
      <dgm:spPr/>
    </dgm:pt>
    <dgm:pt modelId="{9A39A066-2B8E-0B48-837F-AA4A4666CC72}" type="pres">
      <dgm:prSet presAssocID="{900F5A1E-3EF0-1E4E-B0EB-6DB226AF7E0B}" presName="space" presStyleCnt="0"/>
      <dgm:spPr/>
    </dgm:pt>
    <dgm:pt modelId="{59A5CF1B-1826-BE42-A96B-52F0BB4DBFDA}" type="pres">
      <dgm:prSet presAssocID="{C3E7FCBB-5BD9-054B-B751-357ADCC6C982}" presName="composite" presStyleCnt="0"/>
      <dgm:spPr/>
    </dgm:pt>
    <dgm:pt modelId="{761A0542-3B31-1C4A-B23B-CFA3A866481D}" type="pres">
      <dgm:prSet presAssocID="{C3E7FCBB-5BD9-054B-B751-357ADCC6C9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7D1B1BD-DD0D-E54D-8075-3C6D7B1F7006}" type="pres">
      <dgm:prSet presAssocID="{C3E7FCBB-5BD9-054B-B751-357ADCC6C9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B920E11-F10A-2048-ACF4-2A98F2219A99}" srcId="{66B98169-9422-4B4A-BA3D-B7D8C34FDDCC}" destId="{08EE6AEA-63EF-304B-A84A-CE1F2EA107DC}" srcOrd="1" destOrd="0" parTransId="{B696CB6A-D6F5-EB41-8F62-2E7D708E951F}" sibTransId="{468FB786-E1B9-B541-937F-112F1632042B}"/>
    <dgm:cxn modelId="{127E5E24-AD4B-634F-B541-F60A489DDBC7}" type="presOf" srcId="{877ADE34-192D-1E47-B84A-78FDC7907C7C}" destId="{97D1B1BD-DD0D-E54D-8075-3C6D7B1F7006}" srcOrd="0" destOrd="0" presId="urn:microsoft.com/office/officeart/2005/8/layout/hList1"/>
    <dgm:cxn modelId="{687ACF2F-EBD1-2E4A-B403-1210645AB6A7}" type="presOf" srcId="{08EE6AEA-63EF-304B-A84A-CE1F2EA107DC}" destId="{21C6C99F-811E-5D4F-8BC6-B4540FB2658A}" srcOrd="0" destOrd="1" presId="urn:microsoft.com/office/officeart/2005/8/layout/hList1"/>
    <dgm:cxn modelId="{ED936432-3B49-6C4F-88AC-7697A30957FC}" type="presOf" srcId="{4CB5EF10-F3D4-944E-AD7B-AA722C12C658}" destId="{8C5AEEF6-1362-ED47-8E89-5739B3DBA124}" srcOrd="0" destOrd="0" presId="urn:microsoft.com/office/officeart/2005/8/layout/hList1"/>
    <dgm:cxn modelId="{936B2262-DA29-7744-97BE-EE8785BE5437}" type="presOf" srcId="{37BA0E9A-1DF8-E14F-8DA1-4C76F73AB045}" destId="{21C6C99F-811E-5D4F-8BC6-B4540FB2658A}" srcOrd="0" destOrd="2" presId="urn:microsoft.com/office/officeart/2005/8/layout/hList1"/>
    <dgm:cxn modelId="{B74DB74D-2724-EE44-A272-9797E462AEE0}" type="presOf" srcId="{3848BC3D-B61F-4542-B76F-4ABE27C3F67C}" destId="{8C5AEEF6-1362-ED47-8E89-5739B3DBA124}" srcOrd="0" destOrd="1" presId="urn:microsoft.com/office/officeart/2005/8/layout/hList1"/>
    <dgm:cxn modelId="{FFD43571-3E62-8D40-AAE7-C811DF024D13}" srcId="{66B98169-9422-4B4A-BA3D-B7D8C34FDDCC}" destId="{37BA0E9A-1DF8-E14F-8DA1-4C76F73AB045}" srcOrd="2" destOrd="0" parTransId="{D3438BA9-8A93-5544-82BD-CA224797D7E5}" sibTransId="{19A65633-98E6-6C42-8188-0EDB55AA7155}"/>
    <dgm:cxn modelId="{89477E78-9D84-484F-BDA7-FDEDF7079F99}" srcId="{007F9C2C-A656-4E4B-B9A7-90DFDFE67411}" destId="{C3E7FCBB-5BD9-054B-B751-357ADCC6C982}" srcOrd="2" destOrd="0" parTransId="{57049308-525B-B244-A0BA-ED7E4FCD7753}" sibTransId="{CE5FC4C6-084C-9441-9B54-3B0BB32EF1DC}"/>
    <dgm:cxn modelId="{BBABB57F-7CB7-404D-ACC3-9E94047F007F}" srcId="{7A0E0962-BDE0-7F4E-9684-6E931A5F6B04}" destId="{4CB5EF10-F3D4-944E-AD7B-AA722C12C658}" srcOrd="0" destOrd="0" parTransId="{91CE3B62-8123-7A4C-B2FD-1D2B37825838}" sibTransId="{AD00545E-622B-AD49-84E3-FD72FC0FE75A}"/>
    <dgm:cxn modelId="{0E131584-4227-5B42-934B-30715F5BD634}" type="presOf" srcId="{007F9C2C-A656-4E4B-B9A7-90DFDFE67411}" destId="{10469485-15D5-8F4D-BF10-28BC308B211A}" srcOrd="0" destOrd="0" presId="urn:microsoft.com/office/officeart/2005/8/layout/hList1"/>
    <dgm:cxn modelId="{A154C992-22C5-7D46-AA2D-348D38FC271A}" type="presOf" srcId="{66B98169-9422-4B4A-BA3D-B7D8C34FDDCC}" destId="{5A4DA3A7-D400-8640-A565-435F4CE2F08C}" srcOrd="0" destOrd="0" presId="urn:microsoft.com/office/officeart/2005/8/layout/hList1"/>
    <dgm:cxn modelId="{1B619D9E-1E48-164F-BB31-07C9693053D7}" srcId="{007F9C2C-A656-4E4B-B9A7-90DFDFE67411}" destId="{7A0E0962-BDE0-7F4E-9684-6E931A5F6B04}" srcOrd="0" destOrd="0" parTransId="{BC50258E-8E91-3744-A817-0015EF1A4761}" sibTransId="{B1F44FDD-241F-0847-A9AC-21364FFD7D55}"/>
    <dgm:cxn modelId="{BADDCC9F-DA56-BF4B-91DB-C1D0F59A29DD}" srcId="{007F9C2C-A656-4E4B-B9A7-90DFDFE67411}" destId="{66B98169-9422-4B4A-BA3D-B7D8C34FDDCC}" srcOrd="1" destOrd="0" parTransId="{1928B1F0-064D-754E-814F-4A633EC98C94}" sibTransId="{900F5A1E-3EF0-1E4E-B0EB-6DB226AF7E0B}"/>
    <dgm:cxn modelId="{661734A4-54B8-634F-95BB-D797D72BCDF6}" type="presOf" srcId="{C189DF65-FA50-0149-B7AA-9EF89F2D4614}" destId="{21C6C99F-811E-5D4F-8BC6-B4540FB2658A}" srcOrd="0" destOrd="0" presId="urn:microsoft.com/office/officeart/2005/8/layout/hList1"/>
    <dgm:cxn modelId="{BDEBFAA5-D4AE-9145-B99E-4FFF31CAFD0A}" type="presOf" srcId="{7A0E0962-BDE0-7F4E-9684-6E931A5F6B04}" destId="{7D1CEA4C-052F-2A46-B7B4-81DEBBF29FDB}" srcOrd="0" destOrd="0" presId="urn:microsoft.com/office/officeart/2005/8/layout/hList1"/>
    <dgm:cxn modelId="{B6FC96D5-C198-5C4B-8328-C3BC7AEEAEDE}" srcId="{7A0E0962-BDE0-7F4E-9684-6E931A5F6B04}" destId="{3848BC3D-B61F-4542-B76F-4ABE27C3F67C}" srcOrd="1" destOrd="0" parTransId="{A15A0BDD-9B31-7C41-9174-C48BA6044233}" sibTransId="{97A984E6-C984-3B40-B220-9D46FEC28D72}"/>
    <dgm:cxn modelId="{093F3CDC-2075-1C43-9769-438BA685E20F}" srcId="{66B98169-9422-4B4A-BA3D-B7D8C34FDDCC}" destId="{C189DF65-FA50-0149-B7AA-9EF89F2D4614}" srcOrd="0" destOrd="0" parTransId="{17A7E20C-8FAC-074C-82D9-FEF52EF47733}" sibTransId="{484177FA-B121-9B45-B963-652D253B3AC0}"/>
    <dgm:cxn modelId="{2F0D7FF1-6D7A-BC40-8501-5AB674C35E6C}" type="presOf" srcId="{C3E7FCBB-5BD9-054B-B751-357ADCC6C982}" destId="{761A0542-3B31-1C4A-B23B-CFA3A866481D}" srcOrd="0" destOrd="0" presId="urn:microsoft.com/office/officeart/2005/8/layout/hList1"/>
    <dgm:cxn modelId="{1F4C2CFF-32B5-0241-92A7-92592E6EA9E3}" srcId="{C3E7FCBB-5BD9-054B-B751-357ADCC6C982}" destId="{877ADE34-192D-1E47-B84A-78FDC7907C7C}" srcOrd="0" destOrd="0" parTransId="{0EFF5D3A-EBDD-894E-8BBF-6F960A4B0C0D}" sibTransId="{D637ADEC-345A-8841-A0C9-0233345AEAFF}"/>
    <dgm:cxn modelId="{9172EABD-E3DD-F344-B301-D30AF46C70C4}" type="presParOf" srcId="{10469485-15D5-8F4D-BF10-28BC308B211A}" destId="{2BE714B1-2357-6C47-8523-D7335DE63845}" srcOrd="0" destOrd="0" presId="urn:microsoft.com/office/officeart/2005/8/layout/hList1"/>
    <dgm:cxn modelId="{AE27242A-F246-694A-BE2B-3A977A4393FA}" type="presParOf" srcId="{2BE714B1-2357-6C47-8523-D7335DE63845}" destId="{7D1CEA4C-052F-2A46-B7B4-81DEBBF29FDB}" srcOrd="0" destOrd="0" presId="urn:microsoft.com/office/officeart/2005/8/layout/hList1"/>
    <dgm:cxn modelId="{C13AEE2B-5AB0-E142-9F62-9DC2DD1C52D0}" type="presParOf" srcId="{2BE714B1-2357-6C47-8523-D7335DE63845}" destId="{8C5AEEF6-1362-ED47-8E89-5739B3DBA124}" srcOrd="1" destOrd="0" presId="urn:microsoft.com/office/officeart/2005/8/layout/hList1"/>
    <dgm:cxn modelId="{B25A45B8-B8A5-C340-8428-AB0C05954A60}" type="presParOf" srcId="{10469485-15D5-8F4D-BF10-28BC308B211A}" destId="{FAEE05D3-1406-6741-93E5-32D464AB17DC}" srcOrd="1" destOrd="0" presId="urn:microsoft.com/office/officeart/2005/8/layout/hList1"/>
    <dgm:cxn modelId="{9EF37B7F-5CBC-F840-90E5-2DA9EC1C33E6}" type="presParOf" srcId="{10469485-15D5-8F4D-BF10-28BC308B211A}" destId="{79249CB8-6236-2F4F-8644-B9BF70ECAF67}" srcOrd="2" destOrd="0" presId="urn:microsoft.com/office/officeart/2005/8/layout/hList1"/>
    <dgm:cxn modelId="{C6A95FEC-1A7E-4D44-877B-C53F8BB4DE0D}" type="presParOf" srcId="{79249CB8-6236-2F4F-8644-B9BF70ECAF67}" destId="{5A4DA3A7-D400-8640-A565-435F4CE2F08C}" srcOrd="0" destOrd="0" presId="urn:microsoft.com/office/officeart/2005/8/layout/hList1"/>
    <dgm:cxn modelId="{92DB6D1A-83E6-D34A-84EB-F7AEAF668824}" type="presParOf" srcId="{79249CB8-6236-2F4F-8644-B9BF70ECAF67}" destId="{21C6C99F-811E-5D4F-8BC6-B4540FB2658A}" srcOrd="1" destOrd="0" presId="urn:microsoft.com/office/officeart/2005/8/layout/hList1"/>
    <dgm:cxn modelId="{2A4B9846-706E-A243-A6A4-2690ACE12FF4}" type="presParOf" srcId="{10469485-15D5-8F4D-BF10-28BC308B211A}" destId="{9A39A066-2B8E-0B48-837F-AA4A4666CC72}" srcOrd="3" destOrd="0" presId="urn:microsoft.com/office/officeart/2005/8/layout/hList1"/>
    <dgm:cxn modelId="{6DF0ADFE-2A80-A34D-88AF-6E3169418384}" type="presParOf" srcId="{10469485-15D5-8F4D-BF10-28BC308B211A}" destId="{59A5CF1B-1826-BE42-A96B-52F0BB4DBFDA}" srcOrd="4" destOrd="0" presId="urn:microsoft.com/office/officeart/2005/8/layout/hList1"/>
    <dgm:cxn modelId="{2E9C5785-1702-8045-BD3F-B36799D5172D}" type="presParOf" srcId="{59A5CF1B-1826-BE42-A96B-52F0BB4DBFDA}" destId="{761A0542-3B31-1C4A-B23B-CFA3A866481D}" srcOrd="0" destOrd="0" presId="urn:microsoft.com/office/officeart/2005/8/layout/hList1"/>
    <dgm:cxn modelId="{6ECE7CAE-59B8-8942-8717-2A8CE6E0E7A8}" type="presParOf" srcId="{59A5CF1B-1826-BE42-A96B-52F0BB4DBFDA}" destId="{97D1B1BD-DD0D-E54D-8075-3C6D7B1F70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E939E-C9FB-0841-83AF-BB569BC93FB6}" type="doc">
      <dgm:prSet loTypeId="urn:microsoft.com/office/officeart/2005/8/layout/arrow4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0B575AD6-87C4-D646-AFC8-78AE02713D9B}">
      <dgm:prSet phldrT="[Texte]"/>
      <dgm:spPr/>
      <dgm:t>
        <a:bodyPr/>
        <a:lstStyle/>
        <a:p>
          <a:pPr algn="l">
            <a:lnSpc>
              <a:spcPct val="150000"/>
            </a:lnSpc>
          </a:pPr>
          <a:r>
            <a:rPr lang="fr-FR" dirty="0"/>
            <a:t>115 résultats</a:t>
          </a:r>
        </a:p>
      </dgm:t>
    </dgm:pt>
    <dgm:pt modelId="{A6B986BF-F6A7-E84F-A025-D12E02CE1E67}" type="parTrans" cxnId="{3F861008-97C7-A545-96CB-E485FA6EA03B}">
      <dgm:prSet/>
      <dgm:spPr/>
      <dgm:t>
        <a:bodyPr/>
        <a:lstStyle/>
        <a:p>
          <a:endParaRPr lang="fr-FR"/>
        </a:p>
      </dgm:t>
    </dgm:pt>
    <dgm:pt modelId="{AF91413F-C07F-F043-BE18-6E0E32BAA9F7}" type="sibTrans" cxnId="{3F861008-97C7-A545-96CB-E485FA6EA03B}">
      <dgm:prSet/>
      <dgm:spPr/>
      <dgm:t>
        <a:bodyPr/>
        <a:lstStyle/>
        <a:p>
          <a:endParaRPr lang="fr-FR"/>
        </a:p>
      </dgm:t>
    </dgm:pt>
    <dgm:pt modelId="{50DA2CDE-AA6E-5744-929C-79E35E1D5677}" type="pres">
      <dgm:prSet presAssocID="{FC6E939E-C9FB-0841-83AF-BB569BC93FB6}" presName="compositeShape" presStyleCnt="0">
        <dgm:presLayoutVars>
          <dgm:chMax val="2"/>
          <dgm:dir/>
          <dgm:resizeHandles val="exact"/>
        </dgm:presLayoutVars>
      </dgm:prSet>
      <dgm:spPr/>
    </dgm:pt>
    <dgm:pt modelId="{32AF0CAD-CDAE-D04E-92B8-3B0C0B54A31D}" type="pres">
      <dgm:prSet presAssocID="{0B575AD6-87C4-D646-AFC8-78AE02713D9B}" presName="upArrow" presStyleLbl="node1" presStyleIdx="0" presStyleCnt="1" custScaleX="70334"/>
      <dgm:spPr/>
    </dgm:pt>
    <dgm:pt modelId="{AEF7D6B5-0416-E147-A369-3B37EE4725E9}" type="pres">
      <dgm:prSet presAssocID="{0B575AD6-87C4-D646-AFC8-78AE02713D9B}" presName="upArrowText" presStyleLbl="revTx" presStyleIdx="0" presStyleCnt="1" custScaleY="65796" custLinFactNeighborX="-15534" custLinFactNeighborY="12259">
        <dgm:presLayoutVars>
          <dgm:chMax val="0"/>
          <dgm:bulletEnabled val="1"/>
        </dgm:presLayoutVars>
      </dgm:prSet>
      <dgm:spPr/>
    </dgm:pt>
  </dgm:ptLst>
  <dgm:cxnLst>
    <dgm:cxn modelId="{3F861008-97C7-A545-96CB-E485FA6EA03B}" srcId="{FC6E939E-C9FB-0841-83AF-BB569BC93FB6}" destId="{0B575AD6-87C4-D646-AFC8-78AE02713D9B}" srcOrd="0" destOrd="0" parTransId="{A6B986BF-F6A7-E84F-A025-D12E02CE1E67}" sibTransId="{AF91413F-C07F-F043-BE18-6E0E32BAA9F7}"/>
    <dgm:cxn modelId="{D321685B-0C69-D345-988F-2D7D802B2490}" type="presOf" srcId="{0B575AD6-87C4-D646-AFC8-78AE02713D9B}" destId="{AEF7D6B5-0416-E147-A369-3B37EE4725E9}" srcOrd="0" destOrd="0" presId="urn:microsoft.com/office/officeart/2005/8/layout/arrow4"/>
    <dgm:cxn modelId="{7724A378-A2BB-7E48-BA4E-7430B40A2693}" type="presOf" srcId="{FC6E939E-C9FB-0841-83AF-BB569BC93FB6}" destId="{50DA2CDE-AA6E-5744-929C-79E35E1D5677}" srcOrd="0" destOrd="0" presId="urn:microsoft.com/office/officeart/2005/8/layout/arrow4"/>
    <dgm:cxn modelId="{DC32EE93-FFBE-3148-83D7-A30EF250DFC0}" type="presParOf" srcId="{50DA2CDE-AA6E-5744-929C-79E35E1D5677}" destId="{32AF0CAD-CDAE-D04E-92B8-3B0C0B54A31D}" srcOrd="0" destOrd="0" presId="urn:microsoft.com/office/officeart/2005/8/layout/arrow4"/>
    <dgm:cxn modelId="{69838DC9-626D-5F4E-9984-E28511BDF628}" type="presParOf" srcId="{50DA2CDE-AA6E-5744-929C-79E35E1D5677}" destId="{AEF7D6B5-0416-E147-A369-3B37EE4725E9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D12B5F-9AD2-1A42-B364-2C53F50E6B63}" type="doc">
      <dgm:prSet loTypeId="urn:microsoft.com/office/officeart/2005/8/layout/process1" loCatId="" qsTypeId="urn:microsoft.com/office/officeart/2005/8/quickstyle/simple1" qsCatId="simple" csTypeId="urn:microsoft.com/office/officeart/2005/8/colors/accent6_2" csCatId="accent6" phldr="1"/>
      <dgm:spPr/>
    </dgm:pt>
    <dgm:pt modelId="{188E11D4-2733-E249-9A44-5BC0E263E53A}">
      <dgm:prSet phldrT="[Texte]"/>
      <dgm:spPr/>
      <dgm:t>
        <a:bodyPr/>
        <a:lstStyle/>
        <a:p>
          <a:r>
            <a:rPr lang="fr-FR" dirty="0"/>
            <a:t>115 variables</a:t>
          </a:r>
        </a:p>
      </dgm:t>
    </dgm:pt>
    <dgm:pt modelId="{8B6EED08-D1B6-9344-B720-DBA1670D0639}" type="parTrans" cxnId="{128FF7C6-7CF4-6847-ADB4-AD7ADA5D416E}">
      <dgm:prSet/>
      <dgm:spPr/>
      <dgm:t>
        <a:bodyPr/>
        <a:lstStyle/>
        <a:p>
          <a:endParaRPr lang="fr-FR"/>
        </a:p>
      </dgm:t>
    </dgm:pt>
    <dgm:pt modelId="{F1A628F5-6DAE-F044-9F93-8EE28EB79338}" type="sibTrans" cxnId="{128FF7C6-7CF4-6847-ADB4-AD7ADA5D416E}">
      <dgm:prSet/>
      <dgm:spPr/>
      <dgm:t>
        <a:bodyPr/>
        <a:lstStyle/>
        <a:p>
          <a:endParaRPr lang="fr-FR"/>
        </a:p>
      </dgm:t>
    </dgm:pt>
    <dgm:pt modelId="{967054C3-413C-F94E-A238-99BD92EF6A08}">
      <dgm:prSet phldrT="[Texte]"/>
      <dgm:spPr/>
      <dgm:t>
        <a:bodyPr/>
        <a:lstStyle/>
        <a:p>
          <a:r>
            <a:rPr lang="fr-FR" dirty="0"/>
            <a:t>14 variables</a:t>
          </a:r>
        </a:p>
      </dgm:t>
    </dgm:pt>
    <dgm:pt modelId="{9BECEB48-9663-6C48-9765-9507A284D5C8}" type="parTrans" cxnId="{F95527E1-56C8-A649-B5E4-2BFD0A040825}">
      <dgm:prSet/>
      <dgm:spPr/>
      <dgm:t>
        <a:bodyPr/>
        <a:lstStyle/>
        <a:p>
          <a:endParaRPr lang="fr-FR"/>
        </a:p>
      </dgm:t>
    </dgm:pt>
    <dgm:pt modelId="{1162B93D-52B9-624C-A67E-9AA390E211FB}" type="sibTrans" cxnId="{F95527E1-56C8-A649-B5E4-2BFD0A040825}">
      <dgm:prSet/>
      <dgm:spPr/>
      <dgm:t>
        <a:bodyPr/>
        <a:lstStyle/>
        <a:p>
          <a:endParaRPr lang="fr-FR"/>
        </a:p>
      </dgm:t>
    </dgm:pt>
    <dgm:pt modelId="{4EDC9BC8-136C-824D-953F-00AFF837E59B}" type="pres">
      <dgm:prSet presAssocID="{8AD12B5F-9AD2-1A42-B364-2C53F50E6B63}" presName="Name0" presStyleCnt="0">
        <dgm:presLayoutVars>
          <dgm:dir/>
          <dgm:resizeHandles val="exact"/>
        </dgm:presLayoutVars>
      </dgm:prSet>
      <dgm:spPr/>
    </dgm:pt>
    <dgm:pt modelId="{89E428DD-949B-9947-88B6-07D13D6159C5}" type="pres">
      <dgm:prSet presAssocID="{188E11D4-2733-E249-9A44-5BC0E263E53A}" presName="node" presStyleLbl="node1" presStyleIdx="0" presStyleCnt="2">
        <dgm:presLayoutVars>
          <dgm:bulletEnabled val="1"/>
        </dgm:presLayoutVars>
      </dgm:prSet>
      <dgm:spPr/>
    </dgm:pt>
    <dgm:pt modelId="{FE7FB460-4D86-BE45-8491-25E30FF4BE7B}" type="pres">
      <dgm:prSet presAssocID="{F1A628F5-6DAE-F044-9F93-8EE28EB79338}" presName="sibTrans" presStyleLbl="sibTrans2D1" presStyleIdx="0" presStyleCnt="1"/>
      <dgm:spPr/>
    </dgm:pt>
    <dgm:pt modelId="{C63ECA15-C4D2-5049-AE03-3852574A6032}" type="pres">
      <dgm:prSet presAssocID="{F1A628F5-6DAE-F044-9F93-8EE28EB79338}" presName="connectorText" presStyleLbl="sibTrans2D1" presStyleIdx="0" presStyleCnt="1"/>
      <dgm:spPr/>
    </dgm:pt>
    <dgm:pt modelId="{933AB459-8274-FB45-B7AD-1E2236605792}" type="pres">
      <dgm:prSet presAssocID="{967054C3-413C-F94E-A238-99BD92EF6A08}" presName="node" presStyleLbl="node1" presStyleIdx="1" presStyleCnt="2">
        <dgm:presLayoutVars>
          <dgm:bulletEnabled val="1"/>
        </dgm:presLayoutVars>
      </dgm:prSet>
      <dgm:spPr/>
    </dgm:pt>
  </dgm:ptLst>
  <dgm:cxnLst>
    <dgm:cxn modelId="{28848F1C-2B74-3E4F-8E63-BD730E3C8814}" type="presOf" srcId="{F1A628F5-6DAE-F044-9F93-8EE28EB79338}" destId="{FE7FB460-4D86-BE45-8491-25E30FF4BE7B}" srcOrd="0" destOrd="0" presId="urn:microsoft.com/office/officeart/2005/8/layout/process1"/>
    <dgm:cxn modelId="{B9418C5D-59F2-544A-9567-5F64B6E3096A}" type="presOf" srcId="{967054C3-413C-F94E-A238-99BD92EF6A08}" destId="{933AB459-8274-FB45-B7AD-1E2236605792}" srcOrd="0" destOrd="0" presId="urn:microsoft.com/office/officeart/2005/8/layout/process1"/>
    <dgm:cxn modelId="{C1B7AA75-D3D7-7246-B215-0A3A8E10B93F}" type="presOf" srcId="{F1A628F5-6DAE-F044-9F93-8EE28EB79338}" destId="{C63ECA15-C4D2-5049-AE03-3852574A6032}" srcOrd="1" destOrd="0" presId="urn:microsoft.com/office/officeart/2005/8/layout/process1"/>
    <dgm:cxn modelId="{128FF7C6-7CF4-6847-ADB4-AD7ADA5D416E}" srcId="{8AD12B5F-9AD2-1A42-B364-2C53F50E6B63}" destId="{188E11D4-2733-E249-9A44-5BC0E263E53A}" srcOrd="0" destOrd="0" parTransId="{8B6EED08-D1B6-9344-B720-DBA1670D0639}" sibTransId="{F1A628F5-6DAE-F044-9F93-8EE28EB79338}"/>
    <dgm:cxn modelId="{F95527E1-56C8-A649-B5E4-2BFD0A040825}" srcId="{8AD12B5F-9AD2-1A42-B364-2C53F50E6B63}" destId="{967054C3-413C-F94E-A238-99BD92EF6A08}" srcOrd="1" destOrd="0" parTransId="{9BECEB48-9663-6C48-9765-9507A284D5C8}" sibTransId="{1162B93D-52B9-624C-A67E-9AA390E211FB}"/>
    <dgm:cxn modelId="{3689C9EC-5BEA-C642-BF5A-814665D8EC31}" type="presOf" srcId="{8AD12B5F-9AD2-1A42-B364-2C53F50E6B63}" destId="{4EDC9BC8-136C-824D-953F-00AFF837E59B}" srcOrd="0" destOrd="0" presId="urn:microsoft.com/office/officeart/2005/8/layout/process1"/>
    <dgm:cxn modelId="{4E7B88EF-0554-7043-96AE-A5298A40C451}" type="presOf" srcId="{188E11D4-2733-E249-9A44-5BC0E263E53A}" destId="{89E428DD-949B-9947-88B6-07D13D6159C5}" srcOrd="0" destOrd="0" presId="urn:microsoft.com/office/officeart/2005/8/layout/process1"/>
    <dgm:cxn modelId="{C7D40BF6-6EE8-594A-8B3B-B22FD7DF371D}" type="presParOf" srcId="{4EDC9BC8-136C-824D-953F-00AFF837E59B}" destId="{89E428DD-949B-9947-88B6-07D13D6159C5}" srcOrd="0" destOrd="0" presId="urn:microsoft.com/office/officeart/2005/8/layout/process1"/>
    <dgm:cxn modelId="{47E22D7C-9BBE-AF4D-A85F-C2CC20C2F3A8}" type="presParOf" srcId="{4EDC9BC8-136C-824D-953F-00AFF837E59B}" destId="{FE7FB460-4D86-BE45-8491-25E30FF4BE7B}" srcOrd="1" destOrd="0" presId="urn:microsoft.com/office/officeart/2005/8/layout/process1"/>
    <dgm:cxn modelId="{110D14AD-C428-954F-8220-A01C50ED9A21}" type="presParOf" srcId="{FE7FB460-4D86-BE45-8491-25E30FF4BE7B}" destId="{C63ECA15-C4D2-5049-AE03-3852574A6032}" srcOrd="0" destOrd="0" presId="urn:microsoft.com/office/officeart/2005/8/layout/process1"/>
    <dgm:cxn modelId="{5BE3E3C0-132F-104E-9867-7B93E81AAA1D}" type="presParOf" srcId="{4EDC9BC8-136C-824D-953F-00AFF837E59B}" destId="{933AB459-8274-FB45-B7AD-1E223660579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C724E-0A80-AD42-87A3-8E7CC278676C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8F247ECF-709E-2543-B978-4F8611337359}">
      <dgm:prSet/>
      <dgm:spPr/>
      <dgm:t>
        <a:bodyPr/>
        <a:lstStyle/>
        <a:p>
          <a:r>
            <a:rPr lang="en-US" dirty="0"/>
            <a:t>125 </a:t>
          </a:r>
          <a:r>
            <a:rPr lang="en-US" dirty="0" err="1"/>
            <a:t>doublons</a:t>
          </a:r>
          <a:r>
            <a:rPr lang="en-US" dirty="0"/>
            <a:t> (0.7 %)</a:t>
          </a:r>
          <a:endParaRPr lang="fr-FR" dirty="0"/>
        </a:p>
      </dgm:t>
    </dgm:pt>
    <dgm:pt modelId="{179B35E6-8780-1E43-BB61-3D710F94A099}" type="parTrans" cxnId="{F41A1445-9D5F-1B40-A773-F9E4AB66DF23}">
      <dgm:prSet/>
      <dgm:spPr/>
      <dgm:t>
        <a:bodyPr/>
        <a:lstStyle/>
        <a:p>
          <a:endParaRPr lang="fr-FR"/>
        </a:p>
      </dgm:t>
    </dgm:pt>
    <dgm:pt modelId="{00326074-AAF7-5A4E-8C5B-41BFB2FDC9CA}" type="sibTrans" cxnId="{F41A1445-9D5F-1B40-A773-F9E4AB66DF23}">
      <dgm:prSet/>
      <dgm:spPr/>
      <dgm:t>
        <a:bodyPr/>
        <a:lstStyle/>
        <a:p>
          <a:endParaRPr lang="fr-FR"/>
        </a:p>
      </dgm:t>
    </dgm:pt>
    <dgm:pt modelId="{E72ED156-FC3C-F544-8382-8961C7E6DB1E}">
      <dgm:prSet/>
      <dgm:spPr/>
      <dgm:t>
        <a:bodyPr/>
        <a:lstStyle/>
        <a:p>
          <a:r>
            <a:rPr lang="fr-FR" dirty="0"/>
            <a:t>"</a:t>
          </a:r>
          <a:r>
            <a:rPr lang="fr-FR" dirty="0" err="1"/>
            <a:t>Energy</a:t>
          </a:r>
          <a:r>
            <a:rPr lang="fr-FR" dirty="0"/>
            <a:t>" : 1 valeur extrême</a:t>
          </a:r>
        </a:p>
      </dgm:t>
    </dgm:pt>
    <dgm:pt modelId="{CC220FB8-C93C-9646-B666-01EAE907D23C}" type="parTrans" cxnId="{70D0A612-1329-3046-AFB0-AC64422AADD2}">
      <dgm:prSet/>
      <dgm:spPr/>
    </dgm:pt>
    <dgm:pt modelId="{9BEC159A-98A2-434F-9340-D796282CB09D}" type="sibTrans" cxnId="{70D0A612-1329-3046-AFB0-AC64422AADD2}">
      <dgm:prSet/>
      <dgm:spPr/>
    </dgm:pt>
    <dgm:pt modelId="{B207AEC1-A946-EC4E-B8ED-8EAC7AC92564}">
      <dgm:prSet/>
      <dgm:spPr/>
      <dgm:t>
        <a:bodyPr/>
        <a:lstStyle/>
        <a:p>
          <a:r>
            <a:rPr lang="fr-FR" dirty="0"/>
            <a:t>-15 ≤ </a:t>
          </a:r>
          <a:r>
            <a:rPr lang="fr-FR" dirty="0" err="1"/>
            <a:t>Nutriscore</a:t>
          </a:r>
          <a:r>
            <a:rPr lang="fr-FR" dirty="0"/>
            <a:t> ≤ 40 : </a:t>
          </a:r>
          <a:br>
            <a:rPr lang="fr-FR" dirty="0"/>
          </a:br>
          <a:r>
            <a:rPr lang="fr-FR" dirty="0"/>
            <a:t>0 valeurs aberrantes</a:t>
          </a:r>
        </a:p>
      </dgm:t>
    </dgm:pt>
    <dgm:pt modelId="{516E2264-6452-104C-ACAE-630B67DCFB40}" type="parTrans" cxnId="{9DFB93D0-AF3C-F84E-892E-D0F4B1B1ED19}">
      <dgm:prSet/>
      <dgm:spPr/>
    </dgm:pt>
    <dgm:pt modelId="{D574674E-A892-8C40-A6AD-C9424A3DBC5B}" type="sibTrans" cxnId="{9DFB93D0-AF3C-F84E-892E-D0F4B1B1ED19}">
      <dgm:prSet/>
      <dgm:spPr/>
    </dgm:pt>
    <dgm:pt modelId="{76859A37-56A8-7246-A763-D726F37F3BBB}">
      <dgm:prSet/>
      <dgm:spPr/>
      <dgm:t>
        <a:bodyPr/>
        <a:lstStyle/>
        <a:p>
          <a:r>
            <a:rPr lang="fr-FR" dirty="0"/>
            <a:t>0 ≤ Info </a:t>
          </a:r>
          <a:r>
            <a:rPr lang="fr-FR" dirty="0" err="1"/>
            <a:t>Nutr</a:t>
          </a:r>
          <a:r>
            <a:rPr lang="fr-FR" dirty="0"/>
            <a:t>. ≤ 100 : </a:t>
          </a:r>
          <a:br>
            <a:rPr lang="fr-FR" dirty="0"/>
          </a:br>
          <a:r>
            <a:rPr lang="fr-FR" dirty="0"/>
            <a:t>3 valeurs aberrantes</a:t>
          </a:r>
        </a:p>
      </dgm:t>
    </dgm:pt>
    <dgm:pt modelId="{00F134C3-731B-5842-84EA-6C0190870B81}" type="parTrans" cxnId="{D7955800-376B-934F-A1EA-97637EC9FEA8}">
      <dgm:prSet/>
      <dgm:spPr/>
    </dgm:pt>
    <dgm:pt modelId="{E08467C4-E9CE-2048-B8CF-5A14CCC5F373}" type="sibTrans" cxnId="{D7955800-376B-934F-A1EA-97637EC9FEA8}">
      <dgm:prSet/>
      <dgm:spPr/>
    </dgm:pt>
    <dgm:pt modelId="{9BDFDBCC-9721-7B4D-BA0D-CA59D38C9FBF}" type="pres">
      <dgm:prSet presAssocID="{E14C724E-0A80-AD42-87A3-8E7CC278676C}" presName="linear" presStyleCnt="0">
        <dgm:presLayoutVars>
          <dgm:animLvl val="lvl"/>
          <dgm:resizeHandles val="exact"/>
        </dgm:presLayoutVars>
      </dgm:prSet>
      <dgm:spPr/>
    </dgm:pt>
    <dgm:pt modelId="{99E67EED-44E6-1843-892D-5C8AE79EB527}" type="pres">
      <dgm:prSet presAssocID="{8F247ECF-709E-2543-B978-4F86113373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9C2D32-CE0E-FC43-A894-9502BBA9A0EA}" type="pres">
      <dgm:prSet presAssocID="{00326074-AAF7-5A4E-8C5B-41BFB2FDC9CA}" presName="spacer" presStyleCnt="0"/>
      <dgm:spPr/>
    </dgm:pt>
    <dgm:pt modelId="{AF648E27-E654-E14E-88D9-3AB3938427D4}" type="pres">
      <dgm:prSet presAssocID="{E72ED156-FC3C-F544-8382-8961C7E6DB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2CA1F-A222-8F43-AD60-A75AD85D1012}" type="pres">
      <dgm:prSet presAssocID="{9BEC159A-98A2-434F-9340-D796282CB09D}" presName="spacer" presStyleCnt="0"/>
      <dgm:spPr/>
    </dgm:pt>
    <dgm:pt modelId="{8C0D653A-46F3-EA41-9ED8-7F6E03E3317D}" type="pres">
      <dgm:prSet presAssocID="{B207AEC1-A946-EC4E-B8ED-8EAC7AC925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7BBFCE-DF58-944A-94B1-3CB8013A4863}" type="pres">
      <dgm:prSet presAssocID="{D574674E-A892-8C40-A6AD-C9424A3DBC5B}" presName="spacer" presStyleCnt="0"/>
      <dgm:spPr/>
    </dgm:pt>
    <dgm:pt modelId="{B00B8A87-ACEF-C345-A00D-972A20482795}" type="pres">
      <dgm:prSet presAssocID="{76859A37-56A8-7246-A763-D726F37F3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955800-376B-934F-A1EA-97637EC9FEA8}" srcId="{E14C724E-0A80-AD42-87A3-8E7CC278676C}" destId="{76859A37-56A8-7246-A763-D726F37F3BBB}" srcOrd="3" destOrd="0" parTransId="{00F134C3-731B-5842-84EA-6C0190870B81}" sibTransId="{E08467C4-E9CE-2048-B8CF-5A14CCC5F373}"/>
    <dgm:cxn modelId="{70D0A612-1329-3046-AFB0-AC64422AADD2}" srcId="{E14C724E-0A80-AD42-87A3-8E7CC278676C}" destId="{E72ED156-FC3C-F544-8382-8961C7E6DB1E}" srcOrd="1" destOrd="0" parTransId="{CC220FB8-C93C-9646-B666-01EAE907D23C}" sibTransId="{9BEC159A-98A2-434F-9340-D796282CB09D}"/>
    <dgm:cxn modelId="{9DE40464-4AA5-6348-9C62-A37FA7D94DEA}" type="presOf" srcId="{8F247ECF-709E-2543-B978-4F8611337359}" destId="{99E67EED-44E6-1843-892D-5C8AE79EB527}" srcOrd="0" destOrd="0" presId="urn:microsoft.com/office/officeart/2005/8/layout/vList2"/>
    <dgm:cxn modelId="{F41A1445-9D5F-1B40-A773-F9E4AB66DF23}" srcId="{E14C724E-0A80-AD42-87A3-8E7CC278676C}" destId="{8F247ECF-709E-2543-B978-4F8611337359}" srcOrd="0" destOrd="0" parTransId="{179B35E6-8780-1E43-BB61-3D710F94A099}" sibTransId="{00326074-AAF7-5A4E-8C5B-41BFB2FDC9CA}"/>
    <dgm:cxn modelId="{6D6E8674-7543-A648-9D19-FDCFED5F65F2}" type="presOf" srcId="{B207AEC1-A946-EC4E-B8ED-8EAC7AC92564}" destId="{8C0D653A-46F3-EA41-9ED8-7F6E03E3317D}" srcOrd="0" destOrd="0" presId="urn:microsoft.com/office/officeart/2005/8/layout/vList2"/>
    <dgm:cxn modelId="{AACBFEA1-4248-4F4A-BEB0-87BDB6DA7434}" type="presOf" srcId="{76859A37-56A8-7246-A763-D726F37F3BBB}" destId="{B00B8A87-ACEF-C345-A00D-972A20482795}" srcOrd="0" destOrd="0" presId="urn:microsoft.com/office/officeart/2005/8/layout/vList2"/>
    <dgm:cxn modelId="{FDCEC1B4-31EC-2842-A563-0BBA31825E50}" type="presOf" srcId="{E14C724E-0A80-AD42-87A3-8E7CC278676C}" destId="{9BDFDBCC-9721-7B4D-BA0D-CA59D38C9FBF}" srcOrd="0" destOrd="0" presId="urn:microsoft.com/office/officeart/2005/8/layout/vList2"/>
    <dgm:cxn modelId="{F673E2CA-5A65-204F-95A1-22D3C40B10E8}" type="presOf" srcId="{E72ED156-FC3C-F544-8382-8961C7E6DB1E}" destId="{AF648E27-E654-E14E-88D9-3AB3938427D4}" srcOrd="0" destOrd="0" presId="urn:microsoft.com/office/officeart/2005/8/layout/vList2"/>
    <dgm:cxn modelId="{9DFB93D0-AF3C-F84E-892E-D0F4B1B1ED19}" srcId="{E14C724E-0A80-AD42-87A3-8E7CC278676C}" destId="{B207AEC1-A946-EC4E-B8ED-8EAC7AC92564}" srcOrd="2" destOrd="0" parTransId="{516E2264-6452-104C-ACAE-630B67DCFB40}" sibTransId="{D574674E-A892-8C40-A6AD-C9424A3DBC5B}"/>
    <dgm:cxn modelId="{04F9EF1C-D340-0D4A-B849-68AB770880D2}" type="presParOf" srcId="{9BDFDBCC-9721-7B4D-BA0D-CA59D38C9FBF}" destId="{99E67EED-44E6-1843-892D-5C8AE79EB527}" srcOrd="0" destOrd="0" presId="urn:microsoft.com/office/officeart/2005/8/layout/vList2"/>
    <dgm:cxn modelId="{41863654-1F28-7544-A6EF-25DA44EC0439}" type="presParOf" srcId="{9BDFDBCC-9721-7B4D-BA0D-CA59D38C9FBF}" destId="{C09C2D32-CE0E-FC43-A894-9502BBA9A0EA}" srcOrd="1" destOrd="0" presId="urn:microsoft.com/office/officeart/2005/8/layout/vList2"/>
    <dgm:cxn modelId="{3AFF07C2-B152-BA46-9B36-960AA6BC5FEF}" type="presParOf" srcId="{9BDFDBCC-9721-7B4D-BA0D-CA59D38C9FBF}" destId="{AF648E27-E654-E14E-88D9-3AB3938427D4}" srcOrd="2" destOrd="0" presId="urn:microsoft.com/office/officeart/2005/8/layout/vList2"/>
    <dgm:cxn modelId="{CB8A1AA8-A632-0748-A02F-76CE12AA9103}" type="presParOf" srcId="{9BDFDBCC-9721-7B4D-BA0D-CA59D38C9FBF}" destId="{A812CA1F-A222-8F43-AD60-A75AD85D1012}" srcOrd="3" destOrd="0" presId="urn:microsoft.com/office/officeart/2005/8/layout/vList2"/>
    <dgm:cxn modelId="{B0D2B6CA-B1DD-6646-A739-A2244D6E614A}" type="presParOf" srcId="{9BDFDBCC-9721-7B4D-BA0D-CA59D38C9FBF}" destId="{8C0D653A-46F3-EA41-9ED8-7F6E03E3317D}" srcOrd="4" destOrd="0" presId="urn:microsoft.com/office/officeart/2005/8/layout/vList2"/>
    <dgm:cxn modelId="{72A1768A-5988-4B43-B4DA-F1999F37FEC9}" type="presParOf" srcId="{9BDFDBCC-9721-7B4D-BA0D-CA59D38C9FBF}" destId="{D57BBFCE-DF58-944A-94B1-3CB8013A4863}" srcOrd="5" destOrd="0" presId="urn:microsoft.com/office/officeart/2005/8/layout/vList2"/>
    <dgm:cxn modelId="{9F387729-3844-614B-BAB7-CB54AE58B24E}" type="presParOf" srcId="{9BDFDBCC-9721-7B4D-BA0D-CA59D38C9FBF}" destId="{B00B8A87-ACEF-C345-A00D-972A204827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500A76-2B1D-FC42-BE89-18470B5BADF1}" type="doc">
      <dgm:prSet loTypeId="urn:microsoft.com/office/officeart/2005/8/layout/hList6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A2BFF6D4-E5D6-E941-841F-C8FA587A5636}">
      <dgm:prSet phldrT="[Texte]"/>
      <dgm:spPr/>
      <dgm:t>
        <a:bodyPr/>
        <a:lstStyle/>
        <a:p>
          <a:r>
            <a:rPr lang="fr-FR" dirty="0"/>
            <a:t>17 540 observations</a:t>
          </a:r>
        </a:p>
      </dgm:t>
    </dgm:pt>
    <dgm:pt modelId="{D9E912B4-64D4-2F44-9DF5-F781DB438C25}" type="parTrans" cxnId="{10B77E6D-E36F-6E45-8C13-39F3E00E057A}">
      <dgm:prSet/>
      <dgm:spPr/>
      <dgm:t>
        <a:bodyPr/>
        <a:lstStyle/>
        <a:p>
          <a:endParaRPr lang="fr-FR"/>
        </a:p>
      </dgm:t>
    </dgm:pt>
    <dgm:pt modelId="{15DA103C-B27D-3245-B4E8-48336676A235}" type="sibTrans" cxnId="{10B77E6D-E36F-6E45-8C13-39F3E00E057A}">
      <dgm:prSet/>
      <dgm:spPr/>
      <dgm:t>
        <a:bodyPr/>
        <a:lstStyle/>
        <a:p>
          <a:endParaRPr lang="fr-FR"/>
        </a:p>
      </dgm:t>
    </dgm:pt>
    <dgm:pt modelId="{7F9EE936-7E23-814C-A424-1707A0A2C9C7}">
      <dgm:prSet phldrT="[Texte]"/>
      <dgm:spPr/>
      <dgm:t>
        <a:bodyPr/>
        <a:lstStyle/>
        <a:p>
          <a:r>
            <a:rPr lang="fr-FR" dirty="0"/>
            <a:t>12 variables</a:t>
          </a:r>
        </a:p>
      </dgm:t>
    </dgm:pt>
    <dgm:pt modelId="{993D67BC-E174-814D-B42B-3574EF060B71}" type="parTrans" cxnId="{C9F4B65F-0592-1642-A35B-8B022A1B37B0}">
      <dgm:prSet/>
      <dgm:spPr/>
      <dgm:t>
        <a:bodyPr/>
        <a:lstStyle/>
        <a:p>
          <a:endParaRPr lang="fr-FR"/>
        </a:p>
      </dgm:t>
    </dgm:pt>
    <dgm:pt modelId="{6FBFDBB3-0D72-9D41-90FA-62520E193FCF}" type="sibTrans" cxnId="{C9F4B65F-0592-1642-A35B-8B022A1B37B0}">
      <dgm:prSet/>
      <dgm:spPr/>
      <dgm:t>
        <a:bodyPr/>
        <a:lstStyle/>
        <a:p>
          <a:endParaRPr lang="fr-FR"/>
        </a:p>
      </dgm:t>
    </dgm:pt>
    <dgm:pt modelId="{09155449-2C84-BC44-83A6-787940679C6F}">
      <dgm:prSet phldrT="[Texte]"/>
      <dgm:spPr/>
      <dgm:t>
        <a:bodyPr/>
        <a:lstStyle/>
        <a:p>
          <a:r>
            <a:rPr lang="fr-FR" dirty="0"/>
            <a:t>3 variables d’identification</a:t>
          </a:r>
        </a:p>
      </dgm:t>
    </dgm:pt>
    <dgm:pt modelId="{01DA85E8-CDBA-EF48-B9A4-5AF5C93193BA}" type="parTrans" cxnId="{3830B688-9CA8-8C4E-AD83-05A340BA7C4B}">
      <dgm:prSet/>
      <dgm:spPr/>
      <dgm:t>
        <a:bodyPr/>
        <a:lstStyle/>
        <a:p>
          <a:endParaRPr lang="fr-FR"/>
        </a:p>
      </dgm:t>
    </dgm:pt>
    <dgm:pt modelId="{C7C883CA-FB60-7743-A473-2DF5BB500160}" type="sibTrans" cxnId="{3830B688-9CA8-8C4E-AD83-05A340BA7C4B}">
      <dgm:prSet/>
      <dgm:spPr/>
      <dgm:t>
        <a:bodyPr/>
        <a:lstStyle/>
        <a:p>
          <a:endParaRPr lang="fr-FR"/>
        </a:p>
      </dgm:t>
    </dgm:pt>
    <dgm:pt modelId="{9B5CFB8B-926E-9C47-BF96-DF1391BE9D06}">
      <dgm:prSet phldrT="[Texte]"/>
      <dgm:spPr/>
      <dgm:t>
        <a:bodyPr/>
        <a:lstStyle/>
        <a:p>
          <a:r>
            <a:rPr lang="fr-FR" dirty="0"/>
            <a:t>9 variables de mesure</a:t>
          </a:r>
        </a:p>
      </dgm:t>
    </dgm:pt>
    <dgm:pt modelId="{390C1815-B0E3-5A43-AB1B-AD0A920A3815}" type="parTrans" cxnId="{7A9DD914-24B1-E34F-9EBA-12F09BC45BF5}">
      <dgm:prSet/>
      <dgm:spPr/>
      <dgm:t>
        <a:bodyPr/>
        <a:lstStyle/>
        <a:p>
          <a:endParaRPr lang="fr-FR"/>
        </a:p>
      </dgm:t>
    </dgm:pt>
    <dgm:pt modelId="{83FD54F7-86F0-BB4D-9F80-1C8F3C266219}" type="sibTrans" cxnId="{7A9DD914-24B1-E34F-9EBA-12F09BC45BF5}">
      <dgm:prSet/>
      <dgm:spPr/>
      <dgm:t>
        <a:bodyPr/>
        <a:lstStyle/>
        <a:p>
          <a:endParaRPr lang="fr-FR"/>
        </a:p>
      </dgm:t>
    </dgm:pt>
    <dgm:pt modelId="{A4483C6C-1CCE-3540-B867-E27F4B663CDA}">
      <dgm:prSet phldrT="[Texte]"/>
      <dgm:spPr/>
      <dgm:t>
        <a:bodyPr/>
        <a:lstStyle/>
        <a:p>
          <a:r>
            <a:rPr lang="fr-FR" dirty="0"/>
            <a:t>0 valeurs manquantes</a:t>
          </a:r>
        </a:p>
      </dgm:t>
    </dgm:pt>
    <dgm:pt modelId="{3DE4AA18-C117-5A44-B036-F57DC532DA43}" type="parTrans" cxnId="{47C4CA86-FDB4-F94E-9676-DC1EAC80263B}">
      <dgm:prSet/>
      <dgm:spPr/>
      <dgm:t>
        <a:bodyPr/>
        <a:lstStyle/>
        <a:p>
          <a:endParaRPr lang="fr-FR"/>
        </a:p>
      </dgm:t>
    </dgm:pt>
    <dgm:pt modelId="{ECDEF8AD-E973-054F-AD83-330A4D1A4998}" type="sibTrans" cxnId="{47C4CA86-FDB4-F94E-9676-DC1EAC80263B}">
      <dgm:prSet/>
      <dgm:spPr/>
      <dgm:t>
        <a:bodyPr/>
        <a:lstStyle/>
        <a:p>
          <a:endParaRPr lang="fr-FR"/>
        </a:p>
      </dgm:t>
    </dgm:pt>
    <dgm:pt modelId="{C7B3B806-5875-C34C-9070-3CD3F53A162D}" type="pres">
      <dgm:prSet presAssocID="{F3500A76-2B1D-FC42-BE89-18470B5BADF1}" presName="Name0" presStyleCnt="0">
        <dgm:presLayoutVars>
          <dgm:dir/>
          <dgm:resizeHandles val="exact"/>
        </dgm:presLayoutVars>
      </dgm:prSet>
      <dgm:spPr/>
    </dgm:pt>
    <dgm:pt modelId="{73A8C3AE-1AEE-A940-B4A9-B9060B5173D8}" type="pres">
      <dgm:prSet presAssocID="{A2BFF6D4-E5D6-E941-841F-C8FA587A5636}" presName="node" presStyleLbl="node1" presStyleIdx="0" presStyleCnt="3">
        <dgm:presLayoutVars>
          <dgm:bulletEnabled val="1"/>
        </dgm:presLayoutVars>
      </dgm:prSet>
      <dgm:spPr/>
    </dgm:pt>
    <dgm:pt modelId="{FAD02164-8243-7341-B99D-844F66A51E8C}" type="pres">
      <dgm:prSet presAssocID="{15DA103C-B27D-3245-B4E8-48336676A235}" presName="sibTrans" presStyleCnt="0"/>
      <dgm:spPr/>
    </dgm:pt>
    <dgm:pt modelId="{A7B8646E-53B5-7C43-B009-D5C20795FEBF}" type="pres">
      <dgm:prSet presAssocID="{7F9EE936-7E23-814C-A424-1707A0A2C9C7}" presName="node" presStyleLbl="node1" presStyleIdx="1" presStyleCnt="3">
        <dgm:presLayoutVars>
          <dgm:bulletEnabled val="1"/>
        </dgm:presLayoutVars>
      </dgm:prSet>
      <dgm:spPr/>
    </dgm:pt>
    <dgm:pt modelId="{1DE533A2-4BEC-8248-A2D9-432B33F8F30D}" type="pres">
      <dgm:prSet presAssocID="{6FBFDBB3-0D72-9D41-90FA-62520E193FCF}" presName="sibTrans" presStyleCnt="0"/>
      <dgm:spPr/>
    </dgm:pt>
    <dgm:pt modelId="{99FD6DAD-81DA-604E-ACFD-A3D7601ED2C3}" type="pres">
      <dgm:prSet presAssocID="{A4483C6C-1CCE-3540-B867-E27F4B663CDA}" presName="node" presStyleLbl="node1" presStyleIdx="2" presStyleCnt="3">
        <dgm:presLayoutVars>
          <dgm:bulletEnabled val="1"/>
        </dgm:presLayoutVars>
      </dgm:prSet>
      <dgm:spPr/>
    </dgm:pt>
  </dgm:ptLst>
  <dgm:cxnLst>
    <dgm:cxn modelId="{7A9DD914-24B1-E34F-9EBA-12F09BC45BF5}" srcId="{7F9EE936-7E23-814C-A424-1707A0A2C9C7}" destId="{9B5CFB8B-926E-9C47-BF96-DF1391BE9D06}" srcOrd="1" destOrd="0" parTransId="{390C1815-B0E3-5A43-AB1B-AD0A920A3815}" sibTransId="{83FD54F7-86F0-BB4D-9F80-1C8F3C266219}"/>
    <dgm:cxn modelId="{9E6D6E16-0DBD-A14A-8E77-9AF8A2E9DA43}" type="presOf" srcId="{A2BFF6D4-E5D6-E941-841F-C8FA587A5636}" destId="{73A8C3AE-1AEE-A940-B4A9-B9060B5173D8}" srcOrd="0" destOrd="0" presId="urn:microsoft.com/office/officeart/2005/8/layout/hList6"/>
    <dgm:cxn modelId="{398DB52E-7C42-A34B-A28B-21444B85B728}" type="presOf" srcId="{7F9EE936-7E23-814C-A424-1707A0A2C9C7}" destId="{A7B8646E-53B5-7C43-B009-D5C20795FEBF}" srcOrd="0" destOrd="0" presId="urn:microsoft.com/office/officeart/2005/8/layout/hList6"/>
    <dgm:cxn modelId="{C9F4B65F-0592-1642-A35B-8B022A1B37B0}" srcId="{F3500A76-2B1D-FC42-BE89-18470B5BADF1}" destId="{7F9EE936-7E23-814C-A424-1707A0A2C9C7}" srcOrd="1" destOrd="0" parTransId="{993D67BC-E174-814D-B42B-3574EF060B71}" sibTransId="{6FBFDBB3-0D72-9D41-90FA-62520E193FCF}"/>
    <dgm:cxn modelId="{48289C42-C9A0-2446-860A-9E46B4FD7F49}" type="presOf" srcId="{A4483C6C-1CCE-3540-B867-E27F4B663CDA}" destId="{99FD6DAD-81DA-604E-ACFD-A3D7601ED2C3}" srcOrd="0" destOrd="0" presId="urn:microsoft.com/office/officeart/2005/8/layout/hList6"/>
    <dgm:cxn modelId="{02FB2A45-2A4E-464D-8D44-A74360FE9894}" type="presOf" srcId="{09155449-2C84-BC44-83A6-787940679C6F}" destId="{A7B8646E-53B5-7C43-B009-D5C20795FEBF}" srcOrd="0" destOrd="1" presId="urn:microsoft.com/office/officeart/2005/8/layout/hList6"/>
    <dgm:cxn modelId="{DE243065-0F80-5B48-B16F-7B766441E888}" type="presOf" srcId="{F3500A76-2B1D-FC42-BE89-18470B5BADF1}" destId="{C7B3B806-5875-C34C-9070-3CD3F53A162D}" srcOrd="0" destOrd="0" presId="urn:microsoft.com/office/officeart/2005/8/layout/hList6"/>
    <dgm:cxn modelId="{10B77E6D-E36F-6E45-8C13-39F3E00E057A}" srcId="{F3500A76-2B1D-FC42-BE89-18470B5BADF1}" destId="{A2BFF6D4-E5D6-E941-841F-C8FA587A5636}" srcOrd="0" destOrd="0" parTransId="{D9E912B4-64D4-2F44-9DF5-F781DB438C25}" sibTransId="{15DA103C-B27D-3245-B4E8-48336676A235}"/>
    <dgm:cxn modelId="{47C4CA86-FDB4-F94E-9676-DC1EAC80263B}" srcId="{F3500A76-2B1D-FC42-BE89-18470B5BADF1}" destId="{A4483C6C-1CCE-3540-B867-E27F4B663CDA}" srcOrd="2" destOrd="0" parTransId="{3DE4AA18-C117-5A44-B036-F57DC532DA43}" sibTransId="{ECDEF8AD-E973-054F-AD83-330A4D1A4998}"/>
    <dgm:cxn modelId="{3830B688-9CA8-8C4E-AD83-05A340BA7C4B}" srcId="{7F9EE936-7E23-814C-A424-1707A0A2C9C7}" destId="{09155449-2C84-BC44-83A6-787940679C6F}" srcOrd="0" destOrd="0" parTransId="{01DA85E8-CDBA-EF48-B9A4-5AF5C93193BA}" sibTransId="{C7C883CA-FB60-7743-A473-2DF5BB500160}"/>
    <dgm:cxn modelId="{6884C7F9-4482-0E4F-8AA4-980DDC3F9449}" type="presOf" srcId="{9B5CFB8B-926E-9C47-BF96-DF1391BE9D06}" destId="{A7B8646E-53B5-7C43-B009-D5C20795FEBF}" srcOrd="0" destOrd="2" presId="urn:microsoft.com/office/officeart/2005/8/layout/hList6"/>
    <dgm:cxn modelId="{F6AB1B0E-6805-E54A-A1F7-1530C2112769}" type="presParOf" srcId="{C7B3B806-5875-C34C-9070-3CD3F53A162D}" destId="{73A8C3AE-1AEE-A940-B4A9-B9060B5173D8}" srcOrd="0" destOrd="0" presId="urn:microsoft.com/office/officeart/2005/8/layout/hList6"/>
    <dgm:cxn modelId="{1C605D57-48AA-F449-B0D9-5232A75E4094}" type="presParOf" srcId="{C7B3B806-5875-C34C-9070-3CD3F53A162D}" destId="{FAD02164-8243-7341-B99D-844F66A51E8C}" srcOrd="1" destOrd="0" presId="urn:microsoft.com/office/officeart/2005/8/layout/hList6"/>
    <dgm:cxn modelId="{D187203D-9CBF-0C45-A7D1-BCAF7F7244C0}" type="presParOf" srcId="{C7B3B806-5875-C34C-9070-3CD3F53A162D}" destId="{A7B8646E-53B5-7C43-B009-D5C20795FEBF}" srcOrd="2" destOrd="0" presId="urn:microsoft.com/office/officeart/2005/8/layout/hList6"/>
    <dgm:cxn modelId="{316A1E25-B0C4-D84A-90BE-AED2BD3BACD5}" type="presParOf" srcId="{C7B3B806-5875-C34C-9070-3CD3F53A162D}" destId="{1DE533A2-4BEC-8248-A2D9-432B33F8F30D}" srcOrd="3" destOrd="0" presId="urn:microsoft.com/office/officeart/2005/8/layout/hList6"/>
    <dgm:cxn modelId="{F8EE8B84-7D5B-5A4C-BBD4-664EC8CD2E8A}" type="presParOf" srcId="{C7B3B806-5875-C34C-9070-3CD3F53A162D}" destId="{99FD6DAD-81DA-604E-ACFD-A3D7601ED2C3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EC1080-DDA0-1743-8AC5-34207F4F81BA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69B3BC72-259F-7E4E-B747-F58E91F97B28}">
      <dgm:prSet/>
      <dgm:spPr/>
      <dgm:t>
        <a:bodyPr/>
        <a:lstStyle/>
        <a:p>
          <a:r>
            <a:rPr lang="en-US"/>
            <a:t>Apparition unique</a:t>
          </a:r>
          <a:endParaRPr lang="fr-FR"/>
        </a:p>
      </dgm:t>
    </dgm:pt>
    <dgm:pt modelId="{8D2810CF-7808-C741-BFCB-123395FC285D}" type="parTrans" cxnId="{C06FBB80-0D17-CF43-A9AC-D59E59D56754}">
      <dgm:prSet/>
      <dgm:spPr/>
      <dgm:t>
        <a:bodyPr/>
        <a:lstStyle/>
        <a:p>
          <a:endParaRPr lang="fr-FR"/>
        </a:p>
      </dgm:t>
    </dgm:pt>
    <dgm:pt modelId="{820218B6-8A7C-944E-B170-2AEDAB228B4B}" type="sibTrans" cxnId="{C06FBB80-0D17-CF43-A9AC-D59E59D56754}">
      <dgm:prSet/>
      <dgm:spPr/>
      <dgm:t>
        <a:bodyPr/>
        <a:lstStyle/>
        <a:p>
          <a:endParaRPr lang="fr-FR"/>
        </a:p>
      </dgm:t>
    </dgm:pt>
    <dgm:pt modelId="{26E4A6BD-0DE5-5644-A15F-2F1E5B08CC10}">
      <dgm:prSet/>
      <dgm:spPr/>
      <dgm:t>
        <a:bodyPr/>
        <a:lstStyle/>
        <a:p>
          <a:r>
            <a:rPr lang="en-US" dirty="0" err="1"/>
            <a:t>Peu</a:t>
          </a:r>
          <a:r>
            <a:rPr lang="en-US" dirty="0"/>
            <a:t> de </a:t>
          </a:r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apparaissent</a:t>
          </a:r>
          <a:r>
            <a:rPr lang="en-US" dirty="0"/>
            <a:t> </a:t>
          </a:r>
          <a:r>
            <a:rPr lang="en-US" dirty="0" err="1"/>
            <a:t>plusieurs</a:t>
          </a:r>
          <a:r>
            <a:rPr lang="en-US" dirty="0"/>
            <a:t> </a:t>
          </a:r>
          <a:r>
            <a:rPr lang="en-US" dirty="0" err="1"/>
            <a:t>fois</a:t>
          </a:r>
          <a:endParaRPr lang="fr-FR" dirty="0"/>
        </a:p>
      </dgm:t>
    </dgm:pt>
    <dgm:pt modelId="{9FFB0E2E-5117-0943-A93A-B91071F0650E}" type="parTrans" cxnId="{2B17A60E-78B2-C746-B46D-4B0430C66D0F}">
      <dgm:prSet/>
      <dgm:spPr/>
      <dgm:t>
        <a:bodyPr/>
        <a:lstStyle/>
        <a:p>
          <a:endParaRPr lang="fr-FR"/>
        </a:p>
      </dgm:t>
    </dgm:pt>
    <dgm:pt modelId="{853D5C8D-C498-F84E-BB7D-CDFA35E5200D}" type="sibTrans" cxnId="{2B17A60E-78B2-C746-B46D-4B0430C66D0F}">
      <dgm:prSet/>
      <dgm:spPr/>
      <dgm:t>
        <a:bodyPr/>
        <a:lstStyle/>
        <a:p>
          <a:endParaRPr lang="fr-FR"/>
        </a:p>
      </dgm:t>
    </dgm:pt>
    <dgm:pt modelId="{9BEA5397-996C-5B46-AB27-AE44A19B9FE4}">
      <dgm:prSet/>
      <dgm:spPr/>
      <dgm:t>
        <a:bodyPr/>
        <a:lstStyle/>
        <a:p>
          <a:r>
            <a:rPr lang="en-US" dirty="0" err="1"/>
            <a:t>Très</a:t>
          </a:r>
          <a:r>
            <a:rPr lang="en-US" dirty="0"/>
            <a:t> </a:t>
          </a:r>
          <a:r>
            <a:rPr lang="en-US" dirty="0" err="1"/>
            <a:t>peu</a:t>
          </a:r>
          <a:r>
            <a:rPr lang="en-US" dirty="0"/>
            <a:t> de </a:t>
          </a:r>
          <a:r>
            <a:rPr lang="en-US" dirty="0" err="1"/>
            <a:t>valeurs</a:t>
          </a:r>
          <a:r>
            <a:rPr lang="en-US" dirty="0"/>
            <a:t> </a:t>
          </a:r>
          <a:r>
            <a:rPr lang="en-US" dirty="0" err="1"/>
            <a:t>apparaissent</a:t>
          </a:r>
          <a:r>
            <a:rPr lang="en-US" dirty="0"/>
            <a:t> &gt; 20 </a:t>
          </a:r>
          <a:r>
            <a:rPr lang="en-US" dirty="0" err="1"/>
            <a:t>fois</a:t>
          </a:r>
          <a:endParaRPr lang="fr-FR" dirty="0"/>
        </a:p>
      </dgm:t>
    </dgm:pt>
    <dgm:pt modelId="{18588F88-5121-8A46-A348-1C7DB46065BA}" type="parTrans" cxnId="{CB8D5BDD-32CB-EB4E-BCE9-847A0D1EC08C}">
      <dgm:prSet/>
      <dgm:spPr/>
      <dgm:t>
        <a:bodyPr/>
        <a:lstStyle/>
        <a:p>
          <a:endParaRPr lang="fr-FR"/>
        </a:p>
      </dgm:t>
    </dgm:pt>
    <dgm:pt modelId="{9EA02F09-FF43-1F47-ADF7-9039AF7325DF}" type="sibTrans" cxnId="{CB8D5BDD-32CB-EB4E-BCE9-847A0D1EC08C}">
      <dgm:prSet/>
      <dgm:spPr/>
      <dgm:t>
        <a:bodyPr/>
        <a:lstStyle/>
        <a:p>
          <a:endParaRPr lang="fr-FR"/>
        </a:p>
      </dgm:t>
    </dgm:pt>
    <dgm:pt modelId="{2A555CF4-9716-BA42-8481-35976D9FAFEE}">
      <dgm:prSet/>
      <dgm:spPr/>
      <dgm:t>
        <a:bodyPr/>
        <a:lstStyle/>
        <a:p>
          <a:r>
            <a:rPr lang="fr-FR" dirty="0"/>
            <a:t>6759 valeurs différentes</a:t>
          </a:r>
        </a:p>
      </dgm:t>
    </dgm:pt>
    <dgm:pt modelId="{B7A8E667-2F34-B347-BD0C-4A54947FEC5D}" type="parTrans" cxnId="{71056C6D-818D-1B4C-80DF-580DCB99CFF8}">
      <dgm:prSet/>
      <dgm:spPr/>
      <dgm:t>
        <a:bodyPr/>
        <a:lstStyle/>
        <a:p>
          <a:endParaRPr lang="fr-FR"/>
        </a:p>
      </dgm:t>
    </dgm:pt>
    <dgm:pt modelId="{69BACCED-86E1-764B-B62A-77C0F850860D}" type="sibTrans" cxnId="{71056C6D-818D-1B4C-80DF-580DCB99CFF8}">
      <dgm:prSet/>
      <dgm:spPr/>
      <dgm:t>
        <a:bodyPr/>
        <a:lstStyle/>
        <a:p>
          <a:endParaRPr lang="fr-FR"/>
        </a:p>
      </dgm:t>
    </dgm:pt>
    <dgm:pt modelId="{8A372065-EF20-D94D-AC3F-C241F131D8D5}" type="pres">
      <dgm:prSet presAssocID="{4EEC1080-DDA0-1743-8AC5-34207F4F81BA}" presName="linear" presStyleCnt="0">
        <dgm:presLayoutVars>
          <dgm:animLvl val="lvl"/>
          <dgm:resizeHandles val="exact"/>
        </dgm:presLayoutVars>
      </dgm:prSet>
      <dgm:spPr/>
    </dgm:pt>
    <dgm:pt modelId="{9B66D373-D8FC-FD47-9FBA-B68AE58CC362}" type="pres">
      <dgm:prSet presAssocID="{2A555CF4-9716-BA42-8481-35976D9FAF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5AA50E-6CCF-4748-9DC0-7C57DC67F7A8}" type="pres">
      <dgm:prSet presAssocID="{69BACCED-86E1-764B-B62A-77C0F850860D}" presName="spacer" presStyleCnt="0"/>
      <dgm:spPr/>
    </dgm:pt>
    <dgm:pt modelId="{2FFFEDD8-05C5-434F-979B-0CBE1ECADF65}" type="pres">
      <dgm:prSet presAssocID="{69B3BC72-259F-7E4E-B747-F58E91F97B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E3BC82-3D50-104B-B46C-819BEB666C7E}" type="pres">
      <dgm:prSet presAssocID="{820218B6-8A7C-944E-B170-2AEDAB228B4B}" presName="spacer" presStyleCnt="0"/>
      <dgm:spPr/>
    </dgm:pt>
    <dgm:pt modelId="{81DA8D4B-3C5E-AA43-905D-39F6F5A4B611}" type="pres">
      <dgm:prSet presAssocID="{26E4A6BD-0DE5-5644-A15F-2F1E5B08C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BD3C6A-4ADD-9845-8040-3A49C1B42A2C}" type="pres">
      <dgm:prSet presAssocID="{853D5C8D-C498-F84E-BB7D-CDFA35E5200D}" presName="spacer" presStyleCnt="0"/>
      <dgm:spPr/>
    </dgm:pt>
    <dgm:pt modelId="{73342145-AEDF-2148-882A-70265B5C8C38}" type="pres">
      <dgm:prSet presAssocID="{9BEA5397-996C-5B46-AB27-AE44A19B9F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17A60E-78B2-C746-B46D-4B0430C66D0F}" srcId="{4EEC1080-DDA0-1743-8AC5-34207F4F81BA}" destId="{26E4A6BD-0DE5-5644-A15F-2F1E5B08CC10}" srcOrd="2" destOrd="0" parTransId="{9FFB0E2E-5117-0943-A93A-B91071F0650E}" sibTransId="{853D5C8D-C498-F84E-BB7D-CDFA35E5200D}"/>
    <dgm:cxn modelId="{9D24F820-C0DD-434C-BD77-7EB74E32BDF9}" type="presOf" srcId="{26E4A6BD-0DE5-5644-A15F-2F1E5B08CC10}" destId="{81DA8D4B-3C5E-AA43-905D-39F6F5A4B611}" srcOrd="0" destOrd="0" presId="urn:microsoft.com/office/officeart/2005/8/layout/vList2"/>
    <dgm:cxn modelId="{BDC63932-519B-4943-8573-BC331BBA8131}" type="presOf" srcId="{4EEC1080-DDA0-1743-8AC5-34207F4F81BA}" destId="{8A372065-EF20-D94D-AC3F-C241F131D8D5}" srcOrd="0" destOrd="0" presId="urn:microsoft.com/office/officeart/2005/8/layout/vList2"/>
    <dgm:cxn modelId="{23C14F5C-F572-6843-A89C-01D95BCDDFF8}" type="presOf" srcId="{69B3BC72-259F-7E4E-B747-F58E91F97B28}" destId="{2FFFEDD8-05C5-434F-979B-0CBE1ECADF65}" srcOrd="0" destOrd="0" presId="urn:microsoft.com/office/officeart/2005/8/layout/vList2"/>
    <dgm:cxn modelId="{71056C6D-818D-1B4C-80DF-580DCB99CFF8}" srcId="{4EEC1080-DDA0-1743-8AC5-34207F4F81BA}" destId="{2A555CF4-9716-BA42-8481-35976D9FAFEE}" srcOrd="0" destOrd="0" parTransId="{B7A8E667-2F34-B347-BD0C-4A54947FEC5D}" sibTransId="{69BACCED-86E1-764B-B62A-77C0F850860D}"/>
    <dgm:cxn modelId="{C06FBB80-0D17-CF43-A9AC-D59E59D56754}" srcId="{4EEC1080-DDA0-1743-8AC5-34207F4F81BA}" destId="{69B3BC72-259F-7E4E-B747-F58E91F97B28}" srcOrd="1" destOrd="0" parTransId="{8D2810CF-7808-C741-BFCB-123395FC285D}" sibTransId="{820218B6-8A7C-944E-B170-2AEDAB228B4B}"/>
    <dgm:cxn modelId="{E48A9698-135F-4443-8133-B636765FC387}" type="presOf" srcId="{9BEA5397-996C-5B46-AB27-AE44A19B9FE4}" destId="{73342145-AEDF-2148-882A-70265B5C8C38}" srcOrd="0" destOrd="0" presId="urn:microsoft.com/office/officeart/2005/8/layout/vList2"/>
    <dgm:cxn modelId="{A968D3C3-252D-8046-BC5D-F18D4DBED337}" type="presOf" srcId="{2A555CF4-9716-BA42-8481-35976D9FAFEE}" destId="{9B66D373-D8FC-FD47-9FBA-B68AE58CC362}" srcOrd="0" destOrd="0" presId="urn:microsoft.com/office/officeart/2005/8/layout/vList2"/>
    <dgm:cxn modelId="{CB8D5BDD-32CB-EB4E-BCE9-847A0D1EC08C}" srcId="{4EEC1080-DDA0-1743-8AC5-34207F4F81BA}" destId="{9BEA5397-996C-5B46-AB27-AE44A19B9FE4}" srcOrd="3" destOrd="0" parTransId="{18588F88-5121-8A46-A348-1C7DB46065BA}" sibTransId="{9EA02F09-FF43-1F47-ADF7-9039AF7325DF}"/>
    <dgm:cxn modelId="{C86523B9-15D8-2241-BED0-A8E41427034D}" type="presParOf" srcId="{8A372065-EF20-D94D-AC3F-C241F131D8D5}" destId="{9B66D373-D8FC-FD47-9FBA-B68AE58CC362}" srcOrd="0" destOrd="0" presId="urn:microsoft.com/office/officeart/2005/8/layout/vList2"/>
    <dgm:cxn modelId="{1F60A20B-857C-9B4B-8A34-122F59F5DCCD}" type="presParOf" srcId="{8A372065-EF20-D94D-AC3F-C241F131D8D5}" destId="{655AA50E-6CCF-4748-9DC0-7C57DC67F7A8}" srcOrd="1" destOrd="0" presId="urn:microsoft.com/office/officeart/2005/8/layout/vList2"/>
    <dgm:cxn modelId="{E24DC183-4FA9-D740-B141-851C5BCECA31}" type="presParOf" srcId="{8A372065-EF20-D94D-AC3F-C241F131D8D5}" destId="{2FFFEDD8-05C5-434F-979B-0CBE1ECADF65}" srcOrd="2" destOrd="0" presId="urn:microsoft.com/office/officeart/2005/8/layout/vList2"/>
    <dgm:cxn modelId="{546E81D5-3010-A14E-A623-9F577759D3B0}" type="presParOf" srcId="{8A372065-EF20-D94D-AC3F-C241F131D8D5}" destId="{CEE3BC82-3D50-104B-B46C-819BEB666C7E}" srcOrd="3" destOrd="0" presId="urn:microsoft.com/office/officeart/2005/8/layout/vList2"/>
    <dgm:cxn modelId="{4FE17931-D7BA-DB41-B9F9-C99CDAB1483F}" type="presParOf" srcId="{8A372065-EF20-D94D-AC3F-C241F131D8D5}" destId="{81DA8D4B-3C5E-AA43-905D-39F6F5A4B611}" srcOrd="4" destOrd="0" presId="urn:microsoft.com/office/officeart/2005/8/layout/vList2"/>
    <dgm:cxn modelId="{7F7F890D-46DD-5649-A564-6F48719F9EC2}" type="presParOf" srcId="{8A372065-EF20-D94D-AC3F-C241F131D8D5}" destId="{ADBD3C6A-4ADD-9845-8040-3A49C1B42A2C}" srcOrd="5" destOrd="0" presId="urn:microsoft.com/office/officeart/2005/8/layout/vList2"/>
    <dgm:cxn modelId="{DD62F59B-631D-AC43-BFCE-92FBC4B7FF93}" type="presParOf" srcId="{8A372065-EF20-D94D-AC3F-C241F131D8D5}" destId="{73342145-AEDF-2148-882A-70265B5C8C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8AD30-D497-B140-BE5D-BB06890D7EA2}">
      <dsp:nvSpPr>
        <dsp:cNvPr id="0" name=""/>
        <dsp:cNvSpPr/>
      </dsp:nvSpPr>
      <dsp:spPr>
        <a:xfrm>
          <a:off x="0" y="48581"/>
          <a:ext cx="8915400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Objectif</a:t>
          </a:r>
        </a:p>
      </dsp:txBody>
      <dsp:txXfrm>
        <a:off x="32784" y="81365"/>
        <a:ext cx="8849832" cy="606012"/>
      </dsp:txXfrm>
    </dsp:sp>
    <dsp:sp modelId="{DB032768-7ABD-854F-9E19-81D30689B8D6}">
      <dsp:nvSpPr>
        <dsp:cNvPr id="0" name=""/>
        <dsp:cNvSpPr/>
      </dsp:nvSpPr>
      <dsp:spPr>
        <a:xfrm>
          <a:off x="0" y="800801"/>
          <a:ext cx="8915400" cy="671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Nettoyage des données</a:t>
          </a:r>
        </a:p>
      </dsp:txBody>
      <dsp:txXfrm>
        <a:off x="32784" y="833585"/>
        <a:ext cx="8849832" cy="606012"/>
      </dsp:txXfrm>
    </dsp:sp>
    <dsp:sp modelId="{C58812E1-6A5F-AC48-BA66-4F12E1741ABD}">
      <dsp:nvSpPr>
        <dsp:cNvPr id="0" name=""/>
        <dsp:cNvSpPr/>
      </dsp:nvSpPr>
      <dsp:spPr>
        <a:xfrm>
          <a:off x="0" y="1553021"/>
          <a:ext cx="8915400" cy="6715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Analyse Exploratoire et Statistique</a:t>
          </a:r>
        </a:p>
      </dsp:txBody>
      <dsp:txXfrm>
        <a:off x="32784" y="1585805"/>
        <a:ext cx="8849832" cy="606012"/>
      </dsp:txXfrm>
    </dsp:sp>
    <dsp:sp modelId="{ECAFDC1F-DA48-7D47-BF65-DF341AD9E924}">
      <dsp:nvSpPr>
        <dsp:cNvPr id="0" name=""/>
        <dsp:cNvSpPr/>
      </dsp:nvSpPr>
      <dsp:spPr>
        <a:xfrm>
          <a:off x="0" y="2305241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Réduction dimensionnelle</a:t>
          </a:r>
        </a:p>
      </dsp:txBody>
      <dsp:txXfrm>
        <a:off x="32784" y="2338025"/>
        <a:ext cx="8849832" cy="606012"/>
      </dsp:txXfrm>
    </dsp:sp>
    <dsp:sp modelId="{F48D8421-D6FC-C24E-AA53-3FCB535CCB33}">
      <dsp:nvSpPr>
        <dsp:cNvPr id="0" name=""/>
        <dsp:cNvSpPr/>
      </dsp:nvSpPr>
      <dsp:spPr>
        <a:xfrm>
          <a:off x="0" y="3057460"/>
          <a:ext cx="8915400" cy="6715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Mise en application</a:t>
          </a:r>
        </a:p>
      </dsp:txBody>
      <dsp:txXfrm>
        <a:off x="32784" y="3090244"/>
        <a:ext cx="884983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C7751-05B7-684E-8CE1-F9301E4F0A21}">
      <dsp:nvSpPr>
        <dsp:cNvPr id="0" name=""/>
        <dsp:cNvSpPr/>
      </dsp:nvSpPr>
      <dsp:spPr>
        <a:xfrm>
          <a:off x="0" y="380571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Relation linéaire</a:t>
          </a:r>
        </a:p>
      </dsp:txBody>
      <dsp:txXfrm>
        <a:off x="48481" y="429052"/>
        <a:ext cx="3553316" cy="896166"/>
      </dsp:txXfrm>
    </dsp:sp>
    <dsp:sp modelId="{EC7840E1-F052-6149-B739-3E8C566604E6}">
      <dsp:nvSpPr>
        <dsp:cNvPr id="0" name=""/>
        <dsp:cNvSpPr/>
      </dsp:nvSpPr>
      <dsp:spPr>
        <a:xfrm>
          <a:off x="0" y="1445700"/>
          <a:ext cx="3650278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N’explique pas toute la loi sous-jacente </a:t>
          </a:r>
        </a:p>
      </dsp:txBody>
      <dsp:txXfrm>
        <a:off x="48481" y="1494181"/>
        <a:ext cx="3553316" cy="8961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18FE-1B80-BD43-BD5A-50D59CA05B72}">
      <dsp:nvSpPr>
        <dsp:cNvPr id="0" name=""/>
        <dsp:cNvSpPr/>
      </dsp:nvSpPr>
      <dsp:spPr>
        <a:xfrm>
          <a:off x="0" y="34089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PCA</a:t>
          </a:r>
        </a:p>
      </dsp:txBody>
      <dsp:txXfrm>
        <a:off x="32784" y="66873"/>
        <a:ext cx="8849832" cy="606012"/>
      </dsp:txXfrm>
    </dsp:sp>
    <dsp:sp modelId="{75B44C1F-5592-2840-AF99-72FE27E2CDF0}">
      <dsp:nvSpPr>
        <dsp:cNvPr id="0" name=""/>
        <dsp:cNvSpPr/>
      </dsp:nvSpPr>
      <dsp:spPr>
        <a:xfrm>
          <a:off x="0" y="705669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&lt; 15% VE avec 1000 PC</a:t>
          </a:r>
        </a:p>
      </dsp:txBody>
      <dsp:txXfrm>
        <a:off x="0" y="705669"/>
        <a:ext cx="8915400" cy="463680"/>
      </dsp:txXfrm>
    </dsp:sp>
    <dsp:sp modelId="{8C10D199-7D4A-E74B-8417-A095D7AB768A}">
      <dsp:nvSpPr>
        <dsp:cNvPr id="0" name=""/>
        <dsp:cNvSpPr/>
      </dsp:nvSpPr>
      <dsp:spPr>
        <a:xfrm>
          <a:off x="0" y="1169350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MCA</a:t>
          </a:r>
        </a:p>
      </dsp:txBody>
      <dsp:txXfrm>
        <a:off x="32784" y="1202134"/>
        <a:ext cx="8849832" cy="606012"/>
      </dsp:txXfrm>
    </dsp:sp>
    <dsp:sp modelId="{2092E8D1-04E4-E542-93CB-59A0C678B46A}">
      <dsp:nvSpPr>
        <dsp:cNvPr id="0" name=""/>
        <dsp:cNvSpPr/>
      </dsp:nvSpPr>
      <dsp:spPr>
        <a:xfrm>
          <a:off x="0" y="1840930"/>
          <a:ext cx="8915400" cy="76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20% VE avec 100 PC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50% VE avec 700 PC</a:t>
          </a:r>
        </a:p>
      </dsp:txBody>
      <dsp:txXfrm>
        <a:off x="0" y="1840930"/>
        <a:ext cx="8915400" cy="767970"/>
      </dsp:txXfrm>
    </dsp:sp>
    <dsp:sp modelId="{1CCAEFBC-FECD-FF49-A5FA-C52B4828FFF0}">
      <dsp:nvSpPr>
        <dsp:cNvPr id="0" name=""/>
        <dsp:cNvSpPr/>
      </dsp:nvSpPr>
      <dsp:spPr>
        <a:xfrm>
          <a:off x="0" y="2608900"/>
          <a:ext cx="8915400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Feature</a:t>
          </a:r>
          <a:r>
            <a:rPr lang="fr-FR" sz="2800" kern="1200" dirty="0"/>
            <a:t> engineering</a:t>
          </a:r>
        </a:p>
      </dsp:txBody>
      <dsp:txXfrm>
        <a:off x="32784" y="2641684"/>
        <a:ext cx="8849832" cy="606012"/>
      </dsp:txXfrm>
    </dsp:sp>
    <dsp:sp modelId="{E4F4BE02-701D-BE46-A54C-C65040ED2685}">
      <dsp:nvSpPr>
        <dsp:cNvPr id="0" name=""/>
        <dsp:cNvSpPr/>
      </dsp:nvSpPr>
      <dsp:spPr>
        <a:xfrm>
          <a:off x="0" y="3280480"/>
          <a:ext cx="89154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fr-FR" sz="2200" kern="1200" dirty="0"/>
            <a:t>21 valeurs : top 20 + "</a:t>
          </a:r>
          <a:r>
            <a:rPr lang="fr-FR" sz="2200" kern="1200" dirty="0" err="1"/>
            <a:t>others</a:t>
          </a:r>
          <a:r>
            <a:rPr lang="fr-FR" sz="2200" kern="1200" dirty="0"/>
            <a:t>"</a:t>
          </a:r>
        </a:p>
      </dsp:txBody>
      <dsp:txXfrm>
        <a:off x="0" y="3280480"/>
        <a:ext cx="8915400" cy="463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9AF24-A603-0347-8D8B-90E8E2A5B0DA}">
      <dsp:nvSpPr>
        <dsp:cNvPr id="0" name=""/>
        <dsp:cNvSpPr/>
      </dsp:nvSpPr>
      <dsp:spPr>
        <a:xfrm>
          <a:off x="2176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Valeur d’entrée (donnée d’ID)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Code barre</a:t>
          </a:r>
        </a:p>
      </dsp:txBody>
      <dsp:txXfrm>
        <a:off x="389613" y="1501688"/>
        <a:ext cx="1162311" cy="774873"/>
      </dsp:txXfrm>
    </dsp:sp>
    <dsp:sp modelId="{CBB8A34D-BD0E-E748-85B6-A9EFD15462AD}">
      <dsp:nvSpPr>
        <dsp:cNvPr id="0" name=""/>
        <dsp:cNvSpPr/>
      </dsp:nvSpPr>
      <dsp:spPr>
        <a:xfrm>
          <a:off x="1745642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Données de mesure associées</a:t>
          </a:r>
        </a:p>
      </dsp:txBody>
      <dsp:txXfrm>
        <a:off x="2133079" y="1501688"/>
        <a:ext cx="1162311" cy="774873"/>
      </dsp:txXfrm>
    </dsp:sp>
    <dsp:sp modelId="{59EB4309-D4C9-924E-B061-A9B83F3E8039}">
      <dsp:nvSpPr>
        <dsp:cNvPr id="0" name=""/>
        <dsp:cNvSpPr/>
      </dsp:nvSpPr>
      <dsp:spPr>
        <a:xfrm>
          <a:off x="3489107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Recherche du point le plus proche</a:t>
          </a:r>
          <a:br>
            <a:rPr lang="fr-FR" sz="1200" kern="1200" dirty="0"/>
          </a:br>
          <a:r>
            <a:rPr lang="fr-FR" sz="1200" kern="1200" dirty="0"/>
            <a:t>(</a:t>
          </a:r>
          <a:r>
            <a:rPr lang="fr-FR" sz="1200" kern="1200" dirty="0" err="1"/>
            <a:t>cKDTree</a:t>
          </a:r>
          <a:r>
            <a:rPr lang="fr-FR" sz="1200" kern="1200" dirty="0"/>
            <a:t>)</a:t>
          </a:r>
        </a:p>
      </dsp:txBody>
      <dsp:txXfrm>
        <a:off x="3876544" y="1501688"/>
        <a:ext cx="1162311" cy="774873"/>
      </dsp:txXfrm>
    </dsp:sp>
    <dsp:sp modelId="{F296D817-2848-8241-A953-89F49853F65B}">
      <dsp:nvSpPr>
        <dsp:cNvPr id="0" name=""/>
        <dsp:cNvSpPr/>
      </dsp:nvSpPr>
      <dsp:spPr>
        <a:xfrm>
          <a:off x="5232573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Données de mesure du voisin</a:t>
          </a:r>
        </a:p>
      </dsp:txBody>
      <dsp:txXfrm>
        <a:off x="5620010" y="1501688"/>
        <a:ext cx="1162311" cy="774873"/>
      </dsp:txXfrm>
    </dsp:sp>
    <dsp:sp modelId="{718A191A-88CE-A644-A0EC-F6C560B8EB23}">
      <dsp:nvSpPr>
        <dsp:cNvPr id="0" name=""/>
        <dsp:cNvSpPr/>
      </dsp:nvSpPr>
      <dsp:spPr>
        <a:xfrm>
          <a:off x="6976039" y="1501688"/>
          <a:ext cx="1937184" cy="7748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Données ID du voisin</a:t>
          </a:r>
        </a:p>
      </dsp:txBody>
      <dsp:txXfrm>
        <a:off x="7363476" y="1501688"/>
        <a:ext cx="1162311" cy="7748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E6C-23FA-694F-8BD5-71AE2FCA49E8}">
      <dsp:nvSpPr>
        <dsp:cNvPr id="0" name=""/>
        <dsp:cNvSpPr/>
      </dsp:nvSpPr>
      <dsp:spPr>
        <a:xfrm>
          <a:off x="3691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Ham slices</a:t>
          </a:r>
          <a:br>
            <a:rPr lang="fr-FR" sz="1900" kern="1200" dirty="0"/>
          </a:br>
          <a:r>
            <a:rPr lang="fr-FR" sz="1900" kern="1200" dirty="0" err="1"/>
            <a:t>Sainsbury’s</a:t>
          </a:r>
          <a:endParaRPr lang="fr-FR" sz="1900" kern="1200" dirty="0"/>
        </a:p>
      </dsp:txBody>
      <dsp:txXfrm>
        <a:off x="3691" y="43632"/>
        <a:ext cx="3168754" cy="749784"/>
      </dsp:txXfrm>
    </dsp:sp>
    <dsp:sp modelId="{3638907C-297F-9943-843A-BADE547CFE16}">
      <dsp:nvSpPr>
        <dsp:cNvPr id="0" name=""/>
        <dsp:cNvSpPr/>
      </dsp:nvSpPr>
      <dsp:spPr>
        <a:xfrm>
          <a:off x="652713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661.0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7.8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3.2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0.6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21.2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12.0</a:t>
          </a:r>
        </a:p>
      </dsp:txBody>
      <dsp:txXfrm>
        <a:off x="738858" y="879562"/>
        <a:ext cx="2996464" cy="2768910"/>
      </dsp:txXfrm>
    </dsp:sp>
    <dsp:sp modelId="{38453915-AB15-0F48-830E-AF4BAE7492BA}">
      <dsp:nvSpPr>
        <dsp:cNvPr id="0" name=""/>
        <dsp:cNvSpPr/>
      </dsp:nvSpPr>
      <dsp:spPr>
        <a:xfrm>
          <a:off x="3652817" y="24060"/>
          <a:ext cx="1018388" cy="78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652817" y="181846"/>
        <a:ext cx="781710" cy="473356"/>
      </dsp:txXfrm>
    </dsp:sp>
    <dsp:sp modelId="{5412E22E-E31C-DB49-90B3-325CF050DF2F}">
      <dsp:nvSpPr>
        <dsp:cNvPr id="0" name=""/>
        <dsp:cNvSpPr/>
      </dsp:nvSpPr>
      <dsp:spPr>
        <a:xfrm>
          <a:off x="5093932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Rôti de porc</a:t>
          </a:r>
          <a:br>
            <a:rPr lang="fr-FR" sz="1900" kern="1200" dirty="0"/>
          </a:br>
          <a:r>
            <a:rPr lang="fr-FR" sz="1900" kern="1200" dirty="0"/>
            <a:t>Haute Loue Salaisons</a:t>
          </a:r>
        </a:p>
      </dsp:txBody>
      <dsp:txXfrm>
        <a:off x="5093932" y="43632"/>
        <a:ext cx="3168754" cy="749784"/>
      </dsp:txXfrm>
    </dsp:sp>
    <dsp:sp modelId="{5AE27EB0-F315-7947-92EA-CB251025480A}">
      <dsp:nvSpPr>
        <dsp:cNvPr id="0" name=""/>
        <dsp:cNvSpPr/>
      </dsp:nvSpPr>
      <dsp:spPr>
        <a:xfrm>
          <a:off x="5742954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661.0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7.4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3.4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22.0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1.7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11.0</a:t>
          </a:r>
        </a:p>
      </dsp:txBody>
      <dsp:txXfrm>
        <a:off x="5829099" y="879562"/>
        <a:ext cx="2996464" cy="27689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BE6C-23FA-694F-8BD5-71AE2FCA49E8}">
      <dsp:nvSpPr>
        <dsp:cNvPr id="0" name=""/>
        <dsp:cNvSpPr/>
      </dsp:nvSpPr>
      <dsp:spPr>
        <a:xfrm>
          <a:off x="3691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Prosciutto</a:t>
          </a:r>
          <a:r>
            <a:rPr lang="fr-FR" sz="1900" kern="1200" dirty="0"/>
            <a:t> </a:t>
          </a:r>
          <a:r>
            <a:rPr lang="fr-FR" sz="1900" kern="1200" dirty="0" err="1"/>
            <a:t>Cappelletti</a:t>
          </a:r>
          <a:br>
            <a:rPr lang="fr-FR" sz="1900" kern="1200" dirty="0"/>
          </a:br>
          <a:r>
            <a:rPr lang="fr-FR" sz="1900" kern="1200" dirty="0" err="1"/>
            <a:t>Sainsbury's</a:t>
          </a:r>
          <a:endParaRPr lang="fr-FR" sz="1900" kern="1200" dirty="0"/>
        </a:p>
      </dsp:txBody>
      <dsp:txXfrm>
        <a:off x="3691" y="43632"/>
        <a:ext cx="3168754" cy="749784"/>
      </dsp:txXfrm>
    </dsp:sp>
    <dsp:sp modelId="{3638907C-297F-9943-843A-BADE547CFE16}">
      <dsp:nvSpPr>
        <dsp:cNvPr id="0" name=""/>
        <dsp:cNvSpPr/>
      </dsp:nvSpPr>
      <dsp:spPr>
        <a:xfrm>
          <a:off x="652713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761.0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4.7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23.9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9.6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0.74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-1</a:t>
          </a:r>
        </a:p>
      </dsp:txBody>
      <dsp:txXfrm>
        <a:off x="738858" y="879562"/>
        <a:ext cx="2996464" cy="2768910"/>
      </dsp:txXfrm>
    </dsp:sp>
    <dsp:sp modelId="{38453915-AB15-0F48-830E-AF4BAE7492BA}">
      <dsp:nvSpPr>
        <dsp:cNvPr id="0" name=""/>
        <dsp:cNvSpPr/>
      </dsp:nvSpPr>
      <dsp:spPr>
        <a:xfrm>
          <a:off x="3652817" y="24060"/>
          <a:ext cx="1018388" cy="788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3652817" y="181846"/>
        <a:ext cx="781710" cy="473356"/>
      </dsp:txXfrm>
    </dsp:sp>
    <dsp:sp modelId="{5412E22E-E31C-DB49-90B3-325CF050DF2F}">
      <dsp:nvSpPr>
        <dsp:cNvPr id="0" name=""/>
        <dsp:cNvSpPr/>
      </dsp:nvSpPr>
      <dsp:spPr>
        <a:xfrm>
          <a:off x="5093932" y="43632"/>
          <a:ext cx="3168754" cy="112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Salade bio blé &amp; lentilles</a:t>
          </a:r>
          <a:br>
            <a:rPr lang="fr-FR" sz="1900" kern="1200" dirty="0"/>
          </a:br>
          <a:r>
            <a:rPr lang="fr-FR" sz="1900" kern="1200"/>
            <a:t>Instants Nature</a:t>
          </a:r>
          <a:endParaRPr lang="fr-FR" sz="1900" kern="1200" dirty="0"/>
        </a:p>
      </dsp:txBody>
      <dsp:txXfrm>
        <a:off x="5093932" y="43632"/>
        <a:ext cx="3168754" cy="749784"/>
      </dsp:txXfrm>
    </dsp:sp>
    <dsp:sp modelId="{5AE27EB0-F315-7947-92EA-CB251025480A}">
      <dsp:nvSpPr>
        <dsp:cNvPr id="0" name=""/>
        <dsp:cNvSpPr/>
      </dsp:nvSpPr>
      <dsp:spPr>
        <a:xfrm>
          <a:off x="5742954" y="793417"/>
          <a:ext cx="3168754" cy="294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Energy</a:t>
          </a:r>
          <a:r>
            <a:rPr lang="fr-FR" sz="1900" kern="1200" dirty="0"/>
            <a:t> : 757.0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Fat : 5.7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Sat</a:t>
          </a:r>
          <a:r>
            <a:rPr lang="fr-FR" sz="1900" kern="1200" dirty="0"/>
            <a:t>. Fat : 0.5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Carb</a:t>
          </a:r>
          <a:r>
            <a:rPr lang="fr-FR" sz="1900" kern="1200" dirty="0"/>
            <a:t>. : 24.0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Sugars</a:t>
          </a:r>
          <a:r>
            <a:rPr lang="fr-FR" sz="1900" kern="1200" dirty="0"/>
            <a:t> : 2.0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Prot</a:t>
          </a:r>
          <a:r>
            <a:rPr lang="fr-FR" sz="1900" kern="1200" dirty="0"/>
            <a:t>. : 6.9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Salt : 1.0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Nutriscore</a:t>
          </a:r>
          <a:r>
            <a:rPr lang="fr-FR" sz="1900" kern="1200" dirty="0"/>
            <a:t> : 0</a:t>
          </a:r>
        </a:p>
      </dsp:txBody>
      <dsp:txXfrm>
        <a:off x="5829099" y="879562"/>
        <a:ext cx="2996464" cy="27689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08398-33BC-1A41-A98B-E9E7FF3A578C}">
      <dsp:nvSpPr>
        <dsp:cNvPr id="0" name=""/>
        <dsp:cNvSpPr/>
      </dsp:nvSpPr>
      <dsp:spPr>
        <a:xfrm rot="16200000">
          <a:off x="-578265" y="581597"/>
          <a:ext cx="4368647" cy="320545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Réécriture de la variable « </a:t>
          </a:r>
          <a:r>
            <a:rPr lang="fr-FR" sz="2700" kern="1200" dirty="0" err="1"/>
            <a:t>categories_en</a:t>
          </a:r>
          <a:r>
            <a:rPr lang="fr-FR" sz="2700" kern="1200" dirty="0"/>
            <a:t> » par expressions régulières</a:t>
          </a:r>
        </a:p>
      </dsp:txBody>
      <dsp:txXfrm rot="5400000">
        <a:off x="3333" y="873728"/>
        <a:ext cx="3205451" cy="2621189"/>
      </dsp:txXfrm>
    </dsp:sp>
    <dsp:sp modelId="{26B520DD-00E4-084B-9758-61938B0E83B8}">
      <dsp:nvSpPr>
        <dsp:cNvPr id="0" name=""/>
        <dsp:cNvSpPr/>
      </dsp:nvSpPr>
      <dsp:spPr>
        <a:xfrm rot="16200000">
          <a:off x="2870926" y="581597"/>
          <a:ext cx="4368647" cy="3205451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904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Modification de méthode de contribution à l’OFF</a:t>
          </a:r>
        </a:p>
      </dsp:txBody>
      <dsp:txXfrm rot="5400000">
        <a:off x="3452524" y="873728"/>
        <a:ext cx="3205451" cy="2621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30A5-2A72-F248-83F6-2534D43B54A0}">
      <dsp:nvSpPr>
        <dsp:cNvPr id="0" name=""/>
        <dsp:cNvSpPr/>
      </dsp:nvSpPr>
      <dsp:spPr>
        <a:xfrm>
          <a:off x="1604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étranger</a:t>
          </a:r>
        </a:p>
      </dsp:txBody>
      <dsp:txXfrm>
        <a:off x="61742" y="564933"/>
        <a:ext cx="3301852" cy="1933001"/>
      </dsp:txXfrm>
    </dsp:sp>
    <dsp:sp modelId="{A98E8121-4D15-C74B-8AAA-9DA1A1A5343E}">
      <dsp:nvSpPr>
        <dsp:cNvPr id="0" name=""/>
        <dsp:cNvSpPr/>
      </dsp:nvSpPr>
      <dsp:spPr>
        <a:xfrm>
          <a:off x="3765946" y="1107090"/>
          <a:ext cx="725491" cy="8486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100" kern="1200"/>
        </a:p>
      </dsp:txBody>
      <dsp:txXfrm>
        <a:off x="3765946" y="1276827"/>
        <a:ext cx="507844" cy="509213"/>
      </dsp:txXfrm>
    </dsp:sp>
    <dsp:sp modelId="{FC74A95E-0366-E749-9247-00964CF2BEDB}">
      <dsp:nvSpPr>
        <dsp:cNvPr id="0" name=""/>
        <dsp:cNvSpPr/>
      </dsp:nvSpPr>
      <dsp:spPr>
        <a:xfrm>
          <a:off x="4792585" y="504795"/>
          <a:ext cx="3422128" cy="2053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Produit Français équivalent</a:t>
          </a:r>
        </a:p>
      </dsp:txBody>
      <dsp:txXfrm>
        <a:off x="4852723" y="564933"/>
        <a:ext cx="3301852" cy="1933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700F0-AA32-D847-9109-F7BA192F480A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1.5 M d’observations</a:t>
          </a:r>
        </a:p>
      </dsp:txBody>
      <dsp:txXfrm rot="5400000">
        <a:off x="1089" y="755649"/>
        <a:ext cx="2829594" cy="2266950"/>
      </dsp:txXfrm>
    </dsp:sp>
    <dsp:sp modelId="{AE54FB6F-F062-9E48-AB12-83D24FFDB487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183 variables</a:t>
          </a:r>
        </a:p>
      </dsp:txBody>
      <dsp:txXfrm rot="5400000">
        <a:off x="3042903" y="755649"/>
        <a:ext cx="2829594" cy="2266950"/>
      </dsp:txXfrm>
    </dsp:sp>
    <dsp:sp modelId="{ECD1EC5D-E19D-0046-8384-3119F06D23C9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867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80% de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CEA4C-052F-2A46-B7B4-81DEBBF29FDB}">
      <dsp:nvSpPr>
        <dsp:cNvPr id="0" name=""/>
        <dsp:cNvSpPr/>
      </dsp:nvSpPr>
      <dsp:spPr>
        <a:xfrm>
          <a:off x="2786" y="396812"/>
          <a:ext cx="2716410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Pays</a:t>
          </a:r>
        </a:p>
      </dsp:txBody>
      <dsp:txXfrm>
        <a:off x="2786" y="396812"/>
        <a:ext cx="2716410" cy="720000"/>
      </dsp:txXfrm>
    </dsp:sp>
    <dsp:sp modelId="{8C5AEEF6-1362-ED47-8E89-5739B3DBA124}">
      <dsp:nvSpPr>
        <dsp:cNvPr id="0" name=""/>
        <dsp:cNvSpPr/>
      </dsp:nvSpPr>
      <dsp:spPr>
        <a:xfrm>
          <a:off x="2786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France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Allemagne</a:t>
          </a:r>
        </a:p>
      </dsp:txBody>
      <dsp:txXfrm>
        <a:off x="2786" y="1116812"/>
        <a:ext cx="2716410" cy="2264625"/>
      </dsp:txXfrm>
    </dsp:sp>
    <dsp:sp modelId="{5A4DA3A7-D400-8640-A565-435F4CE2F08C}">
      <dsp:nvSpPr>
        <dsp:cNvPr id="0" name=""/>
        <dsp:cNvSpPr/>
      </dsp:nvSpPr>
      <dsp:spPr>
        <a:xfrm>
          <a:off x="3099494" y="396812"/>
          <a:ext cx="2716410" cy="720000"/>
        </a:xfrm>
        <a:prstGeom prst="rect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Variables</a:t>
          </a:r>
        </a:p>
      </dsp:txBody>
      <dsp:txXfrm>
        <a:off x="3099494" y="396812"/>
        <a:ext cx="2716410" cy="720000"/>
      </dsp:txXfrm>
    </dsp:sp>
    <dsp:sp modelId="{21C6C99F-811E-5D4F-8BC6-B4540FB2658A}">
      <dsp:nvSpPr>
        <dsp:cNvPr id="0" name=""/>
        <dsp:cNvSpPr/>
      </dsp:nvSpPr>
      <dsp:spPr>
        <a:xfrm>
          <a:off x="3099494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Catégorie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Informations  nutritionnelles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 err="1"/>
            <a:t>Nutriscore</a:t>
          </a:r>
          <a:r>
            <a:rPr lang="fr-FR" sz="2500" kern="1200" dirty="0"/>
            <a:t> &amp; </a:t>
          </a:r>
          <a:r>
            <a:rPr lang="fr-FR" sz="2500" kern="1200" dirty="0" err="1"/>
            <a:t>nutrigrade</a:t>
          </a:r>
          <a:endParaRPr lang="fr-FR" sz="2500" kern="1200" dirty="0"/>
        </a:p>
      </dsp:txBody>
      <dsp:txXfrm>
        <a:off x="3099494" y="1116812"/>
        <a:ext cx="2716410" cy="2264625"/>
      </dsp:txXfrm>
    </dsp:sp>
    <dsp:sp modelId="{761A0542-3B31-1C4A-B23B-CFA3A866481D}">
      <dsp:nvSpPr>
        <dsp:cNvPr id="0" name=""/>
        <dsp:cNvSpPr/>
      </dsp:nvSpPr>
      <dsp:spPr>
        <a:xfrm>
          <a:off x="6196202" y="396812"/>
          <a:ext cx="2716410" cy="720000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Condition</a:t>
          </a:r>
        </a:p>
      </dsp:txBody>
      <dsp:txXfrm>
        <a:off x="6196202" y="396812"/>
        <a:ext cx="2716410" cy="720000"/>
      </dsp:txXfrm>
    </dsp:sp>
    <dsp:sp modelId="{97D1B1BD-DD0D-E54D-8075-3C6D7B1F7006}">
      <dsp:nvSpPr>
        <dsp:cNvPr id="0" name=""/>
        <dsp:cNvSpPr/>
      </dsp:nvSpPr>
      <dsp:spPr>
        <a:xfrm>
          <a:off x="6196202" y="1116812"/>
          <a:ext cx="2716410" cy="2264625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&lt; 50% </a:t>
          </a:r>
          <a:r>
            <a:rPr lang="fr-FR" sz="2500" kern="1200" dirty="0" err="1"/>
            <a:t>NAs</a:t>
          </a:r>
          <a:endParaRPr lang="fr-FR" sz="2500" kern="1200" dirty="0"/>
        </a:p>
      </dsp:txBody>
      <dsp:txXfrm>
        <a:off x="6196202" y="1116812"/>
        <a:ext cx="2716410" cy="22646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0CAD-CDAE-D04E-92B8-3B0C0B54A31D}">
      <dsp:nvSpPr>
        <dsp:cNvPr id="0" name=""/>
        <dsp:cNvSpPr/>
      </dsp:nvSpPr>
      <dsp:spPr>
        <a:xfrm>
          <a:off x="287605" y="0"/>
          <a:ext cx="895731" cy="1085808"/>
        </a:xfrm>
        <a:prstGeom prst="up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7D6B5-0416-E147-A369-3B37EE4725E9}">
      <dsp:nvSpPr>
        <dsp:cNvPr id="0" name=""/>
        <dsp:cNvSpPr/>
      </dsp:nvSpPr>
      <dsp:spPr>
        <a:xfrm>
          <a:off x="1074732" y="318804"/>
          <a:ext cx="2161158" cy="714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115 résultats</a:t>
          </a:r>
        </a:p>
      </dsp:txBody>
      <dsp:txXfrm>
        <a:off x="1074732" y="318804"/>
        <a:ext cx="2161158" cy="714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428DD-949B-9947-88B6-07D13D6159C5}">
      <dsp:nvSpPr>
        <dsp:cNvPr id="0" name=""/>
        <dsp:cNvSpPr/>
      </dsp:nvSpPr>
      <dsp:spPr>
        <a:xfrm>
          <a:off x="7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115 variables</a:t>
          </a:r>
        </a:p>
      </dsp:txBody>
      <dsp:txXfrm>
        <a:off x="30707" y="159775"/>
        <a:ext cx="1642111" cy="961339"/>
      </dsp:txXfrm>
    </dsp:sp>
    <dsp:sp modelId="{FE7FB460-4D86-BE45-8491-25E30FF4BE7B}">
      <dsp:nvSpPr>
        <dsp:cNvPr id="0" name=""/>
        <dsp:cNvSpPr/>
      </dsp:nvSpPr>
      <dsp:spPr>
        <a:xfrm>
          <a:off x="1872920" y="429405"/>
          <a:ext cx="360808" cy="422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1872920" y="513821"/>
        <a:ext cx="252566" cy="253246"/>
      </dsp:txXfrm>
    </dsp:sp>
    <dsp:sp modelId="{933AB459-8274-FB45-B7AD-1E2236605792}">
      <dsp:nvSpPr>
        <dsp:cNvPr id="0" name=""/>
        <dsp:cNvSpPr/>
      </dsp:nvSpPr>
      <dsp:spPr>
        <a:xfrm>
          <a:off x="2383498" y="129866"/>
          <a:ext cx="1701929" cy="1021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14 variables</a:t>
          </a:r>
        </a:p>
      </dsp:txBody>
      <dsp:txXfrm>
        <a:off x="2413407" y="159775"/>
        <a:ext cx="1642111" cy="961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67EED-44E6-1843-892D-5C8AE79EB527}">
      <dsp:nvSpPr>
        <dsp:cNvPr id="0" name=""/>
        <dsp:cNvSpPr/>
      </dsp:nvSpPr>
      <dsp:spPr>
        <a:xfrm>
          <a:off x="0" y="3667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125 </a:t>
          </a:r>
          <a:r>
            <a:rPr lang="en-US" sz="2200" kern="1200" dirty="0" err="1"/>
            <a:t>doublons</a:t>
          </a:r>
          <a:r>
            <a:rPr lang="en-US" sz="2200" kern="1200" dirty="0"/>
            <a:t> (0.7 %)</a:t>
          </a:r>
          <a:endParaRPr lang="fr-FR" sz="2200" kern="1200" dirty="0"/>
        </a:p>
      </dsp:txBody>
      <dsp:txXfrm>
        <a:off x="42663" y="79342"/>
        <a:ext cx="3564952" cy="788627"/>
      </dsp:txXfrm>
    </dsp:sp>
    <dsp:sp modelId="{AF648E27-E654-E14E-88D9-3AB3938427D4}">
      <dsp:nvSpPr>
        <dsp:cNvPr id="0" name=""/>
        <dsp:cNvSpPr/>
      </dsp:nvSpPr>
      <dsp:spPr>
        <a:xfrm>
          <a:off x="0" y="973993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"</a:t>
          </a:r>
          <a:r>
            <a:rPr lang="fr-FR" sz="2200" kern="1200" dirty="0" err="1"/>
            <a:t>Energy</a:t>
          </a:r>
          <a:r>
            <a:rPr lang="fr-FR" sz="2200" kern="1200" dirty="0"/>
            <a:t>" : 1 valeur extrême</a:t>
          </a:r>
        </a:p>
      </dsp:txBody>
      <dsp:txXfrm>
        <a:off x="42663" y="1016656"/>
        <a:ext cx="3564952" cy="788627"/>
      </dsp:txXfrm>
    </dsp:sp>
    <dsp:sp modelId="{8C0D653A-46F3-EA41-9ED8-7F6E03E3317D}">
      <dsp:nvSpPr>
        <dsp:cNvPr id="0" name=""/>
        <dsp:cNvSpPr/>
      </dsp:nvSpPr>
      <dsp:spPr>
        <a:xfrm>
          <a:off x="0" y="1911306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-15 ≤ </a:t>
          </a:r>
          <a:r>
            <a:rPr lang="fr-FR" sz="2200" kern="1200" dirty="0" err="1"/>
            <a:t>Nutriscore</a:t>
          </a:r>
          <a:r>
            <a:rPr lang="fr-FR" sz="2200" kern="1200" dirty="0"/>
            <a:t> ≤ 40 : </a:t>
          </a:r>
          <a:br>
            <a:rPr lang="fr-FR" sz="2200" kern="1200" dirty="0"/>
          </a:br>
          <a:r>
            <a:rPr lang="fr-FR" sz="2200" kern="1200" dirty="0"/>
            <a:t>0 valeurs aberrantes</a:t>
          </a:r>
        </a:p>
      </dsp:txBody>
      <dsp:txXfrm>
        <a:off x="42663" y="1953969"/>
        <a:ext cx="3564952" cy="788627"/>
      </dsp:txXfrm>
    </dsp:sp>
    <dsp:sp modelId="{B00B8A87-ACEF-C345-A00D-972A20482795}">
      <dsp:nvSpPr>
        <dsp:cNvPr id="0" name=""/>
        <dsp:cNvSpPr/>
      </dsp:nvSpPr>
      <dsp:spPr>
        <a:xfrm>
          <a:off x="0" y="2848619"/>
          <a:ext cx="3650278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0 ≤ Info </a:t>
          </a:r>
          <a:r>
            <a:rPr lang="fr-FR" sz="2200" kern="1200" dirty="0" err="1"/>
            <a:t>Nutr</a:t>
          </a:r>
          <a:r>
            <a:rPr lang="fr-FR" sz="2200" kern="1200" dirty="0"/>
            <a:t>. ≤ 100 : </a:t>
          </a:r>
          <a:br>
            <a:rPr lang="fr-FR" sz="2200" kern="1200" dirty="0"/>
          </a:br>
          <a:r>
            <a:rPr lang="fr-FR" sz="2200" kern="1200" dirty="0"/>
            <a:t>3 valeurs aberrantes</a:t>
          </a:r>
        </a:p>
      </dsp:txBody>
      <dsp:txXfrm>
        <a:off x="42663" y="2891282"/>
        <a:ext cx="3564952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8C3AE-1AEE-A940-B4A9-B9060B5173D8}">
      <dsp:nvSpPr>
        <dsp:cNvPr id="0" name=""/>
        <dsp:cNvSpPr/>
      </dsp:nvSpPr>
      <dsp:spPr>
        <a:xfrm rot="16200000">
          <a:off x="-473239" y="474327"/>
          <a:ext cx="3778250" cy="2829594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17 540 observations</a:t>
          </a:r>
        </a:p>
      </dsp:txBody>
      <dsp:txXfrm rot="5400000">
        <a:off x="1089" y="755649"/>
        <a:ext cx="2829594" cy="2266950"/>
      </dsp:txXfrm>
    </dsp:sp>
    <dsp:sp modelId="{A7B8646E-53B5-7C43-B009-D5C20795FEBF}">
      <dsp:nvSpPr>
        <dsp:cNvPr id="0" name=""/>
        <dsp:cNvSpPr/>
      </dsp:nvSpPr>
      <dsp:spPr>
        <a:xfrm rot="16200000">
          <a:off x="2568575" y="474327"/>
          <a:ext cx="3778250" cy="2829594"/>
        </a:xfrm>
        <a:prstGeom prst="flowChartManualOperation">
          <a:avLst/>
        </a:prstGeom>
        <a:solidFill>
          <a:schemeClr val="accent5">
            <a:hueOff val="2404066"/>
            <a:satOff val="-4882"/>
            <a:lumOff val="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12 variables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3 variables d’identification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9 variables de mesure</a:t>
          </a:r>
        </a:p>
      </dsp:txBody>
      <dsp:txXfrm rot="5400000">
        <a:off x="3042903" y="755649"/>
        <a:ext cx="2829594" cy="2266950"/>
      </dsp:txXfrm>
    </dsp:sp>
    <dsp:sp modelId="{99FD6DAD-81DA-604E-ACFD-A3D7601ED2C3}">
      <dsp:nvSpPr>
        <dsp:cNvPr id="0" name=""/>
        <dsp:cNvSpPr/>
      </dsp:nvSpPr>
      <dsp:spPr>
        <a:xfrm rot="16200000">
          <a:off x="5610389" y="474327"/>
          <a:ext cx="3778250" cy="2829594"/>
        </a:xfrm>
        <a:prstGeom prst="flowChartManualOperation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8717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0 valeurs manquantes</a:t>
          </a:r>
        </a:p>
      </dsp:txBody>
      <dsp:txXfrm rot="5400000">
        <a:off x="6084717" y="755649"/>
        <a:ext cx="2829594" cy="22669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6D373-D8FC-FD47-9FBA-B68AE58CC362}">
      <dsp:nvSpPr>
        <dsp:cNvPr id="0" name=""/>
        <dsp:cNvSpPr/>
      </dsp:nvSpPr>
      <dsp:spPr>
        <a:xfrm>
          <a:off x="0" y="45864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6759 valeurs différentes</a:t>
          </a:r>
        </a:p>
      </dsp:txBody>
      <dsp:txXfrm>
        <a:off x="42663" y="88527"/>
        <a:ext cx="4055446" cy="788627"/>
      </dsp:txXfrm>
    </dsp:sp>
    <dsp:sp modelId="{2FFFEDD8-05C5-434F-979B-0CBE1ECADF65}">
      <dsp:nvSpPr>
        <dsp:cNvPr id="0" name=""/>
        <dsp:cNvSpPr/>
      </dsp:nvSpPr>
      <dsp:spPr>
        <a:xfrm>
          <a:off x="0" y="983177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Apparition unique</a:t>
          </a:r>
          <a:endParaRPr lang="fr-FR" sz="2200" kern="1200"/>
        </a:p>
      </dsp:txBody>
      <dsp:txXfrm>
        <a:off x="42663" y="1025840"/>
        <a:ext cx="4055446" cy="788627"/>
      </dsp:txXfrm>
    </dsp:sp>
    <dsp:sp modelId="{81DA8D4B-3C5E-AA43-905D-39F6F5A4B611}">
      <dsp:nvSpPr>
        <dsp:cNvPr id="0" name=""/>
        <dsp:cNvSpPr/>
      </dsp:nvSpPr>
      <dsp:spPr>
        <a:xfrm>
          <a:off x="0" y="1920491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Peu</a:t>
          </a:r>
          <a:r>
            <a:rPr lang="en-US" sz="2200" kern="1200" dirty="0"/>
            <a:t> de </a:t>
          </a:r>
          <a:r>
            <a:rPr lang="en-US" sz="2200" kern="1200" dirty="0" err="1"/>
            <a:t>valeurs</a:t>
          </a:r>
          <a:r>
            <a:rPr lang="en-US" sz="2200" kern="1200" dirty="0"/>
            <a:t> </a:t>
          </a:r>
          <a:r>
            <a:rPr lang="en-US" sz="2200" kern="1200" dirty="0" err="1"/>
            <a:t>apparaissent</a:t>
          </a:r>
          <a:r>
            <a:rPr lang="en-US" sz="2200" kern="1200" dirty="0"/>
            <a:t> </a:t>
          </a:r>
          <a:r>
            <a:rPr lang="en-US" sz="2200" kern="1200" dirty="0" err="1"/>
            <a:t>plusieurs</a:t>
          </a:r>
          <a:r>
            <a:rPr lang="en-US" sz="2200" kern="1200" dirty="0"/>
            <a:t> </a:t>
          </a:r>
          <a:r>
            <a:rPr lang="en-US" sz="2200" kern="1200" dirty="0" err="1"/>
            <a:t>fois</a:t>
          </a:r>
          <a:endParaRPr lang="fr-FR" sz="2200" kern="1200" dirty="0"/>
        </a:p>
      </dsp:txBody>
      <dsp:txXfrm>
        <a:off x="42663" y="1963154"/>
        <a:ext cx="4055446" cy="788627"/>
      </dsp:txXfrm>
    </dsp:sp>
    <dsp:sp modelId="{73342145-AEDF-2148-882A-70265B5C8C38}">
      <dsp:nvSpPr>
        <dsp:cNvPr id="0" name=""/>
        <dsp:cNvSpPr/>
      </dsp:nvSpPr>
      <dsp:spPr>
        <a:xfrm>
          <a:off x="0" y="2857804"/>
          <a:ext cx="4140772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Très</a:t>
          </a:r>
          <a:r>
            <a:rPr lang="en-US" sz="2200" kern="1200" dirty="0"/>
            <a:t> </a:t>
          </a:r>
          <a:r>
            <a:rPr lang="en-US" sz="2200" kern="1200" dirty="0" err="1"/>
            <a:t>peu</a:t>
          </a:r>
          <a:r>
            <a:rPr lang="en-US" sz="2200" kern="1200" dirty="0"/>
            <a:t> de </a:t>
          </a:r>
          <a:r>
            <a:rPr lang="en-US" sz="2200" kern="1200" dirty="0" err="1"/>
            <a:t>valeurs</a:t>
          </a:r>
          <a:r>
            <a:rPr lang="en-US" sz="2200" kern="1200" dirty="0"/>
            <a:t> </a:t>
          </a:r>
          <a:r>
            <a:rPr lang="en-US" sz="2200" kern="1200" dirty="0" err="1"/>
            <a:t>apparaissent</a:t>
          </a:r>
          <a:r>
            <a:rPr lang="en-US" sz="2200" kern="1200" dirty="0"/>
            <a:t> &gt; 20 </a:t>
          </a:r>
          <a:r>
            <a:rPr lang="en-US" sz="2200" kern="1200" dirty="0" err="1"/>
            <a:t>fois</a:t>
          </a:r>
          <a:endParaRPr lang="fr-FR" sz="2200" kern="1200" dirty="0"/>
        </a:p>
      </dsp:txBody>
      <dsp:txXfrm>
        <a:off x="42663" y="2900467"/>
        <a:ext cx="4055446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 – Antoine VILLATTE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Application au service de la santé publique</a:t>
            </a:r>
          </a:p>
        </p:txBody>
      </p:sp>
    </p:spTree>
    <p:extLst>
      <p:ext uri="{BB962C8B-B14F-4D97-AF65-F5344CB8AC3E}">
        <p14:creationId xmlns:p14="http://schemas.microsoft.com/office/powerpoint/2010/main" val="242587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2FEC4-585F-0F4C-A52D-1722CD21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</a:t>
            </a:r>
            <a:r>
              <a:rPr lang="fr-FR" dirty="0" err="1"/>
              <a:t>NAs</a:t>
            </a:r>
            <a:endParaRPr lang="fr-F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CB7D81B-1255-4B98-B93F-BF0BA1E0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 err="1"/>
              <a:t>Corrélation</a:t>
            </a:r>
            <a:r>
              <a:rPr lang="en-US" dirty="0"/>
              <a:t> forte entre NAs</a:t>
            </a:r>
          </a:p>
          <a:p>
            <a:r>
              <a:rPr lang="en-US" dirty="0"/>
              <a:t>Suppression commune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B9C2BC-184B-554F-89FF-5DBBF384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937019"/>
            <a:ext cx="6953577" cy="465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9EF72-BCD1-8845-B677-E5092C24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Corrélation des variables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685A2F58-615E-43A0-B1F9-9EF348D8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Suppression Energy-Kcal</a:t>
            </a:r>
          </a:p>
          <a:p>
            <a:r>
              <a:rPr lang="en-US" dirty="0"/>
              <a:t>Suppression sodium</a:t>
            </a:r>
          </a:p>
          <a:p>
            <a:r>
              <a:rPr lang="en-US" dirty="0"/>
              <a:t>ANOVA </a:t>
            </a:r>
            <a:r>
              <a:rPr lang="en-US" dirty="0" err="1"/>
              <a:t>nutriscore</a:t>
            </a:r>
            <a:r>
              <a:rPr lang="en-US" dirty="0"/>
              <a:t> – grade</a:t>
            </a:r>
          </a:p>
          <a:p>
            <a:pPr lvl="1"/>
            <a:r>
              <a:rPr lang="en-US" dirty="0"/>
              <a:t>P-value ≈ 0</a:t>
            </a:r>
          </a:p>
          <a:p>
            <a:pPr lvl="1"/>
            <a:r>
              <a:rPr lang="en-US" dirty="0"/>
              <a:t>Suppression </a:t>
            </a:r>
            <a:r>
              <a:rPr lang="en-US" dirty="0" err="1"/>
              <a:t>Nutrigrade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E686B31-4AC1-8145-BA1C-DAA506E6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102165"/>
            <a:ext cx="6953577" cy="43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1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7B848-A720-CF47-9427-8752964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dirty="0"/>
              <a:t>Retour sur les valeurs manquantes</a:t>
            </a:r>
          </a:p>
        </p:txBody>
      </p:sp>
      <p:sp>
        <p:nvSpPr>
          <p:cNvPr id="5125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D3BB4-061D-E147-9E4C-E79C587F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Suppression des </a:t>
            </a:r>
            <a:r>
              <a:rPr lang="fr-FR" dirty="0" err="1"/>
              <a:t>NAs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60A3C-D818-4741-A840-D058376E1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441152"/>
            <a:ext cx="6953577" cy="365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22DC05-9639-AB4F-B685-84590844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/>
              <a:t>Détection des doublons et des valeurs aberrantes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8870FC9-50AD-7542-BD4D-4E29B2200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897559"/>
              </p:ext>
            </p:extLst>
          </p:nvPr>
        </p:nvGraphicFramePr>
        <p:xfrm>
          <a:off x="649225" y="2133600"/>
          <a:ext cx="3650278" cy="3759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770473C-B334-D541-A406-9459B625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47" y="115339"/>
            <a:ext cx="7328417" cy="66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99E67EED-44E6-1843-892D-5C8AE79EB5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AF648E27-E654-E14E-88D9-3AB3938427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C0D653A-46F3-EA41-9ED8-7F6E03E33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00B8A87-ACEF-C345-A00D-972A20482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4695A-4CF4-8A43-BE34-A372C963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après nettoyage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76BC240-C848-9C42-915E-F54735AF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71112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0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A8C3AE-1AEE-A940-B4A9-B9060B5173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B8646E-53B5-7C43-B009-D5C20795F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FD6DAD-81DA-604E-ACFD-A3D7601ED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Exploratoire et Statistique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74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2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BBE8C1-0A07-9646-B6F6-090D83CF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Analyse </a:t>
            </a:r>
            <a:r>
              <a:rPr lang="fr-FR" dirty="0" err="1"/>
              <a:t>univariée</a:t>
            </a:r>
            <a:endParaRPr lang="fr-FR" dirty="0"/>
          </a:p>
        </p:txBody>
      </p:sp>
      <p:sp>
        <p:nvSpPr>
          <p:cNvPr id="71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D9198-2F31-5B49-808D-9181D97D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Variables numériques</a:t>
            </a:r>
          </a:p>
          <a:p>
            <a:r>
              <a:rPr lang="fr-FR" dirty="0"/>
              <a:t>Distributions asymétriques</a:t>
            </a:r>
          </a:p>
          <a:p>
            <a:r>
              <a:rPr lang="fr-FR" dirty="0"/>
              <a:t>Concentration des données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647A49F-D663-3D4A-84A7-8A5565CD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771" y="640080"/>
            <a:ext cx="644512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32556-5A18-B749-A933-39D57E2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fr-FR" sz="3200"/>
              <a:t>Variable catégorique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C652C5E-77D7-4A4E-BD89-EC07B0860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388420"/>
              </p:ext>
            </p:extLst>
          </p:nvPr>
        </p:nvGraphicFramePr>
        <p:xfrm>
          <a:off x="1683956" y="2133600"/>
          <a:ext cx="4140772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04" name="Picture 12">
            <a:extLst>
              <a:ext uri="{FF2B5EF4-FFF2-40B4-BE49-F238E27FC236}">
                <a16:creationId xmlns:a16="http://schemas.microsoft.com/office/drawing/2014/main" id="{B2CB32B8-8A14-3D45-B0DC-C006CD3B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450911"/>
            <a:ext cx="5451627" cy="265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661DEAEC-4074-A248-8663-B7EBD4E8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941438"/>
            <a:ext cx="5211638" cy="23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9B66D373-D8FC-FD47-9FBA-B68AE58CC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2FFFEDD8-05C5-434F-979B-0CBE1ECADF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81DA8D4B-3C5E-AA43-905D-39F6F5A4B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73342145-AEDF-2148-882A-70265B5C8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3ECC8DCC-305B-8C4F-AB65-CD972C336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885890" y="181260"/>
            <a:ext cx="8420219" cy="240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DF3A6A42-9253-0043-B600-91930B78E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891" y="2722520"/>
            <a:ext cx="8420218" cy="398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1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899" y="126775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Analyse</a:t>
            </a:r>
            <a:r>
              <a:rPr lang="en-US" sz="5400" dirty="0"/>
              <a:t> </a:t>
            </a:r>
            <a:r>
              <a:rPr lang="en-US" sz="5400" dirty="0" err="1"/>
              <a:t>multivariée</a:t>
            </a:r>
            <a:endParaRPr lang="en-US" sz="5400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838146F-A853-C94D-AD5D-E871944B5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051" y="1771650"/>
            <a:ext cx="9416138" cy="43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4952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BC49F-640B-D84D-8BD0-2C302DD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856C6A8-A60C-A14B-A77B-87A89994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7657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45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C588AD30-D497-B140-BE5D-BB06890D7E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DB032768-7ABD-854F-9E19-81D30689B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C58812E1-6A5F-AC48-BA66-4F12E1741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ECAFDC1F-DA48-7D47-BF65-DF341AD9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48D8421-D6FC-C24E-AA53-3FCB535CC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F81433-2ED8-8B48-AE56-79FEB60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Relation entre les variables</a:t>
            </a:r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6AA629-C8AB-3344-B631-A51D5099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971" y="242308"/>
            <a:ext cx="5801704" cy="635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dre 2">
            <a:extLst>
              <a:ext uri="{FF2B5EF4-FFF2-40B4-BE49-F238E27FC236}">
                <a16:creationId xmlns:a16="http://schemas.microsoft.com/office/drawing/2014/main" id="{BF7577AC-17D1-8A4E-AA15-BD0DC83CBFF5}"/>
              </a:ext>
            </a:extLst>
          </p:cNvPr>
          <p:cNvSpPr/>
          <p:nvPr/>
        </p:nvSpPr>
        <p:spPr>
          <a:xfrm>
            <a:off x="7092176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Cadre 62">
            <a:extLst>
              <a:ext uri="{FF2B5EF4-FFF2-40B4-BE49-F238E27FC236}">
                <a16:creationId xmlns:a16="http://schemas.microsoft.com/office/drawing/2014/main" id="{427EE139-E0B4-1542-9F70-EDB472EB6494}"/>
              </a:ext>
            </a:extLst>
          </p:cNvPr>
          <p:cNvSpPr/>
          <p:nvPr/>
        </p:nvSpPr>
        <p:spPr>
          <a:xfrm>
            <a:off x="7790996" y="3480152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Cadre 63">
            <a:extLst>
              <a:ext uri="{FF2B5EF4-FFF2-40B4-BE49-F238E27FC236}">
                <a16:creationId xmlns:a16="http://schemas.microsoft.com/office/drawing/2014/main" id="{308DCA37-390A-3C49-AF63-0C9D8288C6F5}"/>
              </a:ext>
            </a:extLst>
          </p:cNvPr>
          <p:cNvSpPr/>
          <p:nvPr/>
        </p:nvSpPr>
        <p:spPr>
          <a:xfrm>
            <a:off x="5739820" y="1399026"/>
            <a:ext cx="959003" cy="976183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Cadre 64">
            <a:extLst>
              <a:ext uri="{FF2B5EF4-FFF2-40B4-BE49-F238E27FC236}">
                <a16:creationId xmlns:a16="http://schemas.microsoft.com/office/drawing/2014/main" id="{40BC2F03-AE68-AD47-AD92-00C4ADEE53B7}"/>
              </a:ext>
            </a:extLst>
          </p:cNvPr>
          <p:cNvSpPr/>
          <p:nvPr/>
        </p:nvSpPr>
        <p:spPr>
          <a:xfrm>
            <a:off x="10582521" y="602306"/>
            <a:ext cx="959003" cy="2441977"/>
          </a:xfrm>
          <a:prstGeom prst="frame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F85811-0D5F-024D-864C-F0387E4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Relation avec </a:t>
            </a:r>
            <a:r>
              <a:rPr lang="fr-FR" dirty="0" err="1"/>
              <a:t>Nutriscore</a:t>
            </a:r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45C66D-A080-CF4B-A151-FC1044743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49164"/>
              </p:ext>
            </p:extLst>
          </p:nvPr>
        </p:nvGraphicFramePr>
        <p:xfrm>
          <a:off x="649225" y="2133600"/>
          <a:ext cx="3650278" cy="28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3B3D3AEF-FB3B-3D49-BDC5-7D5AAE7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01996"/>
            <a:ext cx="6953577" cy="352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8C7751-05B7-684E-8CE1-F9301E4F0A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EC7840E1-F052-6149-B739-3E8C5666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209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2ECB5-1112-174A-B52F-AA957F96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Encodage de la variable catégorique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96DC1-5AED-D541-B2F6-65048BAF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6333167"/>
            <a:ext cx="8915400" cy="5248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Réduction dimensionnelle nécessaire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4452B3A-49F1-7846-97A6-494C3102F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68" y="1804029"/>
            <a:ext cx="8469313" cy="42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C88E5-E1E4-924C-938E-D2814489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 dimensionnelle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68A2EDF-17D7-0647-AAF5-D8453B042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55077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8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5D4218FE-1B80-BD43-BD5A-50D59CA05B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75B44C1F-5592-2840-AF99-72FE27E2C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C10D199-7D4A-E74B-8417-A095D7AB7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2092E8D1-04E4-E542-93CB-59A0C678B4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1CCAEFBC-FECD-FF49-A5FA-C52B4828F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E4F4BE02-701D-BE46-A54C-C65040ED2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Mise en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73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62D142-514A-3A4F-8E52-172448EC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général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EC804AF-28CE-F240-A7C0-90EED78DF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95381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5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59AF24-A603-0347-8D8B-90E8E2A5B0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B8A34D-BD0E-E748-85B6-A9EFD1546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EB4309-D4C9-924E-B061-A9B83F3E8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96D817-2848-8241-A953-89F49853F6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A191A-88CE-A644-A0EC-F6C560B8E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EAE85-87D8-0A4D-BD11-A64163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2 exemples</a:t>
            </a:r>
            <a:br>
              <a:rPr lang="fr-FR" dirty="0"/>
            </a:br>
            <a:r>
              <a:rPr lang="fr-FR" dirty="0"/>
              <a:t>Exemple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427120-5EA6-7548-82A9-9BE6211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068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377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EAE85-87D8-0A4D-BD11-A6416346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sur 2 exemples</a:t>
            </a:r>
            <a:br>
              <a:rPr lang="fr-FR" dirty="0"/>
            </a:br>
            <a:r>
              <a:rPr lang="fr-FR" dirty="0"/>
              <a:t>Exemple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427120-5EA6-7548-82A9-9BE62116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93412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246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5B75F-0ED9-5F4B-B558-52F31C3A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 d’amélioration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3C3F60B-F610-D449-AC4A-EE42DC30B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636747"/>
              </p:ext>
            </p:extLst>
          </p:nvPr>
        </p:nvGraphicFramePr>
        <p:xfrm>
          <a:off x="2767012" y="2014537"/>
          <a:ext cx="6657976" cy="436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2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graphicEl>
                                              <a:dgm id="{CBB08398-33BC-1A41-A98B-E9E7FF3A5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26B520DD-00E4-084B-9758-61938B0E83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8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552C6-1DCB-8245-AB80-F6BD7F02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5DDB4D9-0240-554F-A3D2-52E561FF6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49592"/>
              </p:ext>
            </p:extLst>
          </p:nvPr>
        </p:nvGraphicFramePr>
        <p:xfrm>
          <a:off x="2589213" y="2133600"/>
          <a:ext cx="8216319" cy="306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A8B0F-41E6-9642-9123-0D9AA538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23D476-3A6D-F44E-9F43-156DB3051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631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20E67-89B6-9F4F-8B4E-90699E1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err="1"/>
              <a:t>dataset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12DEE7F-D01C-224B-9F1B-9CCB83EE9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7976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7700F0-AA32-D847-9109-F7BA192F4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4FB6F-F062-9E48-AB12-83D24FFDB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1EC5D-E19D-0046-8384-3119F06D2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8EE28A-862B-E943-A8F3-83C55984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fr-FR" dirty="0"/>
              <a:t>Valeurs manquantes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A841EB5-1C4F-4917-905A-85E84787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fr-FR" dirty="0"/>
              <a:t>Echantillon de 1000 obs.</a:t>
            </a:r>
          </a:p>
          <a:p>
            <a:r>
              <a:rPr lang="fr-FR" dirty="0"/>
              <a:t>Taux de remplissage des colonnes (0 à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369D9B-FABF-8C46-9ECA-B47CE7852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2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F7922-CBF6-DF44-A908-2206576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1EB7D3-3651-8747-9EAA-B9424BD0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2148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3057DC5-22C5-BB4C-8329-ED20EDFDB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609414"/>
              </p:ext>
            </p:extLst>
          </p:nvPr>
        </p:nvGraphicFramePr>
        <p:xfrm>
          <a:off x="5972176" y="5557880"/>
          <a:ext cx="3859211" cy="1085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74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1CEA4C-052F-2A46-B7B4-81DEBBF29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AEEF6-1362-ED47-8E89-5739B3DBA1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DA3A7-D400-8640-A565-435F4CE2F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6C99F-811E-5D4F-8BC6-B4540FB265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1A0542-3B31-1C4A-B23B-CFA3A86648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B1BD-DD0D-E54D-8075-3C6D7B1F7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C2F6-D02E-CB45-A063-FED9C7BD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variables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1E6699-A953-314A-9CBB-268221CC8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62583"/>
            <a:ext cx="8040839" cy="423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7E7DD42-DE05-DE42-A464-ABAE8805A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05913"/>
              </p:ext>
            </p:extLst>
          </p:nvPr>
        </p:nvGraphicFramePr>
        <p:xfrm>
          <a:off x="4052887" y="5694361"/>
          <a:ext cx="4086226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36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184</TotalTime>
  <Words>487</Words>
  <Application>Microsoft Office PowerPoint</Application>
  <PresentationFormat>Grand écran</PresentationFormat>
  <Paragraphs>131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Brin</vt:lpstr>
      <vt:lpstr>Projet 3 – Antoine VILLATTE</vt:lpstr>
      <vt:lpstr>Sommaire</vt:lpstr>
      <vt:lpstr>Objectif</vt:lpstr>
      <vt:lpstr>Objectif</vt:lpstr>
      <vt:lpstr>Nettoyage des données</vt:lpstr>
      <vt:lpstr>Présentation du dataset</vt:lpstr>
      <vt:lpstr>Valeurs manquantes</vt:lpstr>
      <vt:lpstr>Sélection des variables</vt:lpstr>
      <vt:lpstr>Sélection des variables</vt:lpstr>
      <vt:lpstr>Corrélation NAs</vt:lpstr>
      <vt:lpstr>Corrélation des variables</vt:lpstr>
      <vt:lpstr>Retour sur les valeurs manquantes</vt:lpstr>
      <vt:lpstr>Détection des doublons et des valeurs aberrantes</vt:lpstr>
      <vt:lpstr>Structure après nettoyage</vt:lpstr>
      <vt:lpstr>Analyse Exploratoire et Statistique</vt:lpstr>
      <vt:lpstr>Analyse univariée</vt:lpstr>
      <vt:lpstr>Variable catégorique</vt:lpstr>
      <vt:lpstr>Présentation PowerPoint</vt:lpstr>
      <vt:lpstr>Analyse multivariée</vt:lpstr>
      <vt:lpstr>Relation entre les variables</vt:lpstr>
      <vt:lpstr>Relation avec Nutriscore</vt:lpstr>
      <vt:lpstr>Réduction Dimensionnelle</vt:lpstr>
      <vt:lpstr>Encodage de la variable catégorique</vt:lpstr>
      <vt:lpstr>Réduction dimensionnelle</vt:lpstr>
      <vt:lpstr>Mise en application</vt:lpstr>
      <vt:lpstr>Concept général</vt:lpstr>
      <vt:lpstr>Application sur 2 exemples Exemple 1</vt:lpstr>
      <vt:lpstr>Application sur 2 exemples Exemple 2</vt:lpstr>
      <vt:lpstr>Axes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3 – Antoine VILLATTE</dc:title>
  <dc:creator>VILLATTE Antoine</dc:creator>
  <cp:lastModifiedBy>VILLATTE Antoine</cp:lastModifiedBy>
  <cp:revision>36</cp:revision>
  <dcterms:created xsi:type="dcterms:W3CDTF">2021-01-18T07:47:08Z</dcterms:created>
  <dcterms:modified xsi:type="dcterms:W3CDTF">2021-01-18T14:34:40Z</dcterms:modified>
</cp:coreProperties>
</file>