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xfrm>
            <a:off x="1350818" y="796636"/>
            <a:ext cx="7772401" cy="14700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/>
            <a:r>
              <a:t>Mappr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app for Mappr.in</a:t>
            </a:r>
          </a:p>
        </p:txBody>
      </p:sp>
      <p:pic>
        <p:nvPicPr>
          <p:cNvPr id="114" name="image1.png" descr="C:\Users\pawan sultania\Downloads\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796636"/>
            <a:ext cx="1219200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1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1949" y="1327150"/>
            <a:ext cx="3340101" cy="552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Student Details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Thank-You-Free-PNG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4925"/>
            <a:ext cx="9144000" cy="4808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34046"/>
                </a:solidFill>
              </a:defRPr>
            </a:lvl1pPr>
          </a:lstStyle>
          <a:p>
            <a:pPr/>
            <a:r>
              <a:t>Hi, we are team AnvilCode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Skia Regular"/>
                <a:ea typeface="Skia Regular"/>
                <a:cs typeface="Skia Regular"/>
                <a:sym typeface="Skia Regular"/>
              </a:defRPr>
            </a:pPr>
            <a:r>
              <a:t>Rajeev Yadav</a:t>
            </a:r>
          </a:p>
          <a:p>
            <a:pPr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Skia Regular"/>
                <a:ea typeface="Skia Regular"/>
                <a:cs typeface="Skia Regular"/>
                <a:sym typeface="Skia Regular"/>
              </a:defRPr>
            </a:pPr>
            <a:r>
              <a:t>Mohd. Sohail Khan</a:t>
            </a:r>
          </a:p>
          <a:p>
            <a:pPr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Skia Regular"/>
                <a:ea typeface="Skia Regular"/>
                <a:cs typeface="Skia Regular"/>
                <a:sym typeface="Skia Regular"/>
              </a:defRPr>
            </a:pPr>
            <a:r>
              <a:t>Chetanya Kandhari</a:t>
            </a:r>
          </a:p>
          <a:p>
            <a:pPr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Skia Regular"/>
                <a:ea typeface="Skia Regular"/>
                <a:cs typeface="Skia Regular"/>
                <a:sym typeface="Skia Regular"/>
              </a:defRPr>
            </a:pPr>
            <a:r>
              <a:t>Pawan Yadav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The story…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spcBef>
                <a:spcPts val="600"/>
              </a:spcBef>
              <a:defRPr sz="2720">
                <a:latin typeface="Verdana"/>
                <a:ea typeface="Verdana"/>
                <a:cs typeface="Verdana"/>
                <a:sym typeface="Verdana"/>
              </a:defRPr>
            </a:pPr>
            <a:r>
              <a:t>Today, Internet is vital to all learning. Social media plays an important role in our lives.</a:t>
            </a:r>
          </a:p>
          <a:p>
            <a:pPr marL="291465" indent="-291465" defTabSz="777240">
              <a:spcBef>
                <a:spcPts val="600"/>
              </a:spcBef>
              <a:defRPr sz="2720">
                <a:latin typeface="Verdana"/>
                <a:ea typeface="Verdana"/>
                <a:cs typeface="Verdana"/>
                <a:sym typeface="Verdana"/>
              </a:defRPr>
            </a:pPr>
            <a:r>
              <a:t>As said by Dr. Barbara Oakley (professor, learning how to learn), “The best way to learn a skill is through diffusion from those who know.”</a:t>
            </a:r>
          </a:p>
          <a:p>
            <a:pPr marL="291465" indent="-291465" defTabSz="777240">
              <a:spcBef>
                <a:spcPts val="600"/>
              </a:spcBef>
              <a:defRPr sz="2720">
                <a:latin typeface="Verdana"/>
                <a:ea typeface="Verdana"/>
                <a:cs typeface="Verdana"/>
                <a:sym typeface="Verdana"/>
              </a:defRPr>
            </a:pPr>
            <a:r>
              <a:t>As a result, communication is vital. But social media can also be distracting. So we present a social media just for students… Mappr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Our Hack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90% of the users spend more time on their phone’s that on a Laptop/PC.</a:t>
            </a:r>
          </a:p>
          <a:p>
            <a:pPr/>
            <a:r>
              <a:t>We have made sure that users use the app more frequently for each type of user.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Key Features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For the Students…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For their Parents…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For the Teachers…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For the institute…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Sign-Up</a:t>
            </a:r>
          </a:p>
        </p:txBody>
      </p:sp>
      <p:pic>
        <p:nvPicPr>
          <p:cNvPr id="129" name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697" y="1409803"/>
            <a:ext cx="3070606" cy="5458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263" y="1422503"/>
            <a:ext cx="3070607" cy="5458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shot_20160807-1004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9769" y="1424973"/>
            <a:ext cx="3067828" cy="545391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Login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Attendance</a:t>
            </a:r>
          </a:p>
        </p:txBody>
      </p:sp>
      <p:pic>
        <p:nvPicPr>
          <p:cNvPr id="136" name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697" y="1396417"/>
            <a:ext cx="3070606" cy="5458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697" y="1402320"/>
            <a:ext cx="3070606" cy="545885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Polls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