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</a:t>
            </a:r>
            <a:r>
              <a:rPr lang="en" sz="3600" b="1" dirty="0" smtClean="0">
                <a:solidFill>
                  <a:schemeClr val="tx1"/>
                </a:solidFill>
              </a:rPr>
              <a:t>Indian restaurants in NewYork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wants to open few more branches of his Indian Restaurant as part of business expansion. He wants to know most the suitable location for new branch in between </a:t>
            </a:r>
            <a:r>
              <a:rPr lang="en-US" dirty="0" err="1"/>
              <a:t>NewYork</a:t>
            </a:r>
            <a:r>
              <a:rPr lang="en-US" dirty="0"/>
              <a:t>. Need to identify food habits of the people staying in respective locations. </a:t>
            </a:r>
          </a:p>
          <a:p>
            <a:r>
              <a:rPr lang="en-US" dirty="0"/>
              <a:t>To explore this we are going to list and visualize all major parts of New York City that has great Indian restaurants.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find out the potential locations which has good amount of Indian restaurants. Going to consider ratings of those restaurants to bring insights of how good those restaurants was.</a:t>
            </a:r>
          </a:p>
          <a:p>
            <a:r>
              <a:rPr lang="en-US" dirty="0" smtClean="0"/>
              <a:t>Data:</a:t>
            </a:r>
            <a:endParaRPr lang="en-US" dirty="0"/>
          </a:p>
          <a:p>
            <a:r>
              <a:rPr lang="en-US" dirty="0" err="1"/>
              <a:t>Newyork</a:t>
            </a:r>
            <a:r>
              <a:rPr lang="en-US" dirty="0"/>
              <a:t> city data can be accessed using  https://cocl.us/new_york_dataset</a:t>
            </a:r>
          </a:p>
          <a:p>
            <a:r>
              <a:rPr lang="en-US" dirty="0" err="1"/>
              <a:t>Fousquare</a:t>
            </a:r>
            <a:r>
              <a:rPr lang="en-US" dirty="0"/>
              <a:t> API will provide venues nearby </a:t>
            </a:r>
            <a:r>
              <a:rPr lang="en-US" dirty="0" err="1"/>
              <a:t>NewYork</a:t>
            </a:r>
            <a:r>
              <a:rPr lang="en-US" dirty="0"/>
              <a:t> city.</a:t>
            </a:r>
          </a:p>
          <a:p>
            <a:r>
              <a:rPr lang="en-US" dirty="0"/>
              <a:t>We will use </a:t>
            </a:r>
            <a:r>
              <a:rPr lang="en-US" dirty="0" err="1"/>
              <a:t>GeoSpace</a:t>
            </a:r>
            <a:r>
              <a:rPr lang="en-US" dirty="0"/>
              <a:t> data to visualize </a:t>
            </a:r>
            <a:r>
              <a:rPr lang="en-US" dirty="0" err="1"/>
              <a:t>choropleth</a:t>
            </a:r>
            <a:r>
              <a:rPr lang="en-US" dirty="0"/>
              <a:t> map.</a:t>
            </a:r>
          </a:p>
          <a:p>
            <a:endParaRPr lang="en-US" dirty="0"/>
          </a:p>
          <a:p>
            <a:r>
              <a:rPr lang="en-US" dirty="0" smtClean="0"/>
              <a:t>Methodology:</a:t>
            </a:r>
            <a:endParaRPr lang="en-US" dirty="0"/>
          </a:p>
          <a:p>
            <a:r>
              <a:rPr lang="en-US" dirty="0"/>
              <a:t>In this report, I will explore the restaurants in the New York by segmenting data and conducting descriptive analysis using Panda. Web scraping and API will be used to generate data.</a:t>
            </a:r>
          </a:p>
          <a:p>
            <a:r>
              <a:rPr lang="en-US" dirty="0"/>
              <a:t>Collect the new </a:t>
            </a:r>
            <a:r>
              <a:rPr lang="en-US" dirty="0" err="1"/>
              <a:t>york</a:t>
            </a:r>
            <a:r>
              <a:rPr lang="en-US" dirty="0"/>
              <a:t> city data from https://cocl.us/new_york_dataset.Using </a:t>
            </a:r>
            <a:r>
              <a:rPr lang="en-US" dirty="0" err="1"/>
              <a:t>FourSquare</a:t>
            </a:r>
            <a:r>
              <a:rPr lang="en-US" dirty="0"/>
              <a:t> API find out all venues for each neighborhood. Filter out all venues that are Indian </a:t>
            </a:r>
            <a:r>
              <a:rPr lang="en-US" dirty="0" err="1"/>
              <a:t>Resturants</a:t>
            </a:r>
            <a:r>
              <a:rPr lang="en-US" dirty="0"/>
              <a:t>. Using rating for each restaurant we will draw insights.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Outcome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Insights: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Astoria(Queens), </a:t>
            </a:r>
            <a:r>
              <a:rPr lang="en-US" dirty="0" err="1"/>
              <a:t>Blissville</a:t>
            </a:r>
            <a:r>
              <a:rPr lang="en-US" dirty="0"/>
              <a:t>(Queens), Civic Center(Manhattan) are some of the best neighborhoods for </a:t>
            </a:r>
            <a:r>
              <a:rPr lang="en-US" dirty="0" err="1"/>
              <a:t>indian</a:t>
            </a:r>
            <a:r>
              <a:rPr lang="en-US" dirty="0"/>
              <a:t> cuisine.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Manhattan have potential Indian </a:t>
            </a:r>
            <a:r>
              <a:rPr lang="en-US" dirty="0" err="1"/>
              <a:t>Resturant</a:t>
            </a:r>
            <a:r>
              <a:rPr lang="en-US" dirty="0"/>
              <a:t> Market, so its best choice to open restaurant.</a:t>
            </a:r>
            <a:r>
              <a:rPr lang="en" dirty="0" smtClean="0"/>
              <a:t>.</a:t>
            </a:r>
            <a:r>
              <a:rPr lang="en" dirty="0"/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Atlante</vt:lpstr>
      <vt:lpstr>  IBM CAPSTONE PROJECT – The Battle of Neighborhoods:  Cluster Analysis of Indian restaurants in NewYork</vt:lpstr>
      <vt:lpstr>Business Problem section</vt:lpstr>
      <vt:lpstr>Data and Methodology</vt:lpstr>
      <vt:lpstr>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sunandip</cp:lastModifiedBy>
  <cp:revision>8</cp:revision>
  <dcterms:created xsi:type="dcterms:W3CDTF">2018-12-16T14:33:35Z</dcterms:created>
  <dcterms:modified xsi:type="dcterms:W3CDTF">2019-04-21T11:20:05Z</dcterms:modified>
</cp:coreProperties>
</file>