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9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2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56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9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28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0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7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8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5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0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AF1D-118A-4939-82E1-CE674635890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65B2C-B741-4BF9-AD22-151254310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5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2D2712-262C-BACC-7781-41CA7179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1066" y="1979049"/>
            <a:ext cx="4505325" cy="27622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7B7ABD-CDCF-8737-C4C2-AB480E2E4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85082"/>
              </p:ext>
            </p:extLst>
          </p:nvPr>
        </p:nvGraphicFramePr>
        <p:xfrm>
          <a:off x="420329" y="1632339"/>
          <a:ext cx="4879260" cy="3224798"/>
        </p:xfrm>
        <a:graphic>
          <a:graphicData uri="http://schemas.openxmlformats.org/drawingml/2006/table">
            <a:tbl>
              <a:tblPr/>
              <a:tblGrid>
                <a:gridCol w="1128001">
                  <a:extLst>
                    <a:ext uri="{9D8B030D-6E8A-4147-A177-3AD203B41FA5}">
                      <a16:colId xmlns:a16="http://schemas.microsoft.com/office/drawing/2014/main" val="2806274359"/>
                    </a:ext>
                  </a:extLst>
                </a:gridCol>
                <a:gridCol w="918140">
                  <a:extLst>
                    <a:ext uri="{9D8B030D-6E8A-4147-A177-3AD203B41FA5}">
                      <a16:colId xmlns:a16="http://schemas.microsoft.com/office/drawing/2014/main" val="253394800"/>
                    </a:ext>
                  </a:extLst>
                </a:gridCol>
                <a:gridCol w="944373">
                  <a:extLst>
                    <a:ext uri="{9D8B030D-6E8A-4147-A177-3AD203B41FA5}">
                      <a16:colId xmlns:a16="http://schemas.microsoft.com/office/drawing/2014/main" val="3523390841"/>
                    </a:ext>
                  </a:extLst>
                </a:gridCol>
                <a:gridCol w="944373">
                  <a:extLst>
                    <a:ext uri="{9D8B030D-6E8A-4147-A177-3AD203B41FA5}">
                      <a16:colId xmlns:a16="http://schemas.microsoft.com/office/drawing/2014/main" val="2725816033"/>
                    </a:ext>
                  </a:extLst>
                </a:gridCol>
                <a:gridCol w="944373">
                  <a:extLst>
                    <a:ext uri="{9D8B030D-6E8A-4147-A177-3AD203B41FA5}">
                      <a16:colId xmlns:a16="http://schemas.microsoft.com/office/drawing/2014/main" val="605706307"/>
                    </a:ext>
                  </a:extLst>
                </a:gridCol>
              </a:tblGrid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 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727722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Amith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9800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313600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7757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438091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Rakesh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LCD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8200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615000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53186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Keyboard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1851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Nirmal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Mouse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88482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Nishchith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94749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Sofiya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HDD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3050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183000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752457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 drive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968866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Diya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Web Cam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36000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60551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Suraj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497336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Rohan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9800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441000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406236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089096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Mukesh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LCD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8200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533000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11063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Nagesh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Keyboard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79209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Bhuvan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Mouse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Calibri" panose="020F0502020204030204" pitchFamily="34" charset="0"/>
                        </a:rPr>
                        <a:t>17600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34489"/>
                  </a:ext>
                </a:extLst>
              </a:tr>
              <a:tr h="1896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Lokesh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3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9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E01D-B5E1-EC6D-5D85-A9B0AA39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048876"/>
            <a:ext cx="11897033" cy="4879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                                                        EXPLANATION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Amith</a:t>
            </a:r>
            <a:r>
              <a:rPr lang="en-US" sz="2000" dirty="0"/>
              <a:t> and Rohan both sold LED items, with </a:t>
            </a:r>
            <a:r>
              <a:rPr lang="en-US" sz="2000" dirty="0" err="1"/>
              <a:t>Amith's</a:t>
            </a:r>
            <a:r>
              <a:rPr lang="en-US" sz="2000" dirty="0"/>
              <a:t> sale amounting to 313,600 and Rohan's sale amounting to 441,000.</a:t>
            </a:r>
          </a:p>
          <a:p>
            <a:r>
              <a:rPr lang="en-US" sz="2000" dirty="0"/>
              <a:t>2. Raj and Maya both sold RAM, with Raj's sale generating 67,500 and Maya's generating 112,500.</a:t>
            </a:r>
          </a:p>
          <a:p>
            <a:r>
              <a:rPr lang="en-US" sz="2000" dirty="0"/>
              <a:t>3. Rakesh and Mukesh sold LCD items, with Rakesh earning 615,000 and Mukesh earning 533,000.</a:t>
            </a:r>
          </a:p>
          <a:p>
            <a:r>
              <a:rPr lang="en-US" sz="2000" dirty="0"/>
              <a:t>4. Jay and Nagesh sold keyboards, with Jay's sale totaling 34,125 and Nagesh's totaling 65,625.</a:t>
            </a:r>
          </a:p>
          <a:p>
            <a:r>
              <a:rPr lang="en-US" sz="2000" dirty="0"/>
              <a:t>5. Nirmal and Bhuvan sold mice, with Nirmal's sale amounting to 27,500 and Bhuvan's amounting to 17,600.</a:t>
            </a:r>
          </a:p>
          <a:p>
            <a:r>
              <a:rPr lang="en-US" sz="2000" dirty="0"/>
              <a:t>6. </a:t>
            </a:r>
            <a:r>
              <a:rPr lang="en-US" sz="2000" dirty="0" err="1"/>
              <a:t>Nishchith</a:t>
            </a:r>
            <a:r>
              <a:rPr lang="en-US" sz="2000" dirty="0"/>
              <a:t> and Lokesh both sold UPS units, with </a:t>
            </a:r>
            <a:r>
              <a:rPr lang="en-US" sz="2000" dirty="0" err="1"/>
              <a:t>Nishchith</a:t>
            </a:r>
            <a:r>
              <a:rPr lang="en-US" sz="2000" dirty="0"/>
              <a:t> earning 440,000 and Lokesh earning 330,000.</a:t>
            </a:r>
          </a:p>
          <a:p>
            <a:r>
              <a:rPr lang="en-US" sz="2000" dirty="0"/>
              <a:t>7. </a:t>
            </a:r>
            <a:r>
              <a:rPr lang="en-US" sz="2000" dirty="0" err="1"/>
              <a:t>Sofiya</a:t>
            </a:r>
            <a:r>
              <a:rPr lang="en-US" sz="2000" dirty="0"/>
              <a:t> sold HDD for 183,000 and Arun sold pen drives for 52,500.</a:t>
            </a:r>
          </a:p>
          <a:p>
            <a:r>
              <a:rPr lang="en-US" sz="2000" dirty="0"/>
              <a:t>8. Diya sold webcams for 36,000 and Suraj sold speakers for 90,250.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903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236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Jithin 13</dc:creator>
  <cp:lastModifiedBy>Anusha N Murthy</cp:lastModifiedBy>
  <cp:revision>2</cp:revision>
  <dcterms:created xsi:type="dcterms:W3CDTF">2024-07-31T06:44:28Z</dcterms:created>
  <dcterms:modified xsi:type="dcterms:W3CDTF">2024-07-31T07:31:09Z</dcterms:modified>
</cp:coreProperties>
</file>