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46"/>
  </p:notesMasterIdLst>
  <p:sldIdLst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</p:sldIdLst>
  <p:sldSz cx="12201525" cy="6859588"/>
  <p:notesSz cx="6858000" cy="9144000"/>
  <p:defaultTextStyle>
    <a:defPPr>
      <a:defRPr lang="en-US"/>
    </a:defPPr>
    <a:lvl1pPr marL="0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87304" autoAdjust="0"/>
  </p:normalViewPr>
  <p:slideViewPr>
    <p:cSldViewPr>
      <p:cViewPr>
        <p:scale>
          <a:sx n="50" d="100"/>
          <a:sy n="50" d="100"/>
        </p:scale>
        <p:origin x="-1506" y="-426"/>
      </p:cViewPr>
      <p:guideLst>
        <p:guide orient="horz" pos="2161"/>
        <p:guide pos="38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696F7-B949-4913-BFEC-99357BEC5C32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8E0F1-FE83-436D-AB3B-4E1D9D414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34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571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9142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713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8284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2855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742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1996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6567" algn="l" defTabSz="1089142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Now</a:t>
            </a:r>
            <a:r>
              <a:rPr lang="en-IN" baseline="0" dirty="0" smtClean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content is to be added .kindly</a:t>
            </a:r>
            <a:r>
              <a:rPr lang="en-IN" baseline="0" dirty="0" smtClean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Now</a:t>
            </a:r>
            <a:r>
              <a:rPr lang="en-IN" baseline="0" dirty="0" smtClean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content is to be added .kindly</a:t>
            </a:r>
            <a:r>
              <a:rPr lang="en-IN" baseline="0" dirty="0" smtClean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Now</a:t>
            </a:r>
            <a:r>
              <a:rPr lang="en-IN" baseline="0" dirty="0" smtClean="0"/>
              <a:t> track your close ones by Let’s catch-up. With live tracking and location sharing 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8B670-62EB-4DC2-B505-B6F5694EACE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5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The content is to be added .kindly</a:t>
            </a:r>
            <a:r>
              <a:rPr lang="en-IN" baseline="0" dirty="0" smtClean="0"/>
              <a:t> review it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8E0F1-FE83-436D-AB3B-4E1D9D4148A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54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5227"/>
            <a:ext cx="1221098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5115" y="1753007"/>
            <a:ext cx="10371296" cy="1830185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7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5115" y="3612443"/>
            <a:ext cx="10371296" cy="1199982"/>
          </a:xfrm>
        </p:spPr>
        <p:txBody>
          <a:bodyPr lIns="54457" rIns="54457"/>
          <a:lstStyle>
            <a:lvl1pPr marL="0" marR="76240" indent="0" algn="r">
              <a:buNone/>
              <a:defRPr>
                <a:solidFill>
                  <a:schemeClr val="tx2"/>
                </a:solidFill>
              </a:defRPr>
            </a:lvl1pPr>
            <a:lvl2pPr marL="544571" indent="0" algn="ctr">
              <a:buNone/>
            </a:lvl2pPr>
            <a:lvl3pPr marL="1089142" indent="0" algn="ctr">
              <a:buNone/>
            </a:lvl3pPr>
            <a:lvl4pPr marL="1633713" indent="0" algn="ctr">
              <a:buNone/>
            </a:lvl4pPr>
            <a:lvl5pPr marL="2178284" indent="0" algn="ctr">
              <a:buNone/>
            </a:lvl5pPr>
            <a:lvl6pPr marL="2722855" indent="0" algn="ctr">
              <a:buNone/>
            </a:lvl6pPr>
            <a:lvl7pPr marL="3267426" indent="0" algn="ctr">
              <a:buNone/>
            </a:lvl7pPr>
            <a:lvl8pPr marL="3811996" indent="0" algn="ctr">
              <a:buNone/>
            </a:lvl8pPr>
            <a:lvl9pPr marL="4356567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23" y="4954147"/>
            <a:ext cx="12206549" cy="191253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1481672"/>
            <a:ext cx="10981373" cy="4387087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2480" y="274704"/>
            <a:ext cx="2371812" cy="5594056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0076" y="274705"/>
            <a:ext cx="8439388" cy="559405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595" y="5053716"/>
            <a:ext cx="7521885" cy="882323"/>
          </a:xfrm>
        </p:spPr>
        <p:txBody>
          <a:bodyPr>
            <a:normAutofit/>
          </a:bodyPr>
          <a:lstStyle>
            <a:lvl1pPr marL="0" indent="0" algn="l">
              <a:buNone/>
              <a:defRPr sz="2600">
                <a:solidFill>
                  <a:schemeClr val="tx2"/>
                </a:solidFill>
              </a:defRPr>
            </a:lvl1pPr>
            <a:lvl2pPr marL="544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9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8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2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7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11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6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0960" y="3133016"/>
            <a:ext cx="9574609" cy="1793582"/>
          </a:xfrm>
          <a:effectLst/>
        </p:spPr>
        <p:txBody>
          <a:bodyPr>
            <a:noAutofit/>
          </a:bodyPr>
          <a:lstStyle>
            <a:lvl1pPr marL="762399" indent="-544571" algn="l"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525190" y="731689"/>
            <a:ext cx="8541068" cy="347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045" y="2173151"/>
            <a:ext cx="7961770" cy="2423907"/>
          </a:xfrm>
          <a:effectLst/>
        </p:spPr>
        <p:txBody>
          <a:bodyPr anchor="b"/>
          <a:lstStyle>
            <a:lvl1pPr algn="r">
              <a:defRPr sz="55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8691" y="4608578"/>
            <a:ext cx="7966878" cy="835653"/>
          </a:xfrm>
        </p:spPr>
        <p:txBody>
          <a:bodyPr anchor="t"/>
          <a:lstStyle>
            <a:lvl1pPr marL="0" indent="0" algn="r">
              <a:buNone/>
              <a:defRPr sz="2400">
                <a:solidFill>
                  <a:schemeClr val="tx2"/>
                </a:solidFill>
              </a:defRPr>
            </a:lvl1pPr>
            <a:lvl2pPr marL="54457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914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371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82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285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74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199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65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525189" y="731688"/>
            <a:ext cx="4465758" cy="347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8375" y="731689"/>
            <a:ext cx="4465758" cy="347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1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134" y="1400651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244" y="731689"/>
            <a:ext cx="4465758" cy="639910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9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544571" indent="0">
              <a:buNone/>
              <a:defRPr sz="2400" b="1"/>
            </a:lvl2pPr>
            <a:lvl3pPr marL="1089142" indent="0">
              <a:buNone/>
              <a:defRPr sz="2100" b="1"/>
            </a:lvl3pPr>
            <a:lvl4pPr marL="1633713" indent="0">
              <a:buNone/>
              <a:defRPr sz="1900" b="1"/>
            </a:lvl4pPr>
            <a:lvl5pPr marL="2178284" indent="0">
              <a:buNone/>
              <a:defRPr sz="1900" b="1"/>
            </a:lvl5pPr>
            <a:lvl6pPr marL="2722855" indent="0">
              <a:buNone/>
              <a:defRPr sz="1900" b="1"/>
            </a:lvl6pPr>
            <a:lvl7pPr marL="3267426" indent="0">
              <a:buNone/>
              <a:defRPr sz="1900" b="1"/>
            </a:lvl7pPr>
            <a:lvl8pPr marL="3811996" indent="0">
              <a:buNone/>
              <a:defRPr sz="1900" b="1"/>
            </a:lvl8pPr>
            <a:lvl9pPr marL="4356567" indent="0">
              <a:buNone/>
              <a:defRPr sz="1900" b="1"/>
            </a:lvl9pPr>
          </a:lstStyle>
          <a:p>
            <a:pPr marL="0" lvl="0" indent="0" algn="ctr" defTabSz="1089142" rtl="0" eaLnBrk="1" latinLnBrk="0" hangingPunct="1">
              <a:spcBef>
                <a:spcPct val="20000"/>
              </a:spcBef>
              <a:spcAft>
                <a:spcPts val="357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5" y="1399356"/>
            <a:ext cx="4465758" cy="2743835"/>
          </a:xfrm>
        </p:spPr>
        <p:txBody>
          <a:bodyPr>
            <a:normAutofit/>
          </a:bodyPr>
          <a:lstStyle>
            <a:lvl1pPr>
              <a:defRPr sz="2100"/>
            </a:lvl1pPr>
            <a:lvl2pPr>
              <a:defRPr sz="21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68" y="2210312"/>
            <a:ext cx="4851901" cy="1258784"/>
          </a:xfrm>
          <a:effectLst/>
        </p:spPr>
        <p:txBody>
          <a:bodyPr anchor="b">
            <a:noAutofit/>
          </a:bodyPr>
          <a:lstStyle>
            <a:lvl1pPr marL="272285" indent="-272285" algn="l">
              <a:defRPr sz="33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472" y="731690"/>
            <a:ext cx="5360298" cy="4895863"/>
          </a:xfrm>
        </p:spPr>
        <p:txBody>
          <a:bodyPr anchor="ctr"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7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5474" y="3498612"/>
            <a:ext cx="4521743" cy="2140013"/>
          </a:xfrm>
        </p:spPr>
        <p:txBody>
          <a:bodyPr/>
          <a:lstStyle>
            <a:lvl1pPr marL="0" indent="0">
              <a:buNone/>
              <a:defRPr sz="17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7815"/>
            <a:ext cx="12201525" cy="2991773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201525" cy="386781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925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71562" y="1143265"/>
            <a:ext cx="5490686" cy="3128530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400"/>
            </a:lvl1pPr>
            <a:lvl2pPr marL="544571" indent="0">
              <a:buNone/>
              <a:defRPr sz="3300"/>
            </a:lvl2pPr>
            <a:lvl3pPr marL="1089142" indent="0">
              <a:buNone/>
              <a:defRPr sz="2900"/>
            </a:lvl3pPr>
            <a:lvl4pPr marL="1633713" indent="0">
              <a:buNone/>
              <a:defRPr sz="2400"/>
            </a:lvl4pPr>
            <a:lvl5pPr marL="2178284" indent="0">
              <a:buNone/>
              <a:defRPr sz="2400"/>
            </a:lvl5pPr>
            <a:lvl6pPr marL="2722855" indent="0">
              <a:buNone/>
              <a:defRPr sz="2400"/>
            </a:lvl6pPr>
            <a:lvl7pPr marL="3267426" indent="0">
              <a:buNone/>
              <a:defRPr sz="2400"/>
            </a:lvl7pPr>
            <a:lvl8pPr marL="3811996" indent="0">
              <a:buNone/>
              <a:defRPr sz="2400"/>
            </a:lvl8pPr>
            <a:lvl9pPr marL="4356567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431" y="1010720"/>
            <a:ext cx="4929333" cy="2163521"/>
          </a:xfrm>
        </p:spPr>
        <p:txBody>
          <a:bodyPr anchor="b"/>
          <a:lstStyle>
            <a:lvl1pPr marL="217828" indent="-217828">
              <a:buFont typeface="Georgia" pitchFamily="18" charset="0"/>
              <a:buChar char="*"/>
              <a:defRPr sz="1900"/>
            </a:lvl1pPr>
            <a:lvl2pPr marL="544571" indent="0">
              <a:buNone/>
              <a:defRPr sz="1400"/>
            </a:lvl2pPr>
            <a:lvl3pPr marL="1089142" indent="0">
              <a:buNone/>
              <a:defRPr sz="1200"/>
            </a:lvl3pPr>
            <a:lvl4pPr marL="1633713" indent="0">
              <a:buNone/>
              <a:defRPr sz="1100"/>
            </a:lvl4pPr>
            <a:lvl5pPr marL="2178284" indent="0">
              <a:buNone/>
              <a:defRPr sz="1100"/>
            </a:lvl5pPr>
            <a:lvl6pPr marL="2722855" indent="0">
              <a:buNone/>
              <a:defRPr sz="1100"/>
            </a:lvl6pPr>
            <a:lvl7pPr marL="3267426" indent="0">
              <a:buNone/>
              <a:defRPr sz="1100"/>
            </a:lvl7pPr>
            <a:lvl8pPr marL="3811996" indent="0">
              <a:buNone/>
              <a:defRPr sz="1100"/>
            </a:lvl8pPr>
            <a:lvl9pPr marL="4356567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448" y="4465455"/>
            <a:ext cx="8518034" cy="1143265"/>
          </a:xfrm>
        </p:spPr>
        <p:txBody>
          <a:bodyPr anchor="b">
            <a:noAutofit/>
          </a:bodyPr>
          <a:lstStyle>
            <a:lvl1pPr algn="l">
              <a:defRPr sz="55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1984" y="731688"/>
            <a:ext cx="8541068" cy="3475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9546" y="376605"/>
            <a:ext cx="2745343" cy="5239552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35614" y="731689"/>
            <a:ext cx="6444080" cy="4895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1572" y="359981"/>
            <a:ext cx="9883235" cy="1472525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1572" y="1850492"/>
            <a:ext cx="9883235" cy="1753006"/>
          </a:xfrm>
        </p:spPr>
        <p:txBody>
          <a:bodyPr tIns="0"/>
          <a:lstStyle>
            <a:lvl1pPr marL="32674" indent="0" algn="l">
              <a:buNone/>
              <a:defRPr sz="31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544571" indent="0" algn="ctr">
              <a:buNone/>
            </a:lvl2pPr>
            <a:lvl3pPr marL="1089142" indent="0" algn="ctr">
              <a:buNone/>
            </a:lvl3pPr>
            <a:lvl4pPr marL="1633713" indent="0" algn="ctr">
              <a:buNone/>
            </a:lvl4pPr>
            <a:lvl5pPr marL="2178284" indent="0" algn="ctr">
              <a:buNone/>
            </a:lvl5pPr>
            <a:lvl6pPr marL="2722855" indent="0" algn="ctr">
              <a:buNone/>
            </a:lvl6pPr>
            <a:lvl7pPr marL="3267426" indent="0" algn="ctr">
              <a:buNone/>
            </a:lvl7pPr>
            <a:lvl8pPr marL="3811996" indent="0" algn="ctr">
              <a:buNone/>
            </a:lvl8pPr>
            <a:lvl9pPr marL="4356567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229537" y="1414129"/>
            <a:ext cx="280635" cy="21036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544107" y="1345327"/>
            <a:ext cx="85411" cy="6402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6231" y="-54"/>
            <a:ext cx="9151144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542" y="2600927"/>
            <a:ext cx="8541068" cy="2286529"/>
          </a:xfrm>
        </p:spPr>
        <p:txBody>
          <a:bodyPr anchor="t"/>
          <a:lstStyle>
            <a:lvl1pPr algn="l">
              <a:lnSpc>
                <a:spcPts val="5360"/>
              </a:lnSpc>
              <a:buNone/>
              <a:defRPr sz="48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40542" y="1067047"/>
            <a:ext cx="8541068" cy="1510062"/>
          </a:xfrm>
        </p:spPr>
        <p:txBody>
          <a:bodyPr anchor="b"/>
          <a:lstStyle>
            <a:lvl1pPr marL="21783" indent="0">
              <a:lnSpc>
                <a:spcPts val="2740"/>
              </a:lnSpc>
              <a:spcBef>
                <a:spcPts val="0"/>
              </a:spcBef>
              <a:buNone/>
              <a:defRPr sz="24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3050381" y="0"/>
            <a:ext cx="101679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898691" y="2815308"/>
            <a:ext cx="280635" cy="210361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3213260" y="2746506"/>
            <a:ext cx="85411" cy="64023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39" y="274383"/>
            <a:ext cx="10005251" cy="1143265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5639" y="1524353"/>
            <a:ext cx="4880610" cy="466452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280" y="1524353"/>
            <a:ext cx="4880610" cy="466452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5161531"/>
            <a:ext cx="10981373" cy="1143265"/>
          </a:xfrm>
        </p:spPr>
        <p:txBody>
          <a:bodyPr anchor="ctr"/>
          <a:lstStyle>
            <a:lvl1pPr algn="ctr">
              <a:defRPr sz="54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6" y="328354"/>
            <a:ext cx="5368671" cy="64022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6240" indent="0" algn="l">
              <a:lnSpc>
                <a:spcPct val="100000"/>
              </a:lnSpc>
              <a:spcBef>
                <a:spcPts val="119"/>
              </a:spcBef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22778" y="328354"/>
            <a:ext cx="5368671" cy="640228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76240" indent="0" algn="l">
              <a:lnSpc>
                <a:spcPct val="100000"/>
              </a:lnSpc>
              <a:spcBef>
                <a:spcPts val="119"/>
              </a:spcBef>
              <a:buNone/>
              <a:defRPr sz="2300" b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0076" y="969560"/>
            <a:ext cx="5368671" cy="4115753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8331" indent="-326743">
              <a:lnSpc>
                <a:spcPct val="100000"/>
              </a:lnSpc>
              <a:spcBef>
                <a:spcPts val="834"/>
              </a:spcBef>
              <a:defRPr sz="2900"/>
            </a:lvl1pPr>
            <a:lvl2pPr>
              <a:lnSpc>
                <a:spcPct val="100000"/>
              </a:lnSpc>
              <a:spcBef>
                <a:spcPts val="834"/>
              </a:spcBef>
              <a:defRPr sz="2400"/>
            </a:lvl2pPr>
            <a:lvl3pPr>
              <a:lnSpc>
                <a:spcPct val="100000"/>
              </a:lnSpc>
              <a:spcBef>
                <a:spcPts val="834"/>
              </a:spcBef>
              <a:defRPr sz="2100"/>
            </a:lvl3pPr>
            <a:lvl4pPr>
              <a:lnSpc>
                <a:spcPct val="100000"/>
              </a:lnSpc>
              <a:spcBef>
                <a:spcPts val="834"/>
              </a:spcBef>
              <a:defRPr sz="1900"/>
            </a:lvl4pPr>
            <a:lvl5pPr>
              <a:lnSpc>
                <a:spcPct val="100000"/>
              </a:lnSpc>
              <a:spcBef>
                <a:spcPts val="834"/>
              </a:spcBef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2778" y="969560"/>
            <a:ext cx="5368671" cy="4115753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468331" indent="-326743">
              <a:lnSpc>
                <a:spcPct val="100000"/>
              </a:lnSpc>
              <a:spcBef>
                <a:spcPts val="834"/>
              </a:spcBef>
              <a:defRPr sz="2900"/>
            </a:lvl1pPr>
            <a:lvl2pPr>
              <a:lnSpc>
                <a:spcPct val="100000"/>
              </a:lnSpc>
              <a:spcBef>
                <a:spcPts val="834"/>
              </a:spcBef>
              <a:defRPr sz="2400"/>
            </a:lvl2pPr>
            <a:lvl3pPr>
              <a:lnSpc>
                <a:spcPct val="100000"/>
              </a:lnSpc>
              <a:spcBef>
                <a:spcPts val="834"/>
              </a:spcBef>
              <a:defRPr sz="2100"/>
            </a:lvl3pPr>
            <a:lvl4pPr>
              <a:lnSpc>
                <a:spcPct val="100000"/>
              </a:lnSpc>
              <a:spcBef>
                <a:spcPts val="834"/>
              </a:spcBef>
              <a:defRPr sz="1900"/>
            </a:lvl4pPr>
            <a:lvl5pPr>
              <a:lnSpc>
                <a:spcPct val="100000"/>
              </a:lnSpc>
              <a:spcBef>
                <a:spcPts val="834"/>
              </a:spcBef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639" y="274383"/>
            <a:ext cx="10005251" cy="1143265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4369" y="0"/>
            <a:ext cx="10847156" cy="6859588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354369" y="-54"/>
            <a:ext cx="97612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21" y="1059958"/>
            <a:ext cx="10371296" cy="182922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7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370" y="2932391"/>
            <a:ext cx="6100763" cy="1455225"/>
          </a:xfrm>
        </p:spPr>
        <p:txBody>
          <a:bodyPr lIns="108914" rIns="108914" anchor="t"/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52695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3946" y="3006168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216828"/>
            <a:ext cx="5083969" cy="1162319"/>
          </a:xfrm>
          <a:ln>
            <a:noFill/>
          </a:ln>
        </p:spPr>
        <p:txBody>
          <a:bodyPr anchor="b"/>
          <a:lstStyle>
            <a:lvl1pPr algn="l">
              <a:lnSpc>
                <a:spcPts val="2382"/>
              </a:lnSpc>
              <a:buNone/>
              <a:defRPr sz="26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10076" y="1407290"/>
            <a:ext cx="5083969" cy="698662"/>
          </a:xfrm>
        </p:spPr>
        <p:txBody>
          <a:bodyPr/>
          <a:lstStyle>
            <a:lvl1pPr marL="54457" indent="0">
              <a:lnSpc>
                <a:spcPct val="100000"/>
              </a:lnSpc>
              <a:spcBef>
                <a:spcPts val="0"/>
              </a:spcBef>
              <a:buNone/>
              <a:defRPr sz="17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10076" y="2134095"/>
            <a:ext cx="10879693" cy="3993487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5327" y="1067047"/>
            <a:ext cx="3660458" cy="1981659"/>
          </a:xfrm>
        </p:spPr>
        <p:txBody>
          <a:bodyPr anchor="b">
            <a:noAutofit/>
          </a:bodyPr>
          <a:lstStyle>
            <a:lvl1pPr algn="l">
              <a:buNone/>
              <a:defRPr sz="25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6794" y="1067047"/>
            <a:ext cx="6100763" cy="4573059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08914" tIns="326743" rIns="108914" bIns="54457" rtlCol="0" anchor="t">
            <a:normAutofit/>
          </a:bodyPr>
          <a:lstStyle>
            <a:extLst/>
          </a:lstStyle>
          <a:p>
            <a:pPr marL="0" indent="-337634" algn="l" rtl="0" eaLnBrk="1" latinLnBrk="0" hangingPunct="1">
              <a:lnSpc>
                <a:spcPts val="3573"/>
              </a:lnSpc>
              <a:spcBef>
                <a:spcPts val="715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8473" y="1143268"/>
            <a:ext cx="5897404" cy="3515345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108914" tIns="326743" anchor="t"/>
          <a:lstStyle>
            <a:lvl1pPr marL="0" indent="0" algn="l" eaLnBrk="1" latinLnBrk="0" hangingPunct="1">
              <a:buNone/>
              <a:defRPr sz="38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9380" y="954562"/>
            <a:ext cx="915114" cy="20435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6768" y="937003"/>
            <a:ext cx="866308" cy="20435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8473" y="4801712"/>
            <a:ext cx="5897404" cy="762176"/>
          </a:xfrm>
        </p:spPr>
        <p:txBody>
          <a:bodyPr anchor="ctr"/>
          <a:lstStyle>
            <a:lvl1pPr marL="0" indent="0" algn="l">
              <a:lnSpc>
                <a:spcPts val="1906"/>
              </a:lnSpc>
              <a:spcBef>
                <a:spcPts val="0"/>
              </a:spcBef>
              <a:buNone/>
              <a:defRPr sz="1700">
                <a:solidFill>
                  <a:srgbClr val="777777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1144" y="274703"/>
            <a:ext cx="2440305" cy="5852880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5191" y="274704"/>
            <a:ext cx="7422594" cy="585288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076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442" y="1481672"/>
            <a:ext cx="5389007" cy="4527011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76" y="273113"/>
            <a:ext cx="10981373" cy="1143265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76" y="5411453"/>
            <a:ext cx="5391126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8207" y="5411453"/>
            <a:ext cx="5393244" cy="762176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17828" anchor="ctr"/>
          <a:lstStyle>
            <a:lvl1pPr marL="0" indent="0">
              <a:buNone/>
              <a:defRPr sz="2900" b="0">
                <a:solidFill>
                  <a:schemeClr val="bg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1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0076" y="1444629"/>
            <a:ext cx="5391126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8206" y="1444629"/>
            <a:ext cx="5393244" cy="3942676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0152" y="4877929"/>
            <a:ext cx="9983495" cy="457306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0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7404" y="5356342"/>
            <a:ext cx="5303596" cy="914612"/>
          </a:xfrm>
        </p:spPr>
        <p:txBody>
          <a:bodyPr/>
          <a:lstStyle>
            <a:lvl1pPr marL="0" indent="0" algn="r">
              <a:buNone/>
              <a:defRPr sz="19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20153" y="274383"/>
            <a:ext cx="9980847" cy="4573059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76383" y="6409428"/>
            <a:ext cx="2562320" cy="365845"/>
          </a:xfrm>
        </p:spPr>
        <p:txBody>
          <a:bodyPr/>
          <a:lstStyle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32" y="5444662"/>
            <a:ext cx="9557861" cy="648382"/>
          </a:xfrm>
          <a:noFill/>
        </p:spPr>
        <p:txBody>
          <a:bodyPr lIns="108914" tIns="0" rIns="108914" anchor="t"/>
          <a:lstStyle>
            <a:lvl1pPr marL="0" marR="21783" indent="0" algn="r">
              <a:buNone/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5038" y="190012"/>
            <a:ext cx="11591449" cy="4390136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8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4659" y="6409428"/>
            <a:ext cx="3136690" cy="3652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038" y="4866249"/>
            <a:ext cx="10775655" cy="56280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6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61174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12425" y="4989595"/>
            <a:ext cx="244031" cy="228653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217" y="5946313"/>
            <a:ext cx="6592645" cy="92128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8129" y="5940386"/>
            <a:ext cx="4924446" cy="93366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914" tIns="54457" rIns="108914" bIns="54457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62" y="5792594"/>
            <a:ext cx="4539963" cy="108111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8914" tIns="54457" rIns="108914" bIns="54457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25" y="5789079"/>
            <a:ext cx="4544226" cy="108463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10076" y="274701"/>
            <a:ext cx="10981373" cy="1143265"/>
          </a:xfrm>
          <a:prstGeom prst="rect">
            <a:avLst/>
          </a:prstGeom>
        </p:spPr>
        <p:txBody>
          <a:bodyPr vert="horz" lIns="108914" tIns="54457" rIns="108914" bIns="5445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10076" y="1481672"/>
            <a:ext cx="10981373" cy="4527011"/>
          </a:xfrm>
          <a:prstGeom prst="rect">
            <a:avLst/>
          </a:prstGeom>
        </p:spPr>
        <p:txBody>
          <a:bodyPr vert="horz" lIns="108914" tIns="54457" rIns="108914" bIns="5445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6383" y="6409428"/>
            <a:ext cx="2562320" cy="365845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4659" y="6409428"/>
            <a:ext cx="3136690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38704" y="6409428"/>
            <a:ext cx="488061" cy="365210"/>
          </a:xfrm>
          <a:prstGeom prst="rect">
            <a:avLst/>
          </a:prstGeom>
        </p:spPr>
        <p:txBody>
          <a:bodyPr vert="horz" lIns="108914" tIns="54457" rIns="108914" bIns="54457" anchor="b"/>
          <a:lstStyle>
            <a:lvl1pPr algn="r" eaLnBrk="1" latinLnBrk="0" hangingPunct="1">
              <a:defRPr kumimoji="0" sz="1200" b="0">
                <a:solidFill>
                  <a:schemeClr val="tx1"/>
                </a:solidFill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657" indent="-304960" algn="l" rtl="0" eaLnBrk="1" latinLnBrk="0" hangingPunct="1">
        <a:spcBef>
          <a:spcPts val="476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16" indent="-272285" algn="l" rtl="0" eaLnBrk="1" latinLnBrk="0" hangingPunct="1">
        <a:spcBef>
          <a:spcPts val="386"/>
        </a:spcBef>
        <a:buClr>
          <a:schemeClr val="accent1"/>
        </a:buClr>
        <a:buFont typeface="Verdana"/>
        <a:buChar char="◦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793" indent="-272285" algn="l" rtl="0" eaLnBrk="1" latinLnBrk="0" hangingPunct="1">
        <a:spcBef>
          <a:spcPts val="417"/>
        </a:spcBef>
        <a:buClr>
          <a:schemeClr val="accent2"/>
        </a:buClr>
        <a:buSzPct val="100000"/>
        <a:buFont typeface="Wingdings 2"/>
        <a:buChar char="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361427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33713" indent="-272285" algn="l" rtl="0" eaLnBrk="1" latinLnBrk="0" hangingPunct="1">
        <a:spcBef>
          <a:spcPts val="417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905998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78284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450569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22855" indent="-272285" algn="l" rtl="0" eaLnBrk="1" latinLnBrk="0" hangingPunct="1">
        <a:spcBef>
          <a:spcPts val="417"/>
        </a:spcBef>
        <a:buClr>
          <a:schemeClr val="accent3"/>
        </a:buClr>
        <a:buFont typeface="Wingdings 2"/>
        <a:buChar char=""/>
        <a:defRPr kumimoji="0" sz="19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6582"/>
            <a:ext cx="12201525" cy="1753006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201525" cy="510658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9177"/>
            <a:ext cx="12201525" cy="2286529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571"/>
            <a:ext cx="12201525" cy="5106582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14" tIns="54457" rIns="108914" bIns="54457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2921" y="4373180"/>
            <a:ext cx="8690132" cy="1143265"/>
          </a:xfrm>
          <a:prstGeom prst="rect">
            <a:avLst/>
          </a:prstGeom>
          <a:effectLst/>
        </p:spPr>
        <p:txBody>
          <a:bodyPr vert="horz" lIns="108914" tIns="54457" rIns="108914" bIns="54457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5190" y="732429"/>
            <a:ext cx="8541068" cy="3475525"/>
          </a:xfrm>
          <a:prstGeom prst="rect">
            <a:avLst/>
          </a:prstGeom>
        </p:spPr>
        <p:txBody>
          <a:bodyPr vert="horz" lIns="108914" tIns="54457" rIns="108914" bIns="5445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36030" y="6173629"/>
            <a:ext cx="3355419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r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0076" y="6173629"/>
            <a:ext cx="4473894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l">
              <a:defRPr sz="13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3969" y="6173629"/>
            <a:ext cx="2440305" cy="365210"/>
          </a:xfrm>
          <a:prstGeom prst="rect">
            <a:avLst/>
          </a:prstGeom>
        </p:spPr>
        <p:txBody>
          <a:bodyPr vert="horz" lIns="108914" tIns="54457" rIns="108914" bIns="54457" rtlCol="0" anchor="ctr"/>
          <a:lstStyle>
            <a:lvl1pPr algn="ctr">
              <a:defRPr sz="1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81200" indent="-381200" algn="r" defTabSz="1089142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55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22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5348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8022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306970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55496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82238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3416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722855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082271" indent="-217828" algn="l" defTabSz="1089142" rtl="0" eaLnBrk="1" latinLnBrk="0" hangingPunct="1">
        <a:spcBef>
          <a:spcPct val="20000"/>
        </a:spcBef>
        <a:spcAft>
          <a:spcPts val="357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defTabSz="1089142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8752" y="-816110"/>
            <a:ext cx="2186890" cy="1639266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25265" y="21107"/>
            <a:ext cx="2271361" cy="1702585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44032" y="1055321"/>
            <a:ext cx="1502129" cy="1102879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351553" y="-54"/>
            <a:ext cx="10849973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5639" y="274701"/>
            <a:ext cx="10005251" cy="1143265"/>
          </a:xfrm>
          <a:prstGeom prst="rect">
            <a:avLst/>
          </a:prstGeom>
        </p:spPr>
        <p:txBody>
          <a:bodyPr lIns="108914" tIns="54457" rIns="108914" bIns="54457"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5639" y="1448135"/>
            <a:ext cx="10005251" cy="4801712"/>
          </a:xfrm>
          <a:prstGeom prst="rect">
            <a:avLst/>
          </a:prstGeom>
        </p:spPr>
        <p:txBody>
          <a:bodyPr lIns="108914" tIns="54457" rIns="108914" bIns="54457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8930" y="6307010"/>
            <a:ext cx="2847023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algn="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5317FFF-FEF5-43C9-A118-2B9472C24864}" type="datetimeFigureOut">
              <a:rPr lang="en-IN" smtClean="0"/>
              <a:t>10-07-2019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5953" y="6307010"/>
            <a:ext cx="3863816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93837" y="6307010"/>
            <a:ext cx="610076" cy="476360"/>
          </a:xfrm>
          <a:prstGeom prst="rect">
            <a:avLst/>
          </a:prstGeom>
        </p:spPr>
        <p:txBody>
          <a:bodyPr lIns="108914" tIns="54457" rIns="108914" bIns="54457" anchor="b"/>
          <a:lstStyle>
            <a:lvl1pPr algn="ctr" eaLnBrk="1" latinLnBrk="0" hangingPunct="1">
              <a:defRPr kumimoji="0" sz="14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F1B7CC2-9766-4F15-BF08-54E423653B16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354369" y="-54"/>
            <a:ext cx="97612" cy="6859642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8914" tIns="54457" rIns="108914" bIns="54457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35657" indent="-337634" algn="l" rtl="0" eaLnBrk="1" latinLnBrk="0" hangingPunct="1">
        <a:lnSpc>
          <a:spcPct val="100000"/>
        </a:lnSpc>
        <a:spcBef>
          <a:spcPts val="715"/>
        </a:spcBef>
        <a:buClr>
          <a:schemeClr val="accent1"/>
        </a:buClr>
        <a:buSzPct val="80000"/>
        <a:buFont typeface="Wingdings 2"/>
        <a:buChar char=""/>
        <a:defRPr kumimoji="0"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762399" indent="-283177" algn="l" rtl="0" eaLnBrk="1" latinLnBrk="0" hangingPunct="1">
        <a:lnSpc>
          <a:spcPct val="100000"/>
        </a:lnSpc>
        <a:spcBef>
          <a:spcPts val="655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056468" indent="-272285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306970" indent="-206937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6581" indent="-217828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797084" indent="-217828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047587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287198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2537700" indent="-217828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445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91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337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17828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228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26742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119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3565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visys.onlin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Anvisys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Trusted IT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Consulting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artner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Number: 9591033223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3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</a:t>
              </a:r>
              <a:r>
                <a:rPr lang="en-IN" sz="24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I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80021" y="2211750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24416" y="1687210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04566" y="2789660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4748" y="2194533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1592" y="3108586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815655" y="2030317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Accounting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941839" y="2222416"/>
            <a:ext cx="2546321" cy="3563519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704376" y="3006475"/>
            <a:ext cx="2471987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125731" y="419520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8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=""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=""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=""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=""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=""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=""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=""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=""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=""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=""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=""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=""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=""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=""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=""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=""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=""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=""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=""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=""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=""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=""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=""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=""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=""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=""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=""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=""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=""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=""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=""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=""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=""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=""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=""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=""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=""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=""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=""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=""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=""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=""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=""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=""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=""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=""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AR JULIAN" pitchFamily="2" charset="0"/>
                </a:rPr>
                <a:t>A Complete Society Management System </a:t>
              </a:r>
              <a:endParaRPr lang="en-IN" sz="2800" b="1" dirty="0">
                <a:latin typeface="AR JULIAN" pitchFamily="2" charset="0"/>
              </a:endParaRP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7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8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9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0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1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endParaRPr lang="en-US" altLang="zh-CN" sz="2400" spc="-101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>
              <a:lnSpc>
                <a:spcPts val="3101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altLang="zh-CN" sz="2400" spc="3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60" name="Group 5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62" name="Oval 6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Freeform 6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1026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708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=""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2699054" y="390754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=""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986" y="-11518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781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499484" y="414499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249" y="359602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5,9871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3,9871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17,987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08575" y="1706557"/>
            <a:ext cx="37005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858316"/>
            <a:ext cx="337165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148452" y="4857416"/>
            <a:ext cx="279420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2044"/>
            <a:ext cx="1163616" cy="11277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486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Anvisys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Trusted IT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Consulting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artner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Number: 9591033223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 focus on our client’s goal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provide  the latest technology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about providing a platform to our team members to learn &amp; grow.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213840"/>
            <a:ext cx="1163616" cy="1127722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873021" y="65596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26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699722" y="1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maintenance &amp;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support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1159542" y="45472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5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129518" y="2016724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655533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</a:t>
            </a:r>
            <a:r>
              <a:rPr lang="en-IN" sz="3200" b="1" dirty="0" smtClean="0">
                <a:latin typeface="AR JULIAN" pitchFamily="2" charset="0"/>
              </a:rPr>
              <a:t>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5" y="-158614"/>
            <a:ext cx="1163616" cy="1127722"/>
          </a:xfrm>
          <a:prstGeom prst="rect">
            <a:avLst/>
          </a:prstGeom>
          <a:noFill/>
        </p:spPr>
      </p:pic>
      <p:sp>
        <p:nvSpPr>
          <p:cNvPr id="85" name="Rectangle 84"/>
          <p:cNvSpPr/>
          <p:nvPr/>
        </p:nvSpPr>
        <p:spPr>
          <a:xfrm>
            <a:off x="932774" y="26234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7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9" y="1212229"/>
            <a:ext cx="12149664" cy="1501935"/>
            <a:chOff x="1173178" y="1710601"/>
            <a:chExt cx="12471424" cy="1826213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178" y="1710601"/>
              <a:ext cx="12471424" cy="1826213"/>
              <a:chOff x="1173178" y="1710601"/>
              <a:chExt cx="12471424" cy="18262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3178" y="1751969"/>
                <a:ext cx="12471424" cy="1784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682512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2860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62325" y="1831264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Java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229" y="4379510"/>
            <a:ext cx="12210448" cy="2014849"/>
            <a:chOff x="30740" y="5200765"/>
            <a:chExt cx="12159655" cy="3395164"/>
          </a:xfrm>
        </p:grpSpPr>
        <p:sp>
          <p:nvSpPr>
            <p:cNvPr id="7" name="Rectangle 6"/>
            <p:cNvSpPr/>
            <p:nvPr/>
          </p:nvSpPr>
          <p:spPr>
            <a:xfrm>
              <a:off x="30740" y="5220580"/>
              <a:ext cx="12159655" cy="273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02349" y="5200765"/>
              <a:ext cx="3672408" cy="2136918"/>
              <a:chOff x="3802349" y="5200765"/>
              <a:chExt cx="3672408" cy="2136918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802349" y="5200765"/>
                <a:ext cx="3672408" cy="2136918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41932" y="5441081"/>
                <a:ext cx="2535904" cy="1323917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873" y="5657382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8994" y="5630443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3913226" y="599424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9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04270" y="586461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xmlns="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887885" y="2516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01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 focus on our client’s goal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provide  the latest technology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about providing a platform to our team members to learn &amp; grow.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873021" y="448975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7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1181082" y="405798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837" y="1250623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837" y="2027769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987550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1642426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68920" y="2237729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818" y="-132757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008388" y="20574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26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2094465" y="58028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3846324" y="31884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xmlns="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xmlns="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xmlns="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xmlns="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xmlns="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xmlns="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xmlns="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xmlns="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019400" y="504290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34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4064591" y="629273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5544" y="-137033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024003" y="47539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76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</a:t>
              </a:r>
              <a:r>
                <a:rPr lang="en-IN" sz="24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I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54657" y="2208803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14845" y="1697339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84000" y="2790094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4498" y="2188468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9755" y="3124497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915153" y="2077362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Accounting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901594" y="2301637"/>
            <a:ext cx="2523286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719182" y="3131252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276226" y="46515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7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=""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=""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=""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=""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=""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=""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=""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=""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=""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=""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=""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=""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=""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=""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=""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=""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=""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=""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=""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=""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=""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=""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=""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=""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=""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=""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=""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=""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=""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=""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=""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=""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=""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=""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=""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=""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=""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=""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=""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=""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=""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=""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=""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=""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=""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=""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AR JULIAN" pitchFamily="2" charset="0"/>
                </a:rPr>
                <a:t>A Complete Society Management System </a:t>
              </a:r>
              <a:endParaRPr lang="en-IN" sz="2800" b="1" dirty="0">
                <a:latin typeface="AR JULIAN" pitchFamily="2" charset="0"/>
              </a:endParaRP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0131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Rectangle 64"/>
          <p:cNvSpPr/>
          <p:nvPr/>
        </p:nvSpPr>
        <p:spPr>
          <a:xfrm>
            <a:off x="77214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  <p:sp>
        <p:nvSpPr>
          <p:cNvPr id="73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4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5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6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7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8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endParaRPr lang="en-US" altLang="zh-CN" sz="2400" spc="-101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>
              <a:lnSpc>
                <a:spcPts val="3101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altLang="zh-CN" sz="2400" spc="3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80" name="Group 79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82" name="Oval 81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83" name="Freeform 82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81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572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=""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3736430" y="753479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=""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65517" y="-36032"/>
            <a:ext cx="1163616" cy="1127722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902729" y="35336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2514393" y="829983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191" y="514749"/>
            <a:ext cx="1141616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5,9871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3,9871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17,987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08575" y="1706557"/>
            <a:ext cx="37005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858316"/>
            <a:ext cx="337165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148452" y="4857416"/>
            <a:ext cx="279420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26754" y="-85924"/>
            <a:ext cx="1163616" cy="1127722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740213" y="23161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4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6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287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8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89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290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1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2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293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4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29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1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302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3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4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305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6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7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308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9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0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311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2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3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314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5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6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317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9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320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1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2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323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4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5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326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7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8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329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0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31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332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3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4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43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4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62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163" y="854324"/>
            <a:ext cx="2480453" cy="30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28" y="837505"/>
            <a:ext cx="2764528" cy="309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10" y="837506"/>
            <a:ext cx="2637535" cy="311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12610" y="0"/>
            <a:ext cx="969886" cy="939968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77214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5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218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36266" y="765498"/>
            <a:ext cx="9071723" cy="1931952"/>
            <a:chOff x="1636266" y="765498"/>
            <a:chExt cx="9071723" cy="1931952"/>
          </a:xfrm>
        </p:grpSpPr>
        <p:pic>
          <p:nvPicPr>
            <p:cNvPr id="4" name="Picture 11" descr="C:\Users\varun\Desktop\posters\logo\icAnvisys_transparen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636266" y="765498"/>
              <a:ext cx="2380957" cy="1931952"/>
            </a:xfrm>
            <a:prstGeom prst="rect">
              <a:avLst/>
            </a:prstGeom>
            <a:noFill/>
          </p:spPr>
        </p:pic>
        <p:sp>
          <p:nvSpPr>
            <p:cNvPr id="5" name="TextBox 4"/>
            <p:cNvSpPr txBox="1"/>
            <p:nvPr/>
          </p:nvSpPr>
          <p:spPr>
            <a:xfrm>
              <a:off x="3436466" y="1514449"/>
              <a:ext cx="7271523" cy="1017977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Anvisys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Technology </a:t>
              </a:r>
              <a:r>
                <a:rPr lang="en-IN" sz="3800" b="1" dirty="0" err="1">
                  <a:latin typeface="AR JULIAN" pitchFamily="2" charset="0"/>
                  <a:cs typeface="Times New Roman" pitchFamily="18" charset="0"/>
                </a:rPr>
                <a:t>Pvt.</a:t>
              </a:r>
              <a:r>
                <a:rPr lang="en-IN" sz="3800" b="1" dirty="0">
                  <a:latin typeface="AR JULIAN" pitchFamily="2" charset="0"/>
                  <a:cs typeface="Times New Roman" pitchFamily="18" charset="0"/>
                </a:rPr>
                <a:t> Ltd</a:t>
              </a:r>
            </a:p>
            <a:p>
              <a:endParaRPr lang="en-IN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96306" y="3300520"/>
            <a:ext cx="8197289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Trusted IT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Consulting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artner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0" y="4581922"/>
            <a:ext cx="87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Office address: 63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Noida,Uttar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Pradesh, H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Block,Sector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400" dirty="0" smtClean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  <a:hlinkClick r:id="rId3"/>
              </a:rPr>
              <a:t>www.Anvisys.online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Number: 9591033223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1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699722" y="1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maintenance &amp;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support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1234696" y="36548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8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="" xmlns:a16="http://schemas.microsoft.com/office/drawing/2014/main" id="{AEB7FD8D-AC69-4E90-A073-33A590B88A4A}"/>
              </a:ext>
            </a:extLst>
          </p:cNvPr>
          <p:cNvSpPr/>
          <p:nvPr/>
        </p:nvSpPr>
        <p:spPr>
          <a:xfrm>
            <a:off x="1611396" y="5215033"/>
            <a:ext cx="4006392" cy="380138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35" tIns="45768" rIns="91535" bIns="45768"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3931433" y="409651"/>
            <a:ext cx="5960571" cy="646428"/>
          </a:xfrm>
          <a:prstGeom prst="rect">
            <a:avLst/>
          </a:prstGeom>
          <a:noFill/>
        </p:spPr>
        <p:txBody>
          <a:bodyPr wrap="square" lIns="91535" tIns="45768" rIns="91535" bIns="45768" rtlCol="0">
            <a:spAutoFit/>
          </a:bodyPr>
          <a:lstStyle/>
          <a:p>
            <a:pPr lvl="0" algn="ctr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Mission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353608" y="1454488"/>
            <a:ext cx="4163368" cy="3613988"/>
            <a:chOff x="1111250" y="2736547"/>
            <a:chExt cx="3473207" cy="3016554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1199068" y="3392988"/>
              <a:ext cx="3385389" cy="2360113"/>
            </a:xfrm>
            <a:custGeom>
              <a:avLst/>
              <a:gdLst>
                <a:gd name="T0" fmla="*/ 642 w 768"/>
                <a:gd name="T1" fmla="*/ 101 h 535"/>
                <a:gd name="T2" fmla="*/ 603 w 768"/>
                <a:gd name="T3" fmla="*/ 72 h 535"/>
                <a:gd name="T4" fmla="*/ 768 w 768"/>
                <a:gd name="T5" fmla="*/ 0 h 535"/>
                <a:gd name="T6" fmla="*/ 748 w 768"/>
                <a:gd name="T7" fmla="*/ 179 h 535"/>
                <a:gd name="T8" fmla="*/ 728 w 768"/>
                <a:gd name="T9" fmla="*/ 165 h 535"/>
                <a:gd name="T10" fmla="*/ 711 w 768"/>
                <a:gd name="T11" fmla="*/ 152 h 535"/>
                <a:gd name="T12" fmla="*/ 706 w 768"/>
                <a:gd name="T13" fmla="*/ 153 h 535"/>
                <a:gd name="T14" fmla="*/ 634 w 768"/>
                <a:gd name="T15" fmla="*/ 247 h 535"/>
                <a:gd name="T16" fmla="*/ 560 w 768"/>
                <a:gd name="T17" fmla="*/ 343 h 535"/>
                <a:gd name="T18" fmla="*/ 548 w 768"/>
                <a:gd name="T19" fmla="*/ 359 h 535"/>
                <a:gd name="T20" fmla="*/ 540 w 768"/>
                <a:gd name="T21" fmla="*/ 364 h 535"/>
                <a:gd name="T22" fmla="*/ 480 w 768"/>
                <a:gd name="T23" fmla="*/ 372 h 535"/>
                <a:gd name="T24" fmla="*/ 430 w 768"/>
                <a:gd name="T25" fmla="*/ 380 h 535"/>
                <a:gd name="T26" fmla="*/ 365 w 768"/>
                <a:gd name="T27" fmla="*/ 389 h 535"/>
                <a:gd name="T28" fmla="*/ 318 w 768"/>
                <a:gd name="T29" fmla="*/ 406 h 535"/>
                <a:gd name="T30" fmla="*/ 257 w 768"/>
                <a:gd name="T31" fmla="*/ 433 h 535"/>
                <a:gd name="T32" fmla="*/ 190 w 768"/>
                <a:gd name="T33" fmla="*/ 464 h 535"/>
                <a:gd name="T34" fmla="*/ 131 w 768"/>
                <a:gd name="T35" fmla="*/ 491 h 535"/>
                <a:gd name="T36" fmla="*/ 78 w 768"/>
                <a:gd name="T37" fmla="*/ 515 h 535"/>
                <a:gd name="T38" fmla="*/ 37 w 768"/>
                <a:gd name="T39" fmla="*/ 534 h 535"/>
                <a:gd name="T40" fmla="*/ 32 w 768"/>
                <a:gd name="T41" fmla="*/ 532 h 535"/>
                <a:gd name="T42" fmla="*/ 1 w 768"/>
                <a:gd name="T43" fmla="*/ 465 h 535"/>
                <a:gd name="T44" fmla="*/ 3 w 768"/>
                <a:gd name="T45" fmla="*/ 459 h 535"/>
                <a:gd name="T46" fmla="*/ 70 w 768"/>
                <a:gd name="T47" fmla="*/ 428 h 535"/>
                <a:gd name="T48" fmla="*/ 121 w 768"/>
                <a:gd name="T49" fmla="*/ 405 h 535"/>
                <a:gd name="T50" fmla="*/ 203 w 768"/>
                <a:gd name="T51" fmla="*/ 368 h 535"/>
                <a:gd name="T52" fmla="*/ 294 w 768"/>
                <a:gd name="T53" fmla="*/ 326 h 535"/>
                <a:gd name="T54" fmla="*/ 319 w 768"/>
                <a:gd name="T55" fmla="*/ 315 h 535"/>
                <a:gd name="T56" fmla="*/ 341 w 768"/>
                <a:gd name="T57" fmla="*/ 310 h 535"/>
                <a:gd name="T58" fmla="*/ 397 w 768"/>
                <a:gd name="T59" fmla="*/ 301 h 535"/>
                <a:gd name="T60" fmla="*/ 447 w 768"/>
                <a:gd name="T61" fmla="*/ 294 h 535"/>
                <a:gd name="T62" fmla="*/ 498 w 768"/>
                <a:gd name="T63" fmla="*/ 286 h 535"/>
                <a:gd name="T64" fmla="*/ 502 w 768"/>
                <a:gd name="T65" fmla="*/ 283 h 535"/>
                <a:gd name="T66" fmla="*/ 556 w 768"/>
                <a:gd name="T67" fmla="*/ 214 h 535"/>
                <a:gd name="T68" fmla="*/ 626 w 768"/>
                <a:gd name="T69" fmla="*/ 122 h 535"/>
                <a:gd name="T70" fmla="*/ 642 w 768"/>
                <a:gd name="T71" fmla="*/ 101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68" h="535">
                  <a:moveTo>
                    <a:pt x="642" y="101"/>
                  </a:moveTo>
                  <a:cubicBezTo>
                    <a:pt x="629" y="91"/>
                    <a:pt x="616" y="82"/>
                    <a:pt x="603" y="72"/>
                  </a:cubicBezTo>
                  <a:cubicBezTo>
                    <a:pt x="658" y="48"/>
                    <a:pt x="713" y="24"/>
                    <a:pt x="768" y="0"/>
                  </a:cubicBezTo>
                  <a:cubicBezTo>
                    <a:pt x="761" y="60"/>
                    <a:pt x="755" y="119"/>
                    <a:pt x="748" y="179"/>
                  </a:cubicBezTo>
                  <a:cubicBezTo>
                    <a:pt x="741" y="174"/>
                    <a:pt x="734" y="169"/>
                    <a:pt x="728" y="165"/>
                  </a:cubicBezTo>
                  <a:cubicBezTo>
                    <a:pt x="723" y="160"/>
                    <a:pt x="717" y="156"/>
                    <a:pt x="711" y="152"/>
                  </a:cubicBezTo>
                  <a:cubicBezTo>
                    <a:pt x="709" y="150"/>
                    <a:pt x="708" y="151"/>
                    <a:pt x="706" y="153"/>
                  </a:cubicBezTo>
                  <a:cubicBezTo>
                    <a:pt x="682" y="184"/>
                    <a:pt x="658" y="215"/>
                    <a:pt x="634" y="247"/>
                  </a:cubicBezTo>
                  <a:cubicBezTo>
                    <a:pt x="610" y="279"/>
                    <a:pt x="585" y="311"/>
                    <a:pt x="560" y="343"/>
                  </a:cubicBezTo>
                  <a:cubicBezTo>
                    <a:pt x="556" y="348"/>
                    <a:pt x="552" y="354"/>
                    <a:pt x="548" y="359"/>
                  </a:cubicBezTo>
                  <a:cubicBezTo>
                    <a:pt x="546" y="361"/>
                    <a:pt x="543" y="363"/>
                    <a:pt x="540" y="364"/>
                  </a:cubicBezTo>
                  <a:cubicBezTo>
                    <a:pt x="520" y="367"/>
                    <a:pt x="500" y="370"/>
                    <a:pt x="480" y="372"/>
                  </a:cubicBezTo>
                  <a:cubicBezTo>
                    <a:pt x="463" y="375"/>
                    <a:pt x="446" y="377"/>
                    <a:pt x="430" y="380"/>
                  </a:cubicBezTo>
                  <a:cubicBezTo>
                    <a:pt x="408" y="383"/>
                    <a:pt x="387" y="388"/>
                    <a:pt x="365" y="389"/>
                  </a:cubicBezTo>
                  <a:cubicBezTo>
                    <a:pt x="348" y="391"/>
                    <a:pt x="333" y="399"/>
                    <a:pt x="318" y="406"/>
                  </a:cubicBezTo>
                  <a:cubicBezTo>
                    <a:pt x="297" y="415"/>
                    <a:pt x="277" y="424"/>
                    <a:pt x="257" y="433"/>
                  </a:cubicBezTo>
                  <a:cubicBezTo>
                    <a:pt x="235" y="444"/>
                    <a:pt x="213" y="454"/>
                    <a:pt x="190" y="464"/>
                  </a:cubicBezTo>
                  <a:cubicBezTo>
                    <a:pt x="171" y="473"/>
                    <a:pt x="151" y="482"/>
                    <a:pt x="131" y="491"/>
                  </a:cubicBezTo>
                  <a:cubicBezTo>
                    <a:pt x="113" y="499"/>
                    <a:pt x="96" y="507"/>
                    <a:pt x="78" y="515"/>
                  </a:cubicBezTo>
                  <a:cubicBezTo>
                    <a:pt x="64" y="522"/>
                    <a:pt x="51" y="528"/>
                    <a:pt x="37" y="534"/>
                  </a:cubicBezTo>
                  <a:cubicBezTo>
                    <a:pt x="34" y="535"/>
                    <a:pt x="33" y="535"/>
                    <a:pt x="32" y="532"/>
                  </a:cubicBezTo>
                  <a:cubicBezTo>
                    <a:pt x="22" y="509"/>
                    <a:pt x="11" y="487"/>
                    <a:pt x="1" y="465"/>
                  </a:cubicBezTo>
                  <a:cubicBezTo>
                    <a:pt x="0" y="462"/>
                    <a:pt x="0" y="461"/>
                    <a:pt x="3" y="459"/>
                  </a:cubicBezTo>
                  <a:cubicBezTo>
                    <a:pt x="25" y="449"/>
                    <a:pt x="48" y="439"/>
                    <a:pt x="70" y="428"/>
                  </a:cubicBezTo>
                  <a:cubicBezTo>
                    <a:pt x="87" y="421"/>
                    <a:pt x="104" y="413"/>
                    <a:pt x="121" y="405"/>
                  </a:cubicBezTo>
                  <a:cubicBezTo>
                    <a:pt x="148" y="393"/>
                    <a:pt x="175" y="380"/>
                    <a:pt x="203" y="368"/>
                  </a:cubicBezTo>
                  <a:cubicBezTo>
                    <a:pt x="233" y="354"/>
                    <a:pt x="264" y="340"/>
                    <a:pt x="294" y="326"/>
                  </a:cubicBezTo>
                  <a:cubicBezTo>
                    <a:pt x="302" y="323"/>
                    <a:pt x="311" y="318"/>
                    <a:pt x="319" y="315"/>
                  </a:cubicBezTo>
                  <a:cubicBezTo>
                    <a:pt x="326" y="313"/>
                    <a:pt x="334" y="311"/>
                    <a:pt x="341" y="310"/>
                  </a:cubicBezTo>
                  <a:cubicBezTo>
                    <a:pt x="360" y="307"/>
                    <a:pt x="378" y="304"/>
                    <a:pt x="397" y="301"/>
                  </a:cubicBezTo>
                  <a:cubicBezTo>
                    <a:pt x="413" y="299"/>
                    <a:pt x="430" y="297"/>
                    <a:pt x="447" y="294"/>
                  </a:cubicBezTo>
                  <a:cubicBezTo>
                    <a:pt x="464" y="292"/>
                    <a:pt x="481" y="289"/>
                    <a:pt x="498" y="286"/>
                  </a:cubicBezTo>
                  <a:cubicBezTo>
                    <a:pt x="499" y="286"/>
                    <a:pt x="501" y="284"/>
                    <a:pt x="502" y="283"/>
                  </a:cubicBezTo>
                  <a:cubicBezTo>
                    <a:pt x="520" y="260"/>
                    <a:pt x="538" y="237"/>
                    <a:pt x="556" y="214"/>
                  </a:cubicBezTo>
                  <a:cubicBezTo>
                    <a:pt x="579" y="183"/>
                    <a:pt x="603" y="153"/>
                    <a:pt x="626" y="122"/>
                  </a:cubicBezTo>
                  <a:cubicBezTo>
                    <a:pt x="631" y="115"/>
                    <a:pt x="637" y="108"/>
                    <a:pt x="642" y="10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689782" y="2736547"/>
              <a:ext cx="1159199" cy="1918826"/>
            </a:xfrm>
            <a:custGeom>
              <a:avLst/>
              <a:gdLst>
                <a:gd name="T0" fmla="*/ 30 w 263"/>
                <a:gd name="T1" fmla="*/ 255 h 435"/>
                <a:gd name="T2" fmla="*/ 19 w 263"/>
                <a:gd name="T3" fmla="*/ 304 h 435"/>
                <a:gd name="T4" fmla="*/ 1 w 263"/>
                <a:gd name="T5" fmla="*/ 248 h 435"/>
                <a:gd name="T6" fmla="*/ 34 w 263"/>
                <a:gd name="T7" fmla="*/ 202 h 435"/>
                <a:gd name="T8" fmla="*/ 48 w 263"/>
                <a:gd name="T9" fmla="*/ 175 h 435"/>
                <a:gd name="T10" fmla="*/ 40 w 263"/>
                <a:gd name="T11" fmla="*/ 122 h 435"/>
                <a:gd name="T12" fmla="*/ 93 w 263"/>
                <a:gd name="T13" fmla="*/ 150 h 435"/>
                <a:gd name="T14" fmla="*/ 88 w 263"/>
                <a:gd name="T15" fmla="*/ 186 h 435"/>
                <a:gd name="T16" fmla="*/ 129 w 263"/>
                <a:gd name="T17" fmla="*/ 188 h 435"/>
                <a:gd name="T18" fmla="*/ 154 w 263"/>
                <a:gd name="T19" fmla="*/ 174 h 435"/>
                <a:gd name="T20" fmla="*/ 158 w 263"/>
                <a:gd name="T21" fmla="*/ 15 h 435"/>
                <a:gd name="T22" fmla="*/ 178 w 263"/>
                <a:gd name="T23" fmla="*/ 13 h 435"/>
                <a:gd name="T24" fmla="*/ 255 w 263"/>
                <a:gd name="T25" fmla="*/ 22 h 435"/>
                <a:gd name="T26" fmla="*/ 252 w 263"/>
                <a:gd name="T27" fmla="*/ 38 h 435"/>
                <a:gd name="T28" fmla="*/ 243 w 263"/>
                <a:gd name="T29" fmla="*/ 55 h 435"/>
                <a:gd name="T30" fmla="*/ 263 w 263"/>
                <a:gd name="T31" fmla="*/ 84 h 435"/>
                <a:gd name="T32" fmla="*/ 183 w 263"/>
                <a:gd name="T33" fmla="*/ 84 h 435"/>
                <a:gd name="T34" fmla="*/ 178 w 263"/>
                <a:gd name="T35" fmla="*/ 157 h 435"/>
                <a:gd name="T36" fmla="*/ 190 w 263"/>
                <a:gd name="T37" fmla="*/ 174 h 435"/>
                <a:gd name="T38" fmla="*/ 178 w 263"/>
                <a:gd name="T39" fmla="*/ 199 h 435"/>
                <a:gd name="T40" fmla="*/ 169 w 263"/>
                <a:gd name="T41" fmla="*/ 225 h 435"/>
                <a:gd name="T42" fmla="*/ 158 w 263"/>
                <a:gd name="T43" fmla="*/ 205 h 435"/>
                <a:gd name="T44" fmla="*/ 135 w 263"/>
                <a:gd name="T45" fmla="*/ 217 h 435"/>
                <a:gd name="T46" fmla="*/ 91 w 263"/>
                <a:gd name="T47" fmla="*/ 217 h 435"/>
                <a:gd name="T48" fmla="*/ 95 w 263"/>
                <a:gd name="T49" fmla="*/ 276 h 435"/>
                <a:gd name="T50" fmla="*/ 102 w 263"/>
                <a:gd name="T51" fmla="*/ 292 h 435"/>
                <a:gd name="T52" fmla="*/ 149 w 263"/>
                <a:gd name="T53" fmla="*/ 312 h 435"/>
                <a:gd name="T54" fmla="*/ 171 w 263"/>
                <a:gd name="T55" fmla="*/ 381 h 435"/>
                <a:gd name="T56" fmla="*/ 140 w 263"/>
                <a:gd name="T57" fmla="*/ 364 h 435"/>
                <a:gd name="T58" fmla="*/ 120 w 263"/>
                <a:gd name="T59" fmla="*/ 330 h 435"/>
                <a:gd name="T60" fmla="*/ 89 w 263"/>
                <a:gd name="T61" fmla="*/ 321 h 435"/>
                <a:gd name="T62" fmla="*/ 92 w 263"/>
                <a:gd name="T63" fmla="*/ 365 h 435"/>
                <a:gd name="T64" fmla="*/ 63 w 263"/>
                <a:gd name="T65" fmla="*/ 423 h 435"/>
                <a:gd name="T66" fmla="*/ 35 w 263"/>
                <a:gd name="T67" fmla="*/ 408 h 435"/>
                <a:gd name="T68" fmla="*/ 60 w 263"/>
                <a:gd name="T69" fmla="*/ 359 h 435"/>
                <a:gd name="T70" fmla="*/ 53 w 263"/>
                <a:gd name="T71" fmla="*/ 320 h 435"/>
                <a:gd name="T72" fmla="*/ 41 w 263"/>
                <a:gd name="T73" fmla="*/ 242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63" h="435">
                  <a:moveTo>
                    <a:pt x="40" y="239"/>
                  </a:moveTo>
                  <a:cubicBezTo>
                    <a:pt x="33" y="241"/>
                    <a:pt x="29" y="249"/>
                    <a:pt x="30" y="255"/>
                  </a:cubicBezTo>
                  <a:cubicBezTo>
                    <a:pt x="31" y="267"/>
                    <a:pt x="32" y="278"/>
                    <a:pt x="32" y="290"/>
                  </a:cubicBezTo>
                  <a:cubicBezTo>
                    <a:pt x="32" y="298"/>
                    <a:pt x="27" y="304"/>
                    <a:pt x="19" y="304"/>
                  </a:cubicBezTo>
                  <a:cubicBezTo>
                    <a:pt x="11" y="305"/>
                    <a:pt x="5" y="300"/>
                    <a:pt x="4" y="291"/>
                  </a:cubicBezTo>
                  <a:cubicBezTo>
                    <a:pt x="3" y="277"/>
                    <a:pt x="3" y="262"/>
                    <a:pt x="1" y="248"/>
                  </a:cubicBezTo>
                  <a:cubicBezTo>
                    <a:pt x="0" y="240"/>
                    <a:pt x="2" y="235"/>
                    <a:pt x="7" y="230"/>
                  </a:cubicBezTo>
                  <a:cubicBezTo>
                    <a:pt x="17" y="221"/>
                    <a:pt x="25" y="211"/>
                    <a:pt x="34" y="202"/>
                  </a:cubicBezTo>
                  <a:cubicBezTo>
                    <a:pt x="36" y="200"/>
                    <a:pt x="37" y="199"/>
                    <a:pt x="37" y="197"/>
                  </a:cubicBezTo>
                  <a:cubicBezTo>
                    <a:pt x="38" y="189"/>
                    <a:pt x="40" y="181"/>
                    <a:pt x="48" y="175"/>
                  </a:cubicBezTo>
                  <a:cubicBezTo>
                    <a:pt x="35" y="168"/>
                    <a:pt x="29" y="157"/>
                    <a:pt x="30" y="143"/>
                  </a:cubicBezTo>
                  <a:cubicBezTo>
                    <a:pt x="30" y="135"/>
                    <a:pt x="34" y="128"/>
                    <a:pt x="40" y="122"/>
                  </a:cubicBezTo>
                  <a:cubicBezTo>
                    <a:pt x="52" y="111"/>
                    <a:pt x="72" y="111"/>
                    <a:pt x="84" y="123"/>
                  </a:cubicBezTo>
                  <a:cubicBezTo>
                    <a:pt x="91" y="131"/>
                    <a:pt x="94" y="139"/>
                    <a:pt x="93" y="150"/>
                  </a:cubicBezTo>
                  <a:cubicBezTo>
                    <a:pt x="92" y="160"/>
                    <a:pt x="86" y="168"/>
                    <a:pt x="78" y="173"/>
                  </a:cubicBezTo>
                  <a:cubicBezTo>
                    <a:pt x="82" y="178"/>
                    <a:pt x="84" y="182"/>
                    <a:pt x="88" y="186"/>
                  </a:cubicBezTo>
                  <a:cubicBezTo>
                    <a:pt x="88" y="187"/>
                    <a:pt x="90" y="188"/>
                    <a:pt x="92" y="188"/>
                  </a:cubicBezTo>
                  <a:cubicBezTo>
                    <a:pt x="104" y="188"/>
                    <a:pt x="117" y="188"/>
                    <a:pt x="129" y="188"/>
                  </a:cubicBezTo>
                  <a:cubicBezTo>
                    <a:pt x="131" y="188"/>
                    <a:pt x="133" y="187"/>
                    <a:pt x="135" y="186"/>
                  </a:cubicBezTo>
                  <a:cubicBezTo>
                    <a:pt x="141" y="182"/>
                    <a:pt x="147" y="178"/>
                    <a:pt x="154" y="174"/>
                  </a:cubicBezTo>
                  <a:cubicBezTo>
                    <a:pt x="157" y="172"/>
                    <a:pt x="158" y="169"/>
                    <a:pt x="158" y="165"/>
                  </a:cubicBezTo>
                  <a:cubicBezTo>
                    <a:pt x="158" y="115"/>
                    <a:pt x="158" y="65"/>
                    <a:pt x="158" y="15"/>
                  </a:cubicBezTo>
                  <a:cubicBezTo>
                    <a:pt x="158" y="11"/>
                    <a:pt x="159" y="6"/>
                    <a:pt x="163" y="4"/>
                  </a:cubicBezTo>
                  <a:cubicBezTo>
                    <a:pt x="170" y="0"/>
                    <a:pt x="178" y="4"/>
                    <a:pt x="178" y="13"/>
                  </a:cubicBezTo>
                  <a:cubicBezTo>
                    <a:pt x="179" y="22"/>
                    <a:pt x="179" y="22"/>
                    <a:pt x="187" y="22"/>
                  </a:cubicBezTo>
                  <a:cubicBezTo>
                    <a:pt x="210" y="22"/>
                    <a:pt x="232" y="22"/>
                    <a:pt x="255" y="22"/>
                  </a:cubicBezTo>
                  <a:cubicBezTo>
                    <a:pt x="257" y="22"/>
                    <a:pt x="259" y="22"/>
                    <a:pt x="263" y="22"/>
                  </a:cubicBezTo>
                  <a:cubicBezTo>
                    <a:pt x="259" y="28"/>
                    <a:pt x="255" y="33"/>
                    <a:pt x="252" y="38"/>
                  </a:cubicBezTo>
                  <a:cubicBezTo>
                    <a:pt x="249" y="42"/>
                    <a:pt x="246" y="46"/>
                    <a:pt x="244" y="49"/>
                  </a:cubicBezTo>
                  <a:cubicBezTo>
                    <a:pt x="242" y="51"/>
                    <a:pt x="242" y="53"/>
                    <a:pt x="243" y="55"/>
                  </a:cubicBezTo>
                  <a:cubicBezTo>
                    <a:pt x="249" y="63"/>
                    <a:pt x="254" y="71"/>
                    <a:pt x="260" y="79"/>
                  </a:cubicBezTo>
                  <a:cubicBezTo>
                    <a:pt x="261" y="80"/>
                    <a:pt x="262" y="82"/>
                    <a:pt x="263" y="84"/>
                  </a:cubicBezTo>
                  <a:cubicBezTo>
                    <a:pt x="260" y="84"/>
                    <a:pt x="259" y="84"/>
                    <a:pt x="257" y="84"/>
                  </a:cubicBezTo>
                  <a:cubicBezTo>
                    <a:pt x="232" y="84"/>
                    <a:pt x="208" y="84"/>
                    <a:pt x="183" y="84"/>
                  </a:cubicBezTo>
                  <a:cubicBezTo>
                    <a:pt x="179" y="84"/>
                    <a:pt x="178" y="85"/>
                    <a:pt x="178" y="89"/>
                  </a:cubicBezTo>
                  <a:cubicBezTo>
                    <a:pt x="178" y="112"/>
                    <a:pt x="178" y="134"/>
                    <a:pt x="178" y="157"/>
                  </a:cubicBezTo>
                  <a:cubicBezTo>
                    <a:pt x="178" y="160"/>
                    <a:pt x="179" y="161"/>
                    <a:pt x="182" y="163"/>
                  </a:cubicBezTo>
                  <a:cubicBezTo>
                    <a:pt x="187" y="164"/>
                    <a:pt x="190" y="168"/>
                    <a:pt x="190" y="174"/>
                  </a:cubicBezTo>
                  <a:cubicBezTo>
                    <a:pt x="191" y="180"/>
                    <a:pt x="189" y="185"/>
                    <a:pt x="184" y="188"/>
                  </a:cubicBezTo>
                  <a:cubicBezTo>
                    <a:pt x="179" y="190"/>
                    <a:pt x="178" y="194"/>
                    <a:pt x="178" y="199"/>
                  </a:cubicBezTo>
                  <a:cubicBezTo>
                    <a:pt x="178" y="204"/>
                    <a:pt x="178" y="210"/>
                    <a:pt x="178" y="215"/>
                  </a:cubicBezTo>
                  <a:cubicBezTo>
                    <a:pt x="178" y="222"/>
                    <a:pt x="175" y="225"/>
                    <a:pt x="169" y="225"/>
                  </a:cubicBezTo>
                  <a:cubicBezTo>
                    <a:pt x="163" y="226"/>
                    <a:pt x="159" y="222"/>
                    <a:pt x="158" y="216"/>
                  </a:cubicBezTo>
                  <a:cubicBezTo>
                    <a:pt x="158" y="213"/>
                    <a:pt x="158" y="210"/>
                    <a:pt x="158" y="205"/>
                  </a:cubicBezTo>
                  <a:cubicBezTo>
                    <a:pt x="153" y="209"/>
                    <a:pt x="149" y="212"/>
                    <a:pt x="144" y="214"/>
                  </a:cubicBezTo>
                  <a:cubicBezTo>
                    <a:pt x="142" y="216"/>
                    <a:pt x="138" y="217"/>
                    <a:pt x="135" y="217"/>
                  </a:cubicBezTo>
                  <a:cubicBezTo>
                    <a:pt x="122" y="217"/>
                    <a:pt x="109" y="217"/>
                    <a:pt x="96" y="216"/>
                  </a:cubicBezTo>
                  <a:cubicBezTo>
                    <a:pt x="94" y="216"/>
                    <a:pt x="93" y="217"/>
                    <a:pt x="91" y="217"/>
                  </a:cubicBezTo>
                  <a:cubicBezTo>
                    <a:pt x="92" y="225"/>
                    <a:pt x="92" y="234"/>
                    <a:pt x="93" y="243"/>
                  </a:cubicBezTo>
                  <a:cubicBezTo>
                    <a:pt x="94" y="254"/>
                    <a:pt x="94" y="265"/>
                    <a:pt x="95" y="276"/>
                  </a:cubicBezTo>
                  <a:cubicBezTo>
                    <a:pt x="96" y="279"/>
                    <a:pt x="96" y="282"/>
                    <a:pt x="96" y="285"/>
                  </a:cubicBezTo>
                  <a:cubicBezTo>
                    <a:pt x="96" y="289"/>
                    <a:pt x="99" y="290"/>
                    <a:pt x="102" y="292"/>
                  </a:cubicBezTo>
                  <a:cubicBezTo>
                    <a:pt x="115" y="295"/>
                    <a:pt x="128" y="299"/>
                    <a:pt x="140" y="303"/>
                  </a:cubicBezTo>
                  <a:cubicBezTo>
                    <a:pt x="143" y="305"/>
                    <a:pt x="147" y="309"/>
                    <a:pt x="149" y="312"/>
                  </a:cubicBezTo>
                  <a:cubicBezTo>
                    <a:pt x="157" y="328"/>
                    <a:pt x="165" y="344"/>
                    <a:pt x="174" y="360"/>
                  </a:cubicBezTo>
                  <a:cubicBezTo>
                    <a:pt x="178" y="367"/>
                    <a:pt x="177" y="376"/>
                    <a:pt x="171" y="381"/>
                  </a:cubicBezTo>
                  <a:cubicBezTo>
                    <a:pt x="165" y="385"/>
                    <a:pt x="155" y="386"/>
                    <a:pt x="150" y="380"/>
                  </a:cubicBezTo>
                  <a:cubicBezTo>
                    <a:pt x="146" y="375"/>
                    <a:pt x="144" y="370"/>
                    <a:pt x="140" y="364"/>
                  </a:cubicBezTo>
                  <a:cubicBezTo>
                    <a:pt x="135" y="354"/>
                    <a:pt x="130" y="344"/>
                    <a:pt x="125" y="335"/>
                  </a:cubicBezTo>
                  <a:cubicBezTo>
                    <a:pt x="124" y="333"/>
                    <a:pt x="122" y="330"/>
                    <a:pt x="120" y="330"/>
                  </a:cubicBezTo>
                  <a:cubicBezTo>
                    <a:pt x="110" y="327"/>
                    <a:pt x="101" y="324"/>
                    <a:pt x="91" y="321"/>
                  </a:cubicBezTo>
                  <a:cubicBezTo>
                    <a:pt x="91" y="321"/>
                    <a:pt x="90" y="321"/>
                    <a:pt x="89" y="321"/>
                  </a:cubicBezTo>
                  <a:cubicBezTo>
                    <a:pt x="89" y="327"/>
                    <a:pt x="90" y="334"/>
                    <a:pt x="90" y="340"/>
                  </a:cubicBezTo>
                  <a:cubicBezTo>
                    <a:pt x="91" y="348"/>
                    <a:pt x="93" y="357"/>
                    <a:pt x="92" y="365"/>
                  </a:cubicBezTo>
                  <a:cubicBezTo>
                    <a:pt x="91" y="371"/>
                    <a:pt x="88" y="378"/>
                    <a:pt x="85" y="383"/>
                  </a:cubicBezTo>
                  <a:cubicBezTo>
                    <a:pt x="78" y="397"/>
                    <a:pt x="70" y="410"/>
                    <a:pt x="63" y="423"/>
                  </a:cubicBezTo>
                  <a:cubicBezTo>
                    <a:pt x="58" y="432"/>
                    <a:pt x="49" y="435"/>
                    <a:pt x="41" y="431"/>
                  </a:cubicBezTo>
                  <a:cubicBezTo>
                    <a:pt x="33" y="426"/>
                    <a:pt x="30" y="417"/>
                    <a:pt x="35" y="408"/>
                  </a:cubicBezTo>
                  <a:cubicBezTo>
                    <a:pt x="43" y="394"/>
                    <a:pt x="51" y="379"/>
                    <a:pt x="59" y="365"/>
                  </a:cubicBezTo>
                  <a:cubicBezTo>
                    <a:pt x="60" y="363"/>
                    <a:pt x="60" y="361"/>
                    <a:pt x="60" y="359"/>
                  </a:cubicBezTo>
                  <a:cubicBezTo>
                    <a:pt x="60" y="349"/>
                    <a:pt x="59" y="340"/>
                    <a:pt x="58" y="330"/>
                  </a:cubicBezTo>
                  <a:cubicBezTo>
                    <a:pt x="58" y="326"/>
                    <a:pt x="57" y="323"/>
                    <a:pt x="53" y="320"/>
                  </a:cubicBezTo>
                  <a:cubicBezTo>
                    <a:pt x="48" y="316"/>
                    <a:pt x="46" y="309"/>
                    <a:pt x="45" y="302"/>
                  </a:cubicBezTo>
                  <a:cubicBezTo>
                    <a:pt x="44" y="282"/>
                    <a:pt x="42" y="262"/>
                    <a:pt x="41" y="242"/>
                  </a:cubicBezTo>
                  <a:cubicBezTo>
                    <a:pt x="41" y="241"/>
                    <a:pt x="41" y="240"/>
                    <a:pt x="40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1111250" y="4178960"/>
              <a:ext cx="656441" cy="1124072"/>
            </a:xfrm>
            <a:custGeom>
              <a:avLst/>
              <a:gdLst>
                <a:gd name="T0" fmla="*/ 72 w 149"/>
                <a:gd name="T1" fmla="*/ 163 h 255"/>
                <a:gd name="T2" fmla="*/ 74 w 149"/>
                <a:gd name="T3" fmla="*/ 182 h 255"/>
                <a:gd name="T4" fmla="*/ 75 w 149"/>
                <a:gd name="T5" fmla="*/ 198 h 255"/>
                <a:gd name="T6" fmla="*/ 71 w 149"/>
                <a:gd name="T7" fmla="*/ 211 h 255"/>
                <a:gd name="T8" fmla="*/ 54 w 149"/>
                <a:gd name="T9" fmla="*/ 244 h 255"/>
                <a:gd name="T10" fmla="*/ 35 w 149"/>
                <a:gd name="T11" fmla="*/ 250 h 255"/>
                <a:gd name="T12" fmla="*/ 33 w 149"/>
                <a:gd name="T13" fmla="*/ 232 h 255"/>
                <a:gd name="T14" fmla="*/ 49 w 149"/>
                <a:gd name="T15" fmla="*/ 199 h 255"/>
                <a:gd name="T16" fmla="*/ 51 w 149"/>
                <a:gd name="T17" fmla="*/ 193 h 255"/>
                <a:gd name="T18" fmla="*/ 48 w 149"/>
                <a:gd name="T19" fmla="*/ 170 h 255"/>
                <a:gd name="T20" fmla="*/ 45 w 149"/>
                <a:gd name="T21" fmla="*/ 165 h 255"/>
                <a:gd name="T22" fmla="*/ 37 w 149"/>
                <a:gd name="T23" fmla="*/ 149 h 255"/>
                <a:gd name="T24" fmla="*/ 33 w 149"/>
                <a:gd name="T25" fmla="*/ 106 h 255"/>
                <a:gd name="T26" fmla="*/ 32 w 149"/>
                <a:gd name="T27" fmla="*/ 101 h 255"/>
                <a:gd name="T28" fmla="*/ 24 w 149"/>
                <a:gd name="T29" fmla="*/ 116 h 255"/>
                <a:gd name="T30" fmla="*/ 27 w 149"/>
                <a:gd name="T31" fmla="*/ 141 h 255"/>
                <a:gd name="T32" fmla="*/ 11 w 149"/>
                <a:gd name="T33" fmla="*/ 152 h 255"/>
                <a:gd name="T34" fmla="*/ 5 w 149"/>
                <a:gd name="T35" fmla="*/ 141 h 255"/>
                <a:gd name="T36" fmla="*/ 2 w 149"/>
                <a:gd name="T37" fmla="*/ 114 h 255"/>
                <a:gd name="T38" fmla="*/ 9 w 149"/>
                <a:gd name="T39" fmla="*/ 91 h 255"/>
                <a:gd name="T40" fmla="*/ 27 w 149"/>
                <a:gd name="T41" fmla="*/ 72 h 255"/>
                <a:gd name="T42" fmla="*/ 29 w 149"/>
                <a:gd name="T43" fmla="*/ 68 h 255"/>
                <a:gd name="T44" fmla="*/ 36 w 149"/>
                <a:gd name="T45" fmla="*/ 51 h 255"/>
                <a:gd name="T46" fmla="*/ 22 w 149"/>
                <a:gd name="T47" fmla="*/ 23 h 255"/>
                <a:gd name="T48" fmla="*/ 34 w 149"/>
                <a:gd name="T49" fmla="*/ 7 h 255"/>
                <a:gd name="T50" fmla="*/ 68 w 149"/>
                <a:gd name="T51" fmla="*/ 16 h 255"/>
                <a:gd name="T52" fmla="*/ 60 w 149"/>
                <a:gd name="T53" fmla="*/ 48 h 255"/>
                <a:gd name="T54" fmla="*/ 68 w 149"/>
                <a:gd name="T55" fmla="*/ 59 h 255"/>
                <a:gd name="T56" fmla="*/ 71 w 149"/>
                <a:gd name="T57" fmla="*/ 60 h 255"/>
                <a:gd name="T58" fmla="*/ 100 w 149"/>
                <a:gd name="T59" fmla="*/ 60 h 255"/>
                <a:gd name="T60" fmla="*/ 105 w 149"/>
                <a:gd name="T61" fmla="*/ 58 h 255"/>
                <a:gd name="T62" fmla="*/ 129 w 149"/>
                <a:gd name="T63" fmla="*/ 40 h 255"/>
                <a:gd name="T64" fmla="*/ 146 w 149"/>
                <a:gd name="T65" fmla="*/ 42 h 255"/>
                <a:gd name="T66" fmla="*/ 143 w 149"/>
                <a:gd name="T67" fmla="*/ 58 h 255"/>
                <a:gd name="T68" fmla="*/ 112 w 149"/>
                <a:gd name="T69" fmla="*/ 80 h 255"/>
                <a:gd name="T70" fmla="*/ 106 w 149"/>
                <a:gd name="T71" fmla="*/ 82 h 255"/>
                <a:gd name="T72" fmla="*/ 77 w 149"/>
                <a:gd name="T73" fmla="*/ 82 h 255"/>
                <a:gd name="T74" fmla="*/ 71 w 149"/>
                <a:gd name="T75" fmla="*/ 82 h 255"/>
                <a:gd name="T76" fmla="*/ 73 w 149"/>
                <a:gd name="T77" fmla="*/ 105 h 255"/>
                <a:gd name="T78" fmla="*/ 76 w 149"/>
                <a:gd name="T79" fmla="*/ 133 h 255"/>
                <a:gd name="T80" fmla="*/ 82 w 149"/>
                <a:gd name="T81" fmla="*/ 141 h 255"/>
                <a:gd name="T82" fmla="*/ 109 w 149"/>
                <a:gd name="T83" fmla="*/ 149 h 255"/>
                <a:gd name="T84" fmla="*/ 118 w 149"/>
                <a:gd name="T85" fmla="*/ 155 h 255"/>
                <a:gd name="T86" fmla="*/ 140 w 149"/>
                <a:gd name="T87" fmla="*/ 193 h 255"/>
                <a:gd name="T88" fmla="*/ 135 w 149"/>
                <a:gd name="T89" fmla="*/ 210 h 255"/>
                <a:gd name="T90" fmla="*/ 118 w 149"/>
                <a:gd name="T91" fmla="*/ 205 h 255"/>
                <a:gd name="T92" fmla="*/ 101 w 149"/>
                <a:gd name="T93" fmla="*/ 174 h 255"/>
                <a:gd name="T94" fmla="*/ 97 w 149"/>
                <a:gd name="T95" fmla="*/ 171 h 255"/>
                <a:gd name="T96" fmla="*/ 72 w 149"/>
                <a:gd name="T97" fmla="*/ 163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49" h="255">
                  <a:moveTo>
                    <a:pt x="72" y="163"/>
                  </a:moveTo>
                  <a:cubicBezTo>
                    <a:pt x="72" y="170"/>
                    <a:pt x="73" y="176"/>
                    <a:pt x="74" y="182"/>
                  </a:cubicBezTo>
                  <a:cubicBezTo>
                    <a:pt x="74" y="187"/>
                    <a:pt x="76" y="193"/>
                    <a:pt x="75" y="198"/>
                  </a:cubicBezTo>
                  <a:cubicBezTo>
                    <a:pt x="75" y="203"/>
                    <a:pt x="73" y="207"/>
                    <a:pt x="71" y="211"/>
                  </a:cubicBezTo>
                  <a:cubicBezTo>
                    <a:pt x="66" y="222"/>
                    <a:pt x="60" y="233"/>
                    <a:pt x="54" y="244"/>
                  </a:cubicBezTo>
                  <a:cubicBezTo>
                    <a:pt x="50" y="252"/>
                    <a:pt x="42" y="255"/>
                    <a:pt x="35" y="250"/>
                  </a:cubicBezTo>
                  <a:cubicBezTo>
                    <a:pt x="30" y="246"/>
                    <a:pt x="29" y="239"/>
                    <a:pt x="33" y="232"/>
                  </a:cubicBezTo>
                  <a:cubicBezTo>
                    <a:pt x="38" y="221"/>
                    <a:pt x="44" y="210"/>
                    <a:pt x="49" y="199"/>
                  </a:cubicBezTo>
                  <a:cubicBezTo>
                    <a:pt x="50" y="197"/>
                    <a:pt x="51" y="195"/>
                    <a:pt x="51" y="193"/>
                  </a:cubicBezTo>
                  <a:cubicBezTo>
                    <a:pt x="50" y="185"/>
                    <a:pt x="49" y="177"/>
                    <a:pt x="48" y="170"/>
                  </a:cubicBezTo>
                  <a:cubicBezTo>
                    <a:pt x="48" y="168"/>
                    <a:pt x="47" y="166"/>
                    <a:pt x="45" y="165"/>
                  </a:cubicBezTo>
                  <a:cubicBezTo>
                    <a:pt x="40" y="161"/>
                    <a:pt x="38" y="155"/>
                    <a:pt x="37" y="149"/>
                  </a:cubicBezTo>
                  <a:cubicBezTo>
                    <a:pt x="36" y="134"/>
                    <a:pt x="35" y="120"/>
                    <a:pt x="33" y="106"/>
                  </a:cubicBezTo>
                  <a:cubicBezTo>
                    <a:pt x="33" y="105"/>
                    <a:pt x="32" y="103"/>
                    <a:pt x="32" y="101"/>
                  </a:cubicBezTo>
                  <a:cubicBezTo>
                    <a:pt x="27" y="105"/>
                    <a:pt x="23" y="109"/>
                    <a:pt x="24" y="116"/>
                  </a:cubicBezTo>
                  <a:cubicBezTo>
                    <a:pt x="26" y="124"/>
                    <a:pt x="26" y="132"/>
                    <a:pt x="27" y="141"/>
                  </a:cubicBezTo>
                  <a:cubicBezTo>
                    <a:pt x="28" y="150"/>
                    <a:pt x="20" y="155"/>
                    <a:pt x="11" y="152"/>
                  </a:cubicBezTo>
                  <a:cubicBezTo>
                    <a:pt x="7" y="150"/>
                    <a:pt x="5" y="146"/>
                    <a:pt x="5" y="141"/>
                  </a:cubicBezTo>
                  <a:cubicBezTo>
                    <a:pt x="4" y="132"/>
                    <a:pt x="4" y="123"/>
                    <a:pt x="2" y="114"/>
                  </a:cubicBezTo>
                  <a:cubicBezTo>
                    <a:pt x="0" y="104"/>
                    <a:pt x="3" y="98"/>
                    <a:pt x="9" y="91"/>
                  </a:cubicBezTo>
                  <a:cubicBezTo>
                    <a:pt x="16" y="85"/>
                    <a:pt x="21" y="79"/>
                    <a:pt x="27" y="72"/>
                  </a:cubicBezTo>
                  <a:cubicBezTo>
                    <a:pt x="28" y="71"/>
                    <a:pt x="29" y="69"/>
                    <a:pt x="29" y="68"/>
                  </a:cubicBezTo>
                  <a:cubicBezTo>
                    <a:pt x="29" y="61"/>
                    <a:pt x="32" y="56"/>
                    <a:pt x="36" y="51"/>
                  </a:cubicBezTo>
                  <a:cubicBezTo>
                    <a:pt x="26" y="45"/>
                    <a:pt x="20" y="36"/>
                    <a:pt x="22" y="23"/>
                  </a:cubicBezTo>
                  <a:cubicBezTo>
                    <a:pt x="24" y="16"/>
                    <a:pt x="28" y="10"/>
                    <a:pt x="34" y="7"/>
                  </a:cubicBezTo>
                  <a:cubicBezTo>
                    <a:pt x="45" y="0"/>
                    <a:pt x="62" y="4"/>
                    <a:pt x="68" y="16"/>
                  </a:cubicBezTo>
                  <a:cubicBezTo>
                    <a:pt x="75" y="29"/>
                    <a:pt x="71" y="43"/>
                    <a:pt x="60" y="48"/>
                  </a:cubicBezTo>
                  <a:cubicBezTo>
                    <a:pt x="62" y="52"/>
                    <a:pt x="65" y="56"/>
                    <a:pt x="68" y="59"/>
                  </a:cubicBezTo>
                  <a:cubicBezTo>
                    <a:pt x="69" y="60"/>
                    <a:pt x="70" y="60"/>
                    <a:pt x="71" y="60"/>
                  </a:cubicBezTo>
                  <a:cubicBezTo>
                    <a:pt x="81" y="60"/>
                    <a:pt x="90" y="60"/>
                    <a:pt x="100" y="60"/>
                  </a:cubicBezTo>
                  <a:cubicBezTo>
                    <a:pt x="101" y="60"/>
                    <a:pt x="103" y="59"/>
                    <a:pt x="105" y="58"/>
                  </a:cubicBezTo>
                  <a:cubicBezTo>
                    <a:pt x="113" y="52"/>
                    <a:pt x="121" y="46"/>
                    <a:pt x="129" y="40"/>
                  </a:cubicBezTo>
                  <a:cubicBezTo>
                    <a:pt x="135" y="36"/>
                    <a:pt x="142" y="37"/>
                    <a:pt x="146" y="42"/>
                  </a:cubicBezTo>
                  <a:cubicBezTo>
                    <a:pt x="149" y="46"/>
                    <a:pt x="149" y="54"/>
                    <a:pt x="143" y="58"/>
                  </a:cubicBezTo>
                  <a:cubicBezTo>
                    <a:pt x="132" y="65"/>
                    <a:pt x="122" y="73"/>
                    <a:pt x="112" y="80"/>
                  </a:cubicBezTo>
                  <a:cubicBezTo>
                    <a:pt x="110" y="81"/>
                    <a:pt x="108" y="82"/>
                    <a:pt x="106" y="82"/>
                  </a:cubicBezTo>
                  <a:cubicBezTo>
                    <a:pt x="96" y="82"/>
                    <a:pt x="87" y="82"/>
                    <a:pt x="77" y="82"/>
                  </a:cubicBezTo>
                  <a:cubicBezTo>
                    <a:pt x="76" y="82"/>
                    <a:pt x="74" y="82"/>
                    <a:pt x="71" y="82"/>
                  </a:cubicBezTo>
                  <a:cubicBezTo>
                    <a:pt x="72" y="90"/>
                    <a:pt x="73" y="98"/>
                    <a:pt x="73" y="105"/>
                  </a:cubicBezTo>
                  <a:cubicBezTo>
                    <a:pt x="74" y="114"/>
                    <a:pt x="75" y="124"/>
                    <a:pt x="76" y="133"/>
                  </a:cubicBezTo>
                  <a:cubicBezTo>
                    <a:pt x="77" y="137"/>
                    <a:pt x="77" y="140"/>
                    <a:pt x="82" y="141"/>
                  </a:cubicBezTo>
                  <a:cubicBezTo>
                    <a:pt x="91" y="143"/>
                    <a:pt x="100" y="146"/>
                    <a:pt x="109" y="149"/>
                  </a:cubicBezTo>
                  <a:cubicBezTo>
                    <a:pt x="112" y="150"/>
                    <a:pt x="116" y="152"/>
                    <a:pt x="118" y="155"/>
                  </a:cubicBezTo>
                  <a:cubicBezTo>
                    <a:pt x="125" y="168"/>
                    <a:pt x="132" y="181"/>
                    <a:pt x="140" y="193"/>
                  </a:cubicBezTo>
                  <a:cubicBezTo>
                    <a:pt x="143" y="200"/>
                    <a:pt x="141" y="207"/>
                    <a:pt x="135" y="210"/>
                  </a:cubicBezTo>
                  <a:cubicBezTo>
                    <a:pt x="129" y="214"/>
                    <a:pt x="122" y="212"/>
                    <a:pt x="118" y="205"/>
                  </a:cubicBezTo>
                  <a:cubicBezTo>
                    <a:pt x="112" y="195"/>
                    <a:pt x="107" y="185"/>
                    <a:pt x="101" y="174"/>
                  </a:cubicBezTo>
                  <a:cubicBezTo>
                    <a:pt x="100" y="173"/>
                    <a:pt x="99" y="171"/>
                    <a:pt x="97" y="171"/>
                  </a:cubicBezTo>
                  <a:cubicBezTo>
                    <a:pt x="89" y="168"/>
                    <a:pt x="81" y="166"/>
                    <a:pt x="72" y="163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1837946" y="3856228"/>
              <a:ext cx="656441" cy="1121877"/>
            </a:xfrm>
            <a:custGeom>
              <a:avLst/>
              <a:gdLst>
                <a:gd name="T0" fmla="*/ 59 w 149"/>
                <a:gd name="T1" fmla="*/ 48 h 254"/>
                <a:gd name="T2" fmla="*/ 67 w 149"/>
                <a:gd name="T3" fmla="*/ 58 h 254"/>
                <a:gd name="T4" fmla="*/ 71 w 149"/>
                <a:gd name="T5" fmla="*/ 59 h 254"/>
                <a:gd name="T6" fmla="*/ 98 w 149"/>
                <a:gd name="T7" fmla="*/ 59 h 254"/>
                <a:gd name="T8" fmla="*/ 105 w 149"/>
                <a:gd name="T9" fmla="*/ 56 h 254"/>
                <a:gd name="T10" fmla="*/ 129 w 149"/>
                <a:gd name="T11" fmla="*/ 39 h 254"/>
                <a:gd name="T12" fmla="*/ 145 w 149"/>
                <a:gd name="T13" fmla="*/ 41 h 254"/>
                <a:gd name="T14" fmla="*/ 142 w 149"/>
                <a:gd name="T15" fmla="*/ 57 h 254"/>
                <a:gd name="T16" fmla="*/ 112 w 149"/>
                <a:gd name="T17" fmla="*/ 78 h 254"/>
                <a:gd name="T18" fmla="*/ 104 w 149"/>
                <a:gd name="T19" fmla="*/ 81 h 254"/>
                <a:gd name="T20" fmla="*/ 75 w 149"/>
                <a:gd name="T21" fmla="*/ 81 h 254"/>
                <a:gd name="T22" fmla="*/ 71 w 149"/>
                <a:gd name="T23" fmla="*/ 86 h 254"/>
                <a:gd name="T24" fmla="*/ 75 w 149"/>
                <a:gd name="T25" fmla="*/ 134 h 254"/>
                <a:gd name="T26" fmla="*/ 81 w 149"/>
                <a:gd name="T27" fmla="*/ 140 h 254"/>
                <a:gd name="T28" fmla="*/ 105 w 149"/>
                <a:gd name="T29" fmla="*/ 146 h 254"/>
                <a:gd name="T30" fmla="*/ 119 w 149"/>
                <a:gd name="T31" fmla="*/ 157 h 254"/>
                <a:gd name="T32" fmla="*/ 139 w 149"/>
                <a:gd name="T33" fmla="*/ 192 h 254"/>
                <a:gd name="T34" fmla="*/ 134 w 149"/>
                <a:gd name="T35" fmla="*/ 209 h 254"/>
                <a:gd name="T36" fmla="*/ 118 w 149"/>
                <a:gd name="T37" fmla="*/ 204 h 254"/>
                <a:gd name="T38" fmla="*/ 100 w 149"/>
                <a:gd name="T39" fmla="*/ 173 h 254"/>
                <a:gd name="T40" fmla="*/ 95 w 149"/>
                <a:gd name="T41" fmla="*/ 169 h 254"/>
                <a:gd name="T42" fmla="*/ 71 w 149"/>
                <a:gd name="T43" fmla="*/ 162 h 254"/>
                <a:gd name="T44" fmla="*/ 73 w 149"/>
                <a:gd name="T45" fmla="*/ 183 h 254"/>
                <a:gd name="T46" fmla="*/ 74 w 149"/>
                <a:gd name="T47" fmla="*/ 199 h 254"/>
                <a:gd name="T48" fmla="*/ 67 w 149"/>
                <a:gd name="T49" fmla="*/ 215 h 254"/>
                <a:gd name="T50" fmla="*/ 54 w 149"/>
                <a:gd name="T51" fmla="*/ 242 h 254"/>
                <a:gd name="T52" fmla="*/ 33 w 149"/>
                <a:gd name="T53" fmla="*/ 248 h 254"/>
                <a:gd name="T54" fmla="*/ 32 w 149"/>
                <a:gd name="T55" fmla="*/ 230 h 254"/>
                <a:gd name="T56" fmla="*/ 49 w 149"/>
                <a:gd name="T57" fmla="*/ 198 h 254"/>
                <a:gd name="T58" fmla="*/ 50 w 149"/>
                <a:gd name="T59" fmla="*/ 192 h 254"/>
                <a:gd name="T60" fmla="*/ 47 w 149"/>
                <a:gd name="T61" fmla="*/ 169 h 254"/>
                <a:gd name="T62" fmla="*/ 44 w 149"/>
                <a:gd name="T63" fmla="*/ 164 h 254"/>
                <a:gd name="T64" fmla="*/ 37 w 149"/>
                <a:gd name="T65" fmla="*/ 149 h 254"/>
                <a:gd name="T66" fmla="*/ 31 w 149"/>
                <a:gd name="T67" fmla="*/ 102 h 254"/>
                <a:gd name="T68" fmla="*/ 31 w 149"/>
                <a:gd name="T69" fmla="*/ 100 h 254"/>
                <a:gd name="T70" fmla="*/ 23 w 149"/>
                <a:gd name="T71" fmla="*/ 113 h 254"/>
                <a:gd name="T72" fmla="*/ 26 w 149"/>
                <a:gd name="T73" fmla="*/ 138 h 254"/>
                <a:gd name="T74" fmla="*/ 16 w 149"/>
                <a:gd name="T75" fmla="*/ 151 h 254"/>
                <a:gd name="T76" fmla="*/ 4 w 149"/>
                <a:gd name="T77" fmla="*/ 141 h 254"/>
                <a:gd name="T78" fmla="*/ 0 w 149"/>
                <a:gd name="T79" fmla="*/ 103 h 254"/>
                <a:gd name="T80" fmla="*/ 2 w 149"/>
                <a:gd name="T81" fmla="*/ 98 h 254"/>
                <a:gd name="T82" fmla="*/ 26 w 149"/>
                <a:gd name="T83" fmla="*/ 71 h 254"/>
                <a:gd name="T84" fmla="*/ 28 w 149"/>
                <a:gd name="T85" fmla="*/ 67 h 254"/>
                <a:gd name="T86" fmla="*/ 35 w 149"/>
                <a:gd name="T87" fmla="*/ 50 h 254"/>
                <a:gd name="T88" fmla="*/ 21 w 149"/>
                <a:gd name="T89" fmla="*/ 28 h 254"/>
                <a:gd name="T90" fmla="*/ 28 w 149"/>
                <a:gd name="T91" fmla="*/ 9 h 254"/>
                <a:gd name="T92" fmla="*/ 63 w 149"/>
                <a:gd name="T93" fmla="*/ 9 h 254"/>
                <a:gd name="T94" fmla="*/ 59 w 149"/>
                <a:gd name="T95" fmla="*/ 4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9" h="254">
                  <a:moveTo>
                    <a:pt x="59" y="48"/>
                  </a:moveTo>
                  <a:cubicBezTo>
                    <a:pt x="62" y="51"/>
                    <a:pt x="64" y="55"/>
                    <a:pt x="67" y="58"/>
                  </a:cubicBezTo>
                  <a:cubicBezTo>
                    <a:pt x="68" y="59"/>
                    <a:pt x="69" y="59"/>
                    <a:pt x="71" y="59"/>
                  </a:cubicBezTo>
                  <a:cubicBezTo>
                    <a:pt x="80" y="59"/>
                    <a:pt x="89" y="59"/>
                    <a:pt x="98" y="59"/>
                  </a:cubicBezTo>
                  <a:cubicBezTo>
                    <a:pt x="101" y="59"/>
                    <a:pt x="103" y="57"/>
                    <a:pt x="105" y="56"/>
                  </a:cubicBezTo>
                  <a:cubicBezTo>
                    <a:pt x="113" y="51"/>
                    <a:pt x="121" y="45"/>
                    <a:pt x="129" y="39"/>
                  </a:cubicBezTo>
                  <a:cubicBezTo>
                    <a:pt x="134" y="35"/>
                    <a:pt x="141" y="36"/>
                    <a:pt x="145" y="41"/>
                  </a:cubicBezTo>
                  <a:cubicBezTo>
                    <a:pt x="149" y="46"/>
                    <a:pt x="147" y="53"/>
                    <a:pt x="142" y="57"/>
                  </a:cubicBezTo>
                  <a:cubicBezTo>
                    <a:pt x="132" y="64"/>
                    <a:pt x="122" y="71"/>
                    <a:pt x="112" y="78"/>
                  </a:cubicBezTo>
                  <a:cubicBezTo>
                    <a:pt x="110" y="80"/>
                    <a:pt x="107" y="80"/>
                    <a:pt x="104" y="81"/>
                  </a:cubicBezTo>
                  <a:cubicBezTo>
                    <a:pt x="95" y="81"/>
                    <a:pt x="85" y="81"/>
                    <a:pt x="75" y="81"/>
                  </a:cubicBezTo>
                  <a:cubicBezTo>
                    <a:pt x="72" y="81"/>
                    <a:pt x="70" y="82"/>
                    <a:pt x="71" y="86"/>
                  </a:cubicBezTo>
                  <a:cubicBezTo>
                    <a:pt x="73" y="102"/>
                    <a:pt x="74" y="118"/>
                    <a:pt x="75" y="134"/>
                  </a:cubicBezTo>
                  <a:cubicBezTo>
                    <a:pt x="76" y="138"/>
                    <a:pt x="78" y="139"/>
                    <a:pt x="81" y="140"/>
                  </a:cubicBezTo>
                  <a:cubicBezTo>
                    <a:pt x="89" y="142"/>
                    <a:pt x="97" y="145"/>
                    <a:pt x="105" y="146"/>
                  </a:cubicBezTo>
                  <a:cubicBezTo>
                    <a:pt x="111" y="148"/>
                    <a:pt x="116" y="151"/>
                    <a:pt x="119" y="157"/>
                  </a:cubicBezTo>
                  <a:cubicBezTo>
                    <a:pt x="125" y="169"/>
                    <a:pt x="132" y="181"/>
                    <a:pt x="139" y="192"/>
                  </a:cubicBezTo>
                  <a:cubicBezTo>
                    <a:pt x="142" y="199"/>
                    <a:pt x="140" y="206"/>
                    <a:pt x="134" y="209"/>
                  </a:cubicBezTo>
                  <a:cubicBezTo>
                    <a:pt x="129" y="212"/>
                    <a:pt x="121" y="210"/>
                    <a:pt x="118" y="204"/>
                  </a:cubicBezTo>
                  <a:cubicBezTo>
                    <a:pt x="112" y="194"/>
                    <a:pt x="106" y="184"/>
                    <a:pt x="100" y="173"/>
                  </a:cubicBezTo>
                  <a:cubicBezTo>
                    <a:pt x="99" y="172"/>
                    <a:pt x="97" y="170"/>
                    <a:pt x="95" y="169"/>
                  </a:cubicBezTo>
                  <a:cubicBezTo>
                    <a:pt x="88" y="167"/>
                    <a:pt x="80" y="165"/>
                    <a:pt x="71" y="162"/>
                  </a:cubicBezTo>
                  <a:cubicBezTo>
                    <a:pt x="72" y="170"/>
                    <a:pt x="72" y="177"/>
                    <a:pt x="73" y="183"/>
                  </a:cubicBezTo>
                  <a:cubicBezTo>
                    <a:pt x="74" y="189"/>
                    <a:pt x="75" y="194"/>
                    <a:pt x="74" y="199"/>
                  </a:cubicBezTo>
                  <a:cubicBezTo>
                    <a:pt x="73" y="205"/>
                    <a:pt x="70" y="210"/>
                    <a:pt x="67" y="215"/>
                  </a:cubicBezTo>
                  <a:cubicBezTo>
                    <a:pt x="63" y="224"/>
                    <a:pt x="58" y="233"/>
                    <a:pt x="54" y="242"/>
                  </a:cubicBezTo>
                  <a:cubicBezTo>
                    <a:pt x="49" y="251"/>
                    <a:pt x="40" y="254"/>
                    <a:pt x="33" y="248"/>
                  </a:cubicBezTo>
                  <a:cubicBezTo>
                    <a:pt x="29" y="244"/>
                    <a:pt x="28" y="237"/>
                    <a:pt x="32" y="230"/>
                  </a:cubicBezTo>
                  <a:cubicBezTo>
                    <a:pt x="38" y="219"/>
                    <a:pt x="43" y="209"/>
                    <a:pt x="49" y="198"/>
                  </a:cubicBezTo>
                  <a:cubicBezTo>
                    <a:pt x="49" y="196"/>
                    <a:pt x="50" y="194"/>
                    <a:pt x="50" y="192"/>
                  </a:cubicBezTo>
                  <a:cubicBezTo>
                    <a:pt x="49" y="184"/>
                    <a:pt x="48" y="177"/>
                    <a:pt x="47" y="169"/>
                  </a:cubicBezTo>
                  <a:cubicBezTo>
                    <a:pt x="47" y="168"/>
                    <a:pt x="46" y="165"/>
                    <a:pt x="44" y="164"/>
                  </a:cubicBezTo>
                  <a:cubicBezTo>
                    <a:pt x="40" y="160"/>
                    <a:pt x="37" y="155"/>
                    <a:pt x="37" y="149"/>
                  </a:cubicBezTo>
                  <a:cubicBezTo>
                    <a:pt x="35" y="133"/>
                    <a:pt x="33" y="118"/>
                    <a:pt x="31" y="102"/>
                  </a:cubicBezTo>
                  <a:cubicBezTo>
                    <a:pt x="31" y="102"/>
                    <a:pt x="31" y="101"/>
                    <a:pt x="31" y="100"/>
                  </a:cubicBezTo>
                  <a:cubicBezTo>
                    <a:pt x="25" y="103"/>
                    <a:pt x="23" y="108"/>
                    <a:pt x="23" y="113"/>
                  </a:cubicBezTo>
                  <a:cubicBezTo>
                    <a:pt x="24" y="121"/>
                    <a:pt x="25" y="130"/>
                    <a:pt x="26" y="138"/>
                  </a:cubicBezTo>
                  <a:cubicBezTo>
                    <a:pt x="27" y="146"/>
                    <a:pt x="23" y="151"/>
                    <a:pt x="16" y="151"/>
                  </a:cubicBezTo>
                  <a:cubicBezTo>
                    <a:pt x="10" y="152"/>
                    <a:pt x="5" y="148"/>
                    <a:pt x="4" y="141"/>
                  </a:cubicBezTo>
                  <a:cubicBezTo>
                    <a:pt x="3" y="128"/>
                    <a:pt x="1" y="116"/>
                    <a:pt x="0" y="103"/>
                  </a:cubicBezTo>
                  <a:cubicBezTo>
                    <a:pt x="0" y="101"/>
                    <a:pt x="1" y="99"/>
                    <a:pt x="2" y="98"/>
                  </a:cubicBezTo>
                  <a:cubicBezTo>
                    <a:pt x="10" y="89"/>
                    <a:pt x="18" y="80"/>
                    <a:pt x="26" y="71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30" y="57"/>
                    <a:pt x="30" y="57"/>
                    <a:pt x="35" y="50"/>
                  </a:cubicBezTo>
                  <a:cubicBezTo>
                    <a:pt x="27" y="45"/>
                    <a:pt x="21" y="38"/>
                    <a:pt x="21" y="28"/>
                  </a:cubicBezTo>
                  <a:cubicBezTo>
                    <a:pt x="21" y="21"/>
                    <a:pt x="23" y="15"/>
                    <a:pt x="28" y="9"/>
                  </a:cubicBezTo>
                  <a:cubicBezTo>
                    <a:pt x="37" y="0"/>
                    <a:pt x="53" y="0"/>
                    <a:pt x="63" y="9"/>
                  </a:cubicBezTo>
                  <a:cubicBezTo>
                    <a:pt x="74" y="19"/>
                    <a:pt x="73" y="35"/>
                    <a:pt x="59" y="48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479930" y="1577677"/>
            <a:ext cx="4684786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aim to be the most preferred IT partner to our clients by helping the achieve their goals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8193" y="2909885"/>
            <a:ext cx="4901007" cy="830983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We focus on our client’s goal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&amp; provide  the latest technology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8193" y="3753341"/>
            <a:ext cx="5045155" cy="120031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is about providing a platform to our team members to learn &amp; grow.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213840"/>
            <a:ext cx="1163616" cy="112772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968191" y="56985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26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6901F867-EA3A-4053-BC23-44561238D953}"/>
              </a:ext>
            </a:extLst>
          </p:cNvPr>
          <p:cNvSpPr txBox="1"/>
          <p:nvPr/>
        </p:nvSpPr>
        <p:spPr>
          <a:xfrm>
            <a:off x="4465635" y="3249548"/>
            <a:ext cx="4667288" cy="2120699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6600" b="1" dirty="0">
                <a:solidFill>
                  <a:srgbClr val="FFC000"/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THINK</a:t>
            </a:r>
          </a:p>
          <a:p>
            <a:pPr algn="ctr" defTabSz="914258">
              <a:defRPr/>
            </a:pPr>
            <a:r>
              <a:rPr lang="en-US" sz="6600" b="1" dirty="0">
                <a:solidFill>
                  <a:schemeClr val="bg2">
                    <a:lumMod val="50000"/>
                  </a:schemeClr>
                </a:solidFill>
                <a:latin typeface="AR JULIAN" pitchFamily="2" charset="0"/>
                <a:ea typeface="Noto Sans Disp ExtBd" panose="020B0902040504020204" pitchFamily="34"/>
                <a:cs typeface="Noto Sans Disp ExtBd" panose="020B0902040504020204" pitchFamily="34"/>
              </a:rPr>
              <a:t>BIGGER</a:t>
            </a:r>
            <a:endParaRPr lang="ru-RU" sz="6600" b="1" dirty="0">
              <a:solidFill>
                <a:schemeClr val="bg2">
                  <a:lumMod val="50000"/>
                </a:schemeClr>
              </a:solidFill>
              <a:latin typeface="Noto Sans Disp ExtBd" panose="020B0902040504020204" pitchFamily="34"/>
              <a:ea typeface="Noto Sans Disp ExtBd" panose="020B0902040504020204" pitchFamily="34"/>
              <a:cs typeface="Noto Sans Disp ExtBd" panose="020B0902040504020204" pitchFamily="34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E1066A9F-64AE-4E5E-ACEE-7BFBCAE6518C}"/>
              </a:ext>
            </a:extLst>
          </p:cNvPr>
          <p:cNvGrpSpPr/>
          <p:nvPr/>
        </p:nvGrpSpPr>
        <p:grpSpPr>
          <a:xfrm>
            <a:off x="1903980" y="-413"/>
            <a:ext cx="953191" cy="2933445"/>
            <a:chOff x="984760" y="274320"/>
            <a:chExt cx="1077358" cy="2984211"/>
          </a:xfrm>
          <a:solidFill>
            <a:schemeClr val="tx1"/>
          </a:solidFill>
        </p:grpSpPr>
        <p:grpSp>
          <p:nvGrpSpPr>
            <p:cNvPr id="113" name="Group 112">
              <a:extLst>
                <a:ext uri="{FF2B5EF4-FFF2-40B4-BE49-F238E27FC236}">
                  <a16:creationId xmlns="" xmlns:a16="http://schemas.microsoft.com/office/drawing/2014/main" id="{4A8B7D09-CCCB-41E2-8742-A3BB533C4FBB}"/>
                </a:ext>
              </a:extLst>
            </p:cNvPr>
            <p:cNvGrpSpPr/>
            <p:nvPr/>
          </p:nvGrpSpPr>
          <p:grpSpPr>
            <a:xfrm>
              <a:off x="984760" y="1467868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114" name="Freeform 5">
                <a:extLst>
                  <a:ext uri="{FF2B5EF4-FFF2-40B4-BE49-F238E27FC236}">
                    <a16:creationId xmlns="" xmlns:a16="http://schemas.microsoft.com/office/drawing/2014/main" id="{1E5C5691-723F-4A70-B2E5-F3CC76ED87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15" name="Freeform 6">
                <a:extLst>
                  <a:ext uri="{FF2B5EF4-FFF2-40B4-BE49-F238E27FC236}">
                    <a16:creationId xmlns="" xmlns:a16="http://schemas.microsoft.com/office/drawing/2014/main" id="{A31F1ABC-F007-43DC-BA06-1AEB599D74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Freeform 7">
                <a:extLst>
                  <a:ext uri="{FF2B5EF4-FFF2-40B4-BE49-F238E27FC236}">
                    <a16:creationId xmlns="" xmlns:a16="http://schemas.microsoft.com/office/drawing/2014/main" id="{C7CB8647-0116-47CE-8E7B-0490618718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7" name="Freeform 8">
                <a:extLst>
                  <a:ext uri="{FF2B5EF4-FFF2-40B4-BE49-F238E27FC236}">
                    <a16:creationId xmlns="" xmlns:a16="http://schemas.microsoft.com/office/drawing/2014/main" id="{EF2B3790-56B5-47D0-A690-53E8E27DDC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8" name="Freeform 9">
                <a:extLst>
                  <a:ext uri="{FF2B5EF4-FFF2-40B4-BE49-F238E27FC236}">
                    <a16:creationId xmlns="" xmlns:a16="http://schemas.microsoft.com/office/drawing/2014/main" id="{92AB0F54-9032-48EB-97C3-9E93BCE235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2" name="Straight Connector 131">
              <a:extLst>
                <a:ext uri="{FF2B5EF4-FFF2-40B4-BE49-F238E27FC236}">
                  <a16:creationId xmlns="" xmlns:a16="http://schemas.microsoft.com/office/drawing/2014/main" id="{65145EDD-D606-4347-8E4D-5BB67CFFAA99}"/>
                </a:ext>
              </a:extLst>
            </p:cNvPr>
            <p:cNvCxnSpPr>
              <a:cxnSpLocks/>
            </p:cNvCxnSpPr>
            <p:nvPr/>
          </p:nvCxnSpPr>
          <p:spPr>
            <a:xfrm>
              <a:off x="1515412" y="274320"/>
              <a:ext cx="0" cy="1193548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1FDD82B-5983-4FED-B454-26F3BE7A0B36}"/>
              </a:ext>
            </a:extLst>
          </p:cNvPr>
          <p:cNvGrpSpPr/>
          <p:nvPr/>
        </p:nvGrpSpPr>
        <p:grpSpPr>
          <a:xfrm>
            <a:off x="9182185" y="-112616"/>
            <a:ext cx="1078200" cy="2978516"/>
            <a:chOff x="7571708" y="0"/>
            <a:chExt cx="1077358" cy="3287723"/>
          </a:xfrm>
          <a:solidFill>
            <a:schemeClr val="tx1"/>
          </a:solidFill>
        </p:grpSpPr>
        <p:grpSp>
          <p:nvGrpSpPr>
            <p:cNvPr id="14" name="Group 13">
              <a:extLst>
                <a:ext uri="{FF2B5EF4-FFF2-40B4-BE49-F238E27FC236}">
                  <a16:creationId xmlns="" xmlns:a16="http://schemas.microsoft.com/office/drawing/2014/main" id="{AF5E0922-C813-4C76-8DA2-AD2C928F8E53}"/>
                </a:ext>
              </a:extLst>
            </p:cNvPr>
            <p:cNvGrpSpPr/>
            <p:nvPr/>
          </p:nvGrpSpPr>
          <p:grpSpPr>
            <a:xfrm>
              <a:off x="7571708" y="1497060"/>
              <a:ext cx="1077358" cy="1790663"/>
              <a:chOff x="10268256" y="991107"/>
              <a:chExt cx="1077358" cy="1790663"/>
            </a:xfrm>
            <a:grpFill/>
          </p:grpSpPr>
          <p:sp>
            <p:nvSpPr>
              <p:cNvPr id="99" name="Freeform 5">
                <a:extLst>
                  <a:ext uri="{FF2B5EF4-FFF2-40B4-BE49-F238E27FC236}">
                    <a16:creationId xmlns="" xmlns:a16="http://schemas.microsoft.com/office/drawing/2014/main" id="{2E86A7DD-7289-4817-BDDE-039F929FEF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00" name="Freeform 6">
                <a:extLst>
                  <a:ext uri="{FF2B5EF4-FFF2-40B4-BE49-F238E27FC236}">
                    <a16:creationId xmlns="" xmlns:a16="http://schemas.microsoft.com/office/drawing/2014/main" id="{349D537E-50D5-4520-8795-A71D46C6E0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Freeform 7">
                <a:extLst>
                  <a:ext uri="{FF2B5EF4-FFF2-40B4-BE49-F238E27FC236}">
                    <a16:creationId xmlns="" xmlns:a16="http://schemas.microsoft.com/office/drawing/2014/main" id="{08C6FD5D-58DE-4759-B4D7-ACE12960A5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Freeform 8">
                <a:extLst>
                  <a:ext uri="{FF2B5EF4-FFF2-40B4-BE49-F238E27FC236}">
                    <a16:creationId xmlns="" xmlns:a16="http://schemas.microsoft.com/office/drawing/2014/main" id="{8188F576-D871-48B8-A1F1-707803F628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Freeform 9">
                <a:extLst>
                  <a:ext uri="{FF2B5EF4-FFF2-40B4-BE49-F238E27FC236}">
                    <a16:creationId xmlns="" xmlns:a16="http://schemas.microsoft.com/office/drawing/2014/main" id="{10FE7544-4349-4586-92CD-371C2982C8D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5" name="Straight Connector 134">
              <a:extLst>
                <a:ext uri="{FF2B5EF4-FFF2-40B4-BE49-F238E27FC236}">
                  <a16:creationId xmlns="" xmlns:a16="http://schemas.microsoft.com/office/drawing/2014/main" id="{5451453B-71E5-4CEB-A5D5-B5214832F59E}"/>
                </a:ext>
              </a:extLst>
            </p:cNvPr>
            <p:cNvCxnSpPr>
              <a:cxnSpLocks/>
            </p:cNvCxnSpPr>
            <p:nvPr/>
          </p:nvCxnSpPr>
          <p:spPr>
            <a:xfrm>
              <a:off x="8106712" y="0"/>
              <a:ext cx="0" cy="154844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B2AA441-76A7-41A3-8263-C8708232AED2}"/>
              </a:ext>
            </a:extLst>
          </p:cNvPr>
          <p:cNvGrpSpPr/>
          <p:nvPr/>
        </p:nvGrpSpPr>
        <p:grpSpPr>
          <a:xfrm>
            <a:off x="6268822" y="-45071"/>
            <a:ext cx="902930" cy="2392945"/>
            <a:chOff x="5844264" y="0"/>
            <a:chExt cx="902225" cy="2650842"/>
          </a:xfrm>
          <a:solidFill>
            <a:schemeClr val="tx1"/>
          </a:solidFill>
        </p:grpSpPr>
        <p:grpSp>
          <p:nvGrpSpPr>
            <p:cNvPr id="119" name="Group 118">
              <a:extLst>
                <a:ext uri="{FF2B5EF4-FFF2-40B4-BE49-F238E27FC236}">
                  <a16:creationId xmlns="" xmlns:a16="http://schemas.microsoft.com/office/drawing/2014/main" id="{E5B4FC20-C444-4C03-B912-6914AC2B8AB2}"/>
                </a:ext>
              </a:extLst>
            </p:cNvPr>
            <p:cNvGrpSpPr/>
            <p:nvPr/>
          </p:nvGrpSpPr>
          <p:grpSpPr>
            <a:xfrm>
              <a:off x="5844264" y="1151265"/>
              <a:ext cx="902225" cy="1499577"/>
              <a:chOff x="10268256" y="991107"/>
              <a:chExt cx="1077358" cy="1790663"/>
            </a:xfrm>
            <a:grpFill/>
          </p:grpSpPr>
          <p:sp>
            <p:nvSpPr>
              <p:cNvPr id="120" name="Freeform 5">
                <a:extLst>
                  <a:ext uri="{FF2B5EF4-FFF2-40B4-BE49-F238E27FC236}">
                    <a16:creationId xmlns="" xmlns:a16="http://schemas.microsoft.com/office/drawing/2014/main" id="{F52FC4DE-F5C4-47DA-8A31-AAFB66D64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1" name="Freeform 6">
                <a:extLst>
                  <a:ext uri="{FF2B5EF4-FFF2-40B4-BE49-F238E27FC236}">
                    <a16:creationId xmlns="" xmlns:a16="http://schemas.microsoft.com/office/drawing/2014/main" id="{4FCC544E-32E5-43BE-906D-D401BEF50A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2" name="Freeform 7">
                <a:extLst>
                  <a:ext uri="{FF2B5EF4-FFF2-40B4-BE49-F238E27FC236}">
                    <a16:creationId xmlns="" xmlns:a16="http://schemas.microsoft.com/office/drawing/2014/main" id="{BD352A43-C163-466F-9E85-35AA89D821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3" name="Freeform 8">
                <a:extLst>
                  <a:ext uri="{FF2B5EF4-FFF2-40B4-BE49-F238E27FC236}">
                    <a16:creationId xmlns="" xmlns:a16="http://schemas.microsoft.com/office/drawing/2014/main" id="{A49BC1DA-7F34-4FC0-97B8-59AB848A73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4" name="Freeform 9">
                <a:extLst>
                  <a:ext uri="{FF2B5EF4-FFF2-40B4-BE49-F238E27FC236}">
                    <a16:creationId xmlns="" xmlns:a16="http://schemas.microsoft.com/office/drawing/2014/main" id="{7527A342-5DA5-4D68-9162-4C01DEFB61D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6" name="Straight Connector 135">
              <a:extLst>
                <a:ext uri="{FF2B5EF4-FFF2-40B4-BE49-F238E27FC236}">
                  <a16:creationId xmlns="" xmlns:a16="http://schemas.microsoft.com/office/drawing/2014/main" id="{A0066D04-42E9-4291-8FF4-1A3DE7ECBA0E}"/>
                </a:ext>
              </a:extLst>
            </p:cNvPr>
            <p:cNvCxnSpPr>
              <a:cxnSpLocks/>
            </p:cNvCxnSpPr>
            <p:nvPr/>
          </p:nvCxnSpPr>
          <p:spPr>
            <a:xfrm>
              <a:off x="6290612" y="0"/>
              <a:ext cx="0" cy="1173413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1151738" y="23811"/>
            <a:ext cx="852005" cy="3723606"/>
            <a:chOff x="11151738" y="23810"/>
            <a:chExt cx="852005" cy="4431271"/>
          </a:xfrm>
        </p:grpSpPr>
        <p:grpSp>
          <p:nvGrpSpPr>
            <p:cNvPr id="125" name="Group 124">
              <a:extLst>
                <a:ext uri="{FF2B5EF4-FFF2-40B4-BE49-F238E27FC236}">
                  <a16:creationId xmlns="" xmlns:a16="http://schemas.microsoft.com/office/drawing/2014/main" id="{3A98F39F-9265-4C78-8D29-CCDF0B559433}"/>
                </a:ext>
              </a:extLst>
            </p:cNvPr>
            <p:cNvGrpSpPr/>
            <p:nvPr/>
          </p:nvGrpSpPr>
          <p:grpSpPr>
            <a:xfrm>
              <a:off x="11151738" y="3039752"/>
              <a:ext cx="852005" cy="1415329"/>
              <a:chOff x="10268256" y="991107"/>
              <a:chExt cx="1077358" cy="1790663"/>
            </a:xfrm>
            <a:solidFill>
              <a:schemeClr val="tx1"/>
            </a:solidFill>
          </p:grpSpPr>
          <p:sp>
            <p:nvSpPr>
              <p:cNvPr id="126" name="Freeform 5">
                <a:extLst>
                  <a:ext uri="{FF2B5EF4-FFF2-40B4-BE49-F238E27FC236}">
                    <a16:creationId xmlns="" xmlns:a16="http://schemas.microsoft.com/office/drawing/2014/main" id="{83FFC820-DDED-4057-AEB4-2941333A68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268256" y="991107"/>
                <a:ext cx="1077358" cy="1790663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27" name="Freeform 6">
                <a:extLst>
                  <a:ext uri="{FF2B5EF4-FFF2-40B4-BE49-F238E27FC236}">
                    <a16:creationId xmlns="" xmlns:a16="http://schemas.microsoft.com/office/drawing/2014/main" id="{EAFD2AFD-CE31-47D4-BA52-C3F3B7F4D8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1144278" y="2144889"/>
                <a:ext cx="76425" cy="129842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8" name="Freeform 7">
                <a:extLst>
                  <a:ext uri="{FF2B5EF4-FFF2-40B4-BE49-F238E27FC236}">
                    <a16:creationId xmlns="" xmlns:a16="http://schemas.microsoft.com/office/drawing/2014/main" id="{545F5AC7-A5D5-4F5A-9BD2-84B617D0D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905961" y="1656750"/>
                <a:ext cx="276940" cy="444584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9" name="Freeform 8">
                <a:extLst>
                  <a:ext uri="{FF2B5EF4-FFF2-40B4-BE49-F238E27FC236}">
                    <a16:creationId xmlns="" xmlns:a16="http://schemas.microsoft.com/office/drawing/2014/main" id="{B2F09D9F-F636-419C-8706-79B99826DB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418642" y="1972315"/>
                <a:ext cx="124090" cy="15367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9">
                <a:extLst>
                  <a:ext uri="{FF2B5EF4-FFF2-40B4-BE49-F238E27FC236}">
                    <a16:creationId xmlns="" xmlns:a16="http://schemas.microsoft.com/office/drawing/2014/main" id="{80C99F69-63D3-492A-AAE5-3DC3D4E572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10393167" y="2166256"/>
                <a:ext cx="447872" cy="488139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="" xmlns:a16="http://schemas.microsoft.com/office/drawing/2014/main" id="{200C9044-81C4-4B87-A0B2-5DE7897CBD28}"/>
                </a:ext>
              </a:extLst>
            </p:cNvPr>
            <p:cNvCxnSpPr>
              <a:cxnSpLocks/>
            </p:cNvCxnSpPr>
            <p:nvPr/>
          </p:nvCxnSpPr>
          <p:spPr>
            <a:xfrm>
              <a:off x="11505486" y="23810"/>
              <a:ext cx="61345" cy="3070862"/>
            </a:xfrm>
            <a:prstGeom prst="lin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9755416" y="3793344"/>
            <a:ext cx="2517840" cy="769427"/>
          </a:xfrm>
          <a:prstGeom prst="rect">
            <a:avLst/>
          </a:prstGeom>
          <a:noFill/>
        </p:spPr>
        <p:txBody>
          <a:bodyPr wrap="none" lIns="91426" tIns="45713" rIns="91426" bIns="45713" rtlCol="0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  <a:p>
            <a:pPr marL="342847" indent="-342847">
              <a:buFont typeface="Arial" pitchFamily="34" charset="0"/>
              <a:buChar char="•"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8198467" y="2959469"/>
            <a:ext cx="2939174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Support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610" y="2977486"/>
            <a:ext cx="3950092" cy="461651"/>
          </a:xfrm>
          <a:prstGeom prst="rect">
            <a:avLst/>
          </a:prstGeom>
        </p:spPr>
        <p:txBody>
          <a:bodyPr wrap="none" lIns="91426" tIns="45713" rIns="91426" bIns="45713">
            <a:spAutoFit/>
          </a:bodyPr>
          <a:lstStyle/>
          <a:p>
            <a:pPr marL="342847" indent="-342847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Upgrade &amp; Maintenance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969727" y="2371215"/>
            <a:ext cx="4003653" cy="461651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marL="285705" indent="-285705"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Solving Solution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49" y="3414025"/>
            <a:ext cx="3182263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Solve various problems like database-management coding developing &amp; testing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0568" y="2682780"/>
            <a:ext cx="3401972" cy="417813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maintenance &amp;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analysing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818767" y="3421120"/>
            <a:ext cx="2090135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Efficient backend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support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67552" y="4235900"/>
            <a:ext cx="2755195" cy="1033366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Working in integration with all the levels of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your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058880" y="26351"/>
            <a:ext cx="1617246" cy="4546245"/>
            <a:chOff x="3975314" y="23810"/>
            <a:chExt cx="2120433" cy="5820501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1E86588C-F5E3-4817-8552-6D3332A56E63}"/>
                </a:ext>
              </a:extLst>
            </p:cNvPr>
            <p:cNvCxnSpPr>
              <a:cxnSpLocks/>
            </p:cNvCxnSpPr>
            <p:nvPr/>
          </p:nvCxnSpPr>
          <p:spPr>
            <a:xfrm>
              <a:off x="4993764" y="23810"/>
              <a:ext cx="18275" cy="3858236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="" xmlns:a16="http://schemas.microsoft.com/office/drawing/2014/main" id="{E6CA2614-C776-41DC-B4D3-D31634D9C475}"/>
                </a:ext>
              </a:extLst>
            </p:cNvPr>
            <p:cNvGrpSpPr/>
            <p:nvPr/>
          </p:nvGrpSpPr>
          <p:grpSpPr>
            <a:xfrm>
              <a:off x="3975314" y="3815291"/>
              <a:ext cx="2120433" cy="2029020"/>
              <a:chOff x="3389152" y="2224726"/>
              <a:chExt cx="2203483" cy="2687684"/>
            </a:xfrm>
            <a:solidFill>
              <a:srgbClr val="FFC000"/>
            </a:solidFill>
          </p:grpSpPr>
          <p:sp>
            <p:nvSpPr>
              <p:cNvPr id="84" name="Freeform 5">
                <a:extLst>
                  <a:ext uri="{FF2B5EF4-FFF2-40B4-BE49-F238E27FC236}">
                    <a16:creationId xmlns="" xmlns:a16="http://schemas.microsoft.com/office/drawing/2014/main" id="{C3018793-9F15-4AA0-8D88-CFE8F59413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806423" y="2224726"/>
                <a:ext cx="1371034" cy="2278778"/>
              </a:xfrm>
              <a:custGeom>
                <a:avLst/>
                <a:gdLst>
                  <a:gd name="T0" fmla="*/ 674 w 750"/>
                  <a:gd name="T1" fmla="*/ 602 h 1237"/>
                  <a:gd name="T2" fmla="*/ 750 w 750"/>
                  <a:gd name="T3" fmla="*/ 376 h 1237"/>
                  <a:gd name="T4" fmla="*/ 638 w 750"/>
                  <a:gd name="T5" fmla="*/ 110 h 1237"/>
                  <a:gd name="T6" fmla="*/ 370 w 750"/>
                  <a:gd name="T7" fmla="*/ 2 h 1237"/>
                  <a:gd name="T8" fmla="*/ 110 w 750"/>
                  <a:gd name="T9" fmla="*/ 112 h 1237"/>
                  <a:gd name="T10" fmla="*/ 1 w 750"/>
                  <a:gd name="T11" fmla="*/ 373 h 1237"/>
                  <a:gd name="T12" fmla="*/ 77 w 750"/>
                  <a:gd name="T13" fmla="*/ 603 h 1237"/>
                  <a:gd name="T14" fmla="*/ 205 w 750"/>
                  <a:gd name="T15" fmla="*/ 976 h 1237"/>
                  <a:gd name="T16" fmla="*/ 205 w 750"/>
                  <a:gd name="T17" fmla="*/ 1120 h 1237"/>
                  <a:gd name="T18" fmla="*/ 321 w 750"/>
                  <a:gd name="T19" fmla="*/ 1237 h 1237"/>
                  <a:gd name="T20" fmla="*/ 430 w 750"/>
                  <a:gd name="T21" fmla="*/ 1237 h 1237"/>
                  <a:gd name="T22" fmla="*/ 546 w 750"/>
                  <a:gd name="T23" fmla="*/ 1120 h 1237"/>
                  <a:gd name="T24" fmla="*/ 546 w 750"/>
                  <a:gd name="T25" fmla="*/ 976 h 1237"/>
                  <a:gd name="T26" fmla="*/ 674 w 750"/>
                  <a:gd name="T27" fmla="*/ 602 h 1237"/>
                  <a:gd name="T28" fmla="*/ 116 w 750"/>
                  <a:gd name="T29" fmla="*/ 574 h 1237"/>
                  <a:gd name="T30" fmla="*/ 49 w 750"/>
                  <a:gd name="T31" fmla="*/ 373 h 1237"/>
                  <a:gd name="T32" fmla="*/ 371 w 750"/>
                  <a:gd name="T33" fmla="*/ 50 h 1237"/>
                  <a:gd name="T34" fmla="*/ 605 w 750"/>
                  <a:gd name="T35" fmla="*/ 144 h 1237"/>
                  <a:gd name="T36" fmla="*/ 702 w 750"/>
                  <a:gd name="T37" fmla="*/ 376 h 1237"/>
                  <a:gd name="T38" fmla="*/ 636 w 750"/>
                  <a:gd name="T39" fmla="*/ 573 h 1237"/>
                  <a:gd name="T40" fmla="*/ 498 w 750"/>
                  <a:gd name="T41" fmla="*/ 967 h 1237"/>
                  <a:gd name="T42" fmla="*/ 253 w 750"/>
                  <a:gd name="T43" fmla="*/ 967 h 1237"/>
                  <a:gd name="T44" fmla="*/ 116 w 750"/>
                  <a:gd name="T45" fmla="*/ 574 h 1237"/>
                  <a:gd name="T46" fmla="*/ 253 w 750"/>
                  <a:gd name="T47" fmla="*/ 1104 h 1237"/>
                  <a:gd name="T48" fmla="*/ 253 w 750"/>
                  <a:gd name="T49" fmla="*/ 1085 h 1237"/>
                  <a:gd name="T50" fmla="*/ 498 w 750"/>
                  <a:gd name="T51" fmla="*/ 1113 h 1237"/>
                  <a:gd name="T52" fmla="*/ 498 w 750"/>
                  <a:gd name="T53" fmla="*/ 1120 h 1237"/>
                  <a:gd name="T54" fmla="*/ 497 w 750"/>
                  <a:gd name="T55" fmla="*/ 1132 h 1237"/>
                  <a:gd name="T56" fmla="*/ 253 w 750"/>
                  <a:gd name="T57" fmla="*/ 1104 h 1237"/>
                  <a:gd name="T58" fmla="*/ 253 w 750"/>
                  <a:gd name="T59" fmla="*/ 1036 h 1237"/>
                  <a:gd name="T60" fmla="*/ 253 w 750"/>
                  <a:gd name="T61" fmla="*/ 1015 h 1237"/>
                  <a:gd name="T62" fmla="*/ 498 w 750"/>
                  <a:gd name="T63" fmla="*/ 1015 h 1237"/>
                  <a:gd name="T64" fmla="*/ 498 w 750"/>
                  <a:gd name="T65" fmla="*/ 1064 h 1237"/>
                  <a:gd name="T66" fmla="*/ 253 w 750"/>
                  <a:gd name="T67" fmla="*/ 1036 h 1237"/>
                  <a:gd name="T68" fmla="*/ 321 w 750"/>
                  <a:gd name="T69" fmla="*/ 1189 h 1237"/>
                  <a:gd name="T70" fmla="*/ 262 w 750"/>
                  <a:gd name="T71" fmla="*/ 1153 h 1237"/>
                  <a:gd name="T72" fmla="*/ 468 w 750"/>
                  <a:gd name="T73" fmla="*/ 1177 h 1237"/>
                  <a:gd name="T74" fmla="*/ 430 w 750"/>
                  <a:gd name="T75" fmla="*/ 1189 h 1237"/>
                  <a:gd name="T76" fmla="*/ 321 w 750"/>
                  <a:gd name="T77" fmla="*/ 1189 h 1237"/>
                  <a:gd name="T78" fmla="*/ 321 w 750"/>
                  <a:gd name="T79" fmla="*/ 1189 h 1237"/>
                  <a:gd name="T80" fmla="*/ 321 w 750"/>
                  <a:gd name="T81" fmla="*/ 1189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50" h="1237">
                    <a:moveTo>
                      <a:pt x="674" y="602"/>
                    </a:moveTo>
                    <a:cubicBezTo>
                      <a:pt x="724" y="537"/>
                      <a:pt x="750" y="459"/>
                      <a:pt x="750" y="376"/>
                    </a:cubicBezTo>
                    <a:cubicBezTo>
                      <a:pt x="750" y="275"/>
                      <a:pt x="710" y="180"/>
                      <a:pt x="638" y="110"/>
                    </a:cubicBezTo>
                    <a:cubicBezTo>
                      <a:pt x="566" y="39"/>
                      <a:pt x="471" y="0"/>
                      <a:pt x="370" y="2"/>
                    </a:cubicBezTo>
                    <a:cubicBezTo>
                      <a:pt x="272" y="3"/>
                      <a:pt x="180" y="42"/>
                      <a:pt x="110" y="112"/>
                    </a:cubicBezTo>
                    <a:cubicBezTo>
                      <a:pt x="41" y="182"/>
                      <a:pt x="2" y="275"/>
                      <a:pt x="1" y="373"/>
                    </a:cubicBezTo>
                    <a:cubicBezTo>
                      <a:pt x="0" y="457"/>
                      <a:pt x="27" y="536"/>
                      <a:pt x="77" y="603"/>
                    </a:cubicBezTo>
                    <a:cubicBezTo>
                      <a:pt x="160" y="711"/>
                      <a:pt x="205" y="843"/>
                      <a:pt x="205" y="976"/>
                    </a:cubicBezTo>
                    <a:cubicBezTo>
                      <a:pt x="205" y="1120"/>
                      <a:pt x="205" y="1120"/>
                      <a:pt x="205" y="1120"/>
                    </a:cubicBezTo>
                    <a:cubicBezTo>
                      <a:pt x="205" y="1185"/>
                      <a:pt x="257" y="1237"/>
                      <a:pt x="321" y="1237"/>
                    </a:cubicBezTo>
                    <a:cubicBezTo>
                      <a:pt x="430" y="1237"/>
                      <a:pt x="430" y="1237"/>
                      <a:pt x="430" y="1237"/>
                    </a:cubicBezTo>
                    <a:cubicBezTo>
                      <a:pt x="494" y="1237"/>
                      <a:pt x="546" y="1185"/>
                      <a:pt x="546" y="1120"/>
                    </a:cubicBezTo>
                    <a:cubicBezTo>
                      <a:pt x="546" y="976"/>
                      <a:pt x="546" y="976"/>
                      <a:pt x="546" y="976"/>
                    </a:cubicBezTo>
                    <a:cubicBezTo>
                      <a:pt x="546" y="842"/>
                      <a:pt x="590" y="713"/>
                      <a:pt x="674" y="602"/>
                    </a:cubicBezTo>
                    <a:close/>
                    <a:moveTo>
                      <a:pt x="116" y="574"/>
                    </a:moveTo>
                    <a:cubicBezTo>
                      <a:pt x="71" y="516"/>
                      <a:pt x="48" y="446"/>
                      <a:pt x="49" y="373"/>
                    </a:cubicBezTo>
                    <a:cubicBezTo>
                      <a:pt x="51" y="197"/>
                      <a:pt x="195" y="52"/>
                      <a:pt x="371" y="50"/>
                    </a:cubicBezTo>
                    <a:cubicBezTo>
                      <a:pt x="459" y="49"/>
                      <a:pt x="542" y="82"/>
                      <a:pt x="605" y="144"/>
                    </a:cubicBezTo>
                    <a:cubicBezTo>
                      <a:pt x="667" y="206"/>
                      <a:pt x="702" y="288"/>
                      <a:pt x="702" y="376"/>
                    </a:cubicBezTo>
                    <a:cubicBezTo>
                      <a:pt x="702" y="448"/>
                      <a:pt x="679" y="516"/>
                      <a:pt x="636" y="573"/>
                    </a:cubicBezTo>
                    <a:cubicBezTo>
                      <a:pt x="547" y="690"/>
                      <a:pt x="500" y="825"/>
                      <a:pt x="498" y="967"/>
                    </a:cubicBezTo>
                    <a:cubicBezTo>
                      <a:pt x="253" y="967"/>
                      <a:pt x="253" y="967"/>
                      <a:pt x="253" y="967"/>
                    </a:cubicBezTo>
                    <a:cubicBezTo>
                      <a:pt x="251" y="827"/>
                      <a:pt x="202" y="688"/>
                      <a:pt x="116" y="574"/>
                    </a:cubicBezTo>
                    <a:close/>
                    <a:moveTo>
                      <a:pt x="253" y="1104"/>
                    </a:moveTo>
                    <a:cubicBezTo>
                      <a:pt x="253" y="1085"/>
                      <a:pt x="253" y="1085"/>
                      <a:pt x="253" y="1085"/>
                    </a:cubicBezTo>
                    <a:cubicBezTo>
                      <a:pt x="498" y="1113"/>
                      <a:pt x="498" y="1113"/>
                      <a:pt x="498" y="1113"/>
                    </a:cubicBezTo>
                    <a:cubicBezTo>
                      <a:pt x="498" y="1120"/>
                      <a:pt x="498" y="1120"/>
                      <a:pt x="498" y="1120"/>
                    </a:cubicBezTo>
                    <a:cubicBezTo>
                      <a:pt x="498" y="1124"/>
                      <a:pt x="498" y="1128"/>
                      <a:pt x="497" y="1132"/>
                    </a:cubicBezTo>
                    <a:lnTo>
                      <a:pt x="253" y="1104"/>
                    </a:lnTo>
                    <a:close/>
                    <a:moveTo>
                      <a:pt x="253" y="1036"/>
                    </a:moveTo>
                    <a:cubicBezTo>
                      <a:pt x="253" y="1015"/>
                      <a:pt x="253" y="1015"/>
                      <a:pt x="253" y="1015"/>
                    </a:cubicBezTo>
                    <a:cubicBezTo>
                      <a:pt x="498" y="1015"/>
                      <a:pt x="498" y="1015"/>
                      <a:pt x="498" y="1015"/>
                    </a:cubicBezTo>
                    <a:cubicBezTo>
                      <a:pt x="498" y="1064"/>
                      <a:pt x="498" y="1064"/>
                      <a:pt x="498" y="1064"/>
                    </a:cubicBezTo>
                    <a:lnTo>
                      <a:pt x="253" y="1036"/>
                    </a:lnTo>
                    <a:close/>
                    <a:moveTo>
                      <a:pt x="321" y="1189"/>
                    </a:moveTo>
                    <a:cubicBezTo>
                      <a:pt x="296" y="1189"/>
                      <a:pt x="273" y="1174"/>
                      <a:pt x="262" y="1153"/>
                    </a:cubicBezTo>
                    <a:cubicBezTo>
                      <a:pt x="468" y="1177"/>
                      <a:pt x="468" y="1177"/>
                      <a:pt x="468" y="1177"/>
                    </a:cubicBezTo>
                    <a:cubicBezTo>
                      <a:pt x="457" y="1184"/>
                      <a:pt x="444" y="1189"/>
                      <a:pt x="430" y="1189"/>
                    </a:cubicBezTo>
                    <a:lnTo>
                      <a:pt x="321" y="1189"/>
                    </a:lnTo>
                    <a:close/>
                    <a:moveTo>
                      <a:pt x="321" y="1189"/>
                    </a:moveTo>
                    <a:cubicBezTo>
                      <a:pt x="321" y="1189"/>
                      <a:pt x="321" y="1189"/>
                      <a:pt x="321" y="1189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85" name="Freeform 6">
                <a:extLst>
                  <a:ext uri="{FF2B5EF4-FFF2-40B4-BE49-F238E27FC236}">
                    <a16:creationId xmlns="" xmlns:a16="http://schemas.microsoft.com/office/drawing/2014/main" id="{DE8BB8EF-7DA6-41F1-BC71-B8028DC8E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921239" y="3693016"/>
                <a:ext cx="97258" cy="165236"/>
              </a:xfrm>
              <a:custGeom>
                <a:avLst/>
                <a:gdLst>
                  <a:gd name="T0" fmla="*/ 51 w 53"/>
                  <a:gd name="T1" fmla="*/ 62 h 90"/>
                  <a:gd name="T2" fmla="*/ 48 w 53"/>
                  <a:gd name="T3" fmla="*/ 24 h 90"/>
                  <a:gd name="T4" fmla="*/ 25 w 53"/>
                  <a:gd name="T5" fmla="*/ 0 h 90"/>
                  <a:gd name="T6" fmla="*/ 0 w 53"/>
                  <a:gd name="T7" fmla="*/ 23 h 90"/>
                  <a:gd name="T8" fmla="*/ 4 w 53"/>
                  <a:gd name="T9" fmla="*/ 69 h 90"/>
                  <a:gd name="T10" fmla="*/ 27 w 53"/>
                  <a:gd name="T11" fmla="*/ 90 h 90"/>
                  <a:gd name="T12" fmla="*/ 31 w 53"/>
                  <a:gd name="T13" fmla="*/ 90 h 90"/>
                  <a:gd name="T14" fmla="*/ 51 w 53"/>
                  <a:gd name="T15" fmla="*/ 62 h 90"/>
                  <a:gd name="T16" fmla="*/ 51 w 53"/>
                  <a:gd name="T17" fmla="*/ 62 h 90"/>
                  <a:gd name="T18" fmla="*/ 51 w 53"/>
                  <a:gd name="T19" fmla="*/ 62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3" h="90">
                    <a:moveTo>
                      <a:pt x="51" y="62"/>
                    </a:moveTo>
                    <a:cubicBezTo>
                      <a:pt x="49" y="50"/>
                      <a:pt x="48" y="37"/>
                      <a:pt x="48" y="24"/>
                    </a:cubicBez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1" y="10"/>
                      <a:pt x="0" y="23"/>
                    </a:cubicBezTo>
                    <a:cubicBezTo>
                      <a:pt x="0" y="39"/>
                      <a:pt x="1" y="54"/>
                      <a:pt x="4" y="69"/>
                    </a:cubicBezTo>
                    <a:cubicBezTo>
                      <a:pt x="5" y="81"/>
                      <a:pt x="16" y="90"/>
                      <a:pt x="27" y="90"/>
                    </a:cubicBezTo>
                    <a:cubicBezTo>
                      <a:pt x="28" y="90"/>
                      <a:pt x="30" y="90"/>
                      <a:pt x="31" y="90"/>
                    </a:cubicBezTo>
                    <a:cubicBezTo>
                      <a:pt x="44" y="88"/>
                      <a:pt x="53" y="75"/>
                      <a:pt x="51" y="62"/>
                    </a:cubicBezTo>
                    <a:close/>
                    <a:moveTo>
                      <a:pt x="51" y="62"/>
                    </a:moveTo>
                    <a:cubicBezTo>
                      <a:pt x="51" y="62"/>
                      <a:pt x="51" y="62"/>
                      <a:pt x="51" y="6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6" name="Freeform 7">
                <a:extLst>
                  <a:ext uri="{FF2B5EF4-FFF2-40B4-BE49-F238E27FC236}">
                    <a16:creationId xmlns="" xmlns:a16="http://schemas.microsoft.com/office/drawing/2014/main" id="{4EB21C51-58A8-4A53-801B-988B2406C1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617959" y="3071816"/>
                <a:ext cx="352431" cy="565773"/>
              </a:xfrm>
              <a:custGeom>
                <a:avLst/>
                <a:gdLst>
                  <a:gd name="T0" fmla="*/ 166 w 193"/>
                  <a:gd name="T1" fmla="*/ 307 h 307"/>
                  <a:gd name="T2" fmla="*/ 174 w 193"/>
                  <a:gd name="T3" fmla="*/ 306 h 307"/>
                  <a:gd name="T4" fmla="*/ 189 w 193"/>
                  <a:gd name="T5" fmla="*/ 275 h 307"/>
                  <a:gd name="T6" fmla="*/ 71 w 193"/>
                  <a:gd name="T7" fmla="*/ 51 h 307"/>
                  <a:gd name="T8" fmla="*/ 49 w 193"/>
                  <a:gd name="T9" fmla="*/ 16 h 307"/>
                  <a:gd name="T10" fmla="*/ 16 w 193"/>
                  <a:gd name="T11" fmla="*/ 6 h 307"/>
                  <a:gd name="T12" fmla="*/ 6 w 193"/>
                  <a:gd name="T13" fmla="*/ 38 h 307"/>
                  <a:gd name="T14" fmla="*/ 33 w 193"/>
                  <a:gd name="T15" fmla="*/ 80 h 307"/>
                  <a:gd name="T16" fmla="*/ 143 w 193"/>
                  <a:gd name="T17" fmla="*/ 290 h 307"/>
                  <a:gd name="T18" fmla="*/ 166 w 193"/>
                  <a:gd name="T19" fmla="*/ 307 h 307"/>
                  <a:gd name="T20" fmla="*/ 166 w 193"/>
                  <a:gd name="T21" fmla="*/ 307 h 307"/>
                  <a:gd name="T22" fmla="*/ 166 w 193"/>
                  <a:gd name="T23" fmla="*/ 30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3" h="307">
                    <a:moveTo>
                      <a:pt x="166" y="307"/>
                    </a:moveTo>
                    <a:cubicBezTo>
                      <a:pt x="169" y="307"/>
                      <a:pt x="171" y="306"/>
                      <a:pt x="174" y="306"/>
                    </a:cubicBezTo>
                    <a:cubicBezTo>
                      <a:pt x="186" y="301"/>
                      <a:pt x="193" y="288"/>
                      <a:pt x="189" y="275"/>
                    </a:cubicBezTo>
                    <a:cubicBezTo>
                      <a:pt x="162" y="194"/>
                      <a:pt x="123" y="119"/>
                      <a:pt x="71" y="51"/>
                    </a:cubicBezTo>
                    <a:cubicBezTo>
                      <a:pt x="63" y="40"/>
                      <a:pt x="55" y="28"/>
                      <a:pt x="49" y="16"/>
                    </a:cubicBezTo>
                    <a:cubicBezTo>
                      <a:pt x="43" y="4"/>
                      <a:pt x="28" y="0"/>
                      <a:pt x="16" y="6"/>
                    </a:cubicBezTo>
                    <a:cubicBezTo>
                      <a:pt x="5" y="12"/>
                      <a:pt x="0" y="26"/>
                      <a:pt x="6" y="38"/>
                    </a:cubicBezTo>
                    <a:cubicBezTo>
                      <a:pt x="14" y="53"/>
                      <a:pt x="23" y="67"/>
                      <a:pt x="33" y="80"/>
                    </a:cubicBezTo>
                    <a:cubicBezTo>
                      <a:pt x="81" y="144"/>
                      <a:pt x="119" y="215"/>
                      <a:pt x="143" y="290"/>
                    </a:cubicBezTo>
                    <a:cubicBezTo>
                      <a:pt x="147" y="300"/>
                      <a:pt x="156" y="307"/>
                      <a:pt x="166" y="307"/>
                    </a:cubicBezTo>
                    <a:close/>
                    <a:moveTo>
                      <a:pt x="166" y="307"/>
                    </a:moveTo>
                    <a:cubicBezTo>
                      <a:pt x="166" y="307"/>
                      <a:pt x="166" y="307"/>
                      <a:pt x="166" y="30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87" name="Freeform 8">
                <a:extLst>
                  <a:ext uri="{FF2B5EF4-FFF2-40B4-BE49-F238E27FC236}">
                    <a16:creationId xmlns="" xmlns:a16="http://schemas.microsoft.com/office/drawing/2014/main" id="{D37A70B3-F043-4A49-A074-CAE0F71F8F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97802" y="3473401"/>
                <a:ext cx="157916" cy="195564"/>
              </a:xfrm>
              <a:custGeom>
                <a:avLst/>
                <a:gdLst>
                  <a:gd name="T0" fmla="*/ 69 w 86"/>
                  <a:gd name="T1" fmla="*/ 5 h 106"/>
                  <a:gd name="T2" fmla="*/ 37 w 86"/>
                  <a:gd name="T3" fmla="*/ 18 h 106"/>
                  <a:gd name="T4" fmla="*/ 8 w 86"/>
                  <a:gd name="T5" fmla="*/ 68 h 106"/>
                  <a:gd name="T6" fmla="*/ 12 w 86"/>
                  <a:gd name="T7" fmla="*/ 102 h 106"/>
                  <a:gd name="T8" fmla="*/ 27 w 86"/>
                  <a:gd name="T9" fmla="*/ 106 h 106"/>
                  <a:gd name="T10" fmla="*/ 46 w 86"/>
                  <a:gd name="T11" fmla="*/ 97 h 106"/>
                  <a:gd name="T12" fmla="*/ 81 w 86"/>
                  <a:gd name="T13" fmla="*/ 37 h 106"/>
                  <a:gd name="T14" fmla="*/ 69 w 86"/>
                  <a:gd name="T15" fmla="*/ 5 h 106"/>
                  <a:gd name="T16" fmla="*/ 69 w 86"/>
                  <a:gd name="T17" fmla="*/ 5 h 106"/>
                  <a:gd name="T18" fmla="*/ 69 w 86"/>
                  <a:gd name="T19" fmla="*/ 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106">
                    <a:moveTo>
                      <a:pt x="69" y="5"/>
                    </a:moveTo>
                    <a:cubicBezTo>
                      <a:pt x="56" y="0"/>
                      <a:pt x="42" y="6"/>
                      <a:pt x="37" y="18"/>
                    </a:cubicBezTo>
                    <a:cubicBezTo>
                      <a:pt x="29" y="36"/>
                      <a:pt x="20" y="52"/>
                      <a:pt x="8" y="68"/>
                    </a:cubicBezTo>
                    <a:cubicBezTo>
                      <a:pt x="0" y="79"/>
                      <a:pt x="2" y="94"/>
                      <a:pt x="12" y="102"/>
                    </a:cubicBezTo>
                    <a:cubicBezTo>
                      <a:pt x="17" y="105"/>
                      <a:pt x="22" y="106"/>
                      <a:pt x="27" y="106"/>
                    </a:cubicBezTo>
                    <a:cubicBezTo>
                      <a:pt x="34" y="106"/>
                      <a:pt x="41" y="103"/>
                      <a:pt x="46" y="97"/>
                    </a:cubicBezTo>
                    <a:cubicBezTo>
                      <a:pt x="60" y="78"/>
                      <a:pt x="72" y="58"/>
                      <a:pt x="81" y="37"/>
                    </a:cubicBezTo>
                    <a:cubicBezTo>
                      <a:pt x="86" y="25"/>
                      <a:pt x="81" y="11"/>
                      <a:pt x="69" y="5"/>
                    </a:cubicBezTo>
                    <a:close/>
                    <a:moveTo>
                      <a:pt x="69" y="5"/>
                    </a:moveTo>
                    <a:cubicBezTo>
                      <a:pt x="69" y="5"/>
                      <a:pt x="69" y="5"/>
                      <a:pt x="69" y="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8" name="Freeform 9">
                <a:extLst>
                  <a:ext uri="{FF2B5EF4-FFF2-40B4-BE49-F238E27FC236}">
                    <a16:creationId xmlns="" xmlns:a16="http://schemas.microsoft.com/office/drawing/2014/main" id="{A0C22660-B79D-4A94-BD65-391DD653D4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65383" y="3720208"/>
                <a:ext cx="569957" cy="621200"/>
              </a:xfrm>
              <a:custGeom>
                <a:avLst/>
                <a:gdLst>
                  <a:gd name="T0" fmla="*/ 24 w 312"/>
                  <a:gd name="T1" fmla="*/ 48 h 337"/>
                  <a:gd name="T2" fmla="*/ 264 w 312"/>
                  <a:gd name="T3" fmla="*/ 288 h 337"/>
                  <a:gd name="T4" fmla="*/ 263 w 312"/>
                  <a:gd name="T5" fmla="*/ 311 h 337"/>
                  <a:gd name="T6" fmla="*/ 285 w 312"/>
                  <a:gd name="T7" fmla="*/ 337 h 337"/>
                  <a:gd name="T8" fmla="*/ 287 w 312"/>
                  <a:gd name="T9" fmla="*/ 337 h 337"/>
                  <a:gd name="T10" fmla="*/ 311 w 312"/>
                  <a:gd name="T11" fmla="*/ 315 h 337"/>
                  <a:gd name="T12" fmla="*/ 312 w 312"/>
                  <a:gd name="T13" fmla="*/ 288 h 337"/>
                  <a:gd name="T14" fmla="*/ 24 w 312"/>
                  <a:gd name="T15" fmla="*/ 0 h 337"/>
                  <a:gd name="T16" fmla="*/ 0 w 312"/>
                  <a:gd name="T17" fmla="*/ 24 h 337"/>
                  <a:gd name="T18" fmla="*/ 24 w 312"/>
                  <a:gd name="T19" fmla="*/ 48 h 337"/>
                  <a:gd name="T20" fmla="*/ 24 w 312"/>
                  <a:gd name="T21" fmla="*/ 48 h 337"/>
                  <a:gd name="T22" fmla="*/ 24 w 312"/>
                  <a:gd name="T23" fmla="*/ 48 h 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12" h="337">
                    <a:moveTo>
                      <a:pt x="24" y="48"/>
                    </a:moveTo>
                    <a:cubicBezTo>
                      <a:pt x="157" y="48"/>
                      <a:pt x="264" y="156"/>
                      <a:pt x="264" y="288"/>
                    </a:cubicBezTo>
                    <a:cubicBezTo>
                      <a:pt x="264" y="296"/>
                      <a:pt x="264" y="303"/>
                      <a:pt x="263" y="311"/>
                    </a:cubicBezTo>
                    <a:cubicBezTo>
                      <a:pt x="262" y="324"/>
                      <a:pt x="272" y="336"/>
                      <a:pt x="285" y="337"/>
                    </a:cubicBezTo>
                    <a:cubicBezTo>
                      <a:pt x="286" y="337"/>
                      <a:pt x="287" y="337"/>
                      <a:pt x="287" y="337"/>
                    </a:cubicBezTo>
                    <a:cubicBezTo>
                      <a:pt x="300" y="337"/>
                      <a:pt x="310" y="328"/>
                      <a:pt x="311" y="315"/>
                    </a:cubicBezTo>
                    <a:cubicBezTo>
                      <a:pt x="312" y="306"/>
                      <a:pt x="312" y="297"/>
                      <a:pt x="312" y="288"/>
                    </a:cubicBezTo>
                    <a:cubicBezTo>
                      <a:pt x="312" y="129"/>
                      <a:pt x="183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lose/>
                    <a:moveTo>
                      <a:pt x="24" y="48"/>
                    </a:moveTo>
                    <a:cubicBezTo>
                      <a:pt x="24" y="48"/>
                      <a:pt x="24" y="48"/>
                      <a:pt x="24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9" name="Freeform 10">
                <a:extLst>
                  <a:ext uri="{FF2B5EF4-FFF2-40B4-BE49-F238E27FC236}">
                    <a16:creationId xmlns="" xmlns:a16="http://schemas.microsoft.com/office/drawing/2014/main" id="{CFC93E54-CFFF-4ABA-BFD6-36579C7A00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447493" y="4577757"/>
                <a:ext cx="87847" cy="334653"/>
              </a:xfrm>
              <a:custGeom>
                <a:avLst/>
                <a:gdLst>
                  <a:gd name="T0" fmla="*/ 24 w 48"/>
                  <a:gd name="T1" fmla="*/ 182 h 182"/>
                  <a:gd name="T2" fmla="*/ 48 w 48"/>
                  <a:gd name="T3" fmla="*/ 158 h 182"/>
                  <a:gd name="T4" fmla="*/ 48 w 48"/>
                  <a:gd name="T5" fmla="*/ 24 h 182"/>
                  <a:gd name="T6" fmla="*/ 24 w 48"/>
                  <a:gd name="T7" fmla="*/ 0 h 182"/>
                  <a:gd name="T8" fmla="*/ 0 w 48"/>
                  <a:gd name="T9" fmla="*/ 24 h 182"/>
                  <a:gd name="T10" fmla="*/ 0 w 48"/>
                  <a:gd name="T11" fmla="*/ 158 h 182"/>
                  <a:gd name="T12" fmla="*/ 24 w 48"/>
                  <a:gd name="T13" fmla="*/ 182 h 182"/>
                  <a:gd name="T14" fmla="*/ 24 w 48"/>
                  <a:gd name="T15" fmla="*/ 182 h 182"/>
                  <a:gd name="T16" fmla="*/ 24 w 48"/>
                  <a:gd name="T17" fmla="*/ 182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8" h="182">
                    <a:moveTo>
                      <a:pt x="24" y="182"/>
                    </a:moveTo>
                    <a:cubicBezTo>
                      <a:pt x="38" y="182"/>
                      <a:pt x="48" y="172"/>
                      <a:pt x="48" y="158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8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1" y="182"/>
                      <a:pt x="24" y="182"/>
                    </a:cubicBezTo>
                    <a:close/>
                    <a:moveTo>
                      <a:pt x="24" y="182"/>
                    </a:moveTo>
                    <a:cubicBezTo>
                      <a:pt x="24" y="182"/>
                      <a:pt x="24" y="182"/>
                      <a:pt x="24" y="182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Freeform 11">
                <a:extLst>
                  <a:ext uri="{FF2B5EF4-FFF2-40B4-BE49-F238E27FC236}">
                    <a16:creationId xmlns="" xmlns:a16="http://schemas.microsoft.com/office/drawing/2014/main" id="{22131C25-69B1-4F33-9B81-64B6AA7AEF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4846986" y="4466902"/>
                <a:ext cx="222754" cy="309553"/>
              </a:xfrm>
              <a:custGeom>
                <a:avLst/>
                <a:gdLst>
                  <a:gd name="T0" fmla="*/ 74 w 122"/>
                  <a:gd name="T1" fmla="*/ 156 h 168"/>
                  <a:gd name="T2" fmla="*/ 94 w 122"/>
                  <a:gd name="T3" fmla="*/ 168 h 168"/>
                  <a:gd name="T4" fmla="*/ 106 w 122"/>
                  <a:gd name="T5" fmla="*/ 165 h 168"/>
                  <a:gd name="T6" fmla="*/ 115 w 122"/>
                  <a:gd name="T7" fmla="*/ 132 h 168"/>
                  <a:gd name="T8" fmla="*/ 48 w 122"/>
                  <a:gd name="T9" fmla="*/ 15 h 168"/>
                  <a:gd name="T10" fmla="*/ 15 w 122"/>
                  <a:gd name="T11" fmla="*/ 7 h 168"/>
                  <a:gd name="T12" fmla="*/ 6 w 122"/>
                  <a:gd name="T13" fmla="*/ 39 h 168"/>
                  <a:gd name="T14" fmla="*/ 74 w 122"/>
                  <a:gd name="T15" fmla="*/ 156 h 168"/>
                  <a:gd name="T16" fmla="*/ 74 w 122"/>
                  <a:gd name="T17" fmla="*/ 156 h 168"/>
                  <a:gd name="T18" fmla="*/ 74 w 122"/>
                  <a:gd name="T19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74" y="156"/>
                    </a:moveTo>
                    <a:cubicBezTo>
                      <a:pt x="78" y="164"/>
                      <a:pt x="86" y="168"/>
                      <a:pt x="94" y="168"/>
                    </a:cubicBezTo>
                    <a:cubicBezTo>
                      <a:pt x="98" y="168"/>
                      <a:pt x="103" y="167"/>
                      <a:pt x="106" y="165"/>
                    </a:cubicBezTo>
                    <a:cubicBezTo>
                      <a:pt x="118" y="158"/>
                      <a:pt x="122" y="143"/>
                      <a:pt x="115" y="132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1" y="4"/>
                      <a:pt x="27" y="0"/>
                      <a:pt x="15" y="7"/>
                    </a:cubicBezTo>
                    <a:cubicBezTo>
                      <a:pt x="4" y="13"/>
                      <a:pt x="0" y="28"/>
                      <a:pt x="6" y="39"/>
                    </a:cubicBezTo>
                    <a:lnTo>
                      <a:pt x="74" y="156"/>
                    </a:lnTo>
                    <a:close/>
                    <a:moveTo>
                      <a:pt x="74" y="156"/>
                    </a:moveTo>
                    <a:cubicBezTo>
                      <a:pt x="74" y="156"/>
                      <a:pt x="74" y="156"/>
                      <a:pt x="74" y="156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Freeform 12">
                <a:extLst>
                  <a:ext uri="{FF2B5EF4-FFF2-40B4-BE49-F238E27FC236}">
                    <a16:creationId xmlns="" xmlns:a16="http://schemas.microsoft.com/office/drawing/2014/main" id="{B4251EF7-E48A-46C8-BA9B-7BD8127942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3224503"/>
                <a:ext cx="312692" cy="219617"/>
              </a:xfrm>
              <a:custGeom>
                <a:avLst/>
                <a:gdLst>
                  <a:gd name="T0" fmla="*/ 155 w 171"/>
                  <a:gd name="T1" fmla="*/ 74 h 119"/>
                  <a:gd name="T2" fmla="*/ 39 w 171"/>
                  <a:gd name="T3" fmla="*/ 7 h 119"/>
                  <a:gd name="T4" fmla="*/ 6 w 171"/>
                  <a:gd name="T5" fmla="*/ 15 h 119"/>
                  <a:gd name="T6" fmla="*/ 15 w 171"/>
                  <a:gd name="T7" fmla="*/ 48 h 119"/>
                  <a:gd name="T8" fmla="*/ 131 w 171"/>
                  <a:gd name="T9" fmla="*/ 115 h 119"/>
                  <a:gd name="T10" fmla="*/ 143 w 171"/>
                  <a:gd name="T11" fmla="*/ 119 h 119"/>
                  <a:gd name="T12" fmla="*/ 164 w 171"/>
                  <a:gd name="T13" fmla="*/ 107 h 119"/>
                  <a:gd name="T14" fmla="*/ 155 w 171"/>
                  <a:gd name="T15" fmla="*/ 74 h 119"/>
                  <a:gd name="T16" fmla="*/ 155 w 171"/>
                  <a:gd name="T17" fmla="*/ 74 h 119"/>
                  <a:gd name="T18" fmla="*/ 155 w 171"/>
                  <a:gd name="T19" fmla="*/ 7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55" y="74"/>
                    </a:moveTo>
                    <a:cubicBezTo>
                      <a:pt x="39" y="7"/>
                      <a:pt x="39" y="7"/>
                      <a:pt x="39" y="7"/>
                    </a:cubicBezTo>
                    <a:cubicBezTo>
                      <a:pt x="27" y="0"/>
                      <a:pt x="13" y="4"/>
                      <a:pt x="6" y="15"/>
                    </a:cubicBezTo>
                    <a:cubicBezTo>
                      <a:pt x="0" y="27"/>
                      <a:pt x="3" y="42"/>
                      <a:pt x="15" y="48"/>
                    </a:cubicBezTo>
                    <a:cubicBezTo>
                      <a:pt x="131" y="115"/>
                      <a:pt x="131" y="115"/>
                      <a:pt x="131" y="115"/>
                    </a:cubicBezTo>
                    <a:cubicBezTo>
                      <a:pt x="135" y="118"/>
                      <a:pt x="139" y="119"/>
                      <a:pt x="143" y="119"/>
                    </a:cubicBezTo>
                    <a:cubicBezTo>
                      <a:pt x="152" y="119"/>
                      <a:pt x="160" y="114"/>
                      <a:pt x="164" y="107"/>
                    </a:cubicBezTo>
                    <a:cubicBezTo>
                      <a:pt x="171" y="95"/>
                      <a:pt x="167" y="80"/>
                      <a:pt x="155" y="74"/>
                    </a:cubicBezTo>
                    <a:close/>
                    <a:moveTo>
                      <a:pt x="155" y="74"/>
                    </a:moveTo>
                    <a:cubicBezTo>
                      <a:pt x="155" y="74"/>
                      <a:pt x="155" y="74"/>
                      <a:pt x="155" y="7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Freeform 13">
                <a:extLst>
                  <a:ext uri="{FF2B5EF4-FFF2-40B4-BE49-F238E27FC236}">
                    <a16:creationId xmlns="" xmlns:a16="http://schemas.microsoft.com/office/drawing/2014/main" id="{A2F2C16A-6D6D-409A-9C9E-65CB184D3F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4167808"/>
                <a:ext cx="312692" cy="217524"/>
              </a:xfrm>
              <a:custGeom>
                <a:avLst/>
                <a:gdLst>
                  <a:gd name="T0" fmla="*/ 15 w 171"/>
                  <a:gd name="T1" fmla="*/ 48 h 118"/>
                  <a:gd name="T2" fmla="*/ 132 w 171"/>
                  <a:gd name="T3" fmla="*/ 115 h 118"/>
                  <a:gd name="T4" fmla="*/ 144 w 171"/>
                  <a:gd name="T5" fmla="*/ 118 h 118"/>
                  <a:gd name="T6" fmla="*/ 165 w 171"/>
                  <a:gd name="T7" fmla="*/ 106 h 118"/>
                  <a:gd name="T8" fmla="*/ 156 w 171"/>
                  <a:gd name="T9" fmla="*/ 74 h 118"/>
                  <a:gd name="T10" fmla="*/ 39 w 171"/>
                  <a:gd name="T11" fmla="*/ 6 h 118"/>
                  <a:gd name="T12" fmla="*/ 7 w 171"/>
                  <a:gd name="T13" fmla="*/ 15 h 118"/>
                  <a:gd name="T14" fmla="*/ 15 w 171"/>
                  <a:gd name="T15" fmla="*/ 48 h 118"/>
                  <a:gd name="T16" fmla="*/ 15 w 171"/>
                  <a:gd name="T17" fmla="*/ 48 h 118"/>
                  <a:gd name="T18" fmla="*/ 15 w 171"/>
                  <a:gd name="T19" fmla="*/ 4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15" y="48"/>
                    </a:moveTo>
                    <a:cubicBezTo>
                      <a:pt x="132" y="115"/>
                      <a:pt x="132" y="115"/>
                      <a:pt x="132" y="115"/>
                    </a:cubicBezTo>
                    <a:cubicBezTo>
                      <a:pt x="136" y="117"/>
                      <a:pt x="140" y="118"/>
                      <a:pt x="144" y="118"/>
                    </a:cubicBezTo>
                    <a:cubicBezTo>
                      <a:pt x="152" y="118"/>
                      <a:pt x="160" y="114"/>
                      <a:pt x="165" y="106"/>
                    </a:cubicBezTo>
                    <a:cubicBezTo>
                      <a:pt x="171" y="95"/>
                      <a:pt x="167" y="80"/>
                      <a:pt x="156" y="74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28" y="0"/>
                      <a:pt x="13" y="4"/>
                      <a:pt x="7" y="15"/>
                    </a:cubicBezTo>
                    <a:cubicBezTo>
                      <a:pt x="0" y="27"/>
                      <a:pt x="4" y="41"/>
                      <a:pt x="15" y="48"/>
                    </a:cubicBezTo>
                    <a:close/>
                    <a:moveTo>
                      <a:pt x="15" y="48"/>
                    </a:moveTo>
                    <a:cubicBezTo>
                      <a:pt x="15" y="48"/>
                      <a:pt x="15" y="48"/>
                      <a:pt x="15" y="4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Freeform 14">
                <a:extLst>
                  <a:ext uri="{FF2B5EF4-FFF2-40B4-BE49-F238E27FC236}">
                    <a16:creationId xmlns="" xmlns:a16="http://schemas.microsoft.com/office/drawing/2014/main" id="{DE9D0EE0-16F0-4C3D-8B7B-C52E37EB02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389152" y="3758902"/>
                <a:ext cx="334653" cy="88893"/>
              </a:xfrm>
              <a:custGeom>
                <a:avLst/>
                <a:gdLst>
                  <a:gd name="T0" fmla="*/ 159 w 183"/>
                  <a:gd name="T1" fmla="*/ 0 h 48"/>
                  <a:gd name="T2" fmla="*/ 24 w 183"/>
                  <a:gd name="T3" fmla="*/ 0 h 48"/>
                  <a:gd name="T4" fmla="*/ 0 w 183"/>
                  <a:gd name="T5" fmla="*/ 24 h 48"/>
                  <a:gd name="T6" fmla="*/ 24 w 183"/>
                  <a:gd name="T7" fmla="*/ 48 h 48"/>
                  <a:gd name="T8" fmla="*/ 159 w 183"/>
                  <a:gd name="T9" fmla="*/ 48 h 48"/>
                  <a:gd name="T10" fmla="*/ 183 w 183"/>
                  <a:gd name="T11" fmla="*/ 24 h 48"/>
                  <a:gd name="T12" fmla="*/ 159 w 183"/>
                  <a:gd name="T13" fmla="*/ 0 h 48"/>
                  <a:gd name="T14" fmla="*/ 159 w 183"/>
                  <a:gd name="T15" fmla="*/ 0 h 48"/>
                  <a:gd name="T16" fmla="*/ 159 w 183"/>
                  <a:gd name="T1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48">
                    <a:moveTo>
                      <a:pt x="159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9" y="48"/>
                      <a:pt x="159" y="48"/>
                      <a:pt x="159" y="48"/>
                    </a:cubicBezTo>
                    <a:cubicBezTo>
                      <a:pt x="172" y="48"/>
                      <a:pt x="183" y="38"/>
                      <a:pt x="183" y="24"/>
                    </a:cubicBezTo>
                    <a:cubicBezTo>
                      <a:pt x="183" y="11"/>
                      <a:pt x="172" y="0"/>
                      <a:pt x="159" y="0"/>
                    </a:cubicBezTo>
                    <a:close/>
                    <a:moveTo>
                      <a:pt x="159" y="0"/>
                    </a:moveTo>
                    <a:cubicBezTo>
                      <a:pt x="159" y="0"/>
                      <a:pt x="159" y="0"/>
                      <a:pt x="159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Freeform 15">
                <a:extLst>
                  <a:ext uri="{FF2B5EF4-FFF2-40B4-BE49-F238E27FC236}">
                    <a16:creationId xmlns="" xmlns:a16="http://schemas.microsoft.com/office/drawing/2014/main" id="{866B0852-9270-48AC-B823-579167A21C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260073" y="3758902"/>
                <a:ext cx="332562" cy="88893"/>
              </a:xfrm>
              <a:custGeom>
                <a:avLst/>
                <a:gdLst>
                  <a:gd name="T0" fmla="*/ 182 w 182"/>
                  <a:gd name="T1" fmla="*/ 24 h 48"/>
                  <a:gd name="T2" fmla="*/ 158 w 182"/>
                  <a:gd name="T3" fmla="*/ 0 h 48"/>
                  <a:gd name="T4" fmla="*/ 24 w 182"/>
                  <a:gd name="T5" fmla="*/ 0 h 48"/>
                  <a:gd name="T6" fmla="*/ 0 w 182"/>
                  <a:gd name="T7" fmla="*/ 24 h 48"/>
                  <a:gd name="T8" fmla="*/ 24 w 182"/>
                  <a:gd name="T9" fmla="*/ 48 h 48"/>
                  <a:gd name="T10" fmla="*/ 158 w 182"/>
                  <a:gd name="T11" fmla="*/ 48 h 48"/>
                  <a:gd name="T12" fmla="*/ 182 w 182"/>
                  <a:gd name="T13" fmla="*/ 24 h 48"/>
                  <a:gd name="T14" fmla="*/ 182 w 182"/>
                  <a:gd name="T15" fmla="*/ 24 h 48"/>
                  <a:gd name="T16" fmla="*/ 182 w 182"/>
                  <a:gd name="T17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2" h="48">
                    <a:moveTo>
                      <a:pt x="182" y="24"/>
                    </a:moveTo>
                    <a:cubicBezTo>
                      <a:pt x="182" y="11"/>
                      <a:pt x="172" y="0"/>
                      <a:pt x="158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8"/>
                      <a:pt x="24" y="48"/>
                    </a:cubicBezTo>
                    <a:cubicBezTo>
                      <a:pt x="158" y="48"/>
                      <a:pt x="158" y="48"/>
                      <a:pt x="158" y="48"/>
                    </a:cubicBezTo>
                    <a:cubicBezTo>
                      <a:pt x="172" y="48"/>
                      <a:pt x="182" y="38"/>
                      <a:pt x="182" y="24"/>
                    </a:cubicBezTo>
                    <a:close/>
                    <a:moveTo>
                      <a:pt x="182" y="24"/>
                    </a:moveTo>
                    <a:cubicBezTo>
                      <a:pt x="182" y="24"/>
                      <a:pt x="182" y="24"/>
                      <a:pt x="182" y="24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Freeform 16">
                <a:extLst>
                  <a:ext uri="{FF2B5EF4-FFF2-40B4-BE49-F238E27FC236}">
                    <a16:creationId xmlns="" xmlns:a16="http://schemas.microsoft.com/office/drawing/2014/main" id="{F7291838-E6C8-415E-A10A-6461E4679F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525105" y="4167808"/>
                <a:ext cx="312692" cy="217524"/>
              </a:xfrm>
              <a:custGeom>
                <a:avLst/>
                <a:gdLst>
                  <a:gd name="T0" fmla="*/ 27 w 171"/>
                  <a:gd name="T1" fmla="*/ 118 h 118"/>
                  <a:gd name="T2" fmla="*/ 39 w 171"/>
                  <a:gd name="T3" fmla="*/ 115 h 118"/>
                  <a:gd name="T4" fmla="*/ 155 w 171"/>
                  <a:gd name="T5" fmla="*/ 48 h 118"/>
                  <a:gd name="T6" fmla="*/ 164 w 171"/>
                  <a:gd name="T7" fmla="*/ 15 h 118"/>
                  <a:gd name="T8" fmla="*/ 131 w 171"/>
                  <a:gd name="T9" fmla="*/ 6 h 118"/>
                  <a:gd name="T10" fmla="*/ 15 w 171"/>
                  <a:gd name="T11" fmla="*/ 74 h 118"/>
                  <a:gd name="T12" fmla="*/ 6 w 171"/>
                  <a:gd name="T13" fmla="*/ 106 h 118"/>
                  <a:gd name="T14" fmla="*/ 27 w 171"/>
                  <a:gd name="T15" fmla="*/ 118 h 118"/>
                  <a:gd name="T16" fmla="*/ 27 w 171"/>
                  <a:gd name="T17" fmla="*/ 118 h 118"/>
                  <a:gd name="T18" fmla="*/ 27 w 171"/>
                  <a:gd name="T1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8">
                    <a:moveTo>
                      <a:pt x="27" y="118"/>
                    </a:moveTo>
                    <a:cubicBezTo>
                      <a:pt x="31" y="118"/>
                      <a:pt x="35" y="117"/>
                      <a:pt x="39" y="115"/>
                    </a:cubicBezTo>
                    <a:cubicBezTo>
                      <a:pt x="155" y="48"/>
                      <a:pt x="155" y="48"/>
                      <a:pt x="155" y="48"/>
                    </a:cubicBezTo>
                    <a:cubicBezTo>
                      <a:pt x="167" y="41"/>
                      <a:pt x="171" y="27"/>
                      <a:pt x="164" y="15"/>
                    </a:cubicBezTo>
                    <a:cubicBezTo>
                      <a:pt x="157" y="4"/>
                      <a:pt x="143" y="0"/>
                      <a:pt x="131" y="6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3" y="80"/>
                      <a:pt x="0" y="95"/>
                      <a:pt x="6" y="106"/>
                    </a:cubicBezTo>
                    <a:cubicBezTo>
                      <a:pt x="11" y="114"/>
                      <a:pt x="19" y="118"/>
                      <a:pt x="27" y="118"/>
                    </a:cubicBezTo>
                    <a:close/>
                    <a:moveTo>
                      <a:pt x="27" y="118"/>
                    </a:moveTo>
                    <a:cubicBezTo>
                      <a:pt x="27" y="118"/>
                      <a:pt x="27" y="118"/>
                      <a:pt x="27" y="118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Freeform 17">
                <a:extLst>
                  <a:ext uri="{FF2B5EF4-FFF2-40B4-BE49-F238E27FC236}">
                    <a16:creationId xmlns="" xmlns:a16="http://schemas.microsoft.com/office/drawing/2014/main" id="{6919034B-0329-4750-B29F-F3CDAB05EC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5143990" y="3224503"/>
                <a:ext cx="312692" cy="219617"/>
              </a:xfrm>
              <a:custGeom>
                <a:avLst/>
                <a:gdLst>
                  <a:gd name="T0" fmla="*/ 132 w 171"/>
                  <a:gd name="T1" fmla="*/ 7 h 119"/>
                  <a:gd name="T2" fmla="*/ 15 w 171"/>
                  <a:gd name="T3" fmla="*/ 74 h 119"/>
                  <a:gd name="T4" fmla="*/ 7 w 171"/>
                  <a:gd name="T5" fmla="*/ 107 h 119"/>
                  <a:gd name="T6" fmla="*/ 28 w 171"/>
                  <a:gd name="T7" fmla="*/ 119 h 119"/>
                  <a:gd name="T8" fmla="*/ 39 w 171"/>
                  <a:gd name="T9" fmla="*/ 115 h 119"/>
                  <a:gd name="T10" fmla="*/ 156 w 171"/>
                  <a:gd name="T11" fmla="*/ 48 h 119"/>
                  <a:gd name="T12" fmla="*/ 165 w 171"/>
                  <a:gd name="T13" fmla="*/ 15 h 119"/>
                  <a:gd name="T14" fmla="*/ 132 w 171"/>
                  <a:gd name="T15" fmla="*/ 7 h 119"/>
                  <a:gd name="T16" fmla="*/ 132 w 171"/>
                  <a:gd name="T17" fmla="*/ 7 h 119"/>
                  <a:gd name="T18" fmla="*/ 132 w 171"/>
                  <a:gd name="T19" fmla="*/ 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1" h="119">
                    <a:moveTo>
                      <a:pt x="132" y="7"/>
                    </a:moveTo>
                    <a:cubicBezTo>
                      <a:pt x="15" y="74"/>
                      <a:pt x="15" y="74"/>
                      <a:pt x="15" y="74"/>
                    </a:cubicBezTo>
                    <a:cubicBezTo>
                      <a:pt x="4" y="80"/>
                      <a:pt x="0" y="95"/>
                      <a:pt x="7" y="107"/>
                    </a:cubicBezTo>
                    <a:cubicBezTo>
                      <a:pt x="11" y="114"/>
                      <a:pt x="19" y="119"/>
                      <a:pt x="28" y="119"/>
                    </a:cubicBezTo>
                    <a:cubicBezTo>
                      <a:pt x="32" y="119"/>
                      <a:pt x="36" y="118"/>
                      <a:pt x="39" y="115"/>
                    </a:cubicBezTo>
                    <a:cubicBezTo>
                      <a:pt x="156" y="48"/>
                      <a:pt x="156" y="48"/>
                      <a:pt x="156" y="48"/>
                    </a:cubicBezTo>
                    <a:cubicBezTo>
                      <a:pt x="167" y="42"/>
                      <a:pt x="171" y="27"/>
                      <a:pt x="165" y="15"/>
                    </a:cubicBezTo>
                    <a:cubicBezTo>
                      <a:pt x="158" y="4"/>
                      <a:pt x="143" y="0"/>
                      <a:pt x="132" y="7"/>
                    </a:cubicBezTo>
                    <a:close/>
                    <a:moveTo>
                      <a:pt x="132" y="7"/>
                    </a:moveTo>
                    <a:cubicBezTo>
                      <a:pt x="132" y="7"/>
                      <a:pt x="132" y="7"/>
                      <a:pt x="132" y="7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Freeform 18">
                <a:extLst>
                  <a:ext uri="{FF2B5EF4-FFF2-40B4-BE49-F238E27FC236}">
                    <a16:creationId xmlns="" xmlns:a16="http://schemas.microsoft.com/office/drawing/2014/main" id="{B83DC41F-2223-45D9-882F-0C6801E7AB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10800000">
                <a:off x="3912047" y="4466902"/>
                <a:ext cx="222754" cy="309553"/>
              </a:xfrm>
              <a:custGeom>
                <a:avLst/>
                <a:gdLst>
                  <a:gd name="T0" fmla="*/ 15 w 122"/>
                  <a:gd name="T1" fmla="*/ 165 h 168"/>
                  <a:gd name="T2" fmla="*/ 27 w 122"/>
                  <a:gd name="T3" fmla="*/ 168 h 168"/>
                  <a:gd name="T4" fmla="*/ 48 w 122"/>
                  <a:gd name="T5" fmla="*/ 156 h 168"/>
                  <a:gd name="T6" fmla="*/ 115 w 122"/>
                  <a:gd name="T7" fmla="*/ 39 h 168"/>
                  <a:gd name="T8" fmla="*/ 107 w 122"/>
                  <a:gd name="T9" fmla="*/ 7 h 168"/>
                  <a:gd name="T10" fmla="*/ 74 w 122"/>
                  <a:gd name="T11" fmla="*/ 15 h 168"/>
                  <a:gd name="T12" fmla="*/ 7 w 122"/>
                  <a:gd name="T13" fmla="*/ 132 h 168"/>
                  <a:gd name="T14" fmla="*/ 15 w 122"/>
                  <a:gd name="T15" fmla="*/ 165 h 168"/>
                  <a:gd name="T16" fmla="*/ 15 w 122"/>
                  <a:gd name="T17" fmla="*/ 165 h 168"/>
                  <a:gd name="T18" fmla="*/ 15 w 122"/>
                  <a:gd name="T19" fmla="*/ 165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2" h="168">
                    <a:moveTo>
                      <a:pt x="15" y="165"/>
                    </a:moveTo>
                    <a:cubicBezTo>
                      <a:pt x="19" y="167"/>
                      <a:pt x="23" y="168"/>
                      <a:pt x="27" y="168"/>
                    </a:cubicBezTo>
                    <a:cubicBezTo>
                      <a:pt x="36" y="168"/>
                      <a:pt x="44" y="164"/>
                      <a:pt x="48" y="15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22" y="28"/>
                      <a:pt x="118" y="13"/>
                      <a:pt x="107" y="7"/>
                    </a:cubicBezTo>
                    <a:cubicBezTo>
                      <a:pt x="95" y="0"/>
                      <a:pt x="80" y="4"/>
                      <a:pt x="74" y="15"/>
                    </a:cubicBezTo>
                    <a:cubicBezTo>
                      <a:pt x="7" y="132"/>
                      <a:pt x="7" y="132"/>
                      <a:pt x="7" y="132"/>
                    </a:cubicBezTo>
                    <a:cubicBezTo>
                      <a:pt x="0" y="143"/>
                      <a:pt x="4" y="158"/>
                      <a:pt x="15" y="165"/>
                    </a:cubicBezTo>
                    <a:close/>
                    <a:moveTo>
                      <a:pt x="15" y="165"/>
                    </a:moveTo>
                    <a:cubicBezTo>
                      <a:pt x="15" y="165"/>
                      <a:pt x="15" y="165"/>
                      <a:pt x="15" y="165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</p:grpSp>
      <p:pic>
        <p:nvPicPr>
          <p:cNvPr id="6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80"/>
            <a:ext cx="1163616" cy="1127722"/>
          </a:xfrm>
          <a:prstGeom prst="rect">
            <a:avLst/>
          </a:prstGeom>
          <a:noFill/>
        </p:spPr>
      </p:pic>
      <p:sp>
        <p:nvSpPr>
          <p:cNvPr id="64" name="Rectangle 63"/>
          <p:cNvSpPr/>
          <p:nvPr/>
        </p:nvSpPr>
        <p:spPr>
          <a:xfrm>
            <a:off x="1036210" y="32777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4129518" y="2016724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639865" y="808902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</a:t>
            </a:r>
            <a:r>
              <a:rPr lang="en-IN" sz="3200" b="1" dirty="0" smtClean="0">
                <a:latin typeface="AR JULIAN" pitchFamily="2" charset="0"/>
              </a:rPr>
              <a:t>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49738" y="-36420"/>
            <a:ext cx="1163616" cy="1127722"/>
          </a:xfrm>
          <a:prstGeom prst="rect">
            <a:avLst/>
          </a:prstGeom>
          <a:noFill/>
        </p:spPr>
      </p:pic>
      <p:sp>
        <p:nvSpPr>
          <p:cNvPr id="82" name="Rectangle 81"/>
          <p:cNvSpPr/>
          <p:nvPr/>
        </p:nvSpPr>
        <p:spPr>
          <a:xfrm>
            <a:off x="784580" y="40879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1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-229" y="1212229"/>
            <a:ext cx="12149664" cy="1501935"/>
            <a:chOff x="1173178" y="1710601"/>
            <a:chExt cx="12471424" cy="1826213"/>
          </a:xfrm>
        </p:grpSpPr>
        <p:grpSp>
          <p:nvGrpSpPr>
            <p:cNvPr id="18" name="Group 17"/>
            <p:cNvGrpSpPr/>
            <p:nvPr/>
          </p:nvGrpSpPr>
          <p:grpSpPr>
            <a:xfrm>
              <a:off x="1173178" y="1710601"/>
              <a:ext cx="12471424" cy="1826213"/>
              <a:chOff x="1173178" y="1710601"/>
              <a:chExt cx="12471424" cy="182621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73178" y="1751969"/>
                <a:ext cx="12471424" cy="17848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682512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02860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62325" y="1831264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Java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229" y="4379510"/>
            <a:ext cx="12210448" cy="2014849"/>
            <a:chOff x="30740" y="5200765"/>
            <a:chExt cx="12159655" cy="3395164"/>
          </a:xfrm>
        </p:grpSpPr>
        <p:sp>
          <p:nvSpPr>
            <p:cNvPr id="7" name="Rectangle 6"/>
            <p:cNvSpPr/>
            <p:nvPr/>
          </p:nvSpPr>
          <p:spPr>
            <a:xfrm>
              <a:off x="30740" y="5220580"/>
              <a:ext cx="12159655" cy="2736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802349" y="5200765"/>
              <a:ext cx="3672408" cy="2136918"/>
              <a:chOff x="3802349" y="5200765"/>
              <a:chExt cx="3672408" cy="2136918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802349" y="5200765"/>
                <a:ext cx="3672408" cy="2136918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241932" y="5441081"/>
                <a:ext cx="2535904" cy="1323917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25873" y="5638332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5327" y="5584521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4077564" y="58736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8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37691" y="858883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xmlns="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06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1036210" y="237607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842098" y="1051627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4172" y="1875119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09011" y="2901095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2129411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2978725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68920" y="2237729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378" y="153077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139214" y="51688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2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1454910" y="901493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4049868" y="1016001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xmlns="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xmlns="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xmlns="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xmlns="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xmlns="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xmlns="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xmlns="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xmlns="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99912" y="73856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1276226" y="437662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6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2884829" y="1009271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91667" y="1896768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1784" y="-37209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354849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2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61899" y="-32440"/>
            <a:ext cx="10150138" cy="6376407"/>
            <a:chOff x="911264" y="650572"/>
            <a:chExt cx="7040588" cy="6065817"/>
          </a:xfrm>
        </p:grpSpPr>
        <p:sp>
          <p:nvSpPr>
            <p:cNvPr id="5" name="TextBox 4"/>
            <p:cNvSpPr txBox="1"/>
            <p:nvPr/>
          </p:nvSpPr>
          <p:spPr>
            <a:xfrm>
              <a:off x="911264" y="2362694"/>
              <a:ext cx="2519569" cy="589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1</a:t>
              </a:r>
              <a:endParaRPr lang="en-IN" sz="17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700" dirty="0"/>
                <a:t>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2800" y="1769252"/>
              <a:ext cx="2519569" cy="3391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700" b="1" dirty="0"/>
                <a:t>PRODUCT 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8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02062" y="1270828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</a:t>
              </a:r>
              <a:r>
                <a:rPr lang="en-IN" sz="2400" b="1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IN" sz="24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1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983915" y="1808198"/>
              <a:ext cx="2947784" cy="4908191"/>
              <a:chOff x="2022826" y="2819881"/>
              <a:chExt cx="1738751" cy="2985383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28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531087" y="4301306"/>
                <a:ext cx="151894" cy="242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Right Triangle 29"/>
              <p:cNvSpPr/>
              <p:nvPr/>
            </p:nvSpPr>
            <p:spPr>
              <a:xfrm>
                <a:off x="3209134" y="2819881"/>
                <a:ext cx="547170" cy="336003"/>
              </a:xfrm>
              <a:prstGeom prst="rtTriangle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371032" y="2440015"/>
              <a:ext cx="1815202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14" name="Right Triangle 13"/>
            <p:cNvSpPr/>
            <p:nvPr/>
          </p:nvSpPr>
          <p:spPr>
            <a:xfrm>
              <a:off x="5002464" y="1225418"/>
              <a:ext cx="927643" cy="552414"/>
            </a:xfrm>
            <a:prstGeom prst="rtTriangle">
              <a:avLst/>
            </a:prstGeom>
            <a:solidFill>
              <a:srgbClr val="CB1B4A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5089" y="3660163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7868" y="1830079"/>
              <a:ext cx="2519569" cy="4391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67068" y="3191518"/>
              <a:ext cx="362348" cy="39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7024209" y="650572"/>
              <a:ext cx="927643" cy="552414"/>
            </a:xfrm>
            <a:prstGeom prst="rtTriangle">
              <a:avLst/>
            </a:prstGeom>
            <a:solidFill>
              <a:srgbClr val="007A7D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890095" y="2284306"/>
              <a:ext cx="2050086" cy="746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sz="2400" b="1" dirty="0">
                  <a:latin typeface="AR JULIAN" pitchFamily="2" charset="0"/>
                </a:rPr>
                <a:t>Let’s Catch-up </a:t>
              </a:r>
              <a:endParaRPr lang="en-IN" sz="2400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97759" y="1610490"/>
              <a:ext cx="1170356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33356" y="2772179"/>
              <a:ext cx="1290551" cy="439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xmlns="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12590" y="1643974"/>
              <a:ext cx="511049" cy="471135"/>
            </a:xfrm>
            <a:prstGeom prst="rect">
              <a:avLst/>
            </a:prstGeom>
          </p:spPr>
        </p:pic>
        <p:pic>
          <p:nvPicPr>
            <p:cNvPr id="23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56" y="3124497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Share your location with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algn="ctr" defTabSz="90051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300" b="1" dirty="0">
                    <a:latin typeface="Berlin Sans FB Demi" pitchFamily="34" charset="0"/>
                  </a:rPr>
                  <a:t>Receive location shared by your friends</a:t>
                </a:r>
                <a:endParaRPr lang="en-IN" sz="1300" b="1" dirty="0">
                  <a:latin typeface="Berlin Sans FB Demi" pitchFamily="34" charset="0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0" y="3091010"/>
            <a:ext cx="2570183" cy="3010821"/>
            <a:chOff x="2104588" y="1759590"/>
            <a:chExt cx="3216342" cy="4275326"/>
          </a:xfrm>
        </p:grpSpPr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C2AB310-8C81-4F60-A821-C245EC82E413}"/>
                </a:ext>
              </a:extLst>
            </p:cNvPr>
            <p:cNvGrpSpPr/>
            <p:nvPr/>
          </p:nvGrpSpPr>
          <p:grpSpPr>
            <a:xfrm>
              <a:off x="2104588" y="2044497"/>
              <a:ext cx="1886775" cy="3990419"/>
              <a:chOff x="5092700" y="1917700"/>
              <a:chExt cx="1327150" cy="2801938"/>
            </a:xfrm>
            <a:solidFill>
              <a:srgbClr val="FFC000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="" xmlns:a16="http://schemas.microsoft.com/office/drawing/2014/main" id="{969B937B-49CE-4B17-98E4-40A8E665D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9075" y="2436813"/>
                <a:ext cx="1120775" cy="2282825"/>
              </a:xfrm>
              <a:custGeom>
                <a:avLst/>
                <a:gdLst>
                  <a:gd name="T0" fmla="*/ 331 w 363"/>
                  <a:gd name="T1" fmla="*/ 199 h 734"/>
                  <a:gd name="T2" fmla="*/ 250 w 363"/>
                  <a:gd name="T3" fmla="*/ 192 h 734"/>
                  <a:gd name="T4" fmla="*/ 190 w 363"/>
                  <a:gd name="T5" fmla="*/ 185 h 734"/>
                  <a:gd name="T6" fmla="*/ 184 w 363"/>
                  <a:gd name="T7" fmla="*/ 184 h 734"/>
                  <a:gd name="T8" fmla="*/ 182 w 363"/>
                  <a:gd name="T9" fmla="*/ 176 h 734"/>
                  <a:gd name="T10" fmla="*/ 163 w 363"/>
                  <a:gd name="T11" fmla="*/ 123 h 734"/>
                  <a:gd name="T12" fmla="*/ 143 w 363"/>
                  <a:gd name="T13" fmla="*/ 75 h 734"/>
                  <a:gd name="T14" fmla="*/ 82 w 363"/>
                  <a:gd name="T15" fmla="*/ 16 h 734"/>
                  <a:gd name="T16" fmla="*/ 3 w 363"/>
                  <a:gd name="T17" fmla="*/ 68 h 734"/>
                  <a:gd name="T18" fmla="*/ 20 w 363"/>
                  <a:gd name="T19" fmla="*/ 137 h 734"/>
                  <a:gd name="T20" fmla="*/ 62 w 363"/>
                  <a:gd name="T21" fmla="*/ 298 h 734"/>
                  <a:gd name="T22" fmla="*/ 64 w 363"/>
                  <a:gd name="T23" fmla="*/ 319 h 734"/>
                  <a:gd name="T24" fmla="*/ 64 w 363"/>
                  <a:gd name="T25" fmla="*/ 319 h 734"/>
                  <a:gd name="T26" fmla="*/ 112 w 363"/>
                  <a:gd name="T27" fmla="*/ 370 h 734"/>
                  <a:gd name="T28" fmla="*/ 114 w 363"/>
                  <a:gd name="T29" fmla="*/ 385 h 734"/>
                  <a:gd name="T30" fmla="*/ 120 w 363"/>
                  <a:gd name="T31" fmla="*/ 496 h 734"/>
                  <a:gd name="T32" fmla="*/ 78 w 363"/>
                  <a:gd name="T33" fmla="*/ 667 h 734"/>
                  <a:gd name="T34" fmla="*/ 112 w 363"/>
                  <a:gd name="T35" fmla="*/ 729 h 734"/>
                  <a:gd name="T36" fmla="*/ 170 w 363"/>
                  <a:gd name="T37" fmla="*/ 688 h 734"/>
                  <a:gd name="T38" fmla="*/ 198 w 363"/>
                  <a:gd name="T39" fmla="*/ 574 h 734"/>
                  <a:gd name="T40" fmla="*/ 212 w 363"/>
                  <a:gd name="T41" fmla="*/ 402 h 734"/>
                  <a:gd name="T42" fmla="*/ 194 w 363"/>
                  <a:gd name="T43" fmla="*/ 267 h 734"/>
                  <a:gd name="T44" fmla="*/ 194 w 363"/>
                  <a:gd name="T45" fmla="*/ 264 h 734"/>
                  <a:gd name="T46" fmla="*/ 193 w 363"/>
                  <a:gd name="T47" fmla="*/ 245 h 734"/>
                  <a:gd name="T48" fmla="*/ 326 w 363"/>
                  <a:gd name="T49" fmla="*/ 259 h 734"/>
                  <a:gd name="T50" fmla="*/ 362 w 363"/>
                  <a:gd name="T51" fmla="*/ 232 h 734"/>
                  <a:gd name="T52" fmla="*/ 331 w 363"/>
                  <a:gd name="T53" fmla="*/ 199 h 7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3" h="734">
                    <a:moveTo>
                      <a:pt x="331" y="199"/>
                    </a:moveTo>
                    <a:cubicBezTo>
                      <a:pt x="304" y="197"/>
                      <a:pt x="277" y="194"/>
                      <a:pt x="250" y="192"/>
                    </a:cubicBezTo>
                    <a:cubicBezTo>
                      <a:pt x="230" y="190"/>
                      <a:pt x="210" y="188"/>
                      <a:pt x="190" y="185"/>
                    </a:cubicBezTo>
                    <a:cubicBezTo>
                      <a:pt x="188" y="185"/>
                      <a:pt x="186" y="185"/>
                      <a:pt x="184" y="184"/>
                    </a:cubicBezTo>
                    <a:cubicBezTo>
                      <a:pt x="183" y="182"/>
                      <a:pt x="183" y="179"/>
                      <a:pt x="182" y="176"/>
                    </a:cubicBezTo>
                    <a:cubicBezTo>
                      <a:pt x="177" y="157"/>
                      <a:pt x="170" y="139"/>
                      <a:pt x="163" y="123"/>
                    </a:cubicBezTo>
                    <a:cubicBezTo>
                      <a:pt x="157" y="107"/>
                      <a:pt x="150" y="91"/>
                      <a:pt x="143" y="75"/>
                    </a:cubicBezTo>
                    <a:cubicBezTo>
                      <a:pt x="130" y="49"/>
                      <a:pt x="111" y="27"/>
                      <a:pt x="82" y="16"/>
                    </a:cubicBezTo>
                    <a:cubicBezTo>
                      <a:pt x="41" y="0"/>
                      <a:pt x="0" y="24"/>
                      <a:pt x="3" y="68"/>
                    </a:cubicBezTo>
                    <a:cubicBezTo>
                      <a:pt x="4" y="91"/>
                      <a:pt x="12" y="114"/>
                      <a:pt x="20" y="137"/>
                    </a:cubicBezTo>
                    <a:cubicBezTo>
                      <a:pt x="38" y="189"/>
                      <a:pt x="59" y="241"/>
                      <a:pt x="62" y="298"/>
                    </a:cubicBezTo>
                    <a:cubicBezTo>
                      <a:pt x="62" y="306"/>
                      <a:pt x="63" y="313"/>
                      <a:pt x="64" y="319"/>
                    </a:cubicBezTo>
                    <a:cubicBezTo>
                      <a:pt x="64" y="319"/>
                      <a:pt x="64" y="319"/>
                      <a:pt x="64" y="319"/>
                    </a:cubicBezTo>
                    <a:cubicBezTo>
                      <a:pt x="64" y="345"/>
                      <a:pt x="85" y="367"/>
                      <a:pt x="112" y="370"/>
                    </a:cubicBezTo>
                    <a:cubicBezTo>
                      <a:pt x="113" y="375"/>
                      <a:pt x="113" y="380"/>
                      <a:pt x="114" y="385"/>
                    </a:cubicBezTo>
                    <a:cubicBezTo>
                      <a:pt x="116" y="422"/>
                      <a:pt x="125" y="460"/>
                      <a:pt x="120" y="496"/>
                    </a:cubicBezTo>
                    <a:cubicBezTo>
                      <a:pt x="111" y="554"/>
                      <a:pt x="92" y="610"/>
                      <a:pt x="78" y="667"/>
                    </a:cubicBezTo>
                    <a:cubicBezTo>
                      <a:pt x="70" y="696"/>
                      <a:pt x="85" y="723"/>
                      <a:pt x="112" y="729"/>
                    </a:cubicBezTo>
                    <a:cubicBezTo>
                      <a:pt x="139" y="734"/>
                      <a:pt x="164" y="717"/>
                      <a:pt x="170" y="688"/>
                    </a:cubicBezTo>
                    <a:cubicBezTo>
                      <a:pt x="178" y="650"/>
                      <a:pt x="187" y="612"/>
                      <a:pt x="198" y="574"/>
                    </a:cubicBezTo>
                    <a:cubicBezTo>
                      <a:pt x="214" y="517"/>
                      <a:pt x="224" y="461"/>
                      <a:pt x="212" y="402"/>
                    </a:cubicBezTo>
                    <a:cubicBezTo>
                      <a:pt x="202" y="358"/>
                      <a:pt x="199" y="312"/>
                      <a:pt x="194" y="267"/>
                    </a:cubicBezTo>
                    <a:cubicBezTo>
                      <a:pt x="194" y="266"/>
                      <a:pt x="194" y="265"/>
                      <a:pt x="194" y="264"/>
                    </a:cubicBezTo>
                    <a:cubicBezTo>
                      <a:pt x="194" y="258"/>
                      <a:pt x="194" y="251"/>
                      <a:pt x="193" y="245"/>
                    </a:cubicBezTo>
                    <a:cubicBezTo>
                      <a:pt x="238" y="250"/>
                      <a:pt x="282" y="255"/>
                      <a:pt x="326" y="259"/>
                    </a:cubicBezTo>
                    <a:cubicBezTo>
                      <a:pt x="345" y="261"/>
                      <a:pt x="360" y="248"/>
                      <a:pt x="362" y="232"/>
                    </a:cubicBezTo>
                    <a:cubicBezTo>
                      <a:pt x="363" y="215"/>
                      <a:pt x="350" y="201"/>
                      <a:pt x="331" y="19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="" xmlns:a16="http://schemas.microsoft.com/office/drawing/2014/main" id="{55A95CD8-B614-490B-B46B-6EEDA4D3F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2700" y="1917700"/>
                <a:ext cx="519113" cy="525463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258">
                  <a:defRPr/>
                </a:pPr>
                <a:endParaRPr lang="en-US" sz="1800">
                  <a:solidFill>
                    <a:srgbClr val="282F39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A70947D6-92E6-4088-863B-5F0E642AA5C2}"/>
                </a:ext>
              </a:extLst>
            </p:cNvPr>
            <p:cNvSpPr txBox="1"/>
            <p:nvPr/>
          </p:nvSpPr>
          <p:spPr>
            <a:xfrm rot="21286158">
              <a:off x="3118576" y="1759590"/>
              <a:ext cx="2202354" cy="203223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Times New Roman" pitchFamily="18" charset="0"/>
                  <a:ea typeface="Noto Sans" panose="020B0502040504020204" pitchFamily="34"/>
                  <a:cs typeface="Times New Roman" pitchFamily="18" charset="0"/>
                </a:rPr>
                <a:t>Our products</a:t>
              </a:r>
            </a:p>
            <a:p>
              <a:pPr algn="ctr" defTabSz="914258">
                <a:defRPr/>
              </a:pPr>
              <a:r>
                <a:rPr lang="en-GB" sz="2900" b="1" dirty="0">
                  <a:solidFill>
                    <a:srgbClr val="FFFFFF"/>
                  </a:solidFill>
                  <a:latin typeface="Noto Sans" panose="020B0502040504020204" pitchFamily="34"/>
                  <a:ea typeface="Noto Sans" panose="020B0502040504020204" pitchFamily="34"/>
                  <a:cs typeface="Noto Sans" panose="020B0502040504020204" pitchFamily="34"/>
                </a:rPr>
                <a:t> </a:t>
              </a:r>
            </a:p>
          </p:txBody>
        </p: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8837388" y="1735096"/>
            <a:ext cx="2328987" cy="3049675"/>
          </a:xfrm>
          <a:prstGeom prst="rect">
            <a:avLst/>
          </a:prstGeom>
        </p:spPr>
        <p:txBody>
          <a:bodyPr vert="horz" lIns="108971" tIns="54486" rIns="108971" bIns="5448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Expense </a:t>
            </a: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Accounting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Management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sz="2400" dirty="0"/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882368" y="2166295"/>
            <a:ext cx="2896375" cy="3304729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556492" y="3150111"/>
            <a:ext cx="2153372" cy="4617685"/>
          </a:xfrm>
          <a:prstGeom prst="rect">
            <a:avLst/>
          </a:prstGeom>
        </p:spPr>
        <p:txBody>
          <a:bodyPr vert="horz" lIns="108971" tIns="54486" rIns="108971" bIns="54486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Society Management System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 pooling</a:t>
            </a: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for society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04320" indent="-20432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Vendor management</a:t>
            </a:r>
          </a:p>
          <a:p>
            <a:endParaRPr lang="en-IN" dirty="0"/>
          </a:p>
        </p:txBody>
      </p:sp>
      <p:pic>
        <p:nvPicPr>
          <p:cNvPr id="39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95" y="1478165"/>
            <a:ext cx="12211284" cy="3519094"/>
            <a:chOff x="-617850" y="1430618"/>
            <a:chExt cx="12829134" cy="5458518"/>
          </a:xfrm>
        </p:grpSpPr>
        <p:sp>
          <p:nvSpPr>
            <p:cNvPr id="117" name="Freeform 50">
              <a:extLst>
                <a:ext uri="{FF2B5EF4-FFF2-40B4-BE49-F238E27FC236}">
                  <a16:creationId xmlns="" xmlns:a16="http://schemas.microsoft.com/office/drawing/2014/main" id="{F5001151-5182-4FED-810C-70C78D902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-617850" y="1430618"/>
              <a:ext cx="12203477" cy="4364920"/>
            </a:xfrm>
            <a:custGeom>
              <a:avLst/>
              <a:gdLst>
                <a:gd name="T0" fmla="*/ 7397 w 7768"/>
                <a:gd name="T1" fmla="*/ 900 h 2763"/>
                <a:gd name="T2" fmla="*/ 7344 w 7768"/>
                <a:gd name="T3" fmla="*/ 1915 h 2763"/>
                <a:gd name="T4" fmla="*/ 7283 w 7768"/>
                <a:gd name="T5" fmla="*/ 1173 h 2763"/>
                <a:gd name="T6" fmla="*/ 7011 w 7768"/>
                <a:gd name="T7" fmla="*/ 1173 h 2763"/>
                <a:gd name="T8" fmla="*/ 6912 w 7768"/>
                <a:gd name="T9" fmla="*/ 1892 h 2763"/>
                <a:gd name="T10" fmla="*/ 6943 w 7768"/>
                <a:gd name="T11" fmla="*/ 802 h 2763"/>
                <a:gd name="T12" fmla="*/ 6844 w 7768"/>
                <a:gd name="T13" fmla="*/ 393 h 2763"/>
                <a:gd name="T14" fmla="*/ 6844 w 7768"/>
                <a:gd name="T15" fmla="*/ 355 h 2763"/>
                <a:gd name="T16" fmla="*/ 6746 w 7768"/>
                <a:gd name="T17" fmla="*/ 310 h 2763"/>
                <a:gd name="T18" fmla="*/ 6708 w 7768"/>
                <a:gd name="T19" fmla="*/ 0 h 2763"/>
                <a:gd name="T20" fmla="*/ 6663 w 7768"/>
                <a:gd name="T21" fmla="*/ 265 h 2763"/>
                <a:gd name="T22" fmla="*/ 6610 w 7768"/>
                <a:gd name="T23" fmla="*/ 355 h 2763"/>
                <a:gd name="T24" fmla="*/ 6526 w 7768"/>
                <a:gd name="T25" fmla="*/ 393 h 2763"/>
                <a:gd name="T26" fmla="*/ 6473 w 7768"/>
                <a:gd name="T27" fmla="*/ 802 h 2763"/>
                <a:gd name="T28" fmla="*/ 6473 w 7768"/>
                <a:gd name="T29" fmla="*/ 855 h 2763"/>
                <a:gd name="T30" fmla="*/ 6375 w 7768"/>
                <a:gd name="T31" fmla="*/ 1211 h 2763"/>
                <a:gd name="T32" fmla="*/ 5913 w 7768"/>
                <a:gd name="T33" fmla="*/ 1128 h 2763"/>
                <a:gd name="T34" fmla="*/ 5815 w 7768"/>
                <a:gd name="T35" fmla="*/ 2135 h 2763"/>
                <a:gd name="T36" fmla="*/ 5254 w 7768"/>
                <a:gd name="T37" fmla="*/ 817 h 2763"/>
                <a:gd name="T38" fmla="*/ 5186 w 7768"/>
                <a:gd name="T39" fmla="*/ 1824 h 2763"/>
                <a:gd name="T40" fmla="*/ 4944 w 7768"/>
                <a:gd name="T41" fmla="*/ 1234 h 2763"/>
                <a:gd name="T42" fmla="*/ 4732 w 7768"/>
                <a:gd name="T43" fmla="*/ 1181 h 2763"/>
                <a:gd name="T44" fmla="*/ 4505 w 7768"/>
                <a:gd name="T45" fmla="*/ 1181 h 2763"/>
                <a:gd name="T46" fmla="*/ 4422 w 7768"/>
                <a:gd name="T47" fmla="*/ 1234 h 2763"/>
                <a:gd name="T48" fmla="*/ 4323 w 7768"/>
                <a:gd name="T49" fmla="*/ 1907 h 2763"/>
                <a:gd name="T50" fmla="*/ 4270 w 7768"/>
                <a:gd name="T51" fmla="*/ 969 h 2763"/>
                <a:gd name="T52" fmla="*/ 4077 w 7768"/>
                <a:gd name="T53" fmla="*/ 734 h 2763"/>
                <a:gd name="T54" fmla="*/ 3880 w 7768"/>
                <a:gd name="T55" fmla="*/ 969 h 2763"/>
                <a:gd name="T56" fmla="*/ 3831 w 7768"/>
                <a:gd name="T57" fmla="*/ 1824 h 2763"/>
                <a:gd name="T58" fmla="*/ 3634 w 7768"/>
                <a:gd name="T59" fmla="*/ 2135 h 2763"/>
                <a:gd name="T60" fmla="*/ 3527 w 7768"/>
                <a:gd name="T61" fmla="*/ 1135 h 2763"/>
                <a:gd name="T62" fmla="*/ 3157 w 7768"/>
                <a:gd name="T63" fmla="*/ 1211 h 2763"/>
                <a:gd name="T64" fmla="*/ 3051 w 7768"/>
                <a:gd name="T65" fmla="*/ 1546 h 2763"/>
                <a:gd name="T66" fmla="*/ 2589 w 7768"/>
                <a:gd name="T67" fmla="*/ 1483 h 2763"/>
                <a:gd name="T68" fmla="*/ 2491 w 7768"/>
                <a:gd name="T69" fmla="*/ 1824 h 2763"/>
                <a:gd name="T70" fmla="*/ 2339 w 7768"/>
                <a:gd name="T71" fmla="*/ 689 h 2763"/>
                <a:gd name="T72" fmla="*/ 2074 w 7768"/>
                <a:gd name="T73" fmla="*/ 333 h 2763"/>
                <a:gd name="T74" fmla="*/ 1810 w 7768"/>
                <a:gd name="T75" fmla="*/ 689 h 2763"/>
                <a:gd name="T76" fmla="*/ 1734 w 7768"/>
                <a:gd name="T77" fmla="*/ 1925 h 2763"/>
                <a:gd name="T78" fmla="*/ 1522 w 7768"/>
                <a:gd name="T79" fmla="*/ 1885 h 2763"/>
                <a:gd name="T80" fmla="*/ 1476 w 7768"/>
                <a:gd name="T81" fmla="*/ 2135 h 2763"/>
                <a:gd name="T82" fmla="*/ 1469 w 7768"/>
                <a:gd name="T83" fmla="*/ 1294 h 2763"/>
                <a:gd name="T84" fmla="*/ 1363 w 7768"/>
                <a:gd name="T85" fmla="*/ 1188 h 2763"/>
                <a:gd name="T86" fmla="*/ 931 w 7768"/>
                <a:gd name="T87" fmla="*/ 1241 h 2763"/>
                <a:gd name="T88" fmla="*/ 954 w 7768"/>
                <a:gd name="T89" fmla="*/ 2135 h 2763"/>
                <a:gd name="T90" fmla="*/ 606 w 7768"/>
                <a:gd name="T91" fmla="*/ 1620 h 2763"/>
                <a:gd name="T92" fmla="*/ 447 w 7768"/>
                <a:gd name="T93" fmla="*/ 1309 h 2763"/>
                <a:gd name="T94" fmla="*/ 61 w 7768"/>
                <a:gd name="T95" fmla="*/ 1264 h 2763"/>
                <a:gd name="T96" fmla="*/ 0 w 7768"/>
                <a:gd name="T97" fmla="*/ 2135 h 2763"/>
                <a:gd name="T98" fmla="*/ 7768 w 7768"/>
                <a:gd name="T99" fmla="*/ 2763 h 2763"/>
                <a:gd name="T100" fmla="*/ 7768 w 7768"/>
                <a:gd name="T101" fmla="*/ 953 h 2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768" h="2763">
                  <a:moveTo>
                    <a:pt x="7715" y="953"/>
                  </a:moveTo>
                  <a:cubicBezTo>
                    <a:pt x="7715" y="900"/>
                    <a:pt x="7715" y="900"/>
                    <a:pt x="7715" y="900"/>
                  </a:cubicBezTo>
                  <a:cubicBezTo>
                    <a:pt x="7397" y="900"/>
                    <a:pt x="7397" y="900"/>
                    <a:pt x="7397" y="900"/>
                  </a:cubicBezTo>
                  <a:cubicBezTo>
                    <a:pt x="7397" y="953"/>
                    <a:pt x="7397" y="953"/>
                    <a:pt x="7397" y="953"/>
                  </a:cubicBezTo>
                  <a:cubicBezTo>
                    <a:pt x="7344" y="953"/>
                    <a:pt x="7344" y="953"/>
                    <a:pt x="7344" y="953"/>
                  </a:cubicBezTo>
                  <a:cubicBezTo>
                    <a:pt x="7344" y="1915"/>
                    <a:pt x="7344" y="1915"/>
                    <a:pt x="7344" y="1915"/>
                  </a:cubicBezTo>
                  <a:cubicBezTo>
                    <a:pt x="7314" y="1915"/>
                    <a:pt x="7314" y="1915"/>
                    <a:pt x="7314" y="1915"/>
                  </a:cubicBezTo>
                  <a:cubicBezTo>
                    <a:pt x="7314" y="1173"/>
                    <a:pt x="7314" y="1173"/>
                    <a:pt x="7314" y="1173"/>
                  </a:cubicBezTo>
                  <a:cubicBezTo>
                    <a:pt x="7283" y="1173"/>
                    <a:pt x="7283" y="1173"/>
                    <a:pt x="7283" y="1173"/>
                  </a:cubicBezTo>
                  <a:cubicBezTo>
                    <a:pt x="7283" y="1135"/>
                    <a:pt x="7283" y="1135"/>
                    <a:pt x="7283" y="1135"/>
                  </a:cubicBezTo>
                  <a:cubicBezTo>
                    <a:pt x="7011" y="1135"/>
                    <a:pt x="7011" y="1135"/>
                    <a:pt x="7011" y="1135"/>
                  </a:cubicBezTo>
                  <a:cubicBezTo>
                    <a:pt x="7011" y="1173"/>
                    <a:pt x="7011" y="1173"/>
                    <a:pt x="7011" y="1173"/>
                  </a:cubicBezTo>
                  <a:cubicBezTo>
                    <a:pt x="6981" y="1173"/>
                    <a:pt x="6981" y="1173"/>
                    <a:pt x="6981" y="1173"/>
                  </a:cubicBezTo>
                  <a:cubicBezTo>
                    <a:pt x="6981" y="1892"/>
                    <a:pt x="6981" y="1892"/>
                    <a:pt x="6981" y="1892"/>
                  </a:cubicBezTo>
                  <a:cubicBezTo>
                    <a:pt x="6912" y="1892"/>
                    <a:pt x="6912" y="1892"/>
                    <a:pt x="6912" y="1892"/>
                  </a:cubicBezTo>
                  <a:cubicBezTo>
                    <a:pt x="6912" y="855"/>
                    <a:pt x="6912" y="855"/>
                    <a:pt x="6912" y="855"/>
                  </a:cubicBezTo>
                  <a:cubicBezTo>
                    <a:pt x="6943" y="855"/>
                    <a:pt x="6943" y="855"/>
                    <a:pt x="6943" y="855"/>
                  </a:cubicBezTo>
                  <a:cubicBezTo>
                    <a:pt x="6943" y="802"/>
                    <a:pt x="6943" y="802"/>
                    <a:pt x="6943" y="802"/>
                  </a:cubicBezTo>
                  <a:cubicBezTo>
                    <a:pt x="6912" y="802"/>
                    <a:pt x="6912" y="802"/>
                    <a:pt x="6912" y="802"/>
                  </a:cubicBezTo>
                  <a:cubicBezTo>
                    <a:pt x="6844" y="802"/>
                    <a:pt x="6844" y="802"/>
                    <a:pt x="6844" y="802"/>
                  </a:cubicBezTo>
                  <a:cubicBezTo>
                    <a:pt x="6844" y="393"/>
                    <a:pt x="6844" y="393"/>
                    <a:pt x="6844" y="393"/>
                  </a:cubicBezTo>
                  <a:cubicBezTo>
                    <a:pt x="6868" y="393"/>
                    <a:pt x="6868" y="393"/>
                    <a:pt x="6868" y="393"/>
                  </a:cubicBezTo>
                  <a:cubicBezTo>
                    <a:pt x="6868" y="355"/>
                    <a:pt x="6868" y="355"/>
                    <a:pt x="6868" y="355"/>
                  </a:cubicBezTo>
                  <a:cubicBezTo>
                    <a:pt x="6844" y="355"/>
                    <a:pt x="6844" y="355"/>
                    <a:pt x="6844" y="355"/>
                  </a:cubicBezTo>
                  <a:cubicBezTo>
                    <a:pt x="6799" y="355"/>
                    <a:pt x="6799" y="355"/>
                    <a:pt x="6799" y="355"/>
                  </a:cubicBezTo>
                  <a:cubicBezTo>
                    <a:pt x="6799" y="310"/>
                    <a:pt x="6799" y="310"/>
                    <a:pt x="6799" y="310"/>
                  </a:cubicBezTo>
                  <a:cubicBezTo>
                    <a:pt x="6746" y="310"/>
                    <a:pt x="6746" y="310"/>
                    <a:pt x="6746" y="310"/>
                  </a:cubicBezTo>
                  <a:cubicBezTo>
                    <a:pt x="6746" y="265"/>
                    <a:pt x="6746" y="265"/>
                    <a:pt x="6746" y="265"/>
                  </a:cubicBezTo>
                  <a:cubicBezTo>
                    <a:pt x="6716" y="265"/>
                    <a:pt x="6716" y="265"/>
                    <a:pt x="6716" y="265"/>
                  </a:cubicBezTo>
                  <a:cubicBezTo>
                    <a:pt x="6708" y="0"/>
                    <a:pt x="6708" y="0"/>
                    <a:pt x="6708" y="0"/>
                  </a:cubicBezTo>
                  <a:cubicBezTo>
                    <a:pt x="6700" y="0"/>
                    <a:pt x="6700" y="0"/>
                    <a:pt x="6700" y="0"/>
                  </a:cubicBezTo>
                  <a:cubicBezTo>
                    <a:pt x="6693" y="265"/>
                    <a:pt x="6693" y="265"/>
                    <a:pt x="6693" y="265"/>
                  </a:cubicBezTo>
                  <a:cubicBezTo>
                    <a:pt x="6663" y="265"/>
                    <a:pt x="6663" y="265"/>
                    <a:pt x="6663" y="265"/>
                  </a:cubicBezTo>
                  <a:cubicBezTo>
                    <a:pt x="6663" y="310"/>
                    <a:pt x="6663" y="310"/>
                    <a:pt x="6663" y="310"/>
                  </a:cubicBezTo>
                  <a:cubicBezTo>
                    <a:pt x="6610" y="310"/>
                    <a:pt x="6610" y="310"/>
                    <a:pt x="6610" y="310"/>
                  </a:cubicBezTo>
                  <a:cubicBezTo>
                    <a:pt x="6610" y="355"/>
                    <a:pt x="6610" y="355"/>
                    <a:pt x="6610" y="355"/>
                  </a:cubicBezTo>
                  <a:cubicBezTo>
                    <a:pt x="6549" y="355"/>
                    <a:pt x="6549" y="355"/>
                    <a:pt x="6549" y="355"/>
                  </a:cubicBezTo>
                  <a:cubicBezTo>
                    <a:pt x="6526" y="355"/>
                    <a:pt x="6526" y="355"/>
                    <a:pt x="6526" y="355"/>
                  </a:cubicBezTo>
                  <a:cubicBezTo>
                    <a:pt x="6526" y="393"/>
                    <a:pt x="6526" y="393"/>
                    <a:pt x="6526" y="393"/>
                  </a:cubicBezTo>
                  <a:cubicBezTo>
                    <a:pt x="6549" y="393"/>
                    <a:pt x="6549" y="393"/>
                    <a:pt x="6549" y="393"/>
                  </a:cubicBezTo>
                  <a:cubicBezTo>
                    <a:pt x="6549" y="802"/>
                    <a:pt x="6549" y="802"/>
                    <a:pt x="6549" y="802"/>
                  </a:cubicBezTo>
                  <a:cubicBezTo>
                    <a:pt x="6473" y="802"/>
                    <a:pt x="6473" y="802"/>
                    <a:pt x="6473" y="802"/>
                  </a:cubicBezTo>
                  <a:cubicBezTo>
                    <a:pt x="6443" y="802"/>
                    <a:pt x="6443" y="802"/>
                    <a:pt x="6443" y="802"/>
                  </a:cubicBezTo>
                  <a:cubicBezTo>
                    <a:pt x="6443" y="855"/>
                    <a:pt x="6443" y="855"/>
                    <a:pt x="6443" y="855"/>
                  </a:cubicBezTo>
                  <a:cubicBezTo>
                    <a:pt x="6473" y="855"/>
                    <a:pt x="6473" y="855"/>
                    <a:pt x="6473" y="855"/>
                  </a:cubicBezTo>
                  <a:cubicBezTo>
                    <a:pt x="6473" y="1930"/>
                    <a:pt x="6473" y="1930"/>
                    <a:pt x="6473" y="1930"/>
                  </a:cubicBezTo>
                  <a:cubicBezTo>
                    <a:pt x="6375" y="1930"/>
                    <a:pt x="6375" y="1930"/>
                    <a:pt x="6375" y="1930"/>
                  </a:cubicBezTo>
                  <a:cubicBezTo>
                    <a:pt x="6375" y="1211"/>
                    <a:pt x="6375" y="1211"/>
                    <a:pt x="6375" y="1211"/>
                  </a:cubicBezTo>
                  <a:cubicBezTo>
                    <a:pt x="6276" y="1211"/>
                    <a:pt x="6276" y="1211"/>
                    <a:pt x="6276" y="1211"/>
                  </a:cubicBezTo>
                  <a:cubicBezTo>
                    <a:pt x="6276" y="1128"/>
                    <a:pt x="6276" y="1128"/>
                    <a:pt x="6276" y="1128"/>
                  </a:cubicBezTo>
                  <a:cubicBezTo>
                    <a:pt x="5913" y="1128"/>
                    <a:pt x="5913" y="1128"/>
                    <a:pt x="5913" y="1128"/>
                  </a:cubicBezTo>
                  <a:cubicBezTo>
                    <a:pt x="5913" y="1211"/>
                    <a:pt x="5913" y="1211"/>
                    <a:pt x="5913" y="1211"/>
                  </a:cubicBezTo>
                  <a:cubicBezTo>
                    <a:pt x="5815" y="1211"/>
                    <a:pt x="5815" y="1211"/>
                    <a:pt x="5815" y="1211"/>
                  </a:cubicBezTo>
                  <a:cubicBezTo>
                    <a:pt x="5815" y="2135"/>
                    <a:pt x="5815" y="2135"/>
                    <a:pt x="5815" y="2135"/>
                  </a:cubicBezTo>
                  <a:cubicBezTo>
                    <a:pt x="5724" y="2135"/>
                    <a:pt x="5724" y="2135"/>
                    <a:pt x="5724" y="2135"/>
                  </a:cubicBezTo>
                  <a:cubicBezTo>
                    <a:pt x="5724" y="514"/>
                    <a:pt x="5724" y="514"/>
                    <a:pt x="5724" y="514"/>
                  </a:cubicBezTo>
                  <a:cubicBezTo>
                    <a:pt x="5254" y="817"/>
                    <a:pt x="5254" y="817"/>
                    <a:pt x="5254" y="817"/>
                  </a:cubicBezTo>
                  <a:cubicBezTo>
                    <a:pt x="5254" y="2135"/>
                    <a:pt x="5254" y="2135"/>
                    <a:pt x="5254" y="2135"/>
                  </a:cubicBezTo>
                  <a:cubicBezTo>
                    <a:pt x="5186" y="2135"/>
                    <a:pt x="5186" y="2135"/>
                    <a:pt x="5186" y="2135"/>
                  </a:cubicBezTo>
                  <a:cubicBezTo>
                    <a:pt x="5186" y="1824"/>
                    <a:pt x="5186" y="1824"/>
                    <a:pt x="5186" y="1824"/>
                  </a:cubicBezTo>
                  <a:cubicBezTo>
                    <a:pt x="4914" y="1824"/>
                    <a:pt x="4914" y="1824"/>
                    <a:pt x="4914" y="1824"/>
                  </a:cubicBezTo>
                  <a:cubicBezTo>
                    <a:pt x="4914" y="1234"/>
                    <a:pt x="4914" y="1234"/>
                    <a:pt x="4914" y="1234"/>
                  </a:cubicBezTo>
                  <a:cubicBezTo>
                    <a:pt x="4944" y="1234"/>
                    <a:pt x="4944" y="1234"/>
                    <a:pt x="4944" y="1234"/>
                  </a:cubicBezTo>
                  <a:cubicBezTo>
                    <a:pt x="4944" y="1181"/>
                    <a:pt x="4944" y="1181"/>
                    <a:pt x="4944" y="1181"/>
                  </a:cubicBezTo>
                  <a:cubicBezTo>
                    <a:pt x="4914" y="1181"/>
                    <a:pt x="4914" y="1181"/>
                    <a:pt x="4914" y="1181"/>
                  </a:cubicBezTo>
                  <a:cubicBezTo>
                    <a:pt x="4732" y="1181"/>
                    <a:pt x="4732" y="1181"/>
                    <a:pt x="4732" y="1181"/>
                  </a:cubicBezTo>
                  <a:cubicBezTo>
                    <a:pt x="4732" y="1135"/>
                    <a:pt x="4732" y="1135"/>
                    <a:pt x="4732" y="1135"/>
                  </a:cubicBezTo>
                  <a:cubicBezTo>
                    <a:pt x="4505" y="1135"/>
                    <a:pt x="4505" y="1135"/>
                    <a:pt x="4505" y="1135"/>
                  </a:cubicBezTo>
                  <a:cubicBezTo>
                    <a:pt x="4505" y="1181"/>
                    <a:pt x="4505" y="1181"/>
                    <a:pt x="4505" y="1181"/>
                  </a:cubicBezTo>
                  <a:cubicBezTo>
                    <a:pt x="4452" y="1181"/>
                    <a:pt x="4452" y="1181"/>
                    <a:pt x="4452" y="1181"/>
                  </a:cubicBezTo>
                  <a:cubicBezTo>
                    <a:pt x="4422" y="1181"/>
                    <a:pt x="4422" y="1181"/>
                    <a:pt x="4422" y="1181"/>
                  </a:cubicBezTo>
                  <a:cubicBezTo>
                    <a:pt x="4422" y="1234"/>
                    <a:pt x="4422" y="1234"/>
                    <a:pt x="4422" y="1234"/>
                  </a:cubicBezTo>
                  <a:cubicBezTo>
                    <a:pt x="4452" y="1234"/>
                    <a:pt x="4452" y="1234"/>
                    <a:pt x="4452" y="1234"/>
                  </a:cubicBezTo>
                  <a:cubicBezTo>
                    <a:pt x="4452" y="1907"/>
                    <a:pt x="4452" y="1907"/>
                    <a:pt x="4452" y="1907"/>
                  </a:cubicBezTo>
                  <a:cubicBezTo>
                    <a:pt x="4323" y="1907"/>
                    <a:pt x="4323" y="1907"/>
                    <a:pt x="4323" y="1907"/>
                  </a:cubicBezTo>
                  <a:cubicBezTo>
                    <a:pt x="4323" y="1037"/>
                    <a:pt x="4323" y="1037"/>
                    <a:pt x="4323" y="1037"/>
                  </a:cubicBezTo>
                  <a:cubicBezTo>
                    <a:pt x="4270" y="1037"/>
                    <a:pt x="4270" y="1037"/>
                    <a:pt x="4270" y="1037"/>
                  </a:cubicBezTo>
                  <a:cubicBezTo>
                    <a:pt x="4270" y="969"/>
                    <a:pt x="4270" y="969"/>
                    <a:pt x="4270" y="969"/>
                  </a:cubicBezTo>
                  <a:cubicBezTo>
                    <a:pt x="4247" y="969"/>
                    <a:pt x="4247" y="969"/>
                    <a:pt x="4247" y="969"/>
                  </a:cubicBezTo>
                  <a:cubicBezTo>
                    <a:pt x="4247" y="893"/>
                    <a:pt x="4247" y="893"/>
                    <a:pt x="4247" y="893"/>
                  </a:cubicBezTo>
                  <a:cubicBezTo>
                    <a:pt x="4077" y="734"/>
                    <a:pt x="4077" y="734"/>
                    <a:pt x="4077" y="734"/>
                  </a:cubicBezTo>
                  <a:cubicBezTo>
                    <a:pt x="3902" y="893"/>
                    <a:pt x="3902" y="893"/>
                    <a:pt x="3902" y="893"/>
                  </a:cubicBezTo>
                  <a:cubicBezTo>
                    <a:pt x="3902" y="969"/>
                    <a:pt x="3902" y="969"/>
                    <a:pt x="3902" y="969"/>
                  </a:cubicBezTo>
                  <a:cubicBezTo>
                    <a:pt x="3880" y="969"/>
                    <a:pt x="3880" y="969"/>
                    <a:pt x="3880" y="969"/>
                  </a:cubicBezTo>
                  <a:cubicBezTo>
                    <a:pt x="3880" y="1037"/>
                    <a:pt x="3880" y="1037"/>
                    <a:pt x="3880" y="1037"/>
                  </a:cubicBezTo>
                  <a:cubicBezTo>
                    <a:pt x="3831" y="1037"/>
                    <a:pt x="3831" y="1037"/>
                    <a:pt x="3831" y="1037"/>
                  </a:cubicBezTo>
                  <a:cubicBezTo>
                    <a:pt x="3831" y="1824"/>
                    <a:pt x="3831" y="1824"/>
                    <a:pt x="3831" y="1824"/>
                  </a:cubicBezTo>
                  <a:cubicBezTo>
                    <a:pt x="3717" y="1824"/>
                    <a:pt x="3717" y="1824"/>
                    <a:pt x="3717" y="1824"/>
                  </a:cubicBezTo>
                  <a:cubicBezTo>
                    <a:pt x="3717" y="2135"/>
                    <a:pt x="3717" y="2135"/>
                    <a:pt x="3717" y="2135"/>
                  </a:cubicBezTo>
                  <a:cubicBezTo>
                    <a:pt x="3634" y="2135"/>
                    <a:pt x="3634" y="2135"/>
                    <a:pt x="3634" y="2135"/>
                  </a:cubicBezTo>
                  <a:cubicBezTo>
                    <a:pt x="3634" y="1211"/>
                    <a:pt x="3634" y="1211"/>
                    <a:pt x="3634" y="1211"/>
                  </a:cubicBezTo>
                  <a:cubicBezTo>
                    <a:pt x="3583" y="1211"/>
                    <a:pt x="3583" y="1211"/>
                    <a:pt x="3583" y="1211"/>
                  </a:cubicBezTo>
                  <a:cubicBezTo>
                    <a:pt x="3527" y="1135"/>
                    <a:pt x="3527" y="1135"/>
                    <a:pt x="3527" y="1135"/>
                  </a:cubicBezTo>
                  <a:cubicBezTo>
                    <a:pt x="3258" y="1135"/>
                    <a:pt x="3258" y="1135"/>
                    <a:pt x="3258" y="1135"/>
                  </a:cubicBezTo>
                  <a:cubicBezTo>
                    <a:pt x="3202" y="1211"/>
                    <a:pt x="3202" y="1211"/>
                    <a:pt x="3202" y="1211"/>
                  </a:cubicBezTo>
                  <a:cubicBezTo>
                    <a:pt x="3157" y="1211"/>
                    <a:pt x="3157" y="1211"/>
                    <a:pt x="3157" y="1211"/>
                  </a:cubicBezTo>
                  <a:cubicBezTo>
                    <a:pt x="3157" y="1991"/>
                    <a:pt x="3157" y="1991"/>
                    <a:pt x="3157" y="1991"/>
                  </a:cubicBezTo>
                  <a:cubicBezTo>
                    <a:pt x="3051" y="1991"/>
                    <a:pt x="3051" y="1991"/>
                    <a:pt x="3051" y="1991"/>
                  </a:cubicBezTo>
                  <a:cubicBezTo>
                    <a:pt x="3051" y="1546"/>
                    <a:pt x="3051" y="1546"/>
                    <a:pt x="3051" y="1546"/>
                  </a:cubicBezTo>
                  <a:cubicBezTo>
                    <a:pt x="2938" y="1546"/>
                    <a:pt x="2938" y="1546"/>
                    <a:pt x="2938" y="1546"/>
                  </a:cubicBezTo>
                  <a:cubicBezTo>
                    <a:pt x="2938" y="1483"/>
                    <a:pt x="2938" y="1483"/>
                    <a:pt x="2938" y="1483"/>
                  </a:cubicBezTo>
                  <a:cubicBezTo>
                    <a:pt x="2589" y="1483"/>
                    <a:pt x="2589" y="1483"/>
                    <a:pt x="2589" y="1483"/>
                  </a:cubicBezTo>
                  <a:cubicBezTo>
                    <a:pt x="2589" y="1546"/>
                    <a:pt x="2589" y="1546"/>
                    <a:pt x="2589" y="1546"/>
                  </a:cubicBezTo>
                  <a:cubicBezTo>
                    <a:pt x="2491" y="1546"/>
                    <a:pt x="2491" y="1546"/>
                    <a:pt x="2491" y="1546"/>
                  </a:cubicBezTo>
                  <a:cubicBezTo>
                    <a:pt x="2491" y="1824"/>
                    <a:pt x="2491" y="1824"/>
                    <a:pt x="2491" y="1824"/>
                  </a:cubicBezTo>
                  <a:cubicBezTo>
                    <a:pt x="2370" y="1824"/>
                    <a:pt x="2370" y="1824"/>
                    <a:pt x="2370" y="1824"/>
                  </a:cubicBezTo>
                  <a:cubicBezTo>
                    <a:pt x="2370" y="689"/>
                    <a:pt x="2370" y="689"/>
                    <a:pt x="2370" y="689"/>
                  </a:cubicBezTo>
                  <a:cubicBezTo>
                    <a:pt x="2339" y="689"/>
                    <a:pt x="2339" y="689"/>
                    <a:pt x="2339" y="689"/>
                  </a:cubicBezTo>
                  <a:cubicBezTo>
                    <a:pt x="2339" y="598"/>
                    <a:pt x="2231" y="524"/>
                    <a:pt x="2096" y="522"/>
                  </a:cubicBezTo>
                  <a:cubicBezTo>
                    <a:pt x="2090" y="333"/>
                    <a:pt x="2090" y="333"/>
                    <a:pt x="2090" y="333"/>
                  </a:cubicBezTo>
                  <a:cubicBezTo>
                    <a:pt x="2074" y="333"/>
                    <a:pt x="2074" y="333"/>
                    <a:pt x="2074" y="333"/>
                  </a:cubicBezTo>
                  <a:cubicBezTo>
                    <a:pt x="2068" y="523"/>
                    <a:pt x="2068" y="523"/>
                    <a:pt x="2068" y="523"/>
                  </a:cubicBezTo>
                  <a:cubicBezTo>
                    <a:pt x="1940" y="530"/>
                    <a:pt x="1840" y="601"/>
                    <a:pt x="1840" y="689"/>
                  </a:cubicBezTo>
                  <a:cubicBezTo>
                    <a:pt x="1810" y="689"/>
                    <a:pt x="1810" y="689"/>
                    <a:pt x="1810" y="689"/>
                  </a:cubicBezTo>
                  <a:cubicBezTo>
                    <a:pt x="1810" y="2135"/>
                    <a:pt x="1810" y="2135"/>
                    <a:pt x="1810" y="2135"/>
                  </a:cubicBezTo>
                  <a:cubicBezTo>
                    <a:pt x="1734" y="2135"/>
                    <a:pt x="1734" y="2135"/>
                    <a:pt x="1734" y="2135"/>
                  </a:cubicBezTo>
                  <a:cubicBezTo>
                    <a:pt x="1734" y="1925"/>
                    <a:pt x="1734" y="1925"/>
                    <a:pt x="1734" y="1925"/>
                  </a:cubicBezTo>
                  <a:cubicBezTo>
                    <a:pt x="1682" y="1925"/>
                    <a:pt x="1682" y="1925"/>
                    <a:pt x="1682" y="1925"/>
                  </a:cubicBezTo>
                  <a:cubicBezTo>
                    <a:pt x="1682" y="1885"/>
                    <a:pt x="1682" y="1885"/>
                    <a:pt x="1682" y="1885"/>
                  </a:cubicBezTo>
                  <a:cubicBezTo>
                    <a:pt x="1522" y="1885"/>
                    <a:pt x="1522" y="1885"/>
                    <a:pt x="1522" y="1885"/>
                  </a:cubicBezTo>
                  <a:cubicBezTo>
                    <a:pt x="1522" y="1925"/>
                    <a:pt x="1522" y="1925"/>
                    <a:pt x="1522" y="1925"/>
                  </a:cubicBezTo>
                  <a:cubicBezTo>
                    <a:pt x="1476" y="1925"/>
                    <a:pt x="1476" y="1925"/>
                    <a:pt x="1476" y="1925"/>
                  </a:cubicBezTo>
                  <a:cubicBezTo>
                    <a:pt x="1476" y="2135"/>
                    <a:pt x="1476" y="2135"/>
                    <a:pt x="1476" y="2135"/>
                  </a:cubicBezTo>
                  <a:cubicBezTo>
                    <a:pt x="1446" y="2135"/>
                    <a:pt x="1446" y="2135"/>
                    <a:pt x="1446" y="2135"/>
                  </a:cubicBezTo>
                  <a:cubicBezTo>
                    <a:pt x="1446" y="1294"/>
                    <a:pt x="1446" y="1294"/>
                    <a:pt x="1446" y="1294"/>
                  </a:cubicBezTo>
                  <a:cubicBezTo>
                    <a:pt x="1469" y="1294"/>
                    <a:pt x="1469" y="1294"/>
                    <a:pt x="1469" y="1294"/>
                  </a:cubicBezTo>
                  <a:cubicBezTo>
                    <a:pt x="1469" y="1241"/>
                    <a:pt x="1469" y="1241"/>
                    <a:pt x="1469" y="1241"/>
                  </a:cubicBezTo>
                  <a:cubicBezTo>
                    <a:pt x="1363" y="1241"/>
                    <a:pt x="1363" y="1241"/>
                    <a:pt x="1363" y="1241"/>
                  </a:cubicBezTo>
                  <a:cubicBezTo>
                    <a:pt x="1363" y="1188"/>
                    <a:pt x="1363" y="1188"/>
                    <a:pt x="1363" y="1188"/>
                  </a:cubicBezTo>
                  <a:cubicBezTo>
                    <a:pt x="1045" y="1188"/>
                    <a:pt x="1045" y="1188"/>
                    <a:pt x="1045" y="1188"/>
                  </a:cubicBezTo>
                  <a:cubicBezTo>
                    <a:pt x="1045" y="1241"/>
                    <a:pt x="1045" y="1241"/>
                    <a:pt x="1045" y="1241"/>
                  </a:cubicBezTo>
                  <a:cubicBezTo>
                    <a:pt x="931" y="1241"/>
                    <a:pt x="931" y="1241"/>
                    <a:pt x="931" y="1241"/>
                  </a:cubicBezTo>
                  <a:cubicBezTo>
                    <a:pt x="931" y="1294"/>
                    <a:pt x="931" y="1294"/>
                    <a:pt x="931" y="1294"/>
                  </a:cubicBezTo>
                  <a:cubicBezTo>
                    <a:pt x="954" y="1294"/>
                    <a:pt x="954" y="1294"/>
                    <a:pt x="954" y="1294"/>
                  </a:cubicBezTo>
                  <a:cubicBezTo>
                    <a:pt x="954" y="2135"/>
                    <a:pt x="954" y="2135"/>
                    <a:pt x="954" y="2135"/>
                  </a:cubicBezTo>
                  <a:cubicBezTo>
                    <a:pt x="901" y="2135"/>
                    <a:pt x="901" y="2135"/>
                    <a:pt x="901" y="2135"/>
                  </a:cubicBezTo>
                  <a:cubicBezTo>
                    <a:pt x="901" y="1620"/>
                    <a:pt x="901" y="1620"/>
                    <a:pt x="901" y="1620"/>
                  </a:cubicBezTo>
                  <a:cubicBezTo>
                    <a:pt x="606" y="1620"/>
                    <a:pt x="606" y="1620"/>
                    <a:pt x="606" y="1620"/>
                  </a:cubicBezTo>
                  <a:cubicBezTo>
                    <a:pt x="606" y="1514"/>
                    <a:pt x="606" y="1514"/>
                    <a:pt x="606" y="1514"/>
                  </a:cubicBezTo>
                  <a:cubicBezTo>
                    <a:pt x="447" y="1514"/>
                    <a:pt x="447" y="1514"/>
                    <a:pt x="447" y="1514"/>
                  </a:cubicBezTo>
                  <a:cubicBezTo>
                    <a:pt x="447" y="1309"/>
                    <a:pt x="447" y="1309"/>
                    <a:pt x="447" y="1309"/>
                  </a:cubicBezTo>
                  <a:cubicBezTo>
                    <a:pt x="386" y="1309"/>
                    <a:pt x="386" y="1309"/>
                    <a:pt x="386" y="1309"/>
                  </a:cubicBezTo>
                  <a:cubicBezTo>
                    <a:pt x="386" y="1264"/>
                    <a:pt x="386" y="1264"/>
                    <a:pt x="386" y="1264"/>
                  </a:cubicBezTo>
                  <a:cubicBezTo>
                    <a:pt x="61" y="1264"/>
                    <a:pt x="61" y="1264"/>
                    <a:pt x="61" y="1264"/>
                  </a:cubicBezTo>
                  <a:cubicBezTo>
                    <a:pt x="61" y="1309"/>
                    <a:pt x="61" y="1309"/>
                    <a:pt x="61" y="1309"/>
                  </a:cubicBezTo>
                  <a:cubicBezTo>
                    <a:pt x="0" y="1309"/>
                    <a:pt x="0" y="1309"/>
                    <a:pt x="0" y="1309"/>
                  </a:cubicBezTo>
                  <a:cubicBezTo>
                    <a:pt x="0" y="2135"/>
                    <a:pt x="0" y="2135"/>
                    <a:pt x="0" y="2135"/>
                  </a:cubicBezTo>
                  <a:cubicBezTo>
                    <a:pt x="0" y="2559"/>
                    <a:pt x="0" y="2559"/>
                    <a:pt x="0" y="2559"/>
                  </a:cubicBezTo>
                  <a:cubicBezTo>
                    <a:pt x="0" y="2763"/>
                    <a:pt x="0" y="2763"/>
                    <a:pt x="0" y="2763"/>
                  </a:cubicBezTo>
                  <a:cubicBezTo>
                    <a:pt x="7768" y="2763"/>
                    <a:pt x="7768" y="2763"/>
                    <a:pt x="7768" y="2763"/>
                  </a:cubicBezTo>
                  <a:cubicBezTo>
                    <a:pt x="7768" y="2248"/>
                    <a:pt x="7768" y="2248"/>
                    <a:pt x="7768" y="2248"/>
                  </a:cubicBezTo>
                  <a:cubicBezTo>
                    <a:pt x="7768" y="2135"/>
                    <a:pt x="7768" y="2135"/>
                    <a:pt x="7768" y="2135"/>
                  </a:cubicBezTo>
                  <a:cubicBezTo>
                    <a:pt x="7768" y="953"/>
                    <a:pt x="7768" y="953"/>
                    <a:pt x="7768" y="953"/>
                  </a:cubicBezTo>
                  <a:lnTo>
                    <a:pt x="7715" y="953"/>
                  </a:ln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="" xmlns:a16="http://schemas.microsoft.com/office/drawing/2014/main" id="{E85BE142-A5C0-4BAA-9094-6F5AC421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74" y="4108077"/>
              <a:ext cx="507380" cy="237670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146EC4C2-9310-48AC-8E83-EE406839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190718"/>
              <a:ext cx="702527" cy="26688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="" xmlns:a16="http://schemas.microsoft.com/office/drawing/2014/main" id="{B5BB74E7-3222-4C44-A7A0-C93A63145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737" y="4199933"/>
              <a:ext cx="775708" cy="26892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="" xmlns:a16="http://schemas.microsoft.com/office/drawing/2014/main" id="{533223D2-315E-4AAF-AED1-89BFDC429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598" y="4073491"/>
              <a:ext cx="844009" cy="968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="" xmlns:a16="http://schemas.microsoft.com/office/drawing/2014/main" id="{13B243C6-8E6E-4040-97F0-9E50B2636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110" y="3973749"/>
              <a:ext cx="497623" cy="997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="" xmlns:a16="http://schemas.microsoft.com/office/drawing/2014/main" id="{F23DA67E-DBE8-45CE-96F8-87BC4702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685" y="4613791"/>
              <a:ext cx="878159" cy="22457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="" xmlns:a16="http://schemas.microsoft.com/office/drawing/2014/main" id="{F83FA9C5-25EC-4F2E-B08F-67BEABCE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800" y="4496949"/>
              <a:ext cx="546410" cy="23626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="" xmlns:a16="http://schemas.microsoft.com/office/drawing/2014/main" id="{2E17E937-2DF9-4142-AB2F-81ED1D83F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365" y="5327389"/>
              <a:ext cx="404930" cy="15230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16">
              <a:extLst>
                <a:ext uri="{FF2B5EF4-FFF2-40B4-BE49-F238E27FC236}">
                  <a16:creationId xmlns="" xmlns:a16="http://schemas.microsoft.com/office/drawing/2014/main" id="{A1DD1D0A-0F7E-40E0-978F-CE937CC7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544" y="5253296"/>
              <a:ext cx="253690" cy="49880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17">
              <a:extLst>
                <a:ext uri="{FF2B5EF4-FFF2-40B4-BE49-F238E27FC236}">
                  <a16:creationId xmlns="" xmlns:a16="http://schemas.microsoft.com/office/drawing/2014/main" id="{A43EF252-9E90-4E84-812C-83F478363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0264" y="3692012"/>
              <a:ext cx="770828" cy="31675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18">
              <a:extLst>
                <a:ext uri="{FF2B5EF4-FFF2-40B4-BE49-F238E27FC236}">
                  <a16:creationId xmlns="" xmlns:a16="http://schemas.microsoft.com/office/drawing/2014/main" id="{8F5609A6-BA4F-4CC0-A4A0-56D5F22CB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447" y="3569471"/>
              <a:ext cx="614711" cy="246789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="" xmlns:a16="http://schemas.microsoft.com/office/drawing/2014/main" id="{4CEA51C3-3B2D-4BFB-9D08-9DFD93202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2475" y="3136304"/>
              <a:ext cx="541533" cy="2764274"/>
            </a:xfrm>
            <a:custGeom>
              <a:avLst/>
              <a:gdLst>
                <a:gd name="T0" fmla="*/ 111 w 111"/>
                <a:gd name="T1" fmla="*/ 970 h 970"/>
                <a:gd name="T2" fmla="*/ 0 w 111"/>
                <a:gd name="T3" fmla="*/ 970 h 970"/>
                <a:gd name="T4" fmla="*/ 0 w 111"/>
                <a:gd name="T5" fmla="*/ 103 h 970"/>
                <a:gd name="T6" fmla="*/ 56 w 111"/>
                <a:gd name="T7" fmla="*/ 0 h 970"/>
                <a:gd name="T8" fmla="*/ 111 w 111"/>
                <a:gd name="T9" fmla="*/ 103 h 970"/>
                <a:gd name="T10" fmla="*/ 111 w 111"/>
                <a:gd name="T11" fmla="*/ 970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970">
                  <a:moveTo>
                    <a:pt x="111" y="970"/>
                  </a:moveTo>
                  <a:lnTo>
                    <a:pt x="0" y="970"/>
                  </a:lnTo>
                  <a:lnTo>
                    <a:pt x="0" y="103"/>
                  </a:lnTo>
                  <a:lnTo>
                    <a:pt x="56" y="0"/>
                  </a:lnTo>
                  <a:lnTo>
                    <a:pt x="111" y="103"/>
                  </a:lnTo>
                  <a:lnTo>
                    <a:pt x="111" y="97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0">
              <a:extLst>
                <a:ext uri="{FF2B5EF4-FFF2-40B4-BE49-F238E27FC236}">
                  <a16:creationId xmlns="" xmlns:a16="http://schemas.microsoft.com/office/drawing/2014/main" id="{D711326B-0F7A-49ED-A0A5-AF9F9B6D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37730" y="4014336"/>
              <a:ext cx="878159" cy="28361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="" xmlns:a16="http://schemas.microsoft.com/office/drawing/2014/main" id="{217194BA-D8D8-475C-AC62-3E4EA0D0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262" y="3002431"/>
              <a:ext cx="878159" cy="385715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="" xmlns:a16="http://schemas.microsoft.com/office/drawing/2014/main" id="{24023A8E-9C7D-4188-883E-3B337C7AB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4692" y="2737643"/>
              <a:ext cx="743014" cy="4121947"/>
            </a:xfrm>
            <a:custGeom>
              <a:avLst/>
              <a:gdLst>
                <a:gd name="T0" fmla="*/ 151 w 151"/>
                <a:gd name="T1" fmla="*/ 1316 h 1316"/>
                <a:gd name="T2" fmla="*/ 0 w 151"/>
                <a:gd name="T3" fmla="*/ 1316 h 1316"/>
                <a:gd name="T4" fmla="*/ 0 w 151"/>
                <a:gd name="T5" fmla="*/ 195 h 1316"/>
                <a:gd name="T6" fmla="*/ 151 w 151"/>
                <a:gd name="T7" fmla="*/ 0 h 1316"/>
                <a:gd name="T8" fmla="*/ 151 w 151"/>
                <a:gd name="T9" fmla="*/ 1316 h 1316"/>
                <a:gd name="connsiteX0" fmla="*/ 10000 w 10000"/>
                <a:gd name="connsiteY0" fmla="*/ 10000 h 11004"/>
                <a:gd name="connsiteX1" fmla="*/ 0 w 10000"/>
                <a:gd name="connsiteY1" fmla="*/ 11004 h 11004"/>
                <a:gd name="connsiteX2" fmla="*/ 0 w 10000"/>
                <a:gd name="connsiteY2" fmla="*/ 1482 h 11004"/>
                <a:gd name="connsiteX3" fmla="*/ 10000 w 10000"/>
                <a:gd name="connsiteY3" fmla="*/ 0 h 11004"/>
                <a:gd name="connsiteX4" fmla="*/ 10000 w 10000"/>
                <a:gd name="connsiteY4" fmla="*/ 10000 h 11004"/>
                <a:gd name="connsiteX0" fmla="*/ 10086 w 10086"/>
                <a:gd name="connsiteY0" fmla="*/ 11004 h 11004"/>
                <a:gd name="connsiteX1" fmla="*/ 0 w 10086"/>
                <a:gd name="connsiteY1" fmla="*/ 11004 h 11004"/>
                <a:gd name="connsiteX2" fmla="*/ 0 w 10086"/>
                <a:gd name="connsiteY2" fmla="*/ 1482 h 11004"/>
                <a:gd name="connsiteX3" fmla="*/ 10000 w 10086"/>
                <a:gd name="connsiteY3" fmla="*/ 0 h 11004"/>
                <a:gd name="connsiteX4" fmla="*/ 10086 w 10086"/>
                <a:gd name="connsiteY4" fmla="*/ 11004 h 11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86" h="11004">
                  <a:moveTo>
                    <a:pt x="10086" y="11004"/>
                  </a:moveTo>
                  <a:lnTo>
                    <a:pt x="0" y="11004"/>
                  </a:lnTo>
                  <a:lnTo>
                    <a:pt x="0" y="1482"/>
                  </a:lnTo>
                  <a:lnTo>
                    <a:pt x="10000" y="0"/>
                  </a:lnTo>
                  <a:cubicBezTo>
                    <a:pt x="10029" y="3668"/>
                    <a:pt x="10057" y="7336"/>
                    <a:pt x="10086" y="110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23">
              <a:extLst>
                <a:ext uri="{FF2B5EF4-FFF2-40B4-BE49-F238E27FC236}">
                  <a16:creationId xmlns="" xmlns:a16="http://schemas.microsoft.com/office/drawing/2014/main" id="{19901B4C-B732-4035-BE70-704ABC7F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8965" y="3863299"/>
              <a:ext cx="570804" cy="2470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24">
              <a:extLst>
                <a:ext uri="{FF2B5EF4-FFF2-40B4-BE49-F238E27FC236}">
                  <a16:creationId xmlns="" xmlns:a16="http://schemas.microsoft.com/office/drawing/2014/main" id="{28E0430A-8500-4B50-8375-2891709BE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1597" y="3998241"/>
              <a:ext cx="746438" cy="28613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="" xmlns:a16="http://schemas.microsoft.com/office/drawing/2014/main" id="{4BC5ED1F-4C1A-48B3-BE3E-03A6D44EA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9897" y="3858605"/>
              <a:ext cx="600076" cy="139639"/>
            </a:xfrm>
            <a:custGeom>
              <a:avLst/>
              <a:gdLst>
                <a:gd name="T0" fmla="*/ 123 w 123"/>
                <a:gd name="T1" fmla="*/ 49 h 49"/>
                <a:gd name="T2" fmla="*/ 0 w 123"/>
                <a:gd name="T3" fmla="*/ 49 h 49"/>
                <a:gd name="T4" fmla="*/ 18 w 123"/>
                <a:gd name="T5" fmla="*/ 0 h 49"/>
                <a:gd name="T6" fmla="*/ 105 w 123"/>
                <a:gd name="T7" fmla="*/ 0 h 49"/>
                <a:gd name="T8" fmla="*/ 123 w 123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9">
                  <a:moveTo>
                    <a:pt x="123" y="49"/>
                  </a:moveTo>
                  <a:lnTo>
                    <a:pt x="0" y="49"/>
                  </a:lnTo>
                  <a:lnTo>
                    <a:pt x="18" y="0"/>
                  </a:lnTo>
                  <a:lnTo>
                    <a:pt x="105" y="0"/>
                  </a:lnTo>
                  <a:lnTo>
                    <a:pt x="123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26">
              <a:extLst>
                <a:ext uri="{FF2B5EF4-FFF2-40B4-BE49-F238E27FC236}">
                  <a16:creationId xmlns="" xmlns:a16="http://schemas.microsoft.com/office/drawing/2014/main" id="{F74D3BC5-0545-4F8C-A1FC-E4C7AF2B7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593" y="3957039"/>
              <a:ext cx="722041" cy="29025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27">
              <a:extLst>
                <a:ext uri="{FF2B5EF4-FFF2-40B4-BE49-F238E27FC236}">
                  <a16:creationId xmlns="" xmlns:a16="http://schemas.microsoft.com/office/drawing/2014/main" id="{99576C28-A4D0-45E8-B673-3F13856C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8934" y="3871545"/>
              <a:ext cx="35614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28">
              <a:extLst>
                <a:ext uri="{FF2B5EF4-FFF2-40B4-BE49-F238E27FC236}">
                  <a16:creationId xmlns="" xmlns:a16="http://schemas.microsoft.com/office/drawing/2014/main" id="{EA0292AB-C1F0-40AB-912D-C2C5EC9B0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211" y="3957039"/>
              <a:ext cx="819614" cy="968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29">
              <a:extLst>
                <a:ext uri="{FF2B5EF4-FFF2-40B4-BE49-F238E27FC236}">
                  <a16:creationId xmlns="" xmlns:a16="http://schemas.microsoft.com/office/drawing/2014/main" id="{8CF20B39-AEFE-466B-9810-DCDD9D5D2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963" y="3443946"/>
              <a:ext cx="497623" cy="968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30">
              <a:extLst>
                <a:ext uri="{FF2B5EF4-FFF2-40B4-BE49-F238E27FC236}">
                  <a16:creationId xmlns="" xmlns:a16="http://schemas.microsoft.com/office/drawing/2014/main" id="{C0237A5B-CF49-46C8-A506-05899107A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16011" y="3874260"/>
              <a:ext cx="424445" cy="8549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="" xmlns:a16="http://schemas.microsoft.com/office/drawing/2014/main" id="{ACC2204A-DC12-4E82-A3D8-1896559133D7}"/>
                </a:ext>
              </a:extLst>
            </p:cNvPr>
            <p:cNvGrpSpPr/>
            <p:nvPr/>
          </p:nvGrpSpPr>
          <p:grpSpPr>
            <a:xfrm>
              <a:off x="10105660" y="1790896"/>
              <a:ext cx="807471" cy="5068692"/>
              <a:chOff x="10102850" y="1790482"/>
              <a:chExt cx="806841" cy="5067517"/>
            </a:xfrm>
            <a:solidFill>
              <a:schemeClr val="accent6"/>
            </a:solidFill>
          </p:grpSpPr>
          <p:sp>
            <p:nvSpPr>
              <p:cNvPr id="98" name="Rectangle 31">
                <a:extLst>
                  <a:ext uri="{FF2B5EF4-FFF2-40B4-BE49-F238E27FC236}">
                    <a16:creationId xmlns="" xmlns:a16="http://schemas.microsoft.com/office/drawing/2014/main" id="{CEAA514C-D145-438A-BB3F-286C6F1D1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81059" y="2440395"/>
                <a:ext cx="463112" cy="404288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9">
                <a:extLst>
                  <a:ext uri="{FF2B5EF4-FFF2-40B4-BE49-F238E27FC236}">
                    <a16:creationId xmlns="" xmlns:a16="http://schemas.microsoft.com/office/drawing/2014/main" id="{ABF876E3-34B2-4BB2-908C-7FECB4805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2850" y="3262213"/>
                <a:ext cx="806841" cy="96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0">
                <a:extLst>
                  <a:ext uri="{FF2B5EF4-FFF2-40B4-BE49-F238E27FC236}">
                    <a16:creationId xmlns="" xmlns:a16="http://schemas.microsoft.com/office/drawing/2014/main" id="{B14228FB-6066-4EC9-9E44-02DF20516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3147" y="2440781"/>
                <a:ext cx="556270" cy="7130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12">
                <a:extLst>
                  <a:ext uri="{FF2B5EF4-FFF2-40B4-BE49-F238E27FC236}">
                    <a16:creationId xmlns="" xmlns:a16="http://schemas.microsoft.com/office/drawing/2014/main" id="{4D591DBB-BAAC-4027-B5E7-A5070BBB0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47951" y="3262212"/>
                <a:ext cx="711623" cy="3595787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Rectangle 32">
                <a:extLst>
                  <a:ext uri="{FF2B5EF4-FFF2-40B4-BE49-F238E27FC236}">
                    <a16:creationId xmlns="" xmlns:a16="http://schemas.microsoft.com/office/drawing/2014/main" id="{86EA4F3A-4593-466F-93F0-2B16D74AC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73467" y="2358069"/>
                <a:ext cx="300686" cy="8271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Rectangle 33">
                <a:extLst>
                  <a:ext uri="{FF2B5EF4-FFF2-40B4-BE49-F238E27FC236}">
                    <a16:creationId xmlns="" xmlns:a16="http://schemas.microsoft.com/office/drawing/2014/main" id="{2BF3485B-E650-410B-9B1C-E17E04AB1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58660" y="2278208"/>
                <a:ext cx="130297" cy="7986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4">
                <a:extLst>
                  <a:ext uri="{FF2B5EF4-FFF2-40B4-BE49-F238E27FC236}">
                    <a16:creationId xmlns="" xmlns:a16="http://schemas.microsoft.com/office/drawing/2014/main" id="{1DDA6A46-3700-443C-9217-715590FDA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03764" y="1790482"/>
                <a:ext cx="40092" cy="487726"/>
              </a:xfrm>
              <a:custGeom>
                <a:avLst/>
                <a:gdLst>
                  <a:gd name="T0" fmla="*/ 8 w 8"/>
                  <a:gd name="T1" fmla="*/ 171 h 171"/>
                  <a:gd name="T2" fmla="*/ 0 w 8"/>
                  <a:gd name="T3" fmla="*/ 171 h 171"/>
                  <a:gd name="T4" fmla="*/ 2 w 8"/>
                  <a:gd name="T5" fmla="*/ 0 h 171"/>
                  <a:gd name="T6" fmla="*/ 5 w 8"/>
                  <a:gd name="T7" fmla="*/ 0 h 171"/>
                  <a:gd name="T8" fmla="*/ 8 w 8"/>
                  <a:gd name="T9" fmla="*/ 171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71">
                    <a:moveTo>
                      <a:pt x="8" y="171"/>
                    </a:moveTo>
                    <a:lnTo>
                      <a:pt x="0" y="171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7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35">
              <a:extLst>
                <a:ext uri="{FF2B5EF4-FFF2-40B4-BE49-F238E27FC236}">
                  <a16:creationId xmlns="" xmlns:a16="http://schemas.microsoft.com/office/drawing/2014/main" id="{09425CCD-928E-4A11-A620-423B5304E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188" y="2349834"/>
              <a:ext cx="43909" cy="416066"/>
            </a:xfrm>
            <a:custGeom>
              <a:avLst/>
              <a:gdLst>
                <a:gd name="T0" fmla="*/ 9 w 9"/>
                <a:gd name="T1" fmla="*/ 146 h 146"/>
                <a:gd name="T2" fmla="*/ 0 w 9"/>
                <a:gd name="T3" fmla="*/ 146 h 146"/>
                <a:gd name="T4" fmla="*/ 2 w 9"/>
                <a:gd name="T5" fmla="*/ 0 h 146"/>
                <a:gd name="T6" fmla="*/ 7 w 9"/>
                <a:gd name="T7" fmla="*/ 0 h 146"/>
                <a:gd name="T8" fmla="*/ 9 w 9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6">
                  <a:moveTo>
                    <a:pt x="9" y="146"/>
                  </a:moveTo>
                  <a:lnTo>
                    <a:pt x="0" y="146"/>
                  </a:lnTo>
                  <a:lnTo>
                    <a:pt x="2" y="0"/>
                  </a:lnTo>
                  <a:lnTo>
                    <a:pt x="7" y="0"/>
                  </a:lnTo>
                  <a:lnTo>
                    <a:pt x="9" y="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Oval 36">
              <a:extLst>
                <a:ext uri="{FF2B5EF4-FFF2-40B4-BE49-F238E27FC236}">
                  <a16:creationId xmlns="" xmlns:a16="http://schemas.microsoft.com/office/drawing/2014/main" id="{71C7EFF4-6EC7-4FDC-ACAE-B24A24D1B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046" y="2697508"/>
              <a:ext cx="780585" cy="6098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37">
              <a:extLst>
                <a:ext uri="{FF2B5EF4-FFF2-40B4-BE49-F238E27FC236}">
                  <a16:creationId xmlns="" xmlns:a16="http://schemas.microsoft.com/office/drawing/2014/main" id="{15D7357E-EEAB-4F07-867D-93AAD07E3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8029" y="3540839"/>
              <a:ext cx="673255" cy="237385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Rectangle 38">
              <a:extLst>
                <a:ext uri="{FF2B5EF4-FFF2-40B4-BE49-F238E27FC236}">
                  <a16:creationId xmlns="" xmlns:a16="http://schemas.microsoft.com/office/drawing/2014/main" id="{7D575AB0-60E8-4B5F-9A30-A29AE6D46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411" y="4566887"/>
              <a:ext cx="404930" cy="22927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40">
              <a:extLst>
                <a:ext uri="{FF2B5EF4-FFF2-40B4-BE49-F238E27FC236}">
                  <a16:creationId xmlns="" xmlns:a16="http://schemas.microsoft.com/office/drawing/2014/main" id="{A9A0AB0A-CF7C-48E9-A5EE-914EDA9C8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39" y="4760670"/>
              <a:ext cx="463474" cy="20989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41">
              <a:extLst>
                <a:ext uri="{FF2B5EF4-FFF2-40B4-BE49-F238E27FC236}">
                  <a16:creationId xmlns="" xmlns:a16="http://schemas.microsoft.com/office/drawing/2014/main" id="{7918EC77-0263-40C3-872D-9CF50C9B1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754" y="5136841"/>
              <a:ext cx="463474" cy="17227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42">
              <a:extLst>
                <a:ext uri="{FF2B5EF4-FFF2-40B4-BE49-F238E27FC236}">
                  <a16:creationId xmlns="" xmlns:a16="http://schemas.microsoft.com/office/drawing/2014/main" id="{C6AE11E4-29F3-4CB3-870B-B946F1931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4968" y="5428825"/>
              <a:ext cx="336625" cy="14307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43">
              <a:extLst>
                <a:ext uri="{FF2B5EF4-FFF2-40B4-BE49-F238E27FC236}">
                  <a16:creationId xmlns="" xmlns:a16="http://schemas.microsoft.com/office/drawing/2014/main" id="{C3F6D4B2-1B0C-45CA-867B-AE08139F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414" y="5123898"/>
              <a:ext cx="229301" cy="173569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44">
              <a:extLst>
                <a:ext uri="{FF2B5EF4-FFF2-40B4-BE49-F238E27FC236}">
                  <a16:creationId xmlns="" xmlns:a16="http://schemas.microsoft.com/office/drawing/2014/main" id="{4352D654-225D-40EF-8D41-FE705B29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7226" y="3945506"/>
              <a:ext cx="522016" cy="195779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="" xmlns:a16="http://schemas.microsoft.com/office/drawing/2014/main" id="{3495FE3D-C50B-4401-BF2B-F29CA900D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6716" y="5262096"/>
              <a:ext cx="1424568" cy="159749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46">
              <a:extLst>
                <a:ext uri="{FF2B5EF4-FFF2-40B4-BE49-F238E27FC236}">
                  <a16:creationId xmlns="" xmlns:a16="http://schemas.microsoft.com/office/drawing/2014/main" id="{B66B0F97-7C47-4188-8FAC-0E04905E7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1909" y="5304844"/>
              <a:ext cx="463474" cy="131944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48">
              <a:extLst>
                <a:ext uri="{FF2B5EF4-FFF2-40B4-BE49-F238E27FC236}">
                  <a16:creationId xmlns="" xmlns:a16="http://schemas.microsoft.com/office/drawing/2014/main" id="{1D2FF4AC-62E1-4BD8-B270-DF3B52AD5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855" y="5287881"/>
              <a:ext cx="463474" cy="15717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41">
              <a:extLst>
                <a:ext uri="{FF2B5EF4-FFF2-40B4-BE49-F238E27FC236}">
                  <a16:creationId xmlns="" xmlns:a16="http://schemas.microsoft.com/office/drawing/2014/main" id="{887D7F68-2A1A-4767-81EA-1BF855C73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1929" y="5136841"/>
              <a:ext cx="458889" cy="17227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41">
              <a:extLst>
                <a:ext uri="{FF2B5EF4-FFF2-40B4-BE49-F238E27FC236}">
                  <a16:creationId xmlns="" xmlns:a16="http://schemas.microsoft.com/office/drawing/2014/main" id="{E36BF37C-9C21-42E8-A3AD-DA05B1E7D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035" y="5703621"/>
              <a:ext cx="465975" cy="1155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5">
              <a:extLst>
                <a:ext uri="{FF2B5EF4-FFF2-40B4-BE49-F238E27FC236}">
                  <a16:creationId xmlns="" xmlns:a16="http://schemas.microsoft.com/office/drawing/2014/main" id="{232084F8-AB6C-4BEC-8F4D-21083531A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520" y="5703622"/>
              <a:ext cx="579761" cy="1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Rectangle 40">
              <a:extLst>
                <a:ext uri="{FF2B5EF4-FFF2-40B4-BE49-F238E27FC236}">
                  <a16:creationId xmlns="" xmlns:a16="http://schemas.microsoft.com/office/drawing/2014/main" id="{0F4AEC23-72EE-486C-90A3-94D760BC4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045" y="5703621"/>
              <a:ext cx="264288" cy="11559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="" xmlns:a16="http://schemas.microsoft.com/office/drawing/2014/main" id="{971C661E-F5F2-4E93-8A59-940A11239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4589" y="5703621"/>
              <a:ext cx="2311292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41">
              <a:extLst>
                <a:ext uri="{FF2B5EF4-FFF2-40B4-BE49-F238E27FC236}">
                  <a16:creationId xmlns="" xmlns:a16="http://schemas.microsoft.com/office/drawing/2014/main" id="{AE9F2ABD-E4B9-4B78-ABB3-854393BA9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5887" y="5330299"/>
              <a:ext cx="140727" cy="1155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vert="horz" wrap="square" lIns="91426" tIns="45713" rIns="91426" bIns="45713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1"/>
          <p:cNvGrpSpPr/>
          <p:nvPr/>
        </p:nvGrpSpPr>
        <p:grpSpPr>
          <a:xfrm>
            <a:off x="2999516" y="150651"/>
            <a:ext cx="6310010" cy="2396446"/>
            <a:chOff x="8235280" y="2654646"/>
            <a:chExt cx="6786610" cy="3800418"/>
          </a:xfrm>
        </p:grpSpPr>
        <p:pic>
          <p:nvPicPr>
            <p:cNvPr id="57" name="Picture 2" descr="iconNesti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5366" y="2654646"/>
              <a:ext cx="4523706" cy="2286018"/>
            </a:xfrm>
            <a:prstGeom prst="rect">
              <a:avLst/>
            </a:prstGeom>
          </p:spPr>
        </p:pic>
        <p:sp>
          <p:nvSpPr>
            <p:cNvPr id="58" name="TextBox 57"/>
            <p:cNvSpPr txBox="1"/>
            <p:nvPr/>
          </p:nvSpPr>
          <p:spPr>
            <a:xfrm>
              <a:off x="8235280" y="4941988"/>
              <a:ext cx="6786610" cy="1513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latin typeface="AR JULIAN" pitchFamily="2" charset="0"/>
                </a:rPr>
                <a:t>A Complete Society Management System </a:t>
              </a:r>
              <a:endParaRPr lang="en-IN" sz="2800" b="1" dirty="0">
                <a:latin typeface="AR JULIAN" pitchFamily="2" charset="0"/>
              </a:endParaRPr>
            </a:p>
          </p:txBody>
        </p:sp>
      </p:grpSp>
      <p:pic>
        <p:nvPicPr>
          <p:cNvPr id="64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610" y="1680"/>
            <a:ext cx="1163616" cy="1127722"/>
          </a:xfrm>
          <a:prstGeom prst="rect">
            <a:avLst/>
          </a:prstGeom>
          <a:noFill/>
        </p:spPr>
      </p:pic>
      <p:sp>
        <p:nvSpPr>
          <p:cNvPr id="65" name="Text Box82"/>
          <p:cNvSpPr txBox="1"/>
          <p:nvPr/>
        </p:nvSpPr>
        <p:spPr>
          <a:xfrm>
            <a:off x="3237386" y="6382122"/>
            <a:ext cx="4443009" cy="315536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2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Complaint</a:t>
            </a:r>
            <a:r>
              <a:rPr lang="en-US" altLang="zh-CN" sz="2400" spc="-17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6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7" name="Text Box83"/>
          <p:cNvSpPr txBox="1"/>
          <p:nvPr/>
        </p:nvSpPr>
        <p:spPr>
          <a:xfrm>
            <a:off x="165756" y="5225467"/>
            <a:ext cx="3228301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Visitor</a:t>
            </a:r>
            <a:r>
              <a:rPr lang="en-US" altLang="zh-CN" sz="2400" spc="-14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45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Management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8" name="Text Box84"/>
          <p:cNvSpPr txBox="1"/>
          <p:nvPr/>
        </p:nvSpPr>
        <p:spPr>
          <a:xfrm>
            <a:off x="116819" y="5806058"/>
            <a:ext cx="2673703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Notice</a:t>
            </a:r>
            <a:r>
              <a:rPr lang="en-US" altLang="zh-CN" sz="2400" spc="-14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Board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69" name="Text Box85"/>
          <p:cNvSpPr txBox="1"/>
          <p:nvPr/>
        </p:nvSpPr>
        <p:spPr>
          <a:xfrm>
            <a:off x="165756" y="6382122"/>
            <a:ext cx="3489645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Forum</a:t>
            </a:r>
            <a:r>
              <a:rPr lang="en-US" altLang="zh-CN" sz="2400" spc="-13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59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65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Discussions   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0" name="Text Box86"/>
          <p:cNvSpPr txBox="1"/>
          <p:nvPr/>
        </p:nvSpPr>
        <p:spPr>
          <a:xfrm>
            <a:off x="3776289" y="5645886"/>
            <a:ext cx="2847487" cy="3203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2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2100"/>
              </a:lnSpc>
            </a:pPr>
            <a:r>
              <a:rPr lang="en-US" altLang="zh-CN" sz="2400" spc="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0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Vendor</a:t>
            </a:r>
            <a:r>
              <a:rPr lang="en-US" altLang="zh-CN" sz="2400" spc="-15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Directory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1" name="Text Box87"/>
          <p:cNvSpPr txBox="1"/>
          <p:nvPr/>
        </p:nvSpPr>
        <p:spPr>
          <a:xfrm>
            <a:off x="7024260" y="5545811"/>
            <a:ext cx="2991502" cy="123886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sz="3600" dirty="0">
              <a:latin typeface="Times New Roman" pitchFamily="18" charset="0"/>
              <a:cs typeface="Times New Roman" pitchFamily="18" charset="0"/>
            </a:endParaRPr>
          </a:p>
          <a:p>
            <a:pPr algn="l" rtl="0">
              <a:lnSpc>
                <a:spcPts val="3101"/>
              </a:lnSpc>
            </a:pPr>
            <a:r>
              <a:rPr lang="en-US" altLang="zh-CN" sz="2400" spc="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</a:t>
            </a:r>
            <a:r>
              <a:rPr lang="en-US" altLang="zh-CN" sz="2400" spc="1314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-8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SMS</a:t>
            </a:r>
            <a:r>
              <a:rPr lang="en-US" altLang="zh-CN" sz="2400" spc="-57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Notification</a:t>
            </a:r>
            <a:r>
              <a:rPr lang="en-US" altLang="zh-CN" sz="2400" spc="-101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endParaRPr lang="en-US" altLang="zh-CN" sz="2400" spc="-101" dirty="0" smtClean="0">
              <a:solidFill>
                <a:srgbClr val="000000"/>
              </a:solidFill>
              <a:latin typeface="Times New Roman" pitchFamily="18" charset="0"/>
              <a:ea typeface="Arial"/>
              <a:cs typeface="Times New Roman" pitchFamily="18" charset="0"/>
            </a:endParaRPr>
          </a:p>
          <a:p>
            <a:pPr>
              <a:lnSpc>
                <a:spcPts val="3101"/>
              </a:lnSpc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   </a:t>
            </a:r>
            <a:r>
              <a:rPr lang="en-US" altLang="zh-CN" sz="2400" spc="42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in</a:t>
            </a:r>
            <a:r>
              <a:rPr lang="en-US" altLang="zh-CN" sz="2400" spc="-127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4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Rent</a:t>
            </a:r>
            <a:r>
              <a:rPr lang="en-US" altLang="zh-CN" sz="2400" spc="-9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Out</a:t>
            </a:r>
            <a:r>
              <a:rPr lang="en-US" altLang="zh-CN" sz="2400" spc="-93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131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•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   </a:t>
            </a:r>
            <a:r>
              <a:rPr lang="en-US" altLang="zh-CN" sz="2400" spc="38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Sale</a:t>
            </a:r>
            <a:r>
              <a:rPr lang="en-US" altLang="zh-CN" sz="2400" spc="-84" dirty="0" smtClean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2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&amp;</a:t>
            </a:r>
            <a:r>
              <a:rPr lang="en-US" altLang="zh-CN" sz="2400" spc="-68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altLang="zh-CN" sz="2400" spc="82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Purchase</a:t>
            </a:r>
            <a:endParaRPr lang="en-US" altLang="zh-CN" sz="2400" dirty="0">
              <a:latin typeface="Times New Roman" pitchFamily="18" charset="0"/>
              <a:ea typeface="Arial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8972055" y="544917"/>
            <a:ext cx="2992725" cy="4680550"/>
            <a:chOff x="8972055" y="544917"/>
            <a:chExt cx="2992725" cy="4680550"/>
          </a:xfrm>
        </p:grpSpPr>
        <p:grpSp>
          <p:nvGrpSpPr>
            <p:cNvPr id="74" name="Group 73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8972055" y="544917"/>
              <a:ext cx="2992725" cy="4680550"/>
              <a:chOff x="1312561" y="1955177"/>
              <a:chExt cx="2342184" cy="3835929"/>
            </a:xfrm>
          </p:grpSpPr>
          <p:sp>
            <p:nvSpPr>
              <p:cNvPr id="76" name="Oval 75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Freeform 76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  <p:pic>
          <p:nvPicPr>
            <p:cNvPr id="75" name="Picture 2" descr="C:\Users\varun\Desktop\all doc\pictures for presentation\Screenshots\dashboard\dashboard 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6088" y="1110680"/>
              <a:ext cx="2028209" cy="342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46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/>
          <p:cNvSpPr/>
          <p:nvPr/>
        </p:nvSpPr>
        <p:spPr>
          <a:xfrm>
            <a:off x="0" y="3872641"/>
            <a:ext cx="12201525" cy="1556649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84" name="Parallelogram 83"/>
          <p:cNvSpPr/>
          <p:nvPr/>
        </p:nvSpPr>
        <p:spPr>
          <a:xfrm flipH="1">
            <a:off x="770659" y="47541"/>
            <a:ext cx="3455934" cy="6190565"/>
          </a:xfrm>
          <a:prstGeom prst="parallelogram">
            <a:avLst>
              <a:gd name="adj" fmla="val 43114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886675" y="2942001"/>
            <a:ext cx="2964220" cy="2440085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5880179" y="3497600"/>
            <a:ext cx="2628141" cy="1141259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5776178" y="3906568"/>
            <a:ext cx="612957" cy="766893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7902752" y="3969721"/>
            <a:ext cx="817727" cy="574854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880181" y="3122210"/>
            <a:ext cx="2685887" cy="889440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8486287" y="4372452"/>
            <a:ext cx="461212" cy="32170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5392330" y="4378032"/>
            <a:ext cx="489370" cy="26082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3458198" y="2313028"/>
            <a:ext cx="4214939" cy="149503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9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8287229" y="2390621"/>
            <a:ext cx="3425862" cy="1048755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3785461" y="4809494"/>
            <a:ext cx="4677246" cy="74097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lvl="0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7937386" y="4667300"/>
            <a:ext cx="3524218" cy="725589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20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6542019" y="3815307"/>
            <a:ext cx="1926191" cy="479368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2400" b="1" dirty="0">
                <a:latin typeface="AR JULIAN" pitchFamily="2" charset="0"/>
              </a:rPr>
              <a:t>Services</a:t>
            </a:r>
            <a:r>
              <a:rPr lang="en-IN" b="1" dirty="0">
                <a:latin typeface="AR ESSENCE" pitchFamily="2" charset="0"/>
              </a:rPr>
              <a:t> </a:t>
            </a:r>
          </a:p>
        </p:txBody>
      </p:sp>
      <p:sp>
        <p:nvSpPr>
          <p:cNvPr id="1048" name="TextBox 1047"/>
          <p:cNvSpPr txBox="1"/>
          <p:nvPr/>
        </p:nvSpPr>
        <p:spPr>
          <a:xfrm>
            <a:off x="436820" y="1062932"/>
            <a:ext cx="11496589" cy="109492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pPr algn="ctr"/>
            <a:r>
              <a:rPr lang="en-IN" sz="3200" b="1" dirty="0">
                <a:latin typeface="AR JULIAN" pitchFamily="2" charset="0"/>
              </a:rPr>
              <a:t>WE AIM TO MAINTAIN A LONG TERM RELATION WITH OUR </a:t>
            </a:r>
            <a:r>
              <a:rPr lang="en-IN" sz="3200" b="1" dirty="0" smtClean="0">
                <a:latin typeface="AR JULIAN" pitchFamily="2" charset="0"/>
              </a:rPr>
              <a:t>CLIENTS</a:t>
            </a:r>
            <a:endParaRPr lang="en-IN" sz="2800" b="1" dirty="0">
              <a:latin typeface="AR JULIAN" pitchFamily="2" charset="0"/>
            </a:endParaRPr>
          </a:p>
        </p:txBody>
      </p:sp>
      <p:pic>
        <p:nvPicPr>
          <p:cNvPr id="8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3414" y="47541"/>
            <a:ext cx="1163616" cy="1127722"/>
          </a:xfrm>
          <a:prstGeom prst="rect">
            <a:avLst/>
          </a:prstGeom>
          <a:noFill/>
        </p:spPr>
      </p:pic>
      <p:sp>
        <p:nvSpPr>
          <p:cNvPr id="82" name="Rectangle 81"/>
          <p:cNvSpPr/>
          <p:nvPr/>
        </p:nvSpPr>
        <p:spPr>
          <a:xfrm>
            <a:off x="670417" y="411347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2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="" xmlns:a16="http://schemas.microsoft.com/office/drawing/2014/main" id="{6D60C2C9-8227-475E-9903-3E2AC8C38ED2}"/>
              </a:ext>
            </a:extLst>
          </p:cNvPr>
          <p:cNvSpPr/>
          <p:nvPr/>
        </p:nvSpPr>
        <p:spPr>
          <a:xfrm>
            <a:off x="1098099" y="5327366"/>
            <a:ext cx="5820916" cy="575675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34" tIns="54417" rIns="108834" bIns="54417"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B5175395-EA26-4014-9FA9-016EA9C41DAB}"/>
              </a:ext>
            </a:extLst>
          </p:cNvPr>
          <p:cNvGrpSpPr/>
          <p:nvPr/>
        </p:nvGrpSpPr>
        <p:grpSpPr>
          <a:xfrm>
            <a:off x="3146776" y="2719286"/>
            <a:ext cx="3493794" cy="1716724"/>
            <a:chOff x="4935538" y="2633663"/>
            <a:chExt cx="2317750" cy="1593851"/>
          </a:xfrm>
        </p:grpSpPr>
        <p:sp>
          <p:nvSpPr>
            <p:cNvPr id="18" name="AutoShape 11">
              <a:extLst>
                <a:ext uri="{FF2B5EF4-FFF2-40B4-BE49-F238E27FC236}">
                  <a16:creationId xmlns="" xmlns:a16="http://schemas.microsoft.com/office/drawing/2014/main" id="{AECAC0E3-22A8-46C4-A011-EFDB0067190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38713" y="2633663"/>
              <a:ext cx="231457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>
              <a:extLst>
                <a:ext uri="{FF2B5EF4-FFF2-40B4-BE49-F238E27FC236}">
                  <a16:creationId xmlns="" xmlns:a16="http://schemas.microsoft.com/office/drawing/2014/main" id="{CBBED9BA-4B05-4E15-BE6A-AE3F396A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35538" y="3298826"/>
              <a:ext cx="2317750" cy="928688"/>
            </a:xfrm>
            <a:custGeom>
              <a:avLst/>
              <a:gdLst>
                <a:gd name="T0" fmla="*/ 8 w 727"/>
                <a:gd name="T1" fmla="*/ 223 h 291"/>
                <a:gd name="T2" fmla="*/ 60 w 727"/>
                <a:gd name="T3" fmla="*/ 104 h 291"/>
                <a:gd name="T4" fmla="*/ 102 w 727"/>
                <a:gd name="T5" fmla="*/ 7 h 291"/>
                <a:gd name="T6" fmla="*/ 139 w 727"/>
                <a:gd name="T7" fmla="*/ 7 h 291"/>
                <a:gd name="T8" fmla="*/ 264 w 727"/>
                <a:gd name="T9" fmla="*/ 34 h 291"/>
                <a:gd name="T10" fmla="*/ 311 w 727"/>
                <a:gd name="T11" fmla="*/ 25 h 291"/>
                <a:gd name="T12" fmla="*/ 436 w 727"/>
                <a:gd name="T13" fmla="*/ 2 h 291"/>
                <a:gd name="T14" fmla="*/ 506 w 727"/>
                <a:gd name="T15" fmla="*/ 43 h 291"/>
                <a:gd name="T16" fmla="*/ 448 w 727"/>
                <a:gd name="T17" fmla="*/ 45 h 291"/>
                <a:gd name="T18" fmla="*/ 474 w 727"/>
                <a:gd name="T19" fmla="*/ 160 h 291"/>
                <a:gd name="T20" fmla="*/ 492 w 727"/>
                <a:gd name="T21" fmla="*/ 219 h 291"/>
                <a:gd name="T22" fmla="*/ 638 w 727"/>
                <a:gd name="T23" fmla="*/ 246 h 291"/>
                <a:gd name="T24" fmla="*/ 682 w 727"/>
                <a:gd name="T25" fmla="*/ 253 h 291"/>
                <a:gd name="T26" fmla="*/ 649 w 727"/>
                <a:gd name="T27" fmla="*/ 169 h 291"/>
                <a:gd name="T28" fmla="*/ 615 w 727"/>
                <a:gd name="T29" fmla="*/ 84 h 291"/>
                <a:gd name="T30" fmla="*/ 633 w 727"/>
                <a:gd name="T31" fmla="*/ 54 h 291"/>
                <a:gd name="T32" fmla="*/ 646 w 727"/>
                <a:gd name="T33" fmla="*/ 276 h 291"/>
                <a:gd name="T34" fmla="*/ 507 w 727"/>
                <a:gd name="T35" fmla="*/ 250 h 291"/>
                <a:gd name="T36" fmla="*/ 462 w 727"/>
                <a:gd name="T37" fmla="*/ 248 h 291"/>
                <a:gd name="T38" fmla="*/ 368 w 727"/>
                <a:gd name="T39" fmla="*/ 263 h 291"/>
                <a:gd name="T40" fmla="*/ 243 w 727"/>
                <a:gd name="T41" fmla="*/ 283 h 291"/>
                <a:gd name="T42" fmla="*/ 203 w 727"/>
                <a:gd name="T43" fmla="*/ 283 h 291"/>
                <a:gd name="T44" fmla="*/ 235 w 727"/>
                <a:gd name="T45" fmla="*/ 256 h 291"/>
                <a:gd name="T46" fmla="*/ 309 w 727"/>
                <a:gd name="T47" fmla="*/ 244 h 291"/>
                <a:gd name="T48" fmla="*/ 422 w 727"/>
                <a:gd name="T49" fmla="*/ 226 h 291"/>
                <a:gd name="T50" fmla="*/ 466 w 727"/>
                <a:gd name="T51" fmla="*/ 215 h 291"/>
                <a:gd name="T52" fmla="*/ 442 w 727"/>
                <a:gd name="T53" fmla="*/ 113 h 291"/>
                <a:gd name="T54" fmla="*/ 410 w 727"/>
                <a:gd name="T55" fmla="*/ 34 h 291"/>
                <a:gd name="T56" fmla="*/ 283 w 727"/>
                <a:gd name="T57" fmla="*/ 60 h 291"/>
                <a:gd name="T58" fmla="*/ 263 w 727"/>
                <a:gd name="T59" fmla="*/ 121 h 291"/>
                <a:gd name="T60" fmla="*/ 241 w 727"/>
                <a:gd name="T61" fmla="*/ 227 h 291"/>
                <a:gd name="T62" fmla="*/ 40 w 727"/>
                <a:gd name="T63" fmla="*/ 220 h 291"/>
                <a:gd name="T64" fmla="*/ 90 w 727"/>
                <a:gd name="T65" fmla="*/ 231 h 291"/>
                <a:gd name="T66" fmla="*/ 162 w 727"/>
                <a:gd name="T67" fmla="*/ 246 h 291"/>
                <a:gd name="T68" fmla="*/ 215 w 727"/>
                <a:gd name="T69" fmla="*/ 253 h 291"/>
                <a:gd name="T70" fmla="*/ 242 w 727"/>
                <a:gd name="T71" fmla="*/ 119 h 291"/>
                <a:gd name="T72" fmla="*/ 250 w 727"/>
                <a:gd name="T73" fmla="*/ 59 h 291"/>
                <a:gd name="T74" fmla="*/ 128 w 727"/>
                <a:gd name="T75" fmla="*/ 33 h 291"/>
                <a:gd name="T76" fmla="*/ 104 w 727"/>
                <a:gd name="T77" fmla="*/ 73 h 291"/>
                <a:gd name="T78" fmla="*/ 48 w 727"/>
                <a:gd name="T79" fmla="*/ 20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7" h="291">
                  <a:moveTo>
                    <a:pt x="0" y="241"/>
                  </a:moveTo>
                  <a:cubicBezTo>
                    <a:pt x="3" y="235"/>
                    <a:pt x="6" y="229"/>
                    <a:pt x="8" y="223"/>
                  </a:cubicBezTo>
                  <a:cubicBezTo>
                    <a:pt x="17" y="202"/>
                    <a:pt x="27" y="181"/>
                    <a:pt x="36" y="159"/>
                  </a:cubicBezTo>
                  <a:cubicBezTo>
                    <a:pt x="44" y="141"/>
                    <a:pt x="52" y="123"/>
                    <a:pt x="60" y="104"/>
                  </a:cubicBezTo>
                  <a:cubicBezTo>
                    <a:pt x="67" y="89"/>
                    <a:pt x="74" y="73"/>
                    <a:pt x="80" y="57"/>
                  </a:cubicBezTo>
                  <a:cubicBezTo>
                    <a:pt x="81" y="56"/>
                    <a:pt x="99" y="14"/>
                    <a:pt x="102" y="7"/>
                  </a:cubicBezTo>
                  <a:cubicBezTo>
                    <a:pt x="103" y="4"/>
                    <a:pt x="104" y="2"/>
                    <a:pt x="106" y="0"/>
                  </a:cubicBezTo>
                  <a:cubicBezTo>
                    <a:pt x="117" y="2"/>
                    <a:pt x="128" y="4"/>
                    <a:pt x="139" y="7"/>
                  </a:cubicBezTo>
                  <a:cubicBezTo>
                    <a:pt x="163" y="12"/>
                    <a:pt x="187" y="17"/>
                    <a:pt x="211" y="22"/>
                  </a:cubicBezTo>
                  <a:cubicBezTo>
                    <a:pt x="229" y="26"/>
                    <a:pt x="246" y="30"/>
                    <a:pt x="264" y="34"/>
                  </a:cubicBezTo>
                  <a:cubicBezTo>
                    <a:pt x="267" y="34"/>
                    <a:pt x="270" y="34"/>
                    <a:pt x="273" y="33"/>
                  </a:cubicBezTo>
                  <a:cubicBezTo>
                    <a:pt x="286" y="31"/>
                    <a:pt x="298" y="28"/>
                    <a:pt x="311" y="25"/>
                  </a:cubicBezTo>
                  <a:cubicBezTo>
                    <a:pt x="323" y="23"/>
                    <a:pt x="390" y="9"/>
                    <a:pt x="411" y="5"/>
                  </a:cubicBezTo>
                  <a:cubicBezTo>
                    <a:pt x="419" y="3"/>
                    <a:pt x="428" y="2"/>
                    <a:pt x="436" y="2"/>
                  </a:cubicBezTo>
                  <a:cubicBezTo>
                    <a:pt x="450" y="4"/>
                    <a:pt x="487" y="11"/>
                    <a:pt x="487" y="11"/>
                  </a:cubicBezTo>
                  <a:cubicBezTo>
                    <a:pt x="487" y="11"/>
                    <a:pt x="501" y="34"/>
                    <a:pt x="506" y="43"/>
                  </a:cubicBezTo>
                  <a:cubicBezTo>
                    <a:pt x="485" y="39"/>
                    <a:pt x="466" y="36"/>
                    <a:pt x="445" y="32"/>
                  </a:cubicBezTo>
                  <a:cubicBezTo>
                    <a:pt x="446" y="37"/>
                    <a:pt x="447" y="41"/>
                    <a:pt x="448" y="45"/>
                  </a:cubicBezTo>
                  <a:cubicBezTo>
                    <a:pt x="452" y="64"/>
                    <a:pt x="457" y="83"/>
                    <a:pt x="461" y="103"/>
                  </a:cubicBezTo>
                  <a:cubicBezTo>
                    <a:pt x="466" y="122"/>
                    <a:pt x="470" y="141"/>
                    <a:pt x="474" y="160"/>
                  </a:cubicBezTo>
                  <a:cubicBezTo>
                    <a:pt x="479" y="178"/>
                    <a:pt x="483" y="196"/>
                    <a:pt x="487" y="214"/>
                  </a:cubicBezTo>
                  <a:cubicBezTo>
                    <a:pt x="488" y="218"/>
                    <a:pt x="490" y="219"/>
                    <a:pt x="492" y="219"/>
                  </a:cubicBezTo>
                  <a:cubicBezTo>
                    <a:pt x="498" y="219"/>
                    <a:pt x="547" y="229"/>
                    <a:pt x="567" y="232"/>
                  </a:cubicBezTo>
                  <a:cubicBezTo>
                    <a:pt x="591" y="237"/>
                    <a:pt x="615" y="242"/>
                    <a:pt x="638" y="246"/>
                  </a:cubicBezTo>
                  <a:cubicBezTo>
                    <a:pt x="652" y="249"/>
                    <a:pt x="666" y="251"/>
                    <a:pt x="680" y="254"/>
                  </a:cubicBezTo>
                  <a:cubicBezTo>
                    <a:pt x="680" y="254"/>
                    <a:pt x="681" y="253"/>
                    <a:pt x="682" y="253"/>
                  </a:cubicBezTo>
                  <a:cubicBezTo>
                    <a:pt x="679" y="246"/>
                    <a:pt x="676" y="238"/>
                    <a:pt x="674" y="231"/>
                  </a:cubicBezTo>
                  <a:cubicBezTo>
                    <a:pt x="665" y="210"/>
                    <a:pt x="657" y="190"/>
                    <a:pt x="649" y="169"/>
                  </a:cubicBezTo>
                  <a:cubicBezTo>
                    <a:pt x="641" y="148"/>
                    <a:pt x="632" y="127"/>
                    <a:pt x="624" y="107"/>
                  </a:cubicBezTo>
                  <a:cubicBezTo>
                    <a:pt x="621" y="99"/>
                    <a:pt x="618" y="92"/>
                    <a:pt x="615" y="84"/>
                  </a:cubicBezTo>
                  <a:cubicBezTo>
                    <a:pt x="615" y="83"/>
                    <a:pt x="615" y="82"/>
                    <a:pt x="615" y="81"/>
                  </a:cubicBezTo>
                  <a:cubicBezTo>
                    <a:pt x="621" y="72"/>
                    <a:pt x="627" y="64"/>
                    <a:pt x="633" y="54"/>
                  </a:cubicBezTo>
                  <a:cubicBezTo>
                    <a:pt x="665" y="133"/>
                    <a:pt x="696" y="212"/>
                    <a:pt x="727" y="291"/>
                  </a:cubicBezTo>
                  <a:cubicBezTo>
                    <a:pt x="722" y="290"/>
                    <a:pt x="670" y="280"/>
                    <a:pt x="646" y="276"/>
                  </a:cubicBezTo>
                  <a:cubicBezTo>
                    <a:pt x="623" y="271"/>
                    <a:pt x="601" y="268"/>
                    <a:pt x="578" y="263"/>
                  </a:cubicBezTo>
                  <a:cubicBezTo>
                    <a:pt x="554" y="259"/>
                    <a:pt x="530" y="254"/>
                    <a:pt x="507" y="250"/>
                  </a:cubicBezTo>
                  <a:cubicBezTo>
                    <a:pt x="498" y="248"/>
                    <a:pt x="490" y="246"/>
                    <a:pt x="481" y="245"/>
                  </a:cubicBezTo>
                  <a:cubicBezTo>
                    <a:pt x="475" y="245"/>
                    <a:pt x="469" y="247"/>
                    <a:pt x="462" y="248"/>
                  </a:cubicBezTo>
                  <a:cubicBezTo>
                    <a:pt x="451" y="249"/>
                    <a:pt x="440" y="251"/>
                    <a:pt x="429" y="253"/>
                  </a:cubicBezTo>
                  <a:cubicBezTo>
                    <a:pt x="409" y="257"/>
                    <a:pt x="388" y="260"/>
                    <a:pt x="368" y="263"/>
                  </a:cubicBezTo>
                  <a:cubicBezTo>
                    <a:pt x="346" y="267"/>
                    <a:pt x="325" y="270"/>
                    <a:pt x="303" y="273"/>
                  </a:cubicBezTo>
                  <a:cubicBezTo>
                    <a:pt x="283" y="277"/>
                    <a:pt x="263" y="280"/>
                    <a:pt x="243" y="283"/>
                  </a:cubicBezTo>
                  <a:cubicBezTo>
                    <a:pt x="236" y="284"/>
                    <a:pt x="230" y="286"/>
                    <a:pt x="224" y="286"/>
                  </a:cubicBezTo>
                  <a:cubicBezTo>
                    <a:pt x="217" y="286"/>
                    <a:pt x="210" y="284"/>
                    <a:pt x="203" y="283"/>
                  </a:cubicBezTo>
                  <a:cubicBezTo>
                    <a:pt x="190" y="280"/>
                    <a:pt x="178" y="278"/>
                    <a:pt x="165" y="275"/>
                  </a:cubicBezTo>
                  <a:moveTo>
                    <a:pt x="235" y="256"/>
                  </a:moveTo>
                  <a:cubicBezTo>
                    <a:pt x="239" y="255"/>
                    <a:pt x="242" y="255"/>
                    <a:pt x="245" y="255"/>
                  </a:cubicBezTo>
                  <a:cubicBezTo>
                    <a:pt x="267" y="251"/>
                    <a:pt x="288" y="247"/>
                    <a:pt x="309" y="244"/>
                  </a:cubicBezTo>
                  <a:cubicBezTo>
                    <a:pt x="330" y="241"/>
                    <a:pt x="350" y="238"/>
                    <a:pt x="371" y="234"/>
                  </a:cubicBezTo>
                  <a:cubicBezTo>
                    <a:pt x="388" y="232"/>
                    <a:pt x="405" y="229"/>
                    <a:pt x="422" y="226"/>
                  </a:cubicBezTo>
                  <a:cubicBezTo>
                    <a:pt x="436" y="224"/>
                    <a:pt x="449" y="222"/>
                    <a:pt x="463" y="220"/>
                  </a:cubicBezTo>
                  <a:cubicBezTo>
                    <a:pt x="465" y="219"/>
                    <a:pt x="467" y="219"/>
                    <a:pt x="466" y="215"/>
                  </a:cubicBezTo>
                  <a:cubicBezTo>
                    <a:pt x="463" y="200"/>
                    <a:pt x="459" y="185"/>
                    <a:pt x="455" y="169"/>
                  </a:cubicBezTo>
                  <a:cubicBezTo>
                    <a:pt x="451" y="151"/>
                    <a:pt x="446" y="132"/>
                    <a:pt x="442" y="113"/>
                  </a:cubicBezTo>
                  <a:cubicBezTo>
                    <a:pt x="437" y="90"/>
                    <a:pt x="432" y="67"/>
                    <a:pt x="426" y="44"/>
                  </a:cubicBezTo>
                  <a:cubicBezTo>
                    <a:pt x="423" y="31"/>
                    <a:pt x="423" y="31"/>
                    <a:pt x="410" y="34"/>
                  </a:cubicBezTo>
                  <a:cubicBezTo>
                    <a:pt x="388" y="38"/>
                    <a:pt x="367" y="43"/>
                    <a:pt x="345" y="47"/>
                  </a:cubicBezTo>
                  <a:cubicBezTo>
                    <a:pt x="324" y="52"/>
                    <a:pt x="304" y="55"/>
                    <a:pt x="283" y="60"/>
                  </a:cubicBezTo>
                  <a:cubicBezTo>
                    <a:pt x="275" y="61"/>
                    <a:pt x="275" y="61"/>
                    <a:pt x="273" y="70"/>
                  </a:cubicBezTo>
                  <a:cubicBezTo>
                    <a:pt x="269" y="87"/>
                    <a:pt x="266" y="104"/>
                    <a:pt x="263" y="121"/>
                  </a:cubicBezTo>
                  <a:cubicBezTo>
                    <a:pt x="258" y="143"/>
                    <a:pt x="254" y="164"/>
                    <a:pt x="249" y="186"/>
                  </a:cubicBezTo>
                  <a:cubicBezTo>
                    <a:pt x="247" y="199"/>
                    <a:pt x="244" y="213"/>
                    <a:pt x="241" y="227"/>
                  </a:cubicBezTo>
                  <a:cubicBezTo>
                    <a:pt x="239" y="236"/>
                    <a:pt x="237" y="245"/>
                    <a:pt x="235" y="256"/>
                  </a:cubicBezTo>
                  <a:close/>
                  <a:moveTo>
                    <a:pt x="40" y="220"/>
                  </a:moveTo>
                  <a:cubicBezTo>
                    <a:pt x="41" y="220"/>
                    <a:pt x="42" y="221"/>
                    <a:pt x="43" y="221"/>
                  </a:cubicBezTo>
                  <a:cubicBezTo>
                    <a:pt x="58" y="224"/>
                    <a:pt x="74" y="228"/>
                    <a:pt x="90" y="231"/>
                  </a:cubicBezTo>
                  <a:cubicBezTo>
                    <a:pt x="102" y="234"/>
                    <a:pt x="114" y="236"/>
                    <a:pt x="126" y="238"/>
                  </a:cubicBezTo>
                  <a:cubicBezTo>
                    <a:pt x="138" y="241"/>
                    <a:pt x="150" y="244"/>
                    <a:pt x="162" y="246"/>
                  </a:cubicBezTo>
                  <a:cubicBezTo>
                    <a:pt x="178" y="249"/>
                    <a:pt x="194" y="252"/>
                    <a:pt x="210" y="256"/>
                  </a:cubicBezTo>
                  <a:cubicBezTo>
                    <a:pt x="213" y="256"/>
                    <a:pt x="214" y="256"/>
                    <a:pt x="215" y="253"/>
                  </a:cubicBezTo>
                  <a:cubicBezTo>
                    <a:pt x="217" y="240"/>
                    <a:pt x="228" y="186"/>
                    <a:pt x="229" y="181"/>
                  </a:cubicBezTo>
                  <a:cubicBezTo>
                    <a:pt x="233" y="160"/>
                    <a:pt x="238" y="140"/>
                    <a:pt x="242" y="119"/>
                  </a:cubicBezTo>
                  <a:cubicBezTo>
                    <a:pt x="246" y="101"/>
                    <a:pt x="249" y="82"/>
                    <a:pt x="253" y="64"/>
                  </a:cubicBezTo>
                  <a:cubicBezTo>
                    <a:pt x="254" y="61"/>
                    <a:pt x="252" y="60"/>
                    <a:pt x="250" y="59"/>
                  </a:cubicBezTo>
                  <a:cubicBezTo>
                    <a:pt x="231" y="55"/>
                    <a:pt x="212" y="51"/>
                    <a:pt x="193" y="47"/>
                  </a:cubicBezTo>
                  <a:cubicBezTo>
                    <a:pt x="171" y="43"/>
                    <a:pt x="149" y="38"/>
                    <a:pt x="128" y="33"/>
                  </a:cubicBezTo>
                  <a:cubicBezTo>
                    <a:pt x="122" y="31"/>
                    <a:pt x="121" y="34"/>
                    <a:pt x="119" y="37"/>
                  </a:cubicBezTo>
                  <a:cubicBezTo>
                    <a:pt x="114" y="49"/>
                    <a:pt x="109" y="61"/>
                    <a:pt x="104" y="73"/>
                  </a:cubicBezTo>
                  <a:cubicBezTo>
                    <a:pt x="95" y="95"/>
                    <a:pt x="85" y="116"/>
                    <a:pt x="76" y="137"/>
                  </a:cubicBezTo>
                  <a:cubicBezTo>
                    <a:pt x="67" y="158"/>
                    <a:pt x="58" y="179"/>
                    <a:pt x="48" y="201"/>
                  </a:cubicBezTo>
                  <a:cubicBezTo>
                    <a:pt x="46" y="207"/>
                    <a:pt x="43" y="213"/>
                    <a:pt x="40" y="22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>
              <a:extLst>
                <a:ext uri="{FF2B5EF4-FFF2-40B4-BE49-F238E27FC236}">
                  <a16:creationId xmlns="" xmlns:a16="http://schemas.microsoft.com/office/drawing/2014/main" id="{02E84567-9211-470D-A931-DDBCCD9780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1913" y="2636838"/>
              <a:ext cx="704850" cy="1006475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rgbClr val="EC323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979F210-DE34-4C4F-AD58-9D5A78383CA2}"/>
              </a:ext>
            </a:extLst>
          </p:cNvPr>
          <p:cNvSpPr txBox="1"/>
          <p:nvPr/>
        </p:nvSpPr>
        <p:spPr>
          <a:xfrm>
            <a:off x="2699054" y="846360"/>
            <a:ext cx="7466763" cy="725450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lvl="0"/>
            <a:r>
              <a:rPr lang="en-US" sz="4000" b="1" dirty="0">
                <a:latin typeface="AR JULIAN" pitchFamily="2" charset="0"/>
              </a:rPr>
              <a:t>Let’s Catch-up </a:t>
            </a:r>
            <a:endParaRPr lang="en-IN" sz="4000" b="1" dirty="0">
              <a:latin typeface="AR JULIAN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BA95CC5-40E7-4D09-8D08-E731EF871FAF}"/>
              </a:ext>
            </a:extLst>
          </p:cNvPr>
          <p:cNvSpPr txBox="1"/>
          <p:nvPr/>
        </p:nvSpPr>
        <p:spPr>
          <a:xfrm>
            <a:off x="8174382" y="130563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Share your location with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B58BACC-0CEB-4D05-8571-F51C408879B6}"/>
              </a:ext>
            </a:extLst>
          </p:cNvPr>
          <p:cNvSpPr txBox="1"/>
          <p:nvPr/>
        </p:nvSpPr>
        <p:spPr>
          <a:xfrm>
            <a:off x="8209182" y="2688282"/>
            <a:ext cx="2779188" cy="1494891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Receive location shared by your friends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defRPr/>
            </a:pPr>
            <a:r>
              <a:rPr lang="en-US" sz="1800" dirty="0">
                <a:latin typeface="Open Sans" panose="020B0606030504020204" pitchFamily="34" charset="0"/>
              </a:rPr>
              <a:t>. </a:t>
            </a:r>
            <a:endParaRPr lang="en-GB" sz="1800" dirty="0"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053E979F-7E33-4E40-9CFA-4C9F90D09DC0}"/>
              </a:ext>
            </a:extLst>
          </p:cNvPr>
          <p:cNvSpPr txBox="1"/>
          <p:nvPr/>
        </p:nvSpPr>
        <p:spPr>
          <a:xfrm>
            <a:off x="8163196" y="3956073"/>
            <a:ext cx="2779188" cy="1217892"/>
          </a:xfrm>
          <a:prstGeom prst="rect">
            <a:avLst/>
          </a:prstGeom>
          <a:noFill/>
        </p:spPr>
        <p:txBody>
          <a:bodyPr wrap="square" lIns="108834" tIns="54417" rIns="108834" bIns="54417" rtlCol="0">
            <a:spAutoFit/>
          </a:bodyPr>
          <a:lstStyle/>
          <a:p>
            <a:pPr marL="204062" indent="-204062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Get the Route, Location and Time Difference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6007EDD3-4203-4219-B6AB-9D8C6509FDDC}"/>
              </a:ext>
            </a:extLst>
          </p:cNvPr>
          <p:cNvGrpSpPr/>
          <p:nvPr/>
        </p:nvGrpSpPr>
        <p:grpSpPr>
          <a:xfrm>
            <a:off x="7484100" y="2765127"/>
            <a:ext cx="453247" cy="722762"/>
            <a:chOff x="7478257" y="3367955"/>
            <a:chExt cx="452893" cy="722595"/>
          </a:xfrm>
          <a:solidFill>
            <a:srgbClr val="F57913"/>
          </a:solidFill>
        </p:grpSpPr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E5CFB7B8-D75E-4DD0-B001-D75203183192}"/>
                </a:ext>
              </a:extLst>
            </p:cNvPr>
            <p:cNvSpPr/>
            <p:nvPr/>
          </p:nvSpPr>
          <p:spPr>
            <a:xfrm>
              <a:off x="7478257" y="3983569"/>
              <a:ext cx="452893" cy="1069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17">
              <a:extLst>
                <a:ext uri="{FF2B5EF4-FFF2-40B4-BE49-F238E27FC236}">
                  <a16:creationId xmlns="" xmlns:a16="http://schemas.microsoft.com/office/drawing/2014/main" id="{FA830564-2032-4EBF-80C2-9C5BFCB6E1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336795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48CFE48E-D1EA-4876-89F0-C73B81649DC2}"/>
              </a:ext>
            </a:extLst>
          </p:cNvPr>
          <p:cNvGrpSpPr/>
          <p:nvPr/>
        </p:nvGrpSpPr>
        <p:grpSpPr>
          <a:xfrm>
            <a:off x="7484100" y="4082852"/>
            <a:ext cx="453247" cy="699474"/>
            <a:chOff x="7478257" y="4606205"/>
            <a:chExt cx="452893" cy="699312"/>
          </a:xfrm>
        </p:grpSpPr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0D77BB37-100C-4426-8E83-30D68F04FF72}"/>
                </a:ext>
              </a:extLst>
            </p:cNvPr>
            <p:cNvSpPr/>
            <p:nvPr/>
          </p:nvSpPr>
          <p:spPr>
            <a:xfrm>
              <a:off x="7478257" y="5198536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17">
              <a:extLst>
                <a:ext uri="{FF2B5EF4-FFF2-40B4-BE49-F238E27FC236}">
                  <a16:creationId xmlns="" xmlns:a16="http://schemas.microsoft.com/office/drawing/2014/main" id="{6002BC93-7CB2-4522-95D5-0CDC6A4635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4606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E9F6AD69-6CAA-4117-9481-B14C2FBABAAC}"/>
              </a:ext>
            </a:extLst>
          </p:cNvPr>
          <p:cNvGrpSpPr/>
          <p:nvPr/>
        </p:nvGrpSpPr>
        <p:grpSpPr>
          <a:xfrm>
            <a:off x="7484099" y="1326643"/>
            <a:ext cx="453247" cy="700351"/>
            <a:chOff x="7478257" y="2193205"/>
            <a:chExt cx="452893" cy="700189"/>
          </a:xfrm>
        </p:grpSpPr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2E703CE8-F8AC-4DEB-B12A-CE02F5376CA6}"/>
                </a:ext>
              </a:extLst>
            </p:cNvPr>
            <p:cNvSpPr/>
            <p:nvPr/>
          </p:nvSpPr>
          <p:spPr>
            <a:xfrm>
              <a:off x="7478257" y="2786413"/>
              <a:ext cx="452893" cy="106981"/>
            </a:xfrm>
            <a:prstGeom prst="ellipse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17">
              <a:extLst>
                <a:ext uri="{FF2B5EF4-FFF2-40B4-BE49-F238E27FC236}">
                  <a16:creationId xmlns="" xmlns:a16="http://schemas.microsoft.com/office/drawing/2014/main" id="{1B09AF1B-ACC8-4293-9936-EF40CA876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8257" y="2193205"/>
              <a:ext cx="452893" cy="646699"/>
            </a:xfrm>
            <a:custGeom>
              <a:avLst/>
              <a:gdLst>
                <a:gd name="T0" fmla="*/ 214 w 221"/>
                <a:gd name="T1" fmla="*/ 77 h 315"/>
                <a:gd name="T2" fmla="*/ 164 w 221"/>
                <a:gd name="T3" fmla="*/ 14 h 315"/>
                <a:gd name="T4" fmla="*/ 110 w 221"/>
                <a:gd name="T5" fmla="*/ 0 h 315"/>
                <a:gd name="T6" fmla="*/ 110 w 221"/>
                <a:gd name="T7" fmla="*/ 0 h 315"/>
                <a:gd name="T8" fmla="*/ 56 w 221"/>
                <a:gd name="T9" fmla="*/ 14 h 315"/>
                <a:gd name="T10" fmla="*/ 6 w 221"/>
                <a:gd name="T11" fmla="*/ 77 h 315"/>
                <a:gd name="T12" fmla="*/ 5 w 221"/>
                <a:gd name="T13" fmla="*/ 132 h 315"/>
                <a:gd name="T14" fmla="*/ 40 w 221"/>
                <a:gd name="T15" fmla="*/ 208 h 315"/>
                <a:gd name="T16" fmla="*/ 94 w 221"/>
                <a:gd name="T17" fmla="*/ 292 h 315"/>
                <a:gd name="T18" fmla="*/ 110 w 221"/>
                <a:gd name="T19" fmla="*/ 315 h 315"/>
                <a:gd name="T20" fmla="*/ 110 w 221"/>
                <a:gd name="T21" fmla="*/ 315 h 315"/>
                <a:gd name="T22" fmla="*/ 126 w 221"/>
                <a:gd name="T23" fmla="*/ 292 h 315"/>
                <a:gd name="T24" fmla="*/ 180 w 221"/>
                <a:gd name="T25" fmla="*/ 208 h 315"/>
                <a:gd name="T26" fmla="*/ 215 w 221"/>
                <a:gd name="T27" fmla="*/ 132 h 315"/>
                <a:gd name="T28" fmla="*/ 214 w 221"/>
                <a:gd name="T29" fmla="*/ 77 h 315"/>
                <a:gd name="T30" fmla="*/ 110 w 221"/>
                <a:gd name="T31" fmla="*/ 174 h 315"/>
                <a:gd name="T32" fmla="*/ 110 w 221"/>
                <a:gd name="T33" fmla="*/ 174 h 315"/>
                <a:gd name="T34" fmla="*/ 110 w 221"/>
                <a:gd name="T35" fmla="*/ 174 h 315"/>
                <a:gd name="T36" fmla="*/ 44 w 221"/>
                <a:gd name="T37" fmla="*/ 108 h 315"/>
                <a:gd name="T38" fmla="*/ 110 w 221"/>
                <a:gd name="T39" fmla="*/ 42 h 315"/>
                <a:gd name="T40" fmla="*/ 110 w 221"/>
                <a:gd name="T41" fmla="*/ 42 h 315"/>
                <a:gd name="T42" fmla="*/ 110 w 221"/>
                <a:gd name="T43" fmla="*/ 42 h 315"/>
                <a:gd name="T44" fmla="*/ 176 w 221"/>
                <a:gd name="T45" fmla="*/ 108 h 315"/>
                <a:gd name="T46" fmla="*/ 110 w 221"/>
                <a:gd name="T47" fmla="*/ 17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21" h="315">
                  <a:moveTo>
                    <a:pt x="214" y="77"/>
                  </a:moveTo>
                  <a:cubicBezTo>
                    <a:pt x="206" y="50"/>
                    <a:pt x="189" y="29"/>
                    <a:pt x="164" y="14"/>
                  </a:cubicBezTo>
                  <a:cubicBezTo>
                    <a:pt x="147" y="4"/>
                    <a:pt x="129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91" y="0"/>
                    <a:pt x="73" y="4"/>
                    <a:pt x="56" y="14"/>
                  </a:cubicBezTo>
                  <a:cubicBezTo>
                    <a:pt x="31" y="29"/>
                    <a:pt x="15" y="50"/>
                    <a:pt x="6" y="77"/>
                  </a:cubicBezTo>
                  <a:cubicBezTo>
                    <a:pt x="1" y="95"/>
                    <a:pt x="0" y="114"/>
                    <a:pt x="5" y="132"/>
                  </a:cubicBezTo>
                  <a:cubicBezTo>
                    <a:pt x="13" y="159"/>
                    <a:pt x="26" y="184"/>
                    <a:pt x="40" y="208"/>
                  </a:cubicBezTo>
                  <a:cubicBezTo>
                    <a:pt x="58" y="237"/>
                    <a:pt x="76" y="264"/>
                    <a:pt x="94" y="292"/>
                  </a:cubicBezTo>
                  <a:cubicBezTo>
                    <a:pt x="99" y="300"/>
                    <a:pt x="104" y="307"/>
                    <a:pt x="110" y="315"/>
                  </a:cubicBezTo>
                  <a:cubicBezTo>
                    <a:pt x="110" y="315"/>
                    <a:pt x="110" y="315"/>
                    <a:pt x="110" y="315"/>
                  </a:cubicBezTo>
                  <a:cubicBezTo>
                    <a:pt x="116" y="307"/>
                    <a:pt x="121" y="300"/>
                    <a:pt x="126" y="292"/>
                  </a:cubicBezTo>
                  <a:cubicBezTo>
                    <a:pt x="144" y="264"/>
                    <a:pt x="163" y="237"/>
                    <a:pt x="180" y="208"/>
                  </a:cubicBezTo>
                  <a:cubicBezTo>
                    <a:pt x="194" y="184"/>
                    <a:pt x="207" y="159"/>
                    <a:pt x="215" y="132"/>
                  </a:cubicBezTo>
                  <a:cubicBezTo>
                    <a:pt x="221" y="114"/>
                    <a:pt x="220" y="95"/>
                    <a:pt x="214" y="77"/>
                  </a:cubicBezTo>
                  <a:close/>
                  <a:moveTo>
                    <a:pt x="110" y="174"/>
                  </a:moveTo>
                  <a:cubicBezTo>
                    <a:pt x="110" y="174"/>
                    <a:pt x="110" y="174"/>
                    <a:pt x="110" y="174"/>
                  </a:cubicBezTo>
                  <a:cubicBezTo>
                    <a:pt x="110" y="174"/>
                    <a:pt x="110" y="174"/>
                    <a:pt x="110" y="174"/>
                  </a:cubicBezTo>
                  <a:cubicBezTo>
                    <a:pt x="74" y="174"/>
                    <a:pt x="44" y="145"/>
                    <a:pt x="44" y="108"/>
                  </a:cubicBezTo>
                  <a:cubicBezTo>
                    <a:pt x="44" y="72"/>
                    <a:pt x="74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47" y="42"/>
                    <a:pt x="176" y="72"/>
                    <a:pt x="176" y="108"/>
                  </a:cubicBezTo>
                  <a:cubicBezTo>
                    <a:pt x="176" y="145"/>
                    <a:pt x="147" y="174"/>
                    <a:pt x="110" y="1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14610" y="1367600"/>
            <a:ext cx="2992725" cy="4680550"/>
            <a:chOff x="147613" y="1319493"/>
            <a:chExt cx="2990000" cy="468704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EC658848-52E4-4347-A028-A772C2DD7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597" y="1886806"/>
              <a:ext cx="2313760" cy="3424860"/>
            </a:xfrm>
            <a:prstGeom prst="rect">
              <a:avLst/>
            </a:prstGeom>
            <a:solidFill>
              <a:schemeClr val="accent2"/>
            </a:solidFill>
          </p:spPr>
        </p:pic>
        <p:grpSp>
          <p:nvGrpSpPr>
            <p:cNvPr id="22" name="Group 21">
              <a:extLst>
                <a:ext uri="{FF2B5EF4-FFF2-40B4-BE49-F238E27FC236}">
                  <a16:creationId xmlns:lc="http://schemas.openxmlformats.org/drawingml/2006/lockedCanvas" xmlns:a16="http://schemas.microsoft.com/office/drawing/2014/main" xmlns="" id="{50D88E09-E38B-4ED0-B4D8-74811CFF391D}"/>
                </a:ext>
              </a:extLst>
            </p:cNvPr>
            <p:cNvGrpSpPr/>
            <p:nvPr/>
          </p:nvGrpSpPr>
          <p:grpSpPr>
            <a:xfrm>
              <a:off x="147613" y="1319493"/>
              <a:ext cx="2990000" cy="4687049"/>
              <a:chOff x="1312561" y="1955177"/>
              <a:chExt cx="2342184" cy="3835929"/>
            </a:xfrm>
          </p:grpSpPr>
          <p:sp>
            <p:nvSpPr>
              <p:cNvPr id="30" name="Oval 29">
                <a:extLst>
                  <a:ext uri="{FF2B5EF4-FFF2-40B4-BE49-F238E27FC236}">
                    <a16:creationId xmlns:lc="http://schemas.openxmlformats.org/drawingml/2006/lockedCanvas" xmlns:a16="http://schemas.microsoft.com/office/drawing/2014/main" xmlns="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258">
                  <a:defRPr/>
                </a:pPr>
                <a:endParaRPr lang="en-US" dirty="0">
                  <a:solidFill>
                    <a:schemeClr val="tx1"/>
                  </a:solidFill>
                  <a:latin typeface="Calibri" panose="020F0502020204030204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4258">
                  <a:defRPr/>
                </a:pPr>
                <a:endParaRPr lang="en-US">
                  <a:latin typeface="Calibri" panose="020F0502020204030204"/>
                </a:endParaRPr>
              </a:p>
            </p:txBody>
          </p:sp>
        </p:grpSp>
      </p:grpSp>
      <p:pic>
        <p:nvPicPr>
          <p:cNvPr id="32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0986" y="-11518"/>
            <a:ext cx="1163616" cy="1127722"/>
          </a:xfrm>
          <a:prstGeom prst="rect">
            <a:avLst/>
          </a:prstGeom>
          <a:noFill/>
        </p:spPr>
      </p:pic>
      <p:sp>
        <p:nvSpPr>
          <p:cNvPr id="36" name="Rectangle 35"/>
          <p:cNvSpPr/>
          <p:nvPr/>
        </p:nvSpPr>
        <p:spPr>
          <a:xfrm>
            <a:off x="1060202" y="417446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4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81448" y="999964"/>
            <a:ext cx="3451578" cy="5615260"/>
            <a:chOff x="6325987" y="-93837"/>
            <a:chExt cx="4342358" cy="6962949"/>
          </a:xfrm>
        </p:grpSpPr>
        <p:pic>
          <p:nvPicPr>
            <p:cNvPr id="1027" name="Picture 3" descr="C:\Users\varun\Desktop\all doc\pictures for presentation\Screenshot_20190704-150415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3894" y="732962"/>
              <a:ext cx="3075728" cy="5149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="" xmlns:a16="http://schemas.microsoft.com/office/drawing/2014/main" xmlns:lc="http://schemas.openxmlformats.org/drawingml/2006/lockedCanvas" id="{50D88E09-E38B-4ED0-B4D8-74811CFF391D}"/>
                </a:ext>
              </a:extLst>
            </p:cNvPr>
            <p:cNvGrpSpPr/>
            <p:nvPr/>
          </p:nvGrpSpPr>
          <p:grpSpPr>
            <a:xfrm>
              <a:off x="6325987" y="-93837"/>
              <a:ext cx="4342358" cy="6962949"/>
              <a:chOff x="1312561" y="1955177"/>
              <a:chExt cx="2342184" cy="3835929"/>
            </a:xfrm>
          </p:grpSpPr>
          <p:sp>
            <p:nvSpPr>
              <p:cNvPr id="14" name="Oval 13">
                <a:extLst>
                  <a:ext uri="{FF2B5EF4-FFF2-40B4-BE49-F238E27FC236}">
                    <a16:creationId xmlns="" xmlns:a16="http://schemas.microsoft.com/office/drawing/2014/main" xmlns:lc="http://schemas.openxmlformats.org/drawingml/2006/lockedCanvas" id="{120A1ED8-4CB2-4FD1-8ACB-8621975B9EE9}"/>
                  </a:ext>
                </a:extLst>
              </p:cNvPr>
              <p:cNvSpPr/>
              <p:nvPr/>
            </p:nvSpPr>
            <p:spPr>
              <a:xfrm>
                <a:off x="1312561" y="5631321"/>
                <a:ext cx="2342184" cy="159785"/>
              </a:xfrm>
              <a:prstGeom prst="ellipse">
                <a:avLst/>
              </a:prstGeom>
              <a:solidFill>
                <a:schemeClr val="tx2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" name="Freeform 14"/>
              <p:cNvSpPr>
                <a:spLocks noEditPoints="1"/>
              </p:cNvSpPr>
              <p:nvPr/>
            </p:nvSpPr>
            <p:spPr bwMode="auto">
              <a:xfrm>
                <a:off x="1577592" y="1955177"/>
                <a:ext cx="1812459" cy="3756037"/>
              </a:xfrm>
              <a:custGeom>
                <a:avLst/>
                <a:gdLst>
                  <a:gd name="T0" fmla="*/ 1022 w 1022"/>
                  <a:gd name="T1" fmla="*/ 890 h 2118"/>
                  <a:gd name="T2" fmla="*/ 1022 w 1022"/>
                  <a:gd name="T3" fmla="*/ 157 h 2118"/>
                  <a:gd name="T4" fmla="*/ 1014 w 1022"/>
                  <a:gd name="T5" fmla="*/ 101 h 2118"/>
                  <a:gd name="T6" fmla="*/ 868 w 1022"/>
                  <a:gd name="T7" fmla="*/ 1 h 2118"/>
                  <a:gd name="T8" fmla="*/ 162 w 1022"/>
                  <a:gd name="T9" fmla="*/ 0 h 2118"/>
                  <a:gd name="T10" fmla="*/ 87 w 1022"/>
                  <a:gd name="T11" fmla="*/ 16 h 2118"/>
                  <a:gd name="T12" fmla="*/ 14 w 1022"/>
                  <a:gd name="T13" fmla="*/ 91 h 2118"/>
                  <a:gd name="T14" fmla="*/ 0 w 1022"/>
                  <a:gd name="T15" fmla="*/ 166 h 2118"/>
                  <a:gd name="T16" fmla="*/ 0 w 1022"/>
                  <a:gd name="T17" fmla="*/ 1953 h 2118"/>
                  <a:gd name="T18" fmla="*/ 1 w 1022"/>
                  <a:gd name="T19" fmla="*/ 1967 h 2118"/>
                  <a:gd name="T20" fmla="*/ 38 w 1022"/>
                  <a:gd name="T21" fmla="*/ 2064 h 2118"/>
                  <a:gd name="T22" fmla="*/ 137 w 1022"/>
                  <a:gd name="T23" fmla="*/ 2115 h 2118"/>
                  <a:gd name="T24" fmla="*/ 226 w 1022"/>
                  <a:gd name="T25" fmla="*/ 2117 h 2118"/>
                  <a:gd name="T26" fmla="*/ 872 w 1022"/>
                  <a:gd name="T27" fmla="*/ 2117 h 2118"/>
                  <a:gd name="T28" fmla="*/ 977 w 1022"/>
                  <a:gd name="T29" fmla="*/ 2072 h 2118"/>
                  <a:gd name="T30" fmla="*/ 1022 w 1022"/>
                  <a:gd name="T31" fmla="*/ 1957 h 2118"/>
                  <a:gd name="T32" fmla="*/ 1022 w 1022"/>
                  <a:gd name="T33" fmla="*/ 890 h 2118"/>
                  <a:gd name="T34" fmla="*/ 428 w 1022"/>
                  <a:gd name="T35" fmla="*/ 127 h 2118"/>
                  <a:gd name="T36" fmla="*/ 442 w 1022"/>
                  <a:gd name="T37" fmla="*/ 116 h 2118"/>
                  <a:gd name="T38" fmla="*/ 512 w 1022"/>
                  <a:gd name="T39" fmla="*/ 117 h 2118"/>
                  <a:gd name="T40" fmla="*/ 576 w 1022"/>
                  <a:gd name="T41" fmla="*/ 116 h 2118"/>
                  <a:gd name="T42" fmla="*/ 582 w 1022"/>
                  <a:gd name="T43" fmla="*/ 117 h 2118"/>
                  <a:gd name="T44" fmla="*/ 595 w 1022"/>
                  <a:gd name="T45" fmla="*/ 128 h 2118"/>
                  <a:gd name="T46" fmla="*/ 583 w 1022"/>
                  <a:gd name="T47" fmla="*/ 140 h 2118"/>
                  <a:gd name="T48" fmla="*/ 440 w 1022"/>
                  <a:gd name="T49" fmla="*/ 140 h 2118"/>
                  <a:gd name="T50" fmla="*/ 428 w 1022"/>
                  <a:gd name="T51" fmla="*/ 127 h 2118"/>
                  <a:gd name="T52" fmla="*/ 511 w 1022"/>
                  <a:gd name="T53" fmla="*/ 2064 h 2118"/>
                  <a:gd name="T54" fmla="*/ 430 w 1022"/>
                  <a:gd name="T55" fmla="*/ 1983 h 2118"/>
                  <a:gd name="T56" fmla="*/ 512 w 1022"/>
                  <a:gd name="T57" fmla="*/ 1901 h 2118"/>
                  <a:gd name="T58" fmla="*/ 593 w 1022"/>
                  <a:gd name="T59" fmla="*/ 1983 h 2118"/>
                  <a:gd name="T60" fmla="*/ 511 w 1022"/>
                  <a:gd name="T61" fmla="*/ 2064 h 2118"/>
                  <a:gd name="T62" fmla="*/ 946 w 1022"/>
                  <a:gd name="T63" fmla="*/ 1848 h 2118"/>
                  <a:gd name="T64" fmla="*/ 75 w 1022"/>
                  <a:gd name="T65" fmla="*/ 1848 h 2118"/>
                  <a:gd name="T66" fmla="*/ 62 w 1022"/>
                  <a:gd name="T67" fmla="*/ 1835 h 2118"/>
                  <a:gd name="T68" fmla="*/ 62 w 1022"/>
                  <a:gd name="T69" fmla="*/ 270 h 2118"/>
                  <a:gd name="T70" fmla="*/ 75 w 1022"/>
                  <a:gd name="T71" fmla="*/ 256 h 2118"/>
                  <a:gd name="T72" fmla="*/ 946 w 1022"/>
                  <a:gd name="T73" fmla="*/ 256 h 2118"/>
                  <a:gd name="T74" fmla="*/ 960 w 1022"/>
                  <a:gd name="T75" fmla="*/ 271 h 2118"/>
                  <a:gd name="T76" fmla="*/ 960 w 1022"/>
                  <a:gd name="T77" fmla="*/ 1054 h 2118"/>
                  <a:gd name="T78" fmla="*/ 960 w 1022"/>
                  <a:gd name="T79" fmla="*/ 1834 h 2118"/>
                  <a:gd name="T80" fmla="*/ 946 w 1022"/>
                  <a:gd name="T81" fmla="*/ 1848 h 2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022" h="2118">
                    <a:moveTo>
                      <a:pt x="1022" y="890"/>
                    </a:moveTo>
                    <a:cubicBezTo>
                      <a:pt x="1022" y="645"/>
                      <a:pt x="1022" y="401"/>
                      <a:pt x="1022" y="157"/>
                    </a:cubicBezTo>
                    <a:cubicBezTo>
                      <a:pt x="1022" y="138"/>
                      <a:pt x="1020" y="119"/>
                      <a:pt x="1014" y="101"/>
                    </a:cubicBezTo>
                    <a:cubicBezTo>
                      <a:pt x="991" y="40"/>
                      <a:pt x="933" y="1"/>
                      <a:pt x="868" y="1"/>
                    </a:cubicBezTo>
                    <a:cubicBezTo>
                      <a:pt x="632" y="1"/>
                      <a:pt x="397" y="1"/>
                      <a:pt x="162" y="0"/>
                    </a:cubicBezTo>
                    <a:cubicBezTo>
                      <a:pt x="136" y="0"/>
                      <a:pt x="110" y="5"/>
                      <a:pt x="87" y="16"/>
                    </a:cubicBezTo>
                    <a:cubicBezTo>
                      <a:pt x="54" y="32"/>
                      <a:pt x="29" y="57"/>
                      <a:pt x="14" y="91"/>
                    </a:cubicBezTo>
                    <a:cubicBezTo>
                      <a:pt x="3" y="115"/>
                      <a:pt x="0" y="140"/>
                      <a:pt x="0" y="166"/>
                    </a:cubicBezTo>
                    <a:cubicBezTo>
                      <a:pt x="1" y="762"/>
                      <a:pt x="0" y="1357"/>
                      <a:pt x="0" y="1953"/>
                    </a:cubicBezTo>
                    <a:cubicBezTo>
                      <a:pt x="0" y="1958"/>
                      <a:pt x="1" y="1963"/>
                      <a:pt x="1" y="1967"/>
                    </a:cubicBezTo>
                    <a:cubicBezTo>
                      <a:pt x="2" y="2004"/>
                      <a:pt x="12" y="2037"/>
                      <a:pt x="38" y="2064"/>
                    </a:cubicBezTo>
                    <a:cubicBezTo>
                      <a:pt x="65" y="2093"/>
                      <a:pt x="97" y="2113"/>
                      <a:pt x="137" y="2115"/>
                    </a:cubicBezTo>
                    <a:cubicBezTo>
                      <a:pt x="166" y="2117"/>
                      <a:pt x="196" y="2117"/>
                      <a:pt x="226" y="2117"/>
                    </a:cubicBezTo>
                    <a:cubicBezTo>
                      <a:pt x="316" y="2117"/>
                      <a:pt x="756" y="2118"/>
                      <a:pt x="872" y="2117"/>
                    </a:cubicBezTo>
                    <a:cubicBezTo>
                      <a:pt x="912" y="2117"/>
                      <a:pt x="948" y="2101"/>
                      <a:pt x="977" y="2072"/>
                    </a:cubicBezTo>
                    <a:cubicBezTo>
                      <a:pt x="1009" y="2041"/>
                      <a:pt x="1022" y="2002"/>
                      <a:pt x="1022" y="1957"/>
                    </a:cubicBezTo>
                    <a:cubicBezTo>
                      <a:pt x="1022" y="1601"/>
                      <a:pt x="1022" y="1245"/>
                      <a:pt x="1022" y="890"/>
                    </a:cubicBezTo>
                    <a:close/>
                    <a:moveTo>
                      <a:pt x="428" y="127"/>
                    </a:moveTo>
                    <a:cubicBezTo>
                      <a:pt x="429" y="120"/>
                      <a:pt x="434" y="116"/>
                      <a:pt x="442" y="116"/>
                    </a:cubicBezTo>
                    <a:cubicBezTo>
                      <a:pt x="465" y="117"/>
                      <a:pt x="489" y="117"/>
                      <a:pt x="512" y="117"/>
                    </a:cubicBezTo>
                    <a:cubicBezTo>
                      <a:pt x="533" y="116"/>
                      <a:pt x="555" y="116"/>
                      <a:pt x="576" y="116"/>
                    </a:cubicBezTo>
                    <a:cubicBezTo>
                      <a:pt x="578" y="116"/>
                      <a:pt x="580" y="116"/>
                      <a:pt x="582" y="117"/>
                    </a:cubicBezTo>
                    <a:cubicBezTo>
                      <a:pt x="590" y="117"/>
                      <a:pt x="595" y="122"/>
                      <a:pt x="595" y="128"/>
                    </a:cubicBezTo>
                    <a:cubicBezTo>
                      <a:pt x="595" y="136"/>
                      <a:pt x="590" y="140"/>
                      <a:pt x="583" y="140"/>
                    </a:cubicBezTo>
                    <a:cubicBezTo>
                      <a:pt x="535" y="140"/>
                      <a:pt x="488" y="140"/>
                      <a:pt x="440" y="140"/>
                    </a:cubicBezTo>
                    <a:cubicBezTo>
                      <a:pt x="432" y="140"/>
                      <a:pt x="427" y="133"/>
                      <a:pt x="428" y="127"/>
                    </a:cubicBezTo>
                    <a:close/>
                    <a:moveTo>
                      <a:pt x="511" y="2064"/>
                    </a:moveTo>
                    <a:cubicBezTo>
                      <a:pt x="466" y="2064"/>
                      <a:pt x="430" y="2029"/>
                      <a:pt x="430" y="1983"/>
                    </a:cubicBezTo>
                    <a:cubicBezTo>
                      <a:pt x="430" y="1936"/>
                      <a:pt x="467" y="1902"/>
                      <a:pt x="512" y="1901"/>
                    </a:cubicBezTo>
                    <a:cubicBezTo>
                      <a:pt x="556" y="1902"/>
                      <a:pt x="593" y="1936"/>
                      <a:pt x="593" y="1983"/>
                    </a:cubicBezTo>
                    <a:cubicBezTo>
                      <a:pt x="592" y="2031"/>
                      <a:pt x="554" y="2065"/>
                      <a:pt x="511" y="2064"/>
                    </a:cubicBezTo>
                    <a:close/>
                    <a:moveTo>
                      <a:pt x="946" y="1848"/>
                    </a:moveTo>
                    <a:cubicBezTo>
                      <a:pt x="655" y="1848"/>
                      <a:pt x="365" y="1848"/>
                      <a:pt x="75" y="1848"/>
                    </a:cubicBezTo>
                    <a:cubicBezTo>
                      <a:pt x="60" y="1848"/>
                      <a:pt x="62" y="1850"/>
                      <a:pt x="62" y="1835"/>
                    </a:cubicBezTo>
                    <a:cubicBezTo>
                      <a:pt x="62" y="1313"/>
                      <a:pt x="62" y="791"/>
                      <a:pt x="62" y="270"/>
                    </a:cubicBezTo>
                    <a:cubicBezTo>
                      <a:pt x="62" y="256"/>
                      <a:pt x="62" y="256"/>
                      <a:pt x="75" y="256"/>
                    </a:cubicBezTo>
                    <a:cubicBezTo>
                      <a:pt x="365" y="256"/>
                      <a:pt x="656" y="256"/>
                      <a:pt x="946" y="256"/>
                    </a:cubicBezTo>
                    <a:cubicBezTo>
                      <a:pt x="960" y="256"/>
                      <a:pt x="960" y="256"/>
                      <a:pt x="960" y="271"/>
                    </a:cubicBezTo>
                    <a:cubicBezTo>
                      <a:pt x="960" y="532"/>
                      <a:pt x="960" y="793"/>
                      <a:pt x="960" y="1054"/>
                    </a:cubicBezTo>
                    <a:cubicBezTo>
                      <a:pt x="960" y="1314"/>
                      <a:pt x="960" y="1574"/>
                      <a:pt x="960" y="1834"/>
                    </a:cubicBezTo>
                    <a:cubicBezTo>
                      <a:pt x="960" y="1851"/>
                      <a:pt x="961" y="1848"/>
                      <a:pt x="946" y="18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3108146" y="716192"/>
            <a:ext cx="4681259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sz="4000" b="1" dirty="0">
                <a:latin typeface="AR JULIAN" pitchFamily="2" charset="0"/>
              </a:rPr>
              <a:t>X- PEN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13C97FC4-4358-46A7-89E4-BB08F494C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68" y="661295"/>
            <a:ext cx="929529" cy="7627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73030" y="896134"/>
            <a:ext cx="8264035" cy="5040384"/>
            <a:chOff x="346833" y="896134"/>
            <a:chExt cx="8060284" cy="528764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F346A5A6-F80C-4038-B1BE-489A9AAA9424}"/>
                </a:ext>
              </a:extLst>
            </p:cNvPr>
            <p:cNvSpPr/>
            <p:nvPr/>
          </p:nvSpPr>
          <p:spPr>
            <a:xfrm rot="20607961">
              <a:off x="6192190" y="3510888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F05E9197-9AC0-4C90-8D87-5EA5C6DF3B5F}"/>
                </a:ext>
              </a:extLst>
            </p:cNvPr>
            <p:cNvSpPr/>
            <p:nvPr/>
          </p:nvSpPr>
          <p:spPr>
            <a:xfrm>
              <a:off x="346833" y="568925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A312261-9947-4E46-9D95-D84CE3B4DB08}"/>
                </a:ext>
              </a:extLst>
            </p:cNvPr>
            <p:cNvSpPr/>
            <p:nvPr/>
          </p:nvSpPr>
          <p:spPr>
            <a:xfrm rot="434757">
              <a:off x="1647712" y="388541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554F3F1D-91F3-4AEB-9DDB-B829588DFE0B}"/>
                </a:ext>
              </a:extLst>
            </p:cNvPr>
            <p:cNvSpPr/>
            <p:nvPr/>
          </p:nvSpPr>
          <p:spPr>
            <a:xfrm>
              <a:off x="3682402" y="4719784"/>
              <a:ext cx="452396" cy="4945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49B986BA-E377-4050-902E-BE393F0FD4B9}"/>
                </a:ext>
              </a:extLst>
            </p:cNvPr>
            <p:cNvSpPr/>
            <p:nvPr/>
          </p:nvSpPr>
          <p:spPr>
            <a:xfrm rot="20901945">
              <a:off x="4876169" y="2589627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xmlns="" id="{6DF8FF40-43D7-4C76-815C-AB79491165D0}"/>
                </a:ext>
              </a:extLst>
            </p:cNvPr>
            <p:cNvSpPr/>
            <p:nvPr/>
          </p:nvSpPr>
          <p:spPr>
            <a:xfrm>
              <a:off x="7954721" y="896134"/>
              <a:ext cx="452396" cy="49452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F8DC185C-59EF-4BD2-9360-4A398149BA23}"/>
                </a:ext>
              </a:extLst>
            </p:cNvPr>
            <p:cNvCxnSpPr>
              <a:cxnSpLocks/>
              <a:stCxn id="20" idx="7"/>
              <a:endCxn id="21" idx="3"/>
            </p:cNvCxnSpPr>
            <p:nvPr/>
          </p:nvCxnSpPr>
          <p:spPr>
            <a:xfrm flipV="1">
              <a:off x="732978" y="4285992"/>
              <a:ext cx="960160" cy="147568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xmlns="" id="{24DD68B9-831F-4D2F-8046-645436810363}"/>
                </a:ext>
              </a:extLst>
            </p:cNvPr>
            <p:cNvCxnSpPr>
              <a:cxnSpLocks/>
              <a:stCxn id="22" idx="7"/>
              <a:endCxn id="23" idx="3"/>
            </p:cNvCxnSpPr>
            <p:nvPr/>
          </p:nvCxnSpPr>
          <p:spPr>
            <a:xfrm flipV="1">
              <a:off x="4068545" y="3043396"/>
              <a:ext cx="909416" cy="1748809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3C73DD86-555C-485D-9F91-83FB19451215}"/>
                </a:ext>
              </a:extLst>
            </p:cNvPr>
            <p:cNvCxnSpPr>
              <a:cxnSpLocks/>
              <a:stCxn id="23" idx="5"/>
              <a:endCxn id="24" idx="1"/>
            </p:cNvCxnSpPr>
            <p:nvPr/>
          </p:nvCxnSpPr>
          <p:spPr>
            <a:xfrm>
              <a:off x="5291283" y="2972879"/>
              <a:ext cx="928254" cy="667417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71F297D2-382B-4D77-98DC-2C09AE9C3C5D}"/>
                </a:ext>
              </a:extLst>
            </p:cNvPr>
            <p:cNvCxnSpPr>
              <a:cxnSpLocks/>
              <a:stCxn id="24" idx="7"/>
              <a:endCxn id="25" idx="3"/>
            </p:cNvCxnSpPr>
            <p:nvPr/>
          </p:nvCxnSpPr>
          <p:spPr>
            <a:xfrm flipV="1">
              <a:off x="6526202" y="1318237"/>
              <a:ext cx="1494771" cy="2222546"/>
            </a:xfrm>
            <a:prstGeom prst="straightConnector1">
              <a:avLst/>
            </a:prstGeom>
            <a:ln w="635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xmlns="" id="{79C867A0-7A6A-495A-BAB3-06D71C10D974}"/>
                </a:ext>
              </a:extLst>
            </p:cNvPr>
            <p:cNvCxnSpPr>
              <a:cxnSpLocks/>
            </p:cNvCxnSpPr>
            <p:nvPr/>
          </p:nvCxnSpPr>
          <p:spPr>
            <a:xfrm>
              <a:off x="2098303" y="4163863"/>
              <a:ext cx="1584100" cy="803184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87CB1FA-2DFF-4571-9413-C9D8FD5F1426}"/>
              </a:ext>
            </a:extLst>
          </p:cNvPr>
          <p:cNvSpPr txBox="1"/>
          <p:nvPr/>
        </p:nvSpPr>
        <p:spPr>
          <a:xfrm>
            <a:off x="7925256" y="274041"/>
            <a:ext cx="235799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+150%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B1F4891-94B7-4D81-9E3F-9B3FD17D9728}"/>
              </a:ext>
            </a:extLst>
          </p:cNvPr>
          <p:cNvSpPr txBox="1"/>
          <p:nvPr/>
        </p:nvSpPr>
        <p:spPr>
          <a:xfrm>
            <a:off x="4515083" y="4408391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3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F98B37B-9AB6-48A9-B6F0-25650A3CC9EC}"/>
              </a:ext>
            </a:extLst>
          </p:cNvPr>
          <p:cNvSpPr txBox="1"/>
          <p:nvPr/>
        </p:nvSpPr>
        <p:spPr>
          <a:xfrm>
            <a:off x="799229" y="2914723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110%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129082C-14BA-40EC-8C31-B12C4B9181A3}"/>
              </a:ext>
            </a:extLst>
          </p:cNvPr>
          <p:cNvSpPr txBox="1"/>
          <p:nvPr/>
        </p:nvSpPr>
        <p:spPr>
          <a:xfrm>
            <a:off x="7132575" y="3332362"/>
            <a:ext cx="1800528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-</a:t>
            </a:r>
            <a:r>
              <a:rPr lang="en-US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5</a:t>
            </a: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9FEA1D5-3287-4961-8B00-816CEE6E3E36}"/>
              </a:ext>
            </a:extLst>
          </p:cNvPr>
          <p:cNvSpPr txBox="1"/>
          <p:nvPr/>
        </p:nvSpPr>
        <p:spPr>
          <a:xfrm>
            <a:off x="4265078" y="1737328"/>
            <a:ext cx="2271277" cy="78372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ru-RU" sz="4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 panose="020B0606030504020204" pitchFamily="34" charset="0"/>
              </a:rPr>
              <a:t>+120%</a:t>
            </a:r>
            <a:endParaRPr lang="en-GB" sz="4500" b="1" dirty="0">
              <a:solidFill>
                <a:schemeClr val="accent1">
                  <a:lumMod val="60000"/>
                  <a:lumOff val="40000"/>
                </a:schemeClr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3247" y="3993483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5,9871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700120" y="5102661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3,9871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094358" y="1424064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9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7142546" y="768435"/>
            <a:ext cx="1185013" cy="415484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 smtClean="0"/>
              <a:t>17,987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7440332" y="4115598"/>
            <a:ext cx="1185013" cy="414908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r>
              <a:rPr lang="en-IN" dirty="0"/>
              <a:t>7</a:t>
            </a:r>
            <a:r>
              <a:rPr lang="en-IN" dirty="0" smtClean="0"/>
              <a:t>,9871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08575" y="1706557"/>
            <a:ext cx="3700508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Expense and Accounting Management for personal and organization needs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1359344" y="4858316"/>
            <a:ext cx="3371653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148452" y="4857416"/>
            <a:ext cx="2794206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Salary,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Capex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and other transaction by Accounts </a:t>
            </a:r>
          </a:p>
          <a:p>
            <a:endParaRPr lang="en-IN" dirty="0"/>
          </a:p>
        </p:txBody>
      </p:sp>
      <p:pic>
        <p:nvPicPr>
          <p:cNvPr id="4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179" y="-99139"/>
            <a:ext cx="1163616" cy="1127722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1060202" y="214444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94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ath285"/>
          <p:cNvSpPr/>
          <p:nvPr/>
        </p:nvSpPr>
        <p:spPr>
          <a:xfrm>
            <a:off x="0" y="0"/>
            <a:ext cx="0" cy="0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/>
          <a:ln>
            <a:solidFill/>
            <a:prstDash/>
          </a:ln>
        </p:spPr>
        <p:txBody>
          <a:bodyPr rtlCol="0" anchor="ctr"/>
          <a:lstStyle/>
          <a:p>
            <a:pPr algn="ctr"/>
            <a:endParaRPr lang="en-US" altLang="zh-CN"/>
          </a:p>
        </p:txBody>
      </p:sp>
      <p:grpSp>
        <p:nvGrpSpPr>
          <p:cNvPr id="286" name="Group286"/>
          <p:cNvGrpSpPr/>
          <p:nvPr/>
        </p:nvGrpSpPr>
        <p:grpSpPr>
          <a:xfrm>
            <a:off x="1795276" y="5790305"/>
            <a:ext cx="285211" cy="285016"/>
            <a:chOff x="1793875" y="5788965"/>
            <a:chExt cx="284988" cy="284950"/>
          </a:xfrm>
        </p:grpSpPr>
        <p:sp>
          <p:nvSpPr>
            <p:cNvPr id="287" name="Path287"/>
            <p:cNvSpPr/>
            <p:nvPr/>
          </p:nvSpPr>
          <p:spPr>
            <a:xfrm>
              <a:off x="1793875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88" name="Path288"/>
            <p:cNvSpPr/>
            <p:nvPr/>
          </p:nvSpPr>
          <p:spPr>
            <a:xfrm>
              <a:off x="1879600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062" y="13779"/>
                    <a:pt x="112903" y="16307"/>
                    <a:pt x="110490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11"/>
                  </a:cubicBezTo>
                  <a:cubicBezTo>
                    <a:pt x="101219" y="72822"/>
                    <a:pt x="94742" y="82194"/>
                    <a:pt x="85852" y="89293"/>
                  </a:cubicBezTo>
                  <a:cubicBezTo>
                    <a:pt x="79756" y="94259"/>
                    <a:pt x="72517" y="97777"/>
                    <a:pt x="65024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081" y="65151"/>
                    <a:pt x="14859" y="65214"/>
                    <a:pt x="16637" y="65163"/>
                  </a:cubicBezTo>
                  <a:cubicBezTo>
                    <a:pt x="18288" y="65100"/>
                    <a:pt x="19939" y="64935"/>
                    <a:pt x="21590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191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648" y="10642"/>
                  </a:cubicBezTo>
                  <a:cubicBezTo>
                    <a:pt x="107569" y="10299"/>
                    <a:pt x="110490" y="9563"/>
                    <a:pt x="113157" y="8433"/>
                  </a:cubicBezTo>
                  <a:cubicBezTo>
                    <a:pt x="115697" y="7404"/>
                    <a:pt x="118110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89" name="Group289"/>
          <p:cNvGrpSpPr/>
          <p:nvPr/>
        </p:nvGrpSpPr>
        <p:grpSpPr>
          <a:xfrm>
            <a:off x="2159162" y="5790305"/>
            <a:ext cx="285084" cy="285016"/>
            <a:chOff x="2157476" y="5788965"/>
            <a:chExt cx="284861" cy="284950"/>
          </a:xfrm>
        </p:grpSpPr>
        <p:sp>
          <p:nvSpPr>
            <p:cNvPr id="290" name="Path290"/>
            <p:cNvSpPr/>
            <p:nvPr/>
          </p:nvSpPr>
          <p:spPr>
            <a:xfrm>
              <a:off x="2157476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1" name="Path291"/>
            <p:cNvSpPr/>
            <p:nvPr/>
          </p:nvSpPr>
          <p:spPr>
            <a:xfrm>
              <a:off x="2228850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3086" y="0"/>
                  </a:moveTo>
                  <a:cubicBezTo>
                    <a:pt x="40640" y="0"/>
                    <a:pt x="28321" y="4724"/>
                    <a:pt x="18923" y="14186"/>
                  </a:cubicBezTo>
                  <a:cubicBezTo>
                    <a:pt x="0" y="33096"/>
                    <a:pt x="0" y="63741"/>
                    <a:pt x="18923" y="82652"/>
                  </a:cubicBezTo>
                  <a:cubicBezTo>
                    <a:pt x="37719" y="101562"/>
                    <a:pt x="68326" y="101562"/>
                    <a:pt x="87122" y="82652"/>
                  </a:cubicBezTo>
                  <a:cubicBezTo>
                    <a:pt x="99060" y="70764"/>
                    <a:pt x="103378" y="54229"/>
                    <a:pt x="100330" y="38887"/>
                  </a:cubicBezTo>
                  <a:lnTo>
                    <a:pt x="99060" y="38887"/>
                  </a:lnTo>
                  <a:lnTo>
                    <a:pt x="99060" y="38836"/>
                  </a:lnTo>
                  <a:lnTo>
                    <a:pt x="53213" y="38836"/>
                  </a:lnTo>
                  <a:lnTo>
                    <a:pt x="53213" y="57861"/>
                  </a:lnTo>
                  <a:lnTo>
                    <a:pt x="80137" y="57861"/>
                  </a:lnTo>
                  <a:cubicBezTo>
                    <a:pt x="78740" y="61836"/>
                    <a:pt x="76454" y="65583"/>
                    <a:pt x="73406" y="68771"/>
                  </a:cubicBezTo>
                  <a:cubicBezTo>
                    <a:pt x="62103" y="80023"/>
                    <a:pt x="43942" y="80023"/>
                    <a:pt x="32766" y="68771"/>
                  </a:cubicBezTo>
                  <a:cubicBezTo>
                    <a:pt x="21463" y="57518"/>
                    <a:pt x="21463" y="39307"/>
                    <a:pt x="32766" y="28067"/>
                  </a:cubicBezTo>
                  <a:cubicBezTo>
                    <a:pt x="38354" y="22441"/>
                    <a:pt x="45720" y="19622"/>
                    <a:pt x="53086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216" y="4559"/>
                    <a:pt x="65151" y="0"/>
                    <a:pt x="53086" y="0"/>
                  </a:cubicBezTo>
                  <a:close/>
                  <a:moveTo>
                    <a:pt x="127127" y="24066"/>
                  </a:moveTo>
                  <a:lnTo>
                    <a:pt x="127127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127" y="53403"/>
                  </a:lnTo>
                  <a:lnTo>
                    <a:pt x="127127" y="69253"/>
                  </a:lnTo>
                  <a:lnTo>
                    <a:pt x="140589" y="69253"/>
                  </a:lnTo>
                  <a:lnTo>
                    <a:pt x="140589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589" y="39916"/>
                  </a:lnTo>
                  <a:lnTo>
                    <a:pt x="140589" y="24066"/>
                  </a:lnTo>
                  <a:lnTo>
                    <a:pt x="127127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2" name="Group292"/>
          <p:cNvGrpSpPr/>
          <p:nvPr/>
        </p:nvGrpSpPr>
        <p:grpSpPr>
          <a:xfrm>
            <a:off x="2522920" y="5790305"/>
            <a:ext cx="285211" cy="285016"/>
            <a:chOff x="2520950" y="5788965"/>
            <a:chExt cx="284988" cy="284950"/>
          </a:xfrm>
        </p:grpSpPr>
        <p:sp>
          <p:nvSpPr>
            <p:cNvPr id="293" name="Path293"/>
            <p:cNvSpPr/>
            <p:nvPr/>
          </p:nvSpPr>
          <p:spPr>
            <a:xfrm>
              <a:off x="252095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81"/>
                  </a:moveTo>
                  <a:cubicBezTo>
                    <a:pt x="0" y="63792"/>
                    <a:pt x="63754" y="0"/>
                    <a:pt x="142494" y="0"/>
                  </a:cubicBezTo>
                  <a:cubicBezTo>
                    <a:pt x="221107" y="0"/>
                    <a:pt x="284988" y="63792"/>
                    <a:pt x="284988" y="142481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4" name="Path294"/>
            <p:cNvSpPr/>
            <p:nvPr/>
          </p:nvSpPr>
          <p:spPr>
            <a:xfrm>
              <a:off x="2610104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732" y="0"/>
                  </a:moveTo>
                  <a:cubicBezTo>
                    <a:pt x="11303" y="0"/>
                    <a:pt x="7874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4" y="28181"/>
                    <a:pt x="18923" y="28181"/>
                    <a:pt x="24130" y="22923"/>
                  </a:cubicBezTo>
                  <a:cubicBezTo>
                    <a:pt x="29337" y="17678"/>
                    <a:pt x="29337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5913" y="60884"/>
                    <a:pt x="72390" y="55194"/>
                    <a:pt x="80010" y="56121"/>
                  </a:cubicBezTo>
                  <a:cubicBezTo>
                    <a:pt x="86614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808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506" y="49733"/>
                  </a:cubicBezTo>
                  <a:cubicBezTo>
                    <a:pt x="108458" y="43421"/>
                    <a:pt x="102616" y="38773"/>
                    <a:pt x="95504" y="36652"/>
                  </a:cubicBezTo>
                  <a:cubicBezTo>
                    <a:pt x="92456" y="35738"/>
                    <a:pt x="89281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296" name="Group296"/>
          <p:cNvGrpSpPr/>
          <p:nvPr/>
        </p:nvGrpSpPr>
        <p:grpSpPr>
          <a:xfrm>
            <a:off x="2886805" y="5790305"/>
            <a:ext cx="285084" cy="285016"/>
            <a:chOff x="2884551" y="5788965"/>
            <a:chExt cx="284861" cy="284950"/>
          </a:xfrm>
        </p:grpSpPr>
        <p:sp>
          <p:nvSpPr>
            <p:cNvPr id="297" name="Path297"/>
            <p:cNvSpPr/>
            <p:nvPr/>
          </p:nvSpPr>
          <p:spPr>
            <a:xfrm>
              <a:off x="288455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298" name="Path298"/>
            <p:cNvSpPr/>
            <p:nvPr/>
          </p:nvSpPr>
          <p:spPr>
            <a:xfrm>
              <a:off x="2971038" y="5875465"/>
              <a:ext cx="112649" cy="111938"/>
            </a:xfrm>
            <a:custGeom>
              <a:avLst/>
              <a:gdLst/>
              <a:ahLst/>
              <a:cxnLst/>
              <a:rect l="l" t="t" r="r" b="b"/>
              <a:pathLst>
                <a:path w="112649" h="111938">
                  <a:moveTo>
                    <a:pt x="25781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573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573" y="111303"/>
                    <a:pt x="14605" y="111620"/>
                    <a:pt x="16891" y="111785"/>
                  </a:cubicBezTo>
                  <a:cubicBezTo>
                    <a:pt x="19304" y="111938"/>
                    <a:pt x="22098" y="111938"/>
                    <a:pt x="25781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631" y="111785"/>
                  </a:cubicBezTo>
                  <a:cubicBezTo>
                    <a:pt x="98044" y="111620"/>
                    <a:pt x="99949" y="111303"/>
                    <a:pt x="101981" y="110668"/>
                  </a:cubicBezTo>
                  <a:cubicBezTo>
                    <a:pt x="104140" y="109880"/>
                    <a:pt x="106172" y="108636"/>
                    <a:pt x="107823" y="107048"/>
                  </a:cubicBezTo>
                  <a:cubicBezTo>
                    <a:pt x="109347" y="105448"/>
                    <a:pt x="110617" y="103518"/>
                    <a:pt x="111379" y="101346"/>
                  </a:cubicBezTo>
                  <a:cubicBezTo>
                    <a:pt x="112014" y="99352"/>
                    <a:pt x="112395" y="97422"/>
                    <a:pt x="112522" y="95072"/>
                  </a:cubicBezTo>
                  <a:cubicBezTo>
                    <a:pt x="112649" y="92723"/>
                    <a:pt x="112649" y="89954"/>
                    <a:pt x="112649" y="86271"/>
                  </a:cubicBezTo>
                  <a:lnTo>
                    <a:pt x="112649" y="25781"/>
                  </a:lnTo>
                  <a:cubicBezTo>
                    <a:pt x="112649" y="22047"/>
                    <a:pt x="112649" y="19240"/>
                    <a:pt x="112522" y="16878"/>
                  </a:cubicBezTo>
                  <a:cubicBezTo>
                    <a:pt x="112395" y="14503"/>
                    <a:pt x="112014" y="12586"/>
                    <a:pt x="111379" y="10604"/>
                  </a:cubicBezTo>
                  <a:cubicBezTo>
                    <a:pt x="110617" y="8433"/>
                    <a:pt x="109347" y="6502"/>
                    <a:pt x="107823" y="4902"/>
                  </a:cubicBezTo>
                  <a:cubicBezTo>
                    <a:pt x="106172" y="3315"/>
                    <a:pt x="104140" y="2057"/>
                    <a:pt x="101981" y="1270"/>
                  </a:cubicBezTo>
                  <a:cubicBezTo>
                    <a:pt x="99949" y="648"/>
                    <a:pt x="98044" y="317"/>
                    <a:pt x="95631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781" y="12"/>
                  </a:lnTo>
                  <a:close/>
                  <a:moveTo>
                    <a:pt x="83947" y="14033"/>
                  </a:moveTo>
                  <a:lnTo>
                    <a:pt x="97028" y="14033"/>
                  </a:lnTo>
                  <a:cubicBezTo>
                    <a:pt x="97917" y="14033"/>
                    <a:pt x="98298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298" y="33020"/>
                    <a:pt x="97917" y="33020"/>
                    <a:pt x="97028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1" y="32677"/>
                    <a:pt x="81280" y="32296"/>
                    <a:pt x="81026" y="31788"/>
                  </a:cubicBezTo>
                  <a:cubicBezTo>
                    <a:pt x="80899" y="31318"/>
                    <a:pt x="80899" y="30861"/>
                    <a:pt x="80899" y="29985"/>
                  </a:cubicBezTo>
                  <a:lnTo>
                    <a:pt x="80899" y="17031"/>
                  </a:lnTo>
                  <a:cubicBezTo>
                    <a:pt x="80899" y="16167"/>
                    <a:pt x="80899" y="15722"/>
                    <a:pt x="81026" y="15253"/>
                  </a:cubicBezTo>
                  <a:cubicBezTo>
                    <a:pt x="81280" y="14745"/>
                    <a:pt x="81661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261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6" y="33896"/>
                    <a:pt x="56261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685" y="60566"/>
                    <a:pt x="22860" y="72339"/>
                    <a:pt x="31496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7917" y="98387"/>
                    <a:pt x="97282" y="98806"/>
                    <a:pt x="96647" y="99060"/>
                  </a:cubicBezTo>
                  <a:cubicBezTo>
                    <a:pt x="96012" y="99263"/>
                    <a:pt x="95250" y="99364"/>
                    <a:pt x="94488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1" y="99416"/>
                  </a:cubicBezTo>
                  <a:cubicBezTo>
                    <a:pt x="17399" y="99364"/>
                    <a:pt x="16764" y="99263"/>
                    <a:pt x="16002" y="99060"/>
                  </a:cubicBezTo>
                  <a:cubicBezTo>
                    <a:pt x="15367" y="98806"/>
                    <a:pt x="14732" y="98387"/>
                    <a:pt x="14097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573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1" name="Group301"/>
          <p:cNvGrpSpPr/>
          <p:nvPr/>
        </p:nvGrpSpPr>
        <p:grpSpPr>
          <a:xfrm>
            <a:off x="5194418" y="5790305"/>
            <a:ext cx="285211" cy="285016"/>
            <a:chOff x="5190363" y="5788965"/>
            <a:chExt cx="284988" cy="284950"/>
          </a:xfrm>
        </p:grpSpPr>
        <p:sp>
          <p:nvSpPr>
            <p:cNvPr id="302" name="Path302"/>
            <p:cNvSpPr/>
            <p:nvPr/>
          </p:nvSpPr>
          <p:spPr>
            <a:xfrm>
              <a:off x="519036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3" name="Path303"/>
            <p:cNvSpPr/>
            <p:nvPr/>
          </p:nvSpPr>
          <p:spPr>
            <a:xfrm>
              <a:off x="5300726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703" y="3035"/>
                    <a:pt x="24130" y="8331"/>
                  </a:cubicBezTo>
                  <a:cubicBezTo>
                    <a:pt x="20574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7907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5974" y="21958"/>
                  </a:cubicBezTo>
                  <a:cubicBezTo>
                    <a:pt x="47372" y="21044"/>
                    <a:pt x="48895" y="20600"/>
                    <a:pt x="50546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4" name="Group304"/>
          <p:cNvGrpSpPr/>
          <p:nvPr/>
        </p:nvGrpSpPr>
        <p:grpSpPr>
          <a:xfrm>
            <a:off x="1431519" y="5790305"/>
            <a:ext cx="285084" cy="285016"/>
            <a:chOff x="1430401" y="5788965"/>
            <a:chExt cx="284861" cy="284950"/>
          </a:xfrm>
        </p:grpSpPr>
        <p:sp>
          <p:nvSpPr>
            <p:cNvPr id="305" name="Path305"/>
            <p:cNvSpPr/>
            <p:nvPr/>
          </p:nvSpPr>
          <p:spPr>
            <a:xfrm>
              <a:off x="1430401" y="5788965"/>
              <a:ext cx="284861" cy="284950"/>
            </a:xfrm>
            <a:custGeom>
              <a:avLst/>
              <a:gdLst/>
              <a:ahLst/>
              <a:cxnLst/>
              <a:rect l="l" t="t" r="r" b="b"/>
              <a:pathLst>
                <a:path w="284861" h="284950">
                  <a:moveTo>
                    <a:pt x="0" y="142481"/>
                  </a:moveTo>
                  <a:cubicBezTo>
                    <a:pt x="0" y="63792"/>
                    <a:pt x="63754" y="0"/>
                    <a:pt x="142367" y="0"/>
                  </a:cubicBezTo>
                  <a:cubicBezTo>
                    <a:pt x="221107" y="0"/>
                    <a:pt x="284861" y="63792"/>
                    <a:pt x="284861" y="142481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81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6" name="Path306"/>
            <p:cNvSpPr/>
            <p:nvPr/>
          </p:nvSpPr>
          <p:spPr>
            <a:xfrm>
              <a:off x="1540637" y="5871490"/>
              <a:ext cx="64389" cy="121462"/>
            </a:xfrm>
            <a:custGeom>
              <a:avLst/>
              <a:gdLst/>
              <a:ahLst/>
              <a:cxnLst/>
              <a:rect l="l" t="t" r="r" b="b"/>
              <a:pathLst>
                <a:path w="64389" h="121462">
                  <a:moveTo>
                    <a:pt x="42672" y="26"/>
                  </a:moveTo>
                  <a:cubicBezTo>
                    <a:pt x="35560" y="0"/>
                    <a:pt x="28829" y="3035"/>
                    <a:pt x="24257" y="8331"/>
                  </a:cubicBezTo>
                  <a:cubicBezTo>
                    <a:pt x="20701" y="12319"/>
                    <a:pt x="18669" y="17348"/>
                    <a:pt x="18288" y="22619"/>
                  </a:cubicBezTo>
                  <a:lnTo>
                    <a:pt x="18288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960" y="66358"/>
                  </a:lnTo>
                  <a:lnTo>
                    <a:pt x="63881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3053" y="25667"/>
                    <a:pt x="44196" y="23356"/>
                    <a:pt x="46101" y="21958"/>
                  </a:cubicBezTo>
                  <a:cubicBezTo>
                    <a:pt x="47498" y="21044"/>
                    <a:pt x="49022" y="20600"/>
                    <a:pt x="50673" y="20727"/>
                  </a:cubicBezTo>
                  <a:lnTo>
                    <a:pt x="64389" y="20701"/>
                  </a:lnTo>
                  <a:lnTo>
                    <a:pt x="64262" y="26"/>
                  </a:lnTo>
                  <a:lnTo>
                    <a:pt x="42672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07" name="Group307"/>
          <p:cNvGrpSpPr/>
          <p:nvPr/>
        </p:nvGrpSpPr>
        <p:grpSpPr>
          <a:xfrm>
            <a:off x="5558176" y="5790305"/>
            <a:ext cx="285211" cy="285016"/>
            <a:chOff x="5553837" y="5788965"/>
            <a:chExt cx="284988" cy="284950"/>
          </a:xfrm>
        </p:grpSpPr>
        <p:sp>
          <p:nvSpPr>
            <p:cNvPr id="308" name="Path308"/>
            <p:cNvSpPr/>
            <p:nvPr/>
          </p:nvSpPr>
          <p:spPr>
            <a:xfrm>
              <a:off x="5553837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09" name="Path309"/>
            <p:cNvSpPr/>
            <p:nvPr/>
          </p:nvSpPr>
          <p:spPr>
            <a:xfrm>
              <a:off x="5639562" y="5877446"/>
              <a:ext cx="123825" cy="107315"/>
            </a:xfrm>
            <a:custGeom>
              <a:avLst/>
              <a:gdLst/>
              <a:ahLst/>
              <a:cxnLst/>
              <a:rect l="l" t="t" r="r" b="b"/>
              <a:pathLst>
                <a:path w="123825" h="107315">
                  <a:moveTo>
                    <a:pt x="120396" y="4432"/>
                  </a:moveTo>
                  <a:cubicBezTo>
                    <a:pt x="119380" y="6731"/>
                    <a:pt x="118237" y="8928"/>
                    <a:pt x="116967" y="10998"/>
                  </a:cubicBezTo>
                  <a:cubicBezTo>
                    <a:pt x="115189" y="13779"/>
                    <a:pt x="112903" y="16307"/>
                    <a:pt x="110490" y="18504"/>
                  </a:cubicBezTo>
                  <a:cubicBezTo>
                    <a:pt x="112903" y="18428"/>
                    <a:pt x="115189" y="18110"/>
                    <a:pt x="117602" y="17551"/>
                  </a:cubicBezTo>
                  <a:cubicBezTo>
                    <a:pt x="119761" y="17030"/>
                    <a:pt x="121793" y="16294"/>
                    <a:pt x="123825" y="15354"/>
                  </a:cubicBezTo>
                  <a:cubicBezTo>
                    <a:pt x="122174" y="17996"/>
                    <a:pt x="120396" y="20447"/>
                    <a:pt x="118237" y="22708"/>
                  </a:cubicBezTo>
                  <a:cubicBezTo>
                    <a:pt x="115951" y="25095"/>
                    <a:pt x="113411" y="27241"/>
                    <a:pt x="110744" y="29096"/>
                  </a:cubicBezTo>
                  <a:cubicBezTo>
                    <a:pt x="111506" y="40729"/>
                    <a:pt x="109601" y="52171"/>
                    <a:pt x="105283" y="62623"/>
                  </a:cubicBezTo>
                  <a:cubicBezTo>
                    <a:pt x="101219" y="72822"/>
                    <a:pt x="94869" y="82194"/>
                    <a:pt x="85979" y="89293"/>
                  </a:cubicBezTo>
                  <a:cubicBezTo>
                    <a:pt x="79756" y="94259"/>
                    <a:pt x="72517" y="97790"/>
                    <a:pt x="65024" y="100254"/>
                  </a:cubicBezTo>
                  <a:cubicBezTo>
                    <a:pt x="43434" y="107315"/>
                    <a:pt x="20066" y="105296"/>
                    <a:pt x="0" y="94590"/>
                  </a:cubicBezTo>
                  <a:cubicBezTo>
                    <a:pt x="6858" y="94996"/>
                    <a:pt x="13716" y="94081"/>
                    <a:pt x="20193" y="91897"/>
                  </a:cubicBezTo>
                  <a:cubicBezTo>
                    <a:pt x="25781" y="90043"/>
                    <a:pt x="30988" y="87274"/>
                    <a:pt x="35687" y="83718"/>
                  </a:cubicBezTo>
                  <a:cubicBezTo>
                    <a:pt x="29210" y="83515"/>
                    <a:pt x="23114" y="80937"/>
                    <a:pt x="18415" y="76454"/>
                  </a:cubicBezTo>
                  <a:cubicBezTo>
                    <a:pt x="15113" y="73304"/>
                    <a:pt x="12700" y="69329"/>
                    <a:pt x="11430" y="64935"/>
                  </a:cubicBezTo>
                  <a:cubicBezTo>
                    <a:pt x="13208" y="65151"/>
                    <a:pt x="14986" y="65227"/>
                    <a:pt x="16764" y="65163"/>
                  </a:cubicBezTo>
                  <a:cubicBezTo>
                    <a:pt x="18415" y="65113"/>
                    <a:pt x="19939" y="64935"/>
                    <a:pt x="21590" y="64643"/>
                  </a:cubicBezTo>
                  <a:cubicBezTo>
                    <a:pt x="15621" y="62916"/>
                    <a:pt x="10414" y="58991"/>
                    <a:pt x="6985" y="53632"/>
                  </a:cubicBezTo>
                  <a:cubicBezTo>
                    <a:pt x="4191" y="49123"/>
                    <a:pt x="2921" y="43828"/>
                    <a:pt x="3175" y="38506"/>
                  </a:cubicBezTo>
                  <a:cubicBezTo>
                    <a:pt x="4953" y="39408"/>
                    <a:pt x="6858" y="40170"/>
                    <a:pt x="8763" y="40792"/>
                  </a:cubicBezTo>
                  <a:cubicBezTo>
                    <a:pt x="10541" y="41389"/>
                    <a:pt x="12319" y="41859"/>
                    <a:pt x="14224" y="42202"/>
                  </a:cubicBezTo>
                  <a:cubicBezTo>
                    <a:pt x="9398" y="38112"/>
                    <a:pt x="5969" y="32576"/>
                    <a:pt x="4572" y="26403"/>
                  </a:cubicBezTo>
                  <a:cubicBezTo>
                    <a:pt x="3175" y="20332"/>
                    <a:pt x="3683" y="13970"/>
                    <a:pt x="5969" y="8204"/>
                  </a:cubicBezTo>
                  <a:cubicBezTo>
                    <a:pt x="12319" y="15799"/>
                    <a:pt x="20193" y="22085"/>
                    <a:pt x="28829" y="26708"/>
                  </a:cubicBezTo>
                  <a:cubicBezTo>
                    <a:pt x="38481" y="31801"/>
                    <a:pt x="49149" y="34785"/>
                    <a:pt x="59944" y="35433"/>
                  </a:cubicBezTo>
                  <a:cubicBezTo>
                    <a:pt x="56515" y="21945"/>
                    <a:pt x="63881" y="8039"/>
                    <a:pt x="76962" y="3454"/>
                  </a:cubicBezTo>
                  <a:cubicBezTo>
                    <a:pt x="86868" y="0"/>
                    <a:pt x="97790" y="2845"/>
                    <a:pt x="104648" y="10642"/>
                  </a:cubicBezTo>
                  <a:cubicBezTo>
                    <a:pt x="107569" y="10299"/>
                    <a:pt x="110490" y="9563"/>
                    <a:pt x="113284" y="8433"/>
                  </a:cubicBezTo>
                  <a:cubicBezTo>
                    <a:pt x="115824" y="7404"/>
                    <a:pt x="118110" y="6058"/>
                    <a:pt x="120396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0" name="Group310"/>
          <p:cNvGrpSpPr/>
          <p:nvPr/>
        </p:nvGrpSpPr>
        <p:grpSpPr>
          <a:xfrm>
            <a:off x="5922062" y="5790305"/>
            <a:ext cx="285211" cy="285016"/>
            <a:chOff x="5917438" y="5788965"/>
            <a:chExt cx="284988" cy="284950"/>
          </a:xfrm>
        </p:grpSpPr>
        <p:sp>
          <p:nvSpPr>
            <p:cNvPr id="311" name="Path311"/>
            <p:cNvSpPr/>
            <p:nvPr/>
          </p:nvSpPr>
          <p:spPr>
            <a:xfrm>
              <a:off x="5917438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2" name="Path312"/>
            <p:cNvSpPr/>
            <p:nvPr/>
          </p:nvSpPr>
          <p:spPr>
            <a:xfrm>
              <a:off x="5988939" y="5884215"/>
              <a:ext cx="156337" cy="101562"/>
            </a:xfrm>
            <a:custGeom>
              <a:avLst/>
              <a:gdLst/>
              <a:ahLst/>
              <a:cxnLst/>
              <a:rect l="l" t="t" r="r" b="b"/>
              <a:pathLst>
                <a:path w="156337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592" y="101562"/>
                    <a:pt x="68199" y="101562"/>
                    <a:pt x="86995" y="82652"/>
                  </a:cubicBezTo>
                  <a:cubicBezTo>
                    <a:pt x="98933" y="70764"/>
                    <a:pt x="103251" y="54229"/>
                    <a:pt x="100203" y="38887"/>
                  </a:cubicBezTo>
                  <a:lnTo>
                    <a:pt x="98933" y="38887"/>
                  </a:lnTo>
                  <a:lnTo>
                    <a:pt x="98933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0" y="57861"/>
                  </a:lnTo>
                  <a:cubicBezTo>
                    <a:pt x="78613" y="61836"/>
                    <a:pt x="76454" y="65583"/>
                    <a:pt x="73279" y="68771"/>
                  </a:cubicBezTo>
                  <a:cubicBezTo>
                    <a:pt x="61976" y="80023"/>
                    <a:pt x="43815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7" y="22441"/>
                    <a:pt x="45593" y="19622"/>
                    <a:pt x="52959" y="19622"/>
                  </a:cubicBezTo>
                  <a:cubicBezTo>
                    <a:pt x="59944" y="19622"/>
                    <a:pt x="66802" y="22238"/>
                    <a:pt x="72390" y="27305"/>
                  </a:cubicBezTo>
                  <a:lnTo>
                    <a:pt x="86360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3" name="Group313"/>
          <p:cNvGrpSpPr/>
          <p:nvPr/>
        </p:nvGrpSpPr>
        <p:grpSpPr>
          <a:xfrm>
            <a:off x="6285819" y="5790305"/>
            <a:ext cx="285211" cy="285016"/>
            <a:chOff x="6280912" y="5788965"/>
            <a:chExt cx="284988" cy="284950"/>
          </a:xfrm>
        </p:grpSpPr>
        <p:sp>
          <p:nvSpPr>
            <p:cNvPr id="314" name="Path314"/>
            <p:cNvSpPr/>
            <p:nvPr/>
          </p:nvSpPr>
          <p:spPr>
            <a:xfrm>
              <a:off x="6280912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881" y="0"/>
                    <a:pt x="142494" y="0"/>
                  </a:cubicBezTo>
                  <a:cubicBezTo>
                    <a:pt x="221234" y="0"/>
                    <a:pt x="284988" y="63779"/>
                    <a:pt x="284988" y="142468"/>
                  </a:cubicBezTo>
                  <a:cubicBezTo>
                    <a:pt x="284988" y="221158"/>
                    <a:pt x="221234" y="284950"/>
                    <a:pt x="142494" y="284950"/>
                  </a:cubicBezTo>
                  <a:cubicBezTo>
                    <a:pt x="63881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5" name="Path315"/>
            <p:cNvSpPr/>
            <p:nvPr/>
          </p:nvSpPr>
          <p:spPr>
            <a:xfrm>
              <a:off x="6370066" y="5874690"/>
              <a:ext cx="114935" cy="112713"/>
            </a:xfrm>
            <a:custGeom>
              <a:avLst/>
              <a:gdLst/>
              <a:ahLst/>
              <a:cxnLst/>
              <a:rect l="l" t="t" r="r" b="b"/>
              <a:pathLst>
                <a:path w="114935" h="112713">
                  <a:moveTo>
                    <a:pt x="14732" y="0"/>
                  </a:moveTo>
                  <a:cubicBezTo>
                    <a:pt x="11303" y="0"/>
                    <a:pt x="7874" y="1308"/>
                    <a:pt x="5334" y="3937"/>
                  </a:cubicBezTo>
                  <a:cubicBezTo>
                    <a:pt x="0" y="9182"/>
                    <a:pt x="0" y="17678"/>
                    <a:pt x="5334" y="22923"/>
                  </a:cubicBezTo>
                  <a:cubicBezTo>
                    <a:pt x="10541" y="28181"/>
                    <a:pt x="18923" y="28181"/>
                    <a:pt x="24130" y="22923"/>
                  </a:cubicBezTo>
                  <a:cubicBezTo>
                    <a:pt x="29464" y="17678"/>
                    <a:pt x="29464" y="9182"/>
                    <a:pt x="24130" y="3937"/>
                  </a:cubicBezTo>
                  <a:cubicBezTo>
                    <a:pt x="21590" y="1308"/>
                    <a:pt x="18161" y="0"/>
                    <a:pt x="14732" y="0"/>
                  </a:cubicBezTo>
                  <a:close/>
                  <a:moveTo>
                    <a:pt x="86233" y="35408"/>
                  </a:moveTo>
                  <a:cubicBezTo>
                    <a:pt x="78359" y="35623"/>
                    <a:pt x="70866" y="39027"/>
                    <a:pt x="65405" y="44920"/>
                  </a:cubicBezTo>
                  <a:lnTo>
                    <a:pt x="65405" y="37833"/>
                  </a:lnTo>
                  <a:lnTo>
                    <a:pt x="41529" y="37833"/>
                  </a:lnTo>
                  <a:lnTo>
                    <a:pt x="41529" y="112713"/>
                  </a:lnTo>
                  <a:lnTo>
                    <a:pt x="65405" y="112713"/>
                  </a:lnTo>
                  <a:lnTo>
                    <a:pt x="65405" y="68186"/>
                  </a:lnTo>
                  <a:cubicBezTo>
                    <a:pt x="66040" y="60884"/>
                    <a:pt x="72517" y="55194"/>
                    <a:pt x="80010" y="56121"/>
                  </a:cubicBezTo>
                  <a:cubicBezTo>
                    <a:pt x="86614" y="56934"/>
                    <a:pt x="91440" y="62725"/>
                    <a:pt x="91059" y="69329"/>
                  </a:cubicBezTo>
                  <a:lnTo>
                    <a:pt x="91059" y="112713"/>
                  </a:lnTo>
                  <a:lnTo>
                    <a:pt x="114808" y="112713"/>
                  </a:lnTo>
                  <a:lnTo>
                    <a:pt x="114808" y="69698"/>
                  </a:lnTo>
                  <a:lnTo>
                    <a:pt x="114808" y="69329"/>
                  </a:lnTo>
                  <a:lnTo>
                    <a:pt x="114808" y="69329"/>
                  </a:lnTo>
                  <a:cubicBezTo>
                    <a:pt x="114935" y="65989"/>
                    <a:pt x="114681" y="62700"/>
                    <a:pt x="114300" y="59525"/>
                  </a:cubicBezTo>
                  <a:cubicBezTo>
                    <a:pt x="113792" y="56134"/>
                    <a:pt x="113030" y="52781"/>
                    <a:pt x="111633" y="49733"/>
                  </a:cubicBezTo>
                  <a:cubicBezTo>
                    <a:pt x="108585" y="43421"/>
                    <a:pt x="102616" y="38773"/>
                    <a:pt x="95504" y="36652"/>
                  </a:cubicBezTo>
                  <a:cubicBezTo>
                    <a:pt x="92456" y="35738"/>
                    <a:pt x="89408" y="35319"/>
                    <a:pt x="86233" y="35408"/>
                  </a:cubicBezTo>
                  <a:close/>
                  <a:moveTo>
                    <a:pt x="2794" y="37833"/>
                  </a:moveTo>
                  <a:lnTo>
                    <a:pt x="2794" y="112713"/>
                  </a:lnTo>
                  <a:lnTo>
                    <a:pt x="26670" y="112713"/>
                  </a:lnTo>
                  <a:lnTo>
                    <a:pt x="26670" y="37833"/>
                  </a:lnTo>
                  <a:lnTo>
                    <a:pt x="2794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6" name="Group316"/>
          <p:cNvGrpSpPr/>
          <p:nvPr/>
        </p:nvGrpSpPr>
        <p:grpSpPr>
          <a:xfrm>
            <a:off x="6649704" y="5790305"/>
            <a:ext cx="285211" cy="285016"/>
            <a:chOff x="6644513" y="5788965"/>
            <a:chExt cx="284988" cy="284950"/>
          </a:xfrm>
        </p:grpSpPr>
        <p:sp>
          <p:nvSpPr>
            <p:cNvPr id="317" name="Path317"/>
            <p:cNvSpPr/>
            <p:nvPr/>
          </p:nvSpPr>
          <p:spPr>
            <a:xfrm>
              <a:off x="6644513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18" name="Path318"/>
            <p:cNvSpPr/>
            <p:nvPr/>
          </p:nvSpPr>
          <p:spPr>
            <a:xfrm>
              <a:off x="6731000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098" y="12"/>
                    <a:pt x="19304" y="0"/>
                    <a:pt x="16891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09" y="2057"/>
                    <a:pt x="6477" y="3315"/>
                    <a:pt x="4953" y="4902"/>
                  </a:cubicBezTo>
                  <a:cubicBezTo>
                    <a:pt x="3302" y="6502"/>
                    <a:pt x="2032" y="8433"/>
                    <a:pt x="1270" y="10604"/>
                  </a:cubicBezTo>
                  <a:cubicBezTo>
                    <a:pt x="635" y="12598"/>
                    <a:pt x="254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254" y="97434"/>
                    <a:pt x="635" y="99352"/>
                    <a:pt x="1270" y="101346"/>
                  </a:cubicBezTo>
                  <a:cubicBezTo>
                    <a:pt x="2032" y="103518"/>
                    <a:pt x="3302" y="105448"/>
                    <a:pt x="4953" y="107048"/>
                  </a:cubicBezTo>
                  <a:cubicBezTo>
                    <a:pt x="6477" y="108636"/>
                    <a:pt x="8509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304" y="111938"/>
                    <a:pt x="22098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044" y="111620"/>
                    <a:pt x="100076" y="111303"/>
                    <a:pt x="101981" y="110668"/>
                  </a:cubicBezTo>
                  <a:cubicBezTo>
                    <a:pt x="104267" y="109880"/>
                    <a:pt x="106172" y="108636"/>
                    <a:pt x="107824" y="107048"/>
                  </a:cubicBezTo>
                  <a:cubicBezTo>
                    <a:pt x="109347" y="105448"/>
                    <a:pt x="110617" y="103518"/>
                    <a:pt x="111506" y="101346"/>
                  </a:cubicBezTo>
                  <a:cubicBezTo>
                    <a:pt x="112141" y="99352"/>
                    <a:pt x="112395" y="97422"/>
                    <a:pt x="112522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522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617" y="8433"/>
                    <a:pt x="109347" y="6502"/>
                    <a:pt x="107824" y="4902"/>
                  </a:cubicBezTo>
                  <a:cubicBezTo>
                    <a:pt x="106172" y="3315"/>
                    <a:pt x="104267" y="2057"/>
                    <a:pt x="101981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5908" y="12"/>
                  </a:lnTo>
                  <a:lnTo>
                    <a:pt x="25908" y="12"/>
                  </a:lnTo>
                  <a:close/>
                  <a:moveTo>
                    <a:pt x="83947" y="14033"/>
                  </a:moveTo>
                  <a:lnTo>
                    <a:pt x="97027" y="14033"/>
                  </a:lnTo>
                  <a:cubicBezTo>
                    <a:pt x="97917" y="14033"/>
                    <a:pt x="98425" y="14033"/>
                    <a:pt x="98806" y="14173"/>
                  </a:cubicBezTo>
                  <a:cubicBezTo>
                    <a:pt x="99314" y="14363"/>
                    <a:pt x="99695" y="14745"/>
                    <a:pt x="99949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49" y="31788"/>
                  </a:cubicBezTo>
                  <a:cubicBezTo>
                    <a:pt x="99695" y="32296"/>
                    <a:pt x="99314" y="32677"/>
                    <a:pt x="98806" y="32867"/>
                  </a:cubicBezTo>
                  <a:cubicBezTo>
                    <a:pt x="98425" y="33020"/>
                    <a:pt x="97917" y="33020"/>
                    <a:pt x="97027" y="33020"/>
                  </a:cubicBezTo>
                  <a:lnTo>
                    <a:pt x="83947" y="33020"/>
                  </a:lnTo>
                  <a:cubicBezTo>
                    <a:pt x="83058" y="33020"/>
                    <a:pt x="82677" y="33020"/>
                    <a:pt x="82169" y="32867"/>
                  </a:cubicBezTo>
                  <a:cubicBezTo>
                    <a:pt x="81662" y="32677"/>
                    <a:pt x="81280" y="32296"/>
                    <a:pt x="81026" y="31788"/>
                  </a:cubicBezTo>
                  <a:cubicBezTo>
                    <a:pt x="80899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0899" y="15722"/>
                    <a:pt x="81026" y="15253"/>
                  </a:cubicBezTo>
                  <a:cubicBezTo>
                    <a:pt x="81280" y="14745"/>
                    <a:pt x="81662" y="14363"/>
                    <a:pt x="82169" y="14173"/>
                  </a:cubicBezTo>
                  <a:cubicBezTo>
                    <a:pt x="82677" y="14033"/>
                    <a:pt x="83058" y="14033"/>
                    <a:pt x="83947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818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831" y="36042"/>
                    <a:pt x="50547" y="33896"/>
                    <a:pt x="56388" y="33896"/>
                  </a:cubicBezTo>
                  <a:close/>
                  <a:moveTo>
                    <a:pt x="12574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7" y="80848"/>
                  </a:cubicBezTo>
                  <a:cubicBezTo>
                    <a:pt x="45212" y="94475"/>
                    <a:pt x="67437" y="94475"/>
                    <a:pt x="81153" y="80848"/>
                  </a:cubicBezTo>
                  <a:cubicBezTo>
                    <a:pt x="89789" y="72339"/>
                    <a:pt x="92964" y="60566"/>
                    <a:pt x="90805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076" y="93929"/>
                  </a:cubicBezTo>
                  <a:cubicBezTo>
                    <a:pt x="100076" y="94704"/>
                    <a:pt x="99949" y="95352"/>
                    <a:pt x="99695" y="95999"/>
                  </a:cubicBezTo>
                  <a:cubicBezTo>
                    <a:pt x="99441" y="96710"/>
                    <a:pt x="99060" y="97333"/>
                    <a:pt x="98552" y="97853"/>
                  </a:cubicBezTo>
                  <a:cubicBezTo>
                    <a:pt x="98044" y="98387"/>
                    <a:pt x="97409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726" y="99466"/>
                    <a:pt x="92837" y="99479"/>
                    <a:pt x="91567" y="99479"/>
                  </a:cubicBezTo>
                  <a:lnTo>
                    <a:pt x="21082" y="99479"/>
                  </a:lnTo>
                  <a:cubicBezTo>
                    <a:pt x="19812" y="99479"/>
                    <a:pt x="18924" y="99466"/>
                    <a:pt x="18162" y="99416"/>
                  </a:cubicBezTo>
                  <a:cubicBezTo>
                    <a:pt x="17399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589" y="97333"/>
                    <a:pt x="13208" y="96710"/>
                    <a:pt x="12954" y="95999"/>
                  </a:cubicBezTo>
                  <a:cubicBezTo>
                    <a:pt x="12700" y="95352"/>
                    <a:pt x="12700" y="94704"/>
                    <a:pt x="12574" y="93929"/>
                  </a:cubicBezTo>
                  <a:cubicBezTo>
                    <a:pt x="12574" y="93154"/>
                    <a:pt x="12574" y="92215"/>
                    <a:pt x="12574" y="90983"/>
                  </a:cubicBezTo>
                  <a:lnTo>
                    <a:pt x="12574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19" name="Group319"/>
          <p:cNvGrpSpPr/>
          <p:nvPr/>
        </p:nvGrpSpPr>
        <p:grpSpPr>
          <a:xfrm>
            <a:off x="8957319" y="5790305"/>
            <a:ext cx="285211" cy="285016"/>
            <a:chOff x="8950326" y="5788965"/>
            <a:chExt cx="284988" cy="284950"/>
          </a:xfrm>
        </p:grpSpPr>
        <p:sp>
          <p:nvSpPr>
            <p:cNvPr id="320" name="Path320"/>
            <p:cNvSpPr/>
            <p:nvPr/>
          </p:nvSpPr>
          <p:spPr>
            <a:xfrm>
              <a:off x="895032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675B9">
                <a:alpha val="100000"/>
              </a:srgbClr>
            </a:solidFill>
            <a:ln w="0" cap="sq">
              <a:solidFill>
                <a:srgbClr val="5675B9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1" name="Path321"/>
            <p:cNvSpPr/>
            <p:nvPr/>
          </p:nvSpPr>
          <p:spPr>
            <a:xfrm>
              <a:off x="9060688" y="5871490"/>
              <a:ext cx="64262" cy="121462"/>
            </a:xfrm>
            <a:custGeom>
              <a:avLst/>
              <a:gdLst/>
              <a:ahLst/>
              <a:cxnLst/>
              <a:rect l="l" t="t" r="r" b="b"/>
              <a:pathLst>
                <a:path w="64262" h="121462">
                  <a:moveTo>
                    <a:pt x="42545" y="26"/>
                  </a:moveTo>
                  <a:cubicBezTo>
                    <a:pt x="35560" y="0"/>
                    <a:pt x="28829" y="3035"/>
                    <a:pt x="24130" y="8331"/>
                  </a:cubicBezTo>
                  <a:cubicBezTo>
                    <a:pt x="20701" y="12319"/>
                    <a:pt x="18542" y="17348"/>
                    <a:pt x="18288" y="22619"/>
                  </a:cubicBezTo>
                  <a:lnTo>
                    <a:pt x="18161" y="43510"/>
                  </a:lnTo>
                  <a:lnTo>
                    <a:pt x="0" y="43510"/>
                  </a:lnTo>
                  <a:lnTo>
                    <a:pt x="0" y="66358"/>
                  </a:lnTo>
                  <a:lnTo>
                    <a:pt x="18161" y="66358"/>
                  </a:lnTo>
                  <a:lnTo>
                    <a:pt x="18034" y="121463"/>
                  </a:lnTo>
                  <a:lnTo>
                    <a:pt x="43180" y="121463"/>
                  </a:lnTo>
                  <a:lnTo>
                    <a:pt x="43180" y="66358"/>
                  </a:lnTo>
                  <a:lnTo>
                    <a:pt x="60833" y="66358"/>
                  </a:lnTo>
                  <a:lnTo>
                    <a:pt x="63754" y="43510"/>
                  </a:lnTo>
                  <a:lnTo>
                    <a:pt x="43180" y="43510"/>
                  </a:lnTo>
                  <a:lnTo>
                    <a:pt x="43180" y="28067"/>
                  </a:lnTo>
                  <a:cubicBezTo>
                    <a:pt x="42926" y="25667"/>
                    <a:pt x="44069" y="23356"/>
                    <a:pt x="46101" y="21958"/>
                  </a:cubicBezTo>
                  <a:cubicBezTo>
                    <a:pt x="47371" y="21044"/>
                    <a:pt x="49022" y="20600"/>
                    <a:pt x="50547" y="20727"/>
                  </a:cubicBezTo>
                  <a:lnTo>
                    <a:pt x="64262" y="20701"/>
                  </a:lnTo>
                  <a:lnTo>
                    <a:pt x="64262" y="26"/>
                  </a:lnTo>
                  <a:lnTo>
                    <a:pt x="42545" y="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2" name="Group322"/>
          <p:cNvGrpSpPr/>
          <p:nvPr/>
        </p:nvGrpSpPr>
        <p:grpSpPr>
          <a:xfrm>
            <a:off x="9321203" y="5790305"/>
            <a:ext cx="285085" cy="285016"/>
            <a:chOff x="9313926" y="5788965"/>
            <a:chExt cx="284862" cy="284950"/>
          </a:xfrm>
        </p:grpSpPr>
        <p:sp>
          <p:nvSpPr>
            <p:cNvPr id="323" name="Path323"/>
            <p:cNvSpPr/>
            <p:nvPr/>
          </p:nvSpPr>
          <p:spPr>
            <a:xfrm>
              <a:off x="9313926" y="5788965"/>
              <a:ext cx="284862" cy="284950"/>
            </a:xfrm>
            <a:custGeom>
              <a:avLst/>
              <a:gdLst/>
              <a:ahLst/>
              <a:cxnLst/>
              <a:rect l="l" t="t" r="r" b="b"/>
              <a:pathLst>
                <a:path w="284862" h="284950">
                  <a:moveTo>
                    <a:pt x="0" y="142468"/>
                  </a:moveTo>
                  <a:cubicBezTo>
                    <a:pt x="0" y="63779"/>
                    <a:pt x="63754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59C4FA">
                <a:alpha val="100000"/>
              </a:srgbClr>
            </a:solidFill>
            <a:ln w="0" cap="sq">
              <a:solidFill>
                <a:srgbClr val="59C4FA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4" name="Path324"/>
            <p:cNvSpPr/>
            <p:nvPr/>
          </p:nvSpPr>
          <p:spPr>
            <a:xfrm>
              <a:off x="9399652" y="5877446"/>
              <a:ext cx="123824" cy="107315"/>
            </a:xfrm>
            <a:custGeom>
              <a:avLst/>
              <a:gdLst/>
              <a:ahLst/>
              <a:cxnLst/>
              <a:rect l="l" t="t" r="r" b="b"/>
              <a:pathLst>
                <a:path w="123824" h="107315">
                  <a:moveTo>
                    <a:pt x="120269" y="4432"/>
                  </a:moveTo>
                  <a:cubicBezTo>
                    <a:pt x="119380" y="6731"/>
                    <a:pt x="118237" y="8928"/>
                    <a:pt x="116840" y="10998"/>
                  </a:cubicBezTo>
                  <a:cubicBezTo>
                    <a:pt x="115062" y="13779"/>
                    <a:pt x="112903" y="16307"/>
                    <a:pt x="110363" y="18504"/>
                  </a:cubicBezTo>
                  <a:cubicBezTo>
                    <a:pt x="112776" y="18428"/>
                    <a:pt x="115189" y="18110"/>
                    <a:pt x="117475" y="17551"/>
                  </a:cubicBezTo>
                  <a:cubicBezTo>
                    <a:pt x="119634" y="17030"/>
                    <a:pt x="121793" y="16294"/>
                    <a:pt x="123825" y="15354"/>
                  </a:cubicBezTo>
                  <a:cubicBezTo>
                    <a:pt x="122174" y="17996"/>
                    <a:pt x="120269" y="20447"/>
                    <a:pt x="118111" y="22708"/>
                  </a:cubicBezTo>
                  <a:cubicBezTo>
                    <a:pt x="115824" y="25095"/>
                    <a:pt x="113411" y="27241"/>
                    <a:pt x="110617" y="29096"/>
                  </a:cubicBezTo>
                  <a:cubicBezTo>
                    <a:pt x="111379" y="40729"/>
                    <a:pt x="109474" y="52171"/>
                    <a:pt x="105284" y="62623"/>
                  </a:cubicBezTo>
                  <a:cubicBezTo>
                    <a:pt x="101092" y="72822"/>
                    <a:pt x="94742" y="82194"/>
                    <a:pt x="85852" y="89293"/>
                  </a:cubicBezTo>
                  <a:cubicBezTo>
                    <a:pt x="79629" y="94259"/>
                    <a:pt x="72390" y="97790"/>
                    <a:pt x="64897" y="100254"/>
                  </a:cubicBezTo>
                  <a:cubicBezTo>
                    <a:pt x="43434" y="107315"/>
                    <a:pt x="19939" y="105296"/>
                    <a:pt x="0" y="94590"/>
                  </a:cubicBezTo>
                  <a:cubicBezTo>
                    <a:pt x="6731" y="94996"/>
                    <a:pt x="13589" y="94081"/>
                    <a:pt x="20193" y="91897"/>
                  </a:cubicBezTo>
                  <a:cubicBezTo>
                    <a:pt x="25653" y="90043"/>
                    <a:pt x="30988" y="87274"/>
                    <a:pt x="35561" y="83718"/>
                  </a:cubicBezTo>
                  <a:cubicBezTo>
                    <a:pt x="29211" y="83515"/>
                    <a:pt x="22987" y="80937"/>
                    <a:pt x="18288" y="76454"/>
                  </a:cubicBezTo>
                  <a:cubicBezTo>
                    <a:pt x="14986" y="73304"/>
                    <a:pt x="12573" y="69329"/>
                    <a:pt x="11303" y="64935"/>
                  </a:cubicBezTo>
                  <a:cubicBezTo>
                    <a:pt x="13081" y="65151"/>
                    <a:pt x="14859" y="65227"/>
                    <a:pt x="16637" y="65163"/>
                  </a:cubicBezTo>
                  <a:cubicBezTo>
                    <a:pt x="18288" y="65113"/>
                    <a:pt x="19939" y="64935"/>
                    <a:pt x="21463" y="64643"/>
                  </a:cubicBezTo>
                  <a:cubicBezTo>
                    <a:pt x="15494" y="62916"/>
                    <a:pt x="10287" y="58991"/>
                    <a:pt x="6985" y="53632"/>
                  </a:cubicBezTo>
                  <a:cubicBezTo>
                    <a:pt x="4064" y="49123"/>
                    <a:pt x="2794" y="43828"/>
                    <a:pt x="3175" y="38506"/>
                  </a:cubicBezTo>
                  <a:cubicBezTo>
                    <a:pt x="4953" y="39408"/>
                    <a:pt x="6731" y="40170"/>
                    <a:pt x="8636" y="40792"/>
                  </a:cubicBezTo>
                  <a:cubicBezTo>
                    <a:pt x="10414" y="41389"/>
                    <a:pt x="12192" y="41859"/>
                    <a:pt x="14097" y="42202"/>
                  </a:cubicBezTo>
                  <a:cubicBezTo>
                    <a:pt x="9271" y="38112"/>
                    <a:pt x="5969" y="32576"/>
                    <a:pt x="4445" y="26403"/>
                  </a:cubicBezTo>
                  <a:cubicBezTo>
                    <a:pt x="3048" y="20332"/>
                    <a:pt x="3556" y="13970"/>
                    <a:pt x="5969" y="8204"/>
                  </a:cubicBezTo>
                  <a:cubicBezTo>
                    <a:pt x="12319" y="15799"/>
                    <a:pt x="20066" y="22085"/>
                    <a:pt x="28829" y="26708"/>
                  </a:cubicBezTo>
                  <a:cubicBezTo>
                    <a:pt x="38481" y="31801"/>
                    <a:pt x="49023" y="34785"/>
                    <a:pt x="59944" y="35433"/>
                  </a:cubicBezTo>
                  <a:cubicBezTo>
                    <a:pt x="56388" y="21945"/>
                    <a:pt x="63881" y="8039"/>
                    <a:pt x="76962" y="3454"/>
                  </a:cubicBezTo>
                  <a:cubicBezTo>
                    <a:pt x="86741" y="0"/>
                    <a:pt x="97663" y="2845"/>
                    <a:pt x="104521" y="10642"/>
                  </a:cubicBezTo>
                  <a:cubicBezTo>
                    <a:pt x="107569" y="10299"/>
                    <a:pt x="110363" y="9563"/>
                    <a:pt x="113157" y="8433"/>
                  </a:cubicBezTo>
                  <a:cubicBezTo>
                    <a:pt x="115697" y="7404"/>
                    <a:pt x="118111" y="6058"/>
                    <a:pt x="120269" y="4432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5" name="Group325"/>
          <p:cNvGrpSpPr/>
          <p:nvPr/>
        </p:nvGrpSpPr>
        <p:grpSpPr>
          <a:xfrm>
            <a:off x="9684961" y="5790305"/>
            <a:ext cx="285211" cy="285016"/>
            <a:chOff x="9677400" y="5788965"/>
            <a:chExt cx="284988" cy="284950"/>
          </a:xfrm>
        </p:grpSpPr>
        <p:sp>
          <p:nvSpPr>
            <p:cNvPr id="326" name="Path326"/>
            <p:cNvSpPr/>
            <p:nvPr/>
          </p:nvSpPr>
          <p:spPr>
            <a:xfrm>
              <a:off x="9677400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E95F4E">
                <a:alpha val="100000"/>
              </a:srgbClr>
            </a:solidFill>
            <a:ln w="0" cap="sq">
              <a:solidFill>
                <a:srgbClr val="E95F4E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27" name="Path327"/>
            <p:cNvSpPr/>
            <p:nvPr/>
          </p:nvSpPr>
          <p:spPr>
            <a:xfrm>
              <a:off x="9748902" y="5884215"/>
              <a:ext cx="156336" cy="101562"/>
            </a:xfrm>
            <a:custGeom>
              <a:avLst/>
              <a:gdLst/>
              <a:ahLst/>
              <a:cxnLst/>
              <a:rect l="l" t="t" r="r" b="b"/>
              <a:pathLst>
                <a:path w="156336" h="101562">
                  <a:moveTo>
                    <a:pt x="52959" y="0"/>
                  </a:moveTo>
                  <a:cubicBezTo>
                    <a:pt x="40640" y="0"/>
                    <a:pt x="28194" y="4724"/>
                    <a:pt x="18796" y="14186"/>
                  </a:cubicBezTo>
                  <a:cubicBezTo>
                    <a:pt x="0" y="33096"/>
                    <a:pt x="0" y="63741"/>
                    <a:pt x="18796" y="82652"/>
                  </a:cubicBezTo>
                  <a:cubicBezTo>
                    <a:pt x="37719" y="101562"/>
                    <a:pt x="68199" y="101562"/>
                    <a:pt x="87123" y="82652"/>
                  </a:cubicBezTo>
                  <a:cubicBezTo>
                    <a:pt x="98934" y="70764"/>
                    <a:pt x="103378" y="54229"/>
                    <a:pt x="100203" y="38887"/>
                  </a:cubicBezTo>
                  <a:lnTo>
                    <a:pt x="98934" y="38887"/>
                  </a:lnTo>
                  <a:lnTo>
                    <a:pt x="98934" y="38836"/>
                  </a:lnTo>
                  <a:lnTo>
                    <a:pt x="53086" y="38836"/>
                  </a:lnTo>
                  <a:lnTo>
                    <a:pt x="53086" y="57861"/>
                  </a:lnTo>
                  <a:lnTo>
                    <a:pt x="80011" y="57861"/>
                  </a:lnTo>
                  <a:cubicBezTo>
                    <a:pt x="78613" y="61836"/>
                    <a:pt x="76453" y="65583"/>
                    <a:pt x="73279" y="68771"/>
                  </a:cubicBezTo>
                  <a:cubicBezTo>
                    <a:pt x="62103" y="80023"/>
                    <a:pt x="43942" y="80023"/>
                    <a:pt x="32639" y="68771"/>
                  </a:cubicBezTo>
                  <a:cubicBezTo>
                    <a:pt x="21463" y="57518"/>
                    <a:pt x="21463" y="39307"/>
                    <a:pt x="32639" y="28067"/>
                  </a:cubicBezTo>
                  <a:cubicBezTo>
                    <a:pt x="38226" y="22441"/>
                    <a:pt x="45593" y="19622"/>
                    <a:pt x="52959" y="19622"/>
                  </a:cubicBezTo>
                  <a:cubicBezTo>
                    <a:pt x="59944" y="19622"/>
                    <a:pt x="66929" y="22238"/>
                    <a:pt x="72390" y="27305"/>
                  </a:cubicBezTo>
                  <a:lnTo>
                    <a:pt x="86487" y="13602"/>
                  </a:lnTo>
                  <a:cubicBezTo>
                    <a:pt x="77089" y="4559"/>
                    <a:pt x="65024" y="0"/>
                    <a:pt x="52959" y="0"/>
                  </a:cubicBezTo>
                  <a:close/>
                  <a:moveTo>
                    <a:pt x="127000" y="24066"/>
                  </a:moveTo>
                  <a:lnTo>
                    <a:pt x="127000" y="39916"/>
                  </a:lnTo>
                  <a:lnTo>
                    <a:pt x="111252" y="39916"/>
                  </a:lnTo>
                  <a:lnTo>
                    <a:pt x="111252" y="53403"/>
                  </a:lnTo>
                  <a:lnTo>
                    <a:pt x="127000" y="53403"/>
                  </a:lnTo>
                  <a:lnTo>
                    <a:pt x="127000" y="69253"/>
                  </a:lnTo>
                  <a:lnTo>
                    <a:pt x="140462" y="69253"/>
                  </a:lnTo>
                  <a:lnTo>
                    <a:pt x="140462" y="53403"/>
                  </a:lnTo>
                  <a:lnTo>
                    <a:pt x="156337" y="53403"/>
                  </a:lnTo>
                  <a:lnTo>
                    <a:pt x="156337" y="39916"/>
                  </a:lnTo>
                  <a:lnTo>
                    <a:pt x="140462" y="39916"/>
                  </a:lnTo>
                  <a:lnTo>
                    <a:pt x="140462" y="24066"/>
                  </a:lnTo>
                  <a:lnTo>
                    <a:pt x="127000" y="240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28" name="Group328"/>
          <p:cNvGrpSpPr/>
          <p:nvPr/>
        </p:nvGrpSpPr>
        <p:grpSpPr>
          <a:xfrm>
            <a:off x="10048847" y="5790305"/>
            <a:ext cx="285083" cy="285016"/>
            <a:chOff x="10041002" y="5788965"/>
            <a:chExt cx="284860" cy="284950"/>
          </a:xfrm>
        </p:grpSpPr>
        <p:sp>
          <p:nvSpPr>
            <p:cNvPr id="329" name="Path329"/>
            <p:cNvSpPr/>
            <p:nvPr/>
          </p:nvSpPr>
          <p:spPr>
            <a:xfrm>
              <a:off x="10041002" y="5788965"/>
              <a:ext cx="284860" cy="284950"/>
            </a:xfrm>
            <a:custGeom>
              <a:avLst/>
              <a:gdLst/>
              <a:ahLst/>
              <a:cxnLst/>
              <a:rect l="l" t="t" r="r" b="b"/>
              <a:pathLst>
                <a:path w="284860" h="284950">
                  <a:moveTo>
                    <a:pt x="0" y="142468"/>
                  </a:moveTo>
                  <a:cubicBezTo>
                    <a:pt x="0" y="63779"/>
                    <a:pt x="63753" y="0"/>
                    <a:pt x="142367" y="0"/>
                  </a:cubicBezTo>
                  <a:cubicBezTo>
                    <a:pt x="221107" y="0"/>
                    <a:pt x="284861" y="63779"/>
                    <a:pt x="284861" y="142468"/>
                  </a:cubicBezTo>
                  <a:cubicBezTo>
                    <a:pt x="284861" y="221158"/>
                    <a:pt x="221107" y="284950"/>
                    <a:pt x="142367" y="284950"/>
                  </a:cubicBezTo>
                  <a:cubicBezTo>
                    <a:pt x="63753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3C84C5">
                <a:alpha val="100000"/>
              </a:srgbClr>
            </a:solidFill>
            <a:ln w="0" cap="sq">
              <a:solidFill>
                <a:srgbClr val="3C84C5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0" name="Path330"/>
            <p:cNvSpPr/>
            <p:nvPr/>
          </p:nvSpPr>
          <p:spPr>
            <a:xfrm>
              <a:off x="10130156" y="5874690"/>
              <a:ext cx="114808" cy="112713"/>
            </a:xfrm>
            <a:custGeom>
              <a:avLst/>
              <a:gdLst/>
              <a:ahLst/>
              <a:cxnLst/>
              <a:rect l="l" t="t" r="r" b="b"/>
              <a:pathLst>
                <a:path w="114808" h="112713">
                  <a:moveTo>
                    <a:pt x="14605" y="0"/>
                  </a:moveTo>
                  <a:cubicBezTo>
                    <a:pt x="11177" y="0"/>
                    <a:pt x="7748" y="1308"/>
                    <a:pt x="5207" y="3937"/>
                  </a:cubicBezTo>
                  <a:cubicBezTo>
                    <a:pt x="0" y="9182"/>
                    <a:pt x="0" y="17678"/>
                    <a:pt x="5207" y="22923"/>
                  </a:cubicBezTo>
                  <a:cubicBezTo>
                    <a:pt x="10415" y="28181"/>
                    <a:pt x="18923" y="28181"/>
                    <a:pt x="24130" y="22923"/>
                  </a:cubicBezTo>
                  <a:cubicBezTo>
                    <a:pt x="29338" y="17678"/>
                    <a:pt x="29338" y="9182"/>
                    <a:pt x="24130" y="3937"/>
                  </a:cubicBezTo>
                  <a:cubicBezTo>
                    <a:pt x="21463" y="1308"/>
                    <a:pt x="18035" y="0"/>
                    <a:pt x="14605" y="0"/>
                  </a:cubicBezTo>
                  <a:close/>
                  <a:moveTo>
                    <a:pt x="86234" y="35408"/>
                  </a:moveTo>
                  <a:cubicBezTo>
                    <a:pt x="78360" y="35623"/>
                    <a:pt x="70740" y="39027"/>
                    <a:pt x="65279" y="44920"/>
                  </a:cubicBezTo>
                  <a:lnTo>
                    <a:pt x="65279" y="37833"/>
                  </a:lnTo>
                  <a:lnTo>
                    <a:pt x="41403" y="37833"/>
                  </a:lnTo>
                  <a:lnTo>
                    <a:pt x="41403" y="112713"/>
                  </a:lnTo>
                  <a:lnTo>
                    <a:pt x="65279" y="112713"/>
                  </a:lnTo>
                  <a:lnTo>
                    <a:pt x="65279" y="68186"/>
                  </a:lnTo>
                  <a:cubicBezTo>
                    <a:pt x="65913" y="60884"/>
                    <a:pt x="72390" y="55194"/>
                    <a:pt x="80011" y="56121"/>
                  </a:cubicBezTo>
                  <a:cubicBezTo>
                    <a:pt x="86488" y="56934"/>
                    <a:pt x="91313" y="62725"/>
                    <a:pt x="90932" y="69329"/>
                  </a:cubicBezTo>
                  <a:lnTo>
                    <a:pt x="90932" y="112713"/>
                  </a:lnTo>
                  <a:lnTo>
                    <a:pt x="114809" y="112713"/>
                  </a:lnTo>
                  <a:lnTo>
                    <a:pt x="114809" y="69698"/>
                  </a:lnTo>
                  <a:lnTo>
                    <a:pt x="114809" y="69329"/>
                  </a:lnTo>
                  <a:lnTo>
                    <a:pt x="114809" y="69329"/>
                  </a:lnTo>
                  <a:cubicBezTo>
                    <a:pt x="114809" y="65989"/>
                    <a:pt x="114681" y="62700"/>
                    <a:pt x="114173" y="59525"/>
                  </a:cubicBezTo>
                  <a:cubicBezTo>
                    <a:pt x="113665" y="56134"/>
                    <a:pt x="112903" y="52781"/>
                    <a:pt x="111507" y="49733"/>
                  </a:cubicBezTo>
                  <a:cubicBezTo>
                    <a:pt x="108459" y="43421"/>
                    <a:pt x="102490" y="38773"/>
                    <a:pt x="95377" y="36652"/>
                  </a:cubicBezTo>
                  <a:cubicBezTo>
                    <a:pt x="92330" y="35738"/>
                    <a:pt x="89281" y="35319"/>
                    <a:pt x="86234" y="35408"/>
                  </a:cubicBezTo>
                  <a:close/>
                  <a:moveTo>
                    <a:pt x="2667" y="37833"/>
                  </a:moveTo>
                  <a:lnTo>
                    <a:pt x="2667" y="112713"/>
                  </a:lnTo>
                  <a:lnTo>
                    <a:pt x="26543" y="112713"/>
                  </a:lnTo>
                  <a:lnTo>
                    <a:pt x="26543" y="37833"/>
                  </a:lnTo>
                  <a:lnTo>
                    <a:pt x="2667" y="378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grpSp>
        <p:nvGrpSpPr>
          <p:cNvPr id="331" name="Group331"/>
          <p:cNvGrpSpPr/>
          <p:nvPr/>
        </p:nvGrpSpPr>
        <p:grpSpPr>
          <a:xfrm>
            <a:off x="10412605" y="5790305"/>
            <a:ext cx="285211" cy="285016"/>
            <a:chOff x="10404476" y="5788965"/>
            <a:chExt cx="284988" cy="284950"/>
          </a:xfrm>
        </p:grpSpPr>
        <p:sp>
          <p:nvSpPr>
            <p:cNvPr id="332" name="Path332"/>
            <p:cNvSpPr/>
            <p:nvPr/>
          </p:nvSpPr>
          <p:spPr>
            <a:xfrm>
              <a:off x="10404476" y="5788965"/>
              <a:ext cx="284988" cy="284950"/>
            </a:xfrm>
            <a:custGeom>
              <a:avLst/>
              <a:gdLst/>
              <a:ahLst/>
              <a:cxnLst/>
              <a:rect l="l" t="t" r="r" b="b"/>
              <a:pathLst>
                <a:path w="284988" h="284950">
                  <a:moveTo>
                    <a:pt x="0" y="142468"/>
                  </a:moveTo>
                  <a:cubicBezTo>
                    <a:pt x="0" y="63779"/>
                    <a:pt x="63754" y="0"/>
                    <a:pt x="142494" y="0"/>
                  </a:cubicBezTo>
                  <a:cubicBezTo>
                    <a:pt x="221107" y="0"/>
                    <a:pt x="284988" y="63779"/>
                    <a:pt x="284988" y="142468"/>
                  </a:cubicBezTo>
                  <a:cubicBezTo>
                    <a:pt x="284988" y="221158"/>
                    <a:pt x="221107" y="284950"/>
                    <a:pt x="142494" y="284950"/>
                  </a:cubicBezTo>
                  <a:cubicBezTo>
                    <a:pt x="63754" y="284950"/>
                    <a:pt x="0" y="221158"/>
                    <a:pt x="0" y="142468"/>
                  </a:cubicBezTo>
                  <a:close/>
                </a:path>
              </a:pathLst>
            </a:custGeom>
            <a:solidFill>
              <a:srgbClr val="765744">
                <a:alpha val="100000"/>
              </a:srgbClr>
            </a:solidFill>
            <a:ln w="0" cap="sq">
              <a:solidFill>
                <a:srgbClr val="76574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  <p:sp>
          <p:nvSpPr>
            <p:cNvPr id="333" name="Path333"/>
            <p:cNvSpPr/>
            <p:nvPr/>
          </p:nvSpPr>
          <p:spPr>
            <a:xfrm>
              <a:off x="10490962" y="5875465"/>
              <a:ext cx="112776" cy="111938"/>
            </a:xfrm>
            <a:custGeom>
              <a:avLst/>
              <a:gdLst/>
              <a:ahLst/>
              <a:cxnLst/>
              <a:rect l="l" t="t" r="r" b="b"/>
              <a:pathLst>
                <a:path w="112776" h="111938">
                  <a:moveTo>
                    <a:pt x="25908" y="12"/>
                  </a:moveTo>
                  <a:cubicBezTo>
                    <a:pt x="22225" y="12"/>
                    <a:pt x="19304" y="0"/>
                    <a:pt x="17018" y="165"/>
                  </a:cubicBezTo>
                  <a:cubicBezTo>
                    <a:pt x="14605" y="317"/>
                    <a:pt x="12700" y="648"/>
                    <a:pt x="10668" y="1270"/>
                  </a:cubicBezTo>
                  <a:cubicBezTo>
                    <a:pt x="8510" y="2057"/>
                    <a:pt x="6604" y="3315"/>
                    <a:pt x="4953" y="4902"/>
                  </a:cubicBezTo>
                  <a:cubicBezTo>
                    <a:pt x="3302" y="6502"/>
                    <a:pt x="2160" y="8433"/>
                    <a:pt x="1270" y="10604"/>
                  </a:cubicBezTo>
                  <a:cubicBezTo>
                    <a:pt x="635" y="12598"/>
                    <a:pt x="381" y="14529"/>
                    <a:pt x="127" y="16878"/>
                  </a:cubicBezTo>
                  <a:cubicBezTo>
                    <a:pt x="0" y="19228"/>
                    <a:pt x="0" y="21984"/>
                    <a:pt x="0" y="25667"/>
                  </a:cubicBezTo>
                  <a:lnTo>
                    <a:pt x="0" y="86157"/>
                  </a:lnTo>
                  <a:cubicBezTo>
                    <a:pt x="0" y="89891"/>
                    <a:pt x="0" y="92697"/>
                    <a:pt x="127" y="95072"/>
                  </a:cubicBezTo>
                  <a:cubicBezTo>
                    <a:pt x="381" y="97434"/>
                    <a:pt x="635" y="99352"/>
                    <a:pt x="1270" y="101346"/>
                  </a:cubicBezTo>
                  <a:cubicBezTo>
                    <a:pt x="2160" y="103518"/>
                    <a:pt x="3302" y="105448"/>
                    <a:pt x="4953" y="107048"/>
                  </a:cubicBezTo>
                  <a:cubicBezTo>
                    <a:pt x="6604" y="108636"/>
                    <a:pt x="8510" y="109880"/>
                    <a:pt x="10668" y="110668"/>
                  </a:cubicBezTo>
                  <a:cubicBezTo>
                    <a:pt x="12700" y="111303"/>
                    <a:pt x="14605" y="111620"/>
                    <a:pt x="17018" y="111785"/>
                  </a:cubicBezTo>
                  <a:cubicBezTo>
                    <a:pt x="19431" y="111938"/>
                    <a:pt x="22225" y="111938"/>
                    <a:pt x="25908" y="111925"/>
                  </a:cubicBezTo>
                  <a:lnTo>
                    <a:pt x="86741" y="111925"/>
                  </a:lnTo>
                  <a:cubicBezTo>
                    <a:pt x="90551" y="111925"/>
                    <a:pt x="93345" y="111938"/>
                    <a:pt x="95758" y="111785"/>
                  </a:cubicBezTo>
                  <a:cubicBezTo>
                    <a:pt x="98172" y="111620"/>
                    <a:pt x="100076" y="111303"/>
                    <a:pt x="102108" y="110668"/>
                  </a:cubicBezTo>
                  <a:cubicBezTo>
                    <a:pt x="104267" y="109880"/>
                    <a:pt x="106173" y="108636"/>
                    <a:pt x="107823" y="107048"/>
                  </a:cubicBezTo>
                  <a:cubicBezTo>
                    <a:pt x="109474" y="105448"/>
                    <a:pt x="110744" y="103518"/>
                    <a:pt x="111506" y="101346"/>
                  </a:cubicBezTo>
                  <a:cubicBezTo>
                    <a:pt x="112141" y="99352"/>
                    <a:pt x="112395" y="97422"/>
                    <a:pt x="112650" y="95072"/>
                  </a:cubicBezTo>
                  <a:cubicBezTo>
                    <a:pt x="112776" y="92723"/>
                    <a:pt x="112776" y="89954"/>
                    <a:pt x="112776" y="86271"/>
                  </a:cubicBezTo>
                  <a:lnTo>
                    <a:pt x="112776" y="25781"/>
                  </a:lnTo>
                  <a:cubicBezTo>
                    <a:pt x="112776" y="22047"/>
                    <a:pt x="112776" y="19240"/>
                    <a:pt x="112650" y="16878"/>
                  </a:cubicBezTo>
                  <a:cubicBezTo>
                    <a:pt x="112395" y="14503"/>
                    <a:pt x="112141" y="12586"/>
                    <a:pt x="111506" y="10604"/>
                  </a:cubicBezTo>
                  <a:cubicBezTo>
                    <a:pt x="110744" y="8433"/>
                    <a:pt x="109474" y="6502"/>
                    <a:pt x="107823" y="4902"/>
                  </a:cubicBezTo>
                  <a:cubicBezTo>
                    <a:pt x="106173" y="3315"/>
                    <a:pt x="104267" y="2057"/>
                    <a:pt x="102108" y="1270"/>
                  </a:cubicBezTo>
                  <a:cubicBezTo>
                    <a:pt x="100076" y="648"/>
                    <a:pt x="98044" y="317"/>
                    <a:pt x="95758" y="165"/>
                  </a:cubicBezTo>
                  <a:cubicBezTo>
                    <a:pt x="93345" y="0"/>
                    <a:pt x="90551" y="12"/>
                    <a:pt x="86868" y="12"/>
                  </a:cubicBezTo>
                  <a:lnTo>
                    <a:pt x="26035" y="12"/>
                  </a:lnTo>
                  <a:lnTo>
                    <a:pt x="25908" y="12"/>
                  </a:lnTo>
                  <a:close/>
                  <a:moveTo>
                    <a:pt x="84074" y="14033"/>
                  </a:moveTo>
                  <a:lnTo>
                    <a:pt x="97155" y="14033"/>
                  </a:lnTo>
                  <a:cubicBezTo>
                    <a:pt x="97917" y="14033"/>
                    <a:pt x="98425" y="14033"/>
                    <a:pt x="98933" y="14173"/>
                  </a:cubicBezTo>
                  <a:cubicBezTo>
                    <a:pt x="99441" y="14363"/>
                    <a:pt x="99823" y="14745"/>
                    <a:pt x="99950" y="15253"/>
                  </a:cubicBezTo>
                  <a:cubicBezTo>
                    <a:pt x="100076" y="15722"/>
                    <a:pt x="100076" y="16180"/>
                    <a:pt x="100076" y="17056"/>
                  </a:cubicBezTo>
                  <a:lnTo>
                    <a:pt x="100076" y="30023"/>
                  </a:lnTo>
                  <a:cubicBezTo>
                    <a:pt x="100076" y="30874"/>
                    <a:pt x="100076" y="31318"/>
                    <a:pt x="99950" y="31788"/>
                  </a:cubicBezTo>
                  <a:cubicBezTo>
                    <a:pt x="99823" y="32296"/>
                    <a:pt x="99441" y="32677"/>
                    <a:pt x="98933" y="32867"/>
                  </a:cubicBezTo>
                  <a:cubicBezTo>
                    <a:pt x="98425" y="33020"/>
                    <a:pt x="97917" y="33020"/>
                    <a:pt x="97028" y="33020"/>
                  </a:cubicBezTo>
                  <a:lnTo>
                    <a:pt x="84074" y="33020"/>
                  </a:lnTo>
                  <a:cubicBezTo>
                    <a:pt x="83185" y="33020"/>
                    <a:pt x="82677" y="33020"/>
                    <a:pt x="82296" y="32867"/>
                  </a:cubicBezTo>
                  <a:cubicBezTo>
                    <a:pt x="81788" y="32677"/>
                    <a:pt x="81280" y="32296"/>
                    <a:pt x="81153" y="31788"/>
                  </a:cubicBezTo>
                  <a:cubicBezTo>
                    <a:pt x="81026" y="31318"/>
                    <a:pt x="81026" y="30861"/>
                    <a:pt x="81026" y="29985"/>
                  </a:cubicBezTo>
                  <a:lnTo>
                    <a:pt x="81026" y="17031"/>
                  </a:lnTo>
                  <a:cubicBezTo>
                    <a:pt x="81026" y="16167"/>
                    <a:pt x="81026" y="15722"/>
                    <a:pt x="81153" y="15253"/>
                  </a:cubicBezTo>
                  <a:cubicBezTo>
                    <a:pt x="81280" y="14745"/>
                    <a:pt x="81788" y="14363"/>
                    <a:pt x="82296" y="14173"/>
                  </a:cubicBezTo>
                  <a:cubicBezTo>
                    <a:pt x="82677" y="14033"/>
                    <a:pt x="83185" y="14033"/>
                    <a:pt x="84074" y="14033"/>
                  </a:cubicBezTo>
                  <a:close/>
                  <a:moveTo>
                    <a:pt x="56388" y="33896"/>
                  </a:moveTo>
                  <a:cubicBezTo>
                    <a:pt x="62103" y="33896"/>
                    <a:pt x="67945" y="36042"/>
                    <a:pt x="72263" y="40399"/>
                  </a:cubicBezTo>
                  <a:cubicBezTo>
                    <a:pt x="81026" y="49111"/>
                    <a:pt x="81026" y="63233"/>
                    <a:pt x="72263" y="71933"/>
                  </a:cubicBezTo>
                  <a:cubicBezTo>
                    <a:pt x="63500" y="80645"/>
                    <a:pt x="49276" y="80645"/>
                    <a:pt x="40513" y="71933"/>
                  </a:cubicBezTo>
                  <a:cubicBezTo>
                    <a:pt x="31750" y="63233"/>
                    <a:pt x="31750" y="49111"/>
                    <a:pt x="40513" y="40399"/>
                  </a:cubicBezTo>
                  <a:cubicBezTo>
                    <a:pt x="44958" y="36042"/>
                    <a:pt x="50673" y="33896"/>
                    <a:pt x="56388" y="33896"/>
                  </a:cubicBezTo>
                  <a:close/>
                  <a:moveTo>
                    <a:pt x="12573" y="49581"/>
                  </a:moveTo>
                  <a:lnTo>
                    <a:pt x="21844" y="49581"/>
                  </a:lnTo>
                  <a:cubicBezTo>
                    <a:pt x="19812" y="60566"/>
                    <a:pt x="22987" y="72339"/>
                    <a:pt x="31496" y="80848"/>
                  </a:cubicBezTo>
                  <a:cubicBezTo>
                    <a:pt x="45212" y="94475"/>
                    <a:pt x="67564" y="94475"/>
                    <a:pt x="81280" y="80848"/>
                  </a:cubicBezTo>
                  <a:cubicBezTo>
                    <a:pt x="89789" y="72339"/>
                    <a:pt x="92964" y="60566"/>
                    <a:pt x="90932" y="49581"/>
                  </a:cubicBezTo>
                  <a:lnTo>
                    <a:pt x="100203" y="49581"/>
                  </a:lnTo>
                  <a:lnTo>
                    <a:pt x="100203" y="91046"/>
                  </a:lnTo>
                  <a:cubicBezTo>
                    <a:pt x="100203" y="92253"/>
                    <a:pt x="100203" y="93154"/>
                    <a:pt x="100203" y="93929"/>
                  </a:cubicBezTo>
                  <a:cubicBezTo>
                    <a:pt x="100076" y="94704"/>
                    <a:pt x="99950" y="95352"/>
                    <a:pt x="99823" y="95999"/>
                  </a:cubicBezTo>
                  <a:cubicBezTo>
                    <a:pt x="99568" y="96710"/>
                    <a:pt x="99060" y="97333"/>
                    <a:pt x="98552" y="97853"/>
                  </a:cubicBezTo>
                  <a:cubicBezTo>
                    <a:pt x="98044" y="98387"/>
                    <a:pt x="97410" y="98806"/>
                    <a:pt x="96647" y="99060"/>
                  </a:cubicBezTo>
                  <a:cubicBezTo>
                    <a:pt x="96012" y="99263"/>
                    <a:pt x="95377" y="99364"/>
                    <a:pt x="94615" y="99416"/>
                  </a:cubicBezTo>
                  <a:cubicBezTo>
                    <a:pt x="93853" y="99466"/>
                    <a:pt x="92837" y="99479"/>
                    <a:pt x="91694" y="99479"/>
                  </a:cubicBezTo>
                  <a:lnTo>
                    <a:pt x="21082" y="99479"/>
                  </a:lnTo>
                  <a:cubicBezTo>
                    <a:pt x="19812" y="99479"/>
                    <a:pt x="18923" y="99466"/>
                    <a:pt x="18162" y="99416"/>
                  </a:cubicBezTo>
                  <a:cubicBezTo>
                    <a:pt x="17400" y="99364"/>
                    <a:pt x="16764" y="99263"/>
                    <a:pt x="16129" y="99060"/>
                  </a:cubicBezTo>
                  <a:cubicBezTo>
                    <a:pt x="15367" y="98806"/>
                    <a:pt x="14732" y="98387"/>
                    <a:pt x="14224" y="97853"/>
                  </a:cubicBezTo>
                  <a:cubicBezTo>
                    <a:pt x="13715" y="97333"/>
                    <a:pt x="13208" y="96710"/>
                    <a:pt x="12954" y="95999"/>
                  </a:cubicBezTo>
                  <a:cubicBezTo>
                    <a:pt x="12827" y="95352"/>
                    <a:pt x="12700" y="94704"/>
                    <a:pt x="12573" y="93929"/>
                  </a:cubicBezTo>
                  <a:cubicBezTo>
                    <a:pt x="12573" y="93154"/>
                    <a:pt x="12573" y="92215"/>
                    <a:pt x="12573" y="90983"/>
                  </a:cubicBezTo>
                  <a:lnTo>
                    <a:pt x="12573" y="49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 cap="sq">
              <a:solidFill>
                <a:srgbClr val="FFFFFF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en-US" altLang="zh-CN"/>
            </a:p>
          </p:txBody>
        </p:sp>
      </p:grpSp>
      <p:sp>
        <p:nvSpPr>
          <p:cNvPr id="334" name="Text Box334"/>
          <p:cNvSpPr txBox="1"/>
          <p:nvPr/>
        </p:nvSpPr>
        <p:spPr>
          <a:xfrm>
            <a:off x="1441560" y="4332585"/>
            <a:ext cx="1757113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149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Amit</a:t>
            </a:r>
            <a:r>
              <a:rPr lang="en-US" altLang="zh-CN" sz="2200" b="1" spc="-23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108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Bansal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5" name="Text Box335"/>
          <p:cNvSpPr txBox="1"/>
          <p:nvPr/>
        </p:nvSpPr>
        <p:spPr>
          <a:xfrm>
            <a:off x="1630429" y="4783140"/>
            <a:ext cx="1382479" cy="533544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indent="290195" algn="l" rtl="0">
              <a:lnSpc>
                <a:spcPts val="1862"/>
              </a:lnSpc>
            </a:pPr>
            <a:r>
              <a:rPr lang="en-US" altLang="zh-CN" sz="900" b="1" spc="11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DI</a:t>
            </a:r>
            <a:r>
              <a:rPr lang="en-US" altLang="zh-CN" sz="900" b="1" spc="-21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-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EC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T</a:t>
            </a:r>
            <a:r>
              <a:rPr lang="en-US" altLang="zh-CN" sz="900" b="1" spc="-9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r>
              <a:rPr lang="en-US" altLang="zh-CN" sz="900" b="1" spc="25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2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M.Tech.-</a:t>
            </a:r>
            <a:r>
              <a:rPr lang="en-US" altLang="zh-CN" sz="1100" spc="-55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-6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IIT</a:t>
            </a:r>
            <a:r>
              <a:rPr lang="en-US" altLang="zh-CN" sz="1100" spc="-28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3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Roorkee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6" name="Text Box336"/>
          <p:cNvSpPr txBox="1"/>
          <p:nvPr/>
        </p:nvSpPr>
        <p:spPr>
          <a:xfrm>
            <a:off x="1628905" y="5227618"/>
            <a:ext cx="138517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0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18</a:t>
            </a:r>
            <a:r>
              <a:rPr lang="en-US" altLang="zh-CN" sz="1100" spc="-3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Years</a:t>
            </a:r>
            <a:r>
              <a:rPr lang="en-US" altLang="zh-CN" sz="1100" spc="-9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37" name="Text Box337"/>
          <p:cNvSpPr txBox="1"/>
          <p:nvPr/>
        </p:nvSpPr>
        <p:spPr>
          <a:xfrm>
            <a:off x="4750716" y="4332585"/>
            <a:ext cx="2667167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2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Sagar</a:t>
            </a:r>
            <a:r>
              <a:rPr lang="en-US" altLang="zh-CN" sz="2200" b="1" spc="200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2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Srivastava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38" name="Text Box338"/>
          <p:cNvSpPr txBox="1"/>
          <p:nvPr/>
        </p:nvSpPr>
        <p:spPr>
          <a:xfrm>
            <a:off x="5298260" y="4783141"/>
            <a:ext cx="1549784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A</a:t>
            </a:r>
            <a:r>
              <a:rPr lang="en-US" altLang="zh-CN" sz="900" b="1" spc="-12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5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N</a:t>
            </a:r>
            <a:r>
              <a:rPr lang="en-US" altLang="zh-CN" sz="900" b="1" spc="-15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-13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altLang="zh-CN" sz="900" b="1" spc="-13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</a:t>
            </a:r>
            <a:r>
              <a:rPr lang="en-US" altLang="zh-CN" sz="900" b="1" spc="202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4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DEVE</a:t>
            </a:r>
            <a:r>
              <a:rPr lang="en-US" altLang="zh-CN" sz="900" b="1" spc="-23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53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</a:t>
            </a:r>
            <a:r>
              <a:rPr lang="en-US" altLang="zh-CN" sz="900" b="1" spc="-10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2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O</a:t>
            </a:r>
            <a:r>
              <a:rPr lang="en-US" altLang="zh-CN" sz="900" b="1" spc="-12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10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39" name="Text Box339"/>
          <p:cNvSpPr txBox="1"/>
          <p:nvPr/>
        </p:nvSpPr>
        <p:spPr>
          <a:xfrm>
            <a:off x="5294827" y="5060193"/>
            <a:ext cx="1580782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0" name="Text Box340"/>
          <p:cNvSpPr txBox="1"/>
          <p:nvPr/>
        </p:nvSpPr>
        <p:spPr>
          <a:xfrm>
            <a:off x="5450397" y="5227872"/>
            <a:ext cx="1269416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3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3</a:t>
            </a:r>
            <a:r>
              <a:rPr lang="en-US" altLang="zh-CN" sz="1100" spc="-7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1" name="Text Box341"/>
          <p:cNvSpPr txBox="1"/>
          <p:nvPr/>
        </p:nvSpPr>
        <p:spPr>
          <a:xfrm>
            <a:off x="8815920" y="4325182"/>
            <a:ext cx="3036018" cy="392480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 dirty="0"/>
          </a:p>
          <a:p>
            <a:pPr algn="l" rtl="0">
              <a:lnSpc>
                <a:spcPts val="2680"/>
              </a:lnSpc>
            </a:pPr>
            <a:r>
              <a:rPr lang="en-US" altLang="zh-CN" sz="2200" b="1" spc="74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Shivang</a:t>
            </a:r>
            <a:r>
              <a:rPr lang="en-US" altLang="zh-CN" sz="2200" b="1" spc="74" dirty="0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2200" b="1" spc="74" dirty="0" err="1" smtClean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Bhatnagar</a:t>
            </a:r>
            <a:endParaRPr lang="en-US" altLang="zh-CN" sz="2200" dirty="0">
              <a:latin typeface="Arial"/>
              <a:ea typeface="Arial"/>
              <a:cs typeface="Arial"/>
            </a:endParaRPr>
          </a:p>
        </p:txBody>
      </p:sp>
      <p:sp>
        <p:nvSpPr>
          <p:cNvPr id="342" name="Text Box342"/>
          <p:cNvSpPr txBox="1"/>
          <p:nvPr/>
        </p:nvSpPr>
        <p:spPr>
          <a:xfrm>
            <a:off x="9189909" y="4783141"/>
            <a:ext cx="1295496" cy="187295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097"/>
              </a:lnSpc>
            </a:pPr>
            <a:r>
              <a:rPr lang="en-US" altLang="zh-CN" sz="900" b="1" spc="13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altLang="zh-CN" sz="900" b="1" spc="-23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-9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B</a:t>
            </a:r>
            <a:r>
              <a:rPr lang="en-US" altLang="zh-CN" sz="900" b="1" spc="248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DE</a:t>
            </a:r>
            <a:r>
              <a:rPr lang="en-US" altLang="zh-CN" sz="900" b="1" spc="-197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4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V</a:t>
            </a:r>
            <a:r>
              <a:rPr lang="en-US" altLang="zh-CN" sz="900" b="1" spc="-136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LO</a:t>
            </a:r>
            <a:r>
              <a:rPr lang="en-US" altLang="zh-CN" sz="900" b="1" spc="-161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1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P</a:t>
            </a:r>
            <a:r>
              <a:rPr lang="en-US" altLang="zh-CN" sz="900" b="1" spc="-104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E</a:t>
            </a:r>
            <a:r>
              <a:rPr lang="en-US" altLang="zh-CN" sz="900" b="1" spc="-95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900" b="1" spc="0" dirty="0">
                <a:solidFill>
                  <a:srgbClr val="BFBFBF"/>
                </a:solidFill>
                <a:latin typeface="Arial"/>
                <a:ea typeface="Arial"/>
                <a:cs typeface="Arial"/>
              </a:rPr>
              <a:t>R</a:t>
            </a:r>
            <a:endParaRPr lang="en-US" altLang="zh-CN" sz="900">
              <a:latin typeface="Arial"/>
              <a:ea typeface="Arial"/>
              <a:cs typeface="Arial"/>
            </a:endParaRPr>
          </a:p>
        </p:txBody>
      </p:sp>
      <p:sp>
        <p:nvSpPr>
          <p:cNvPr id="343" name="Text Box343"/>
          <p:cNvSpPr txBox="1"/>
          <p:nvPr/>
        </p:nvSpPr>
        <p:spPr>
          <a:xfrm>
            <a:off x="9073359" y="5061718"/>
            <a:ext cx="1580499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-116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B.E.</a:t>
            </a:r>
            <a:r>
              <a:rPr lang="en-US" altLang="zh-CN" sz="1100" spc="-5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10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Computer</a:t>
            </a:r>
            <a:r>
              <a:rPr lang="en-US" altLang="zh-CN" sz="1100" spc="-12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61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Science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sp>
        <p:nvSpPr>
          <p:cNvPr id="344" name="Text Box344"/>
          <p:cNvSpPr txBox="1"/>
          <p:nvPr/>
        </p:nvSpPr>
        <p:spPr>
          <a:xfrm>
            <a:off x="9215203" y="5227872"/>
            <a:ext cx="1266328" cy="238591"/>
          </a:xfrm>
          <a:prstGeom prst="rect">
            <a:avLst/>
          </a:prstGeom>
        </p:spPr>
        <p:txBody>
          <a:bodyPr wrap="square" lIns="0" tIns="0" rIns="0" rtlCol="0">
            <a:spAutoFit/>
          </a:bodyPr>
          <a:lstStyle/>
          <a:p>
            <a:pPr algn="l">
              <a:lnSpc>
                <a:spcPts val="0"/>
              </a:lnSpc>
            </a:pPr>
            <a:endParaRPr/>
          </a:p>
          <a:p>
            <a:pPr algn="l" rtl="0">
              <a:lnSpc>
                <a:spcPts val="1546"/>
              </a:lnSpc>
            </a:pPr>
            <a:r>
              <a:rPr lang="en-US" altLang="zh-CN" sz="1100" spc="14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2</a:t>
            </a:r>
            <a:r>
              <a:rPr lang="en-US" altLang="zh-CN" sz="1100" spc="-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7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Year</a:t>
            </a:r>
            <a:r>
              <a:rPr lang="en-US" altLang="zh-CN" sz="1100" spc="-92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altLang="zh-CN" sz="1100" spc="49" dirty="0">
                <a:solidFill>
                  <a:srgbClr val="292829"/>
                </a:solidFill>
                <a:latin typeface="Arial"/>
                <a:ea typeface="Arial"/>
                <a:cs typeface="Arial"/>
              </a:rPr>
              <a:t>Experience</a:t>
            </a:r>
            <a:endParaRPr lang="en-US" altLang="zh-CN" sz="1100">
              <a:latin typeface="Arial"/>
              <a:ea typeface="Arial"/>
              <a:cs typeface="Arial"/>
            </a:endParaRPr>
          </a:p>
        </p:txBody>
      </p:sp>
      <p:pic>
        <p:nvPicPr>
          <p:cNvPr id="62" name="Picture 2" descr="C:\Users\varun\Desktop\all doc\shiva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432" y="1406002"/>
            <a:ext cx="2352175" cy="23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varun\Desktop\all doc\Amit_modif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603" y="1604900"/>
            <a:ext cx="2079903" cy="233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C:\Users\varun\Desktop\all doc\IMG_20190702_140119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418" y="1556916"/>
            <a:ext cx="2123056" cy="237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513" y="144570"/>
            <a:ext cx="969886" cy="939968"/>
          </a:xfrm>
          <a:prstGeom prst="rect">
            <a:avLst/>
          </a:prstGeom>
          <a:noFill/>
        </p:spPr>
      </p:pic>
      <p:sp>
        <p:nvSpPr>
          <p:cNvPr id="66" name="Rectangle 65"/>
          <p:cNvSpPr/>
          <p:nvPr/>
        </p:nvSpPr>
        <p:spPr>
          <a:xfrm>
            <a:off x="873268" y="414499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3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43452" y="116662"/>
            <a:ext cx="11722453" cy="6546655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35622" y="5441082"/>
            <a:ext cx="2690399" cy="432601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endParaRPr lang="en-IN" dirty="0"/>
          </a:p>
        </p:txBody>
      </p:sp>
      <p:grpSp>
        <p:nvGrpSpPr>
          <p:cNvPr id="37" name="Group 36"/>
          <p:cNvGrpSpPr/>
          <p:nvPr/>
        </p:nvGrpSpPr>
        <p:grpSpPr>
          <a:xfrm>
            <a:off x="-229" y="-19922"/>
            <a:ext cx="12201525" cy="1654923"/>
            <a:chOff x="2788" y="4244"/>
            <a:chExt cx="12201525" cy="2230255"/>
          </a:xfrm>
        </p:grpSpPr>
        <p:grpSp>
          <p:nvGrpSpPr>
            <p:cNvPr id="17" name="Group 16"/>
            <p:cNvGrpSpPr/>
            <p:nvPr/>
          </p:nvGrpSpPr>
          <p:grpSpPr>
            <a:xfrm>
              <a:off x="2788" y="4244"/>
              <a:ext cx="12201525" cy="2230255"/>
              <a:chOff x="2788" y="4244"/>
              <a:chExt cx="12201525" cy="2230255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88" y="4244"/>
                <a:ext cx="12201525" cy="170120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6272405" y="9399"/>
                <a:ext cx="3506741" cy="1701202"/>
                <a:chOff x="6272405" y="9399"/>
                <a:chExt cx="3506741" cy="1701202"/>
              </a:xfrm>
            </p:grpSpPr>
            <p:sp>
              <p:nvSpPr>
                <p:cNvPr id="8" name="Parallelogram 7"/>
                <p:cNvSpPr/>
                <p:nvPr/>
              </p:nvSpPr>
              <p:spPr>
                <a:xfrm>
                  <a:off x="6272405" y="9399"/>
                  <a:ext cx="3506738" cy="1701202"/>
                </a:xfrm>
                <a:prstGeom prst="parallelogram">
                  <a:avLst>
                    <a:gd name="adj" fmla="val 4907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971" tIns="54486" rIns="108971" bIns="54486"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6526624" y="210678"/>
                  <a:ext cx="3252522" cy="1323916"/>
                </a:xfrm>
                <a:prstGeom prst="rect">
                  <a:avLst/>
                </a:prstGeom>
                <a:noFill/>
              </p:spPr>
              <p:txBody>
                <a:bodyPr wrap="square" lIns="108971" tIns="54486" rIns="108971" bIns="54486" rtlCol="0">
                  <a:spAutoFit/>
                </a:bodyPr>
                <a:lstStyle/>
                <a:p>
                  <a:pPr marL="0" lvl="1" algn="ctr"/>
                  <a:r>
                    <a:rPr lang="en-IN" sz="29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Android Application</a:t>
                  </a:r>
                </a:p>
                <a:p>
                  <a:endParaRPr lang="en-IN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1239021" y="188311"/>
                <a:ext cx="5006524" cy="2046188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lvl="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Xml for UI, Core Java for Business Logic, API or services to read/write data Android Studio : Native Android Development tool</a:t>
                </a:r>
                <a:endParaRPr lang="en-IN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272964" y="626945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38103" y="1177572"/>
            <a:ext cx="11311331" cy="1554853"/>
            <a:chOff x="926277" y="1710601"/>
            <a:chExt cx="12462263" cy="1890556"/>
          </a:xfrm>
        </p:grpSpPr>
        <p:grpSp>
          <p:nvGrpSpPr>
            <p:cNvPr id="18" name="Group 17"/>
            <p:cNvGrpSpPr/>
            <p:nvPr/>
          </p:nvGrpSpPr>
          <p:grpSpPr>
            <a:xfrm>
              <a:off x="926277" y="1710601"/>
              <a:ext cx="12462263" cy="1890556"/>
              <a:chOff x="926277" y="1710601"/>
              <a:chExt cx="12462263" cy="189055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66017" y="1822442"/>
                <a:ext cx="12222523" cy="17012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Parallelogram 8"/>
              <p:cNvSpPr/>
              <p:nvPr/>
            </p:nvSpPr>
            <p:spPr>
              <a:xfrm>
                <a:off x="6146174" y="1710601"/>
                <a:ext cx="3926857" cy="1701200"/>
              </a:xfrm>
              <a:prstGeom prst="parallelogram">
                <a:avLst>
                  <a:gd name="adj" fmla="val 49073"/>
                </a:avLst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351523" y="1892024"/>
                <a:ext cx="2947272" cy="1611992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Web Application</a:t>
                </a:r>
              </a:p>
              <a:p>
                <a:endParaRPr lang="en-IN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26277" y="1895607"/>
                <a:ext cx="3747342" cy="1705550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Html  </a:t>
                </a:r>
                <a:endParaRPr lang="en-IN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CSS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IN" dirty="0" smtClean="0">
                    <a:latin typeface="Times New Roman" pitchFamily="18" charset="0"/>
                    <a:cs typeface="Times New Roman" pitchFamily="18" charset="0"/>
                  </a:rPr>
                  <a:t>Java </a:t>
                </a:r>
                <a:r>
                  <a:rPr lang="en-IN" dirty="0">
                    <a:latin typeface="Times New Roman" pitchFamily="18" charset="0"/>
                    <a:cs typeface="Times New Roman" pitchFamily="18" charset="0"/>
                  </a:rPr>
                  <a:t>Script</a:t>
                </a:r>
              </a:p>
              <a:p>
                <a:pPr lvl="0"/>
                <a:endParaRPr lang="en-IN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11317815" y="2214276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-230" y="2666851"/>
            <a:ext cx="12201755" cy="1701203"/>
            <a:chOff x="-36423" y="3411801"/>
            <a:chExt cx="12240735" cy="1701203"/>
          </a:xfrm>
        </p:grpSpPr>
        <p:sp>
          <p:nvSpPr>
            <p:cNvPr id="6" name="Rectangle 5"/>
            <p:cNvSpPr/>
            <p:nvPr/>
          </p:nvSpPr>
          <p:spPr>
            <a:xfrm>
              <a:off x="-36423" y="3411802"/>
              <a:ext cx="12240735" cy="17012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4545809" y="3411801"/>
              <a:ext cx="3730044" cy="1701202"/>
              <a:chOff x="4545809" y="3411801"/>
              <a:chExt cx="3730044" cy="1701202"/>
            </a:xfrm>
          </p:grpSpPr>
          <p:sp>
            <p:nvSpPr>
              <p:cNvPr id="10" name="Parallelogram 9"/>
              <p:cNvSpPr/>
              <p:nvPr/>
            </p:nvSpPr>
            <p:spPr>
              <a:xfrm>
                <a:off x="4545809" y="3411801"/>
                <a:ext cx="3730044" cy="1701202"/>
              </a:xfrm>
              <a:prstGeom prst="parallelogram">
                <a:avLst>
                  <a:gd name="adj" fmla="val 4907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912304" y="3708276"/>
                <a:ext cx="2811710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Desktop Application</a:t>
                </a:r>
              </a:p>
              <a:p>
                <a:endParaRPr lang="en-IN" dirty="0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784968" y="3559031"/>
              <a:ext cx="4366545" cy="1400753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Word press Angular JS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Angular 4.0 </a:t>
              </a:r>
            </a:p>
            <a:p>
              <a:pPr marL="342900" lvl="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ASP.net</a:t>
              </a:r>
            </a:p>
            <a:p>
              <a:endParaRPr lang="en-IN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121994" y="4029140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5622" y="4412436"/>
            <a:ext cx="11813812" cy="1719581"/>
            <a:chOff x="1" y="5108482"/>
            <a:chExt cx="12201525" cy="3487447"/>
          </a:xfrm>
        </p:grpSpPr>
        <p:sp>
          <p:nvSpPr>
            <p:cNvPr id="7" name="Rectangle 6"/>
            <p:cNvSpPr/>
            <p:nvPr/>
          </p:nvSpPr>
          <p:spPr>
            <a:xfrm>
              <a:off x="1" y="5113004"/>
              <a:ext cx="12201525" cy="1456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971" tIns="54486" rIns="108971" bIns="54486"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3530351" y="5108482"/>
              <a:ext cx="3672408" cy="2860781"/>
              <a:chOff x="3530351" y="5108482"/>
              <a:chExt cx="3672408" cy="2860781"/>
            </a:xfrm>
          </p:grpSpPr>
          <p:sp>
            <p:nvSpPr>
              <p:cNvPr id="11" name="Parallelogram 10"/>
              <p:cNvSpPr/>
              <p:nvPr/>
            </p:nvSpPr>
            <p:spPr>
              <a:xfrm>
                <a:off x="3530351" y="5108482"/>
                <a:ext cx="3672408" cy="2860781"/>
              </a:xfrm>
              <a:prstGeom prst="parallelogram">
                <a:avLst>
                  <a:gd name="adj" fmla="val 49073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971" tIns="54486" rIns="108971" bIns="54486"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997757" y="5441082"/>
                <a:ext cx="2535904" cy="1323916"/>
              </a:xfrm>
              <a:prstGeom prst="rect">
                <a:avLst/>
              </a:prstGeom>
              <a:noFill/>
            </p:spPr>
            <p:txBody>
              <a:bodyPr wrap="square" lIns="108971" tIns="54486" rIns="108971" bIns="54486" rtlCol="0">
                <a:spAutoFit/>
              </a:bodyPr>
              <a:lstStyle/>
              <a:p>
                <a:pPr marL="0" lvl="1" algn="ctr"/>
                <a:r>
                  <a:rPr lang="en-IN" sz="2900" b="1" dirty="0">
                    <a:solidFill>
                      <a:schemeClr val="tx2">
                        <a:lumMod val="75000"/>
                      </a:schemeClr>
                    </a:solidFill>
                  </a:rPr>
                  <a:t>Database Designing</a:t>
                </a:r>
              </a:p>
              <a:p>
                <a:endParaRPr lang="en-IN" dirty="0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549182" y="5220580"/>
              <a:ext cx="4716526" cy="33753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MYSQL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Mongo DB</a:t>
              </a:r>
            </a:p>
            <a:p>
              <a:pPr marL="342900" indent="-342900">
                <a:buFont typeface="Arial" pitchFamily="34" charset="0"/>
                <a:buChar char="•"/>
              </a:pP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SQLServer</a:t>
              </a:r>
              <a:endParaRPr lang="en-IN" dirty="0">
                <a:latin typeface="Times New Roman" pitchFamily="18" charset="0"/>
                <a:cs typeface="Times New Roman" pitchFamily="18" charset="0"/>
              </a:endParaRPr>
            </a:p>
            <a:p>
              <a:pPr lvl="0"/>
              <a:endParaRPr lang="en-IN" sz="1700" dirty="0"/>
            </a:p>
            <a:p>
              <a:endParaRPr lang="en-IN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121994" y="5810499"/>
              <a:ext cx="1208597" cy="693849"/>
            </a:xfrm>
            <a:prstGeom prst="rect">
              <a:avLst/>
            </a:prstGeom>
            <a:noFill/>
          </p:spPr>
          <p:txBody>
            <a:bodyPr wrap="square" lIns="108971" tIns="54486" rIns="108971" bIns="54486" rtlCol="0">
              <a:spAutoFit/>
            </a:bodyPr>
            <a:lstStyle/>
            <a:p>
              <a:pPr algn="ctr"/>
              <a:r>
                <a:rPr lang="en-IN" sz="3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 flipV="1">
            <a:off x="8694" y="4343515"/>
            <a:ext cx="12172914" cy="457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0" y="1177572"/>
            <a:ext cx="12174898" cy="919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1" name="Rectangle 50"/>
          <p:cNvSpPr/>
          <p:nvPr/>
        </p:nvSpPr>
        <p:spPr>
          <a:xfrm>
            <a:off x="8694" y="2552150"/>
            <a:ext cx="12192831" cy="1147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8694" y="5680045"/>
            <a:ext cx="12201525" cy="1059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971" tIns="54486" rIns="108971" bIns="54486" rtlCol="0" anchor="ctr"/>
          <a:lstStyle/>
          <a:p>
            <a:pPr algn="ctr"/>
            <a:endParaRPr lang="en-IN"/>
          </a:p>
        </p:txBody>
      </p:sp>
      <p:pic>
        <p:nvPicPr>
          <p:cNvPr id="5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9837" y="5657382"/>
            <a:ext cx="1163616" cy="1127722"/>
          </a:xfrm>
          <a:prstGeom prst="rect">
            <a:avLst/>
          </a:prstGeom>
          <a:noFill/>
        </p:spPr>
      </p:pic>
      <p:sp>
        <p:nvSpPr>
          <p:cNvPr id="42" name="Rectangle 41"/>
          <p:cNvSpPr/>
          <p:nvPr/>
        </p:nvSpPr>
        <p:spPr>
          <a:xfrm>
            <a:off x="5762309" y="6132017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loud Callout 6"/>
          <p:cNvSpPr/>
          <p:nvPr/>
        </p:nvSpPr>
        <p:spPr>
          <a:xfrm>
            <a:off x="2122310" y="2017262"/>
            <a:ext cx="3104703" cy="1639295"/>
          </a:xfrm>
          <a:prstGeom prst="cloudCallout">
            <a:avLst/>
          </a:prstGeom>
          <a:solidFill>
            <a:schemeClr val="bg2">
              <a:lumMod val="90000"/>
            </a:schemeClr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419637" y="1189394"/>
            <a:ext cx="1507132" cy="1012011"/>
            <a:chOff x="899592" y="1556792"/>
            <a:chExt cx="1224136" cy="1099576"/>
          </a:xfrm>
          <a:scene3d>
            <a:camera prst="obliqueTopLeft"/>
            <a:lightRig rig="threePt" dir="t"/>
          </a:scene3d>
        </p:grpSpPr>
        <p:pic>
          <p:nvPicPr>
            <p:cNvPr id="1026" name="Picture 2" descr="C:\Program Files (x86)\Microsoft Office\MEDIA\CAGCAT10\j02929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9592" y="1556792"/>
              <a:ext cx="1224136" cy="1099576"/>
            </a:xfrm>
            <a:prstGeom prst="rect">
              <a:avLst/>
            </a:prstGeom>
            <a:solidFill>
              <a:srgbClr val="FFFFFF"/>
            </a:solidFill>
            <a:extLst/>
          </p:spPr>
        </p:pic>
        <p:sp>
          <p:nvSpPr>
            <p:cNvPr id="17" name="Isosceles Triangle 16"/>
            <p:cNvSpPr/>
            <p:nvPr/>
          </p:nvSpPr>
          <p:spPr>
            <a:xfrm rot="15175656" flipV="1">
              <a:off x="1417033" y="1741160"/>
              <a:ext cx="189254" cy="356028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122310" y="4088229"/>
            <a:ext cx="1241168" cy="729010"/>
            <a:chOff x="1115616" y="4221088"/>
            <a:chExt cx="1008112" cy="792088"/>
          </a:xfrm>
          <a:solidFill>
            <a:schemeClr val="bg1"/>
          </a:solidFill>
          <a:scene3d>
            <a:camera prst="obliqueTopLeft"/>
            <a:lightRig rig="threePt" dir="t"/>
          </a:scene3d>
        </p:grpSpPr>
        <p:sp>
          <p:nvSpPr>
            <p:cNvPr id="14" name="laptop"/>
            <p:cNvSpPr>
              <a:spLocks noEditPoints="1" noChangeArrowheads="1"/>
            </p:cNvSpPr>
            <p:nvPr/>
          </p:nvSpPr>
          <p:spPr bwMode="auto">
            <a:xfrm>
              <a:off x="1115616" y="4221088"/>
              <a:ext cx="1008112" cy="792088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grpFill/>
            <a:ln w="952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331640" y="4293096"/>
              <a:ext cx="576064" cy="36004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5388327" y="3732619"/>
            <a:ext cx="618700" cy="484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24" name="Group 1023"/>
          <p:cNvGrpSpPr/>
          <p:nvPr/>
        </p:nvGrpSpPr>
        <p:grpSpPr>
          <a:xfrm>
            <a:off x="517347" y="3756861"/>
            <a:ext cx="626011" cy="927831"/>
            <a:chOff x="4356398" y="4149080"/>
            <a:chExt cx="508464" cy="1008112"/>
          </a:xfrm>
          <a:scene3d>
            <a:camera prst="obliqueTopLeft"/>
            <a:lightRig rig="threePt" dir="t"/>
          </a:scene3d>
        </p:grpSpPr>
        <p:sp>
          <p:nvSpPr>
            <p:cNvPr id="20" name="Rounded Rectangle 19"/>
            <p:cNvSpPr/>
            <p:nvPr/>
          </p:nvSpPr>
          <p:spPr>
            <a:xfrm>
              <a:off x="4360806" y="4149080"/>
              <a:ext cx="504056" cy="1008112"/>
            </a:xfrm>
            <a:prstGeom prst="roundRect">
              <a:avLst>
                <a:gd name="adj" fmla="val 24432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60806" y="5013176"/>
              <a:ext cx="502526" cy="4571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56398" y="4310146"/>
              <a:ext cx="504056" cy="685980"/>
            </a:xfrm>
            <a:prstGeom prst="roundRect">
              <a:avLst>
                <a:gd name="adj" fmla="val 3855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/>
            <p:cNvSpPr/>
            <p:nvPr/>
          </p:nvSpPr>
          <p:spPr>
            <a:xfrm>
              <a:off x="4427984" y="4170676"/>
              <a:ext cx="61275" cy="748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Oval 27"/>
            <p:cNvSpPr/>
            <p:nvPr/>
          </p:nvSpPr>
          <p:spPr>
            <a:xfrm>
              <a:off x="4489259" y="41982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Isosceles Triangle 30"/>
            <p:cNvSpPr/>
            <p:nvPr/>
          </p:nvSpPr>
          <p:spPr>
            <a:xfrm rot="15175656" flipV="1">
              <a:off x="4581244" y="4485427"/>
              <a:ext cx="103621" cy="207301"/>
            </a:xfrm>
            <a:prstGeom prst="triangle">
              <a:avLst/>
            </a:prstGeom>
            <a:solidFill>
              <a:schemeClr val="accent6">
                <a:lumMod val="75000"/>
                <a:alpha val="77000"/>
              </a:scheme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6302501" y="3905100"/>
            <a:ext cx="969866" cy="1026760"/>
            <a:chOff x="5391656" y="5411752"/>
            <a:chExt cx="787753" cy="1115601"/>
          </a:xfrm>
          <a:solidFill>
            <a:schemeClr val="bg2">
              <a:lumMod val="50000"/>
            </a:schemeClr>
          </a:solidFill>
          <a:scene3d>
            <a:camera prst="obliqueTopLeft"/>
            <a:lightRig rig="threePt" dir="t"/>
          </a:scene3d>
        </p:grpSpPr>
        <p:sp>
          <p:nvSpPr>
            <p:cNvPr id="1025" name="modem"/>
            <p:cNvSpPr>
              <a:spLocks noEditPoints="1" noChangeArrowheads="1"/>
            </p:cNvSpPr>
            <p:nvPr/>
          </p:nvSpPr>
          <p:spPr bwMode="auto">
            <a:xfrm>
              <a:off x="5414324" y="5411752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modem"/>
            <p:cNvSpPr>
              <a:spLocks noEditPoints="1" noChangeArrowheads="1"/>
            </p:cNvSpPr>
            <p:nvPr/>
          </p:nvSpPr>
          <p:spPr bwMode="auto">
            <a:xfrm>
              <a:off x="5404239" y="5783619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6" name="modem"/>
            <p:cNvSpPr>
              <a:spLocks noEditPoints="1" noChangeArrowheads="1"/>
            </p:cNvSpPr>
            <p:nvPr/>
          </p:nvSpPr>
          <p:spPr bwMode="auto">
            <a:xfrm>
              <a:off x="5391656" y="6155486"/>
              <a:ext cx="765085" cy="371867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40" name="Group 1039"/>
          <p:cNvGrpSpPr/>
          <p:nvPr/>
        </p:nvGrpSpPr>
        <p:grpSpPr>
          <a:xfrm>
            <a:off x="6061138" y="2303502"/>
            <a:ext cx="1649487" cy="828550"/>
            <a:chOff x="6976655" y="4165321"/>
            <a:chExt cx="1746195" cy="1335793"/>
          </a:xfrm>
          <a:solidFill>
            <a:srgbClr val="0070C0"/>
          </a:solidFill>
          <a:scene3d>
            <a:camera prst="obliqueTopLeft"/>
            <a:lightRig rig="threePt" dir="t"/>
          </a:scene3d>
        </p:grpSpPr>
        <p:sp>
          <p:nvSpPr>
            <p:cNvPr id="1037" name="Rectangle 1036"/>
            <p:cNvSpPr/>
            <p:nvPr/>
          </p:nvSpPr>
          <p:spPr>
            <a:xfrm>
              <a:off x="7788330" y="5178396"/>
              <a:ext cx="45719" cy="29985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36" name="Group 1035"/>
            <p:cNvGrpSpPr/>
            <p:nvPr/>
          </p:nvGrpSpPr>
          <p:grpSpPr>
            <a:xfrm>
              <a:off x="7402956" y="4165321"/>
              <a:ext cx="827811" cy="1013075"/>
              <a:chOff x="7416597" y="4630888"/>
              <a:chExt cx="958952" cy="1221867"/>
            </a:xfrm>
            <a:grpFill/>
          </p:grpSpPr>
          <p:grpSp>
            <p:nvGrpSpPr>
              <p:cNvPr id="1034" name="Group 1033"/>
              <p:cNvGrpSpPr/>
              <p:nvPr/>
            </p:nvGrpSpPr>
            <p:grpSpPr>
              <a:xfrm>
                <a:off x="7416597" y="5065836"/>
                <a:ext cx="958952" cy="393460"/>
                <a:chOff x="7382107" y="5217373"/>
                <a:chExt cx="1020846" cy="470341"/>
              </a:xfrm>
              <a:grpFill/>
            </p:grpSpPr>
            <p:cxnSp>
              <p:nvCxnSpPr>
                <p:cNvPr id="43" name="Straight Connector 42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33" name="Group 1032"/>
                <p:cNvGrpSpPr/>
                <p:nvPr/>
              </p:nvGrpSpPr>
              <p:grpSpPr>
                <a:xfrm>
                  <a:off x="7382107" y="5217373"/>
                  <a:ext cx="1020846" cy="470341"/>
                  <a:chOff x="7382107" y="5217373"/>
                  <a:chExt cx="1020846" cy="470341"/>
                </a:xfrm>
                <a:grpFill/>
              </p:grpSpPr>
              <p:sp>
                <p:nvSpPr>
                  <p:cNvPr id="1028" name="Oval 1027"/>
                  <p:cNvSpPr/>
                  <p:nvPr/>
                </p:nvSpPr>
                <p:spPr>
                  <a:xfrm>
                    <a:off x="7394841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030" name="Straight Connector 1029"/>
                  <p:cNvCxnSpPr>
                    <a:stCxn id="1028" idx="2"/>
                  </p:cNvCxnSpPr>
                  <p:nvPr/>
                </p:nvCxnSpPr>
                <p:spPr>
                  <a:xfrm>
                    <a:off x="7394841" y="5314564"/>
                    <a:ext cx="0" cy="283121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2" name="Freeform 103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47" name="Group 46"/>
              <p:cNvGrpSpPr/>
              <p:nvPr/>
            </p:nvGrpSpPr>
            <p:grpSpPr>
              <a:xfrm>
                <a:off x="7417565" y="4630888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48" name="Straight Connector 47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0" name="Oval 49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1" name="Straight Connector 50"/>
                  <p:cNvCxnSpPr>
                    <a:stCxn id="50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" name="Freeform 51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  <p:grpSp>
            <p:nvGrpSpPr>
              <p:cNvPr id="53" name="Group 52"/>
              <p:cNvGrpSpPr/>
              <p:nvPr/>
            </p:nvGrpSpPr>
            <p:grpSpPr>
              <a:xfrm>
                <a:off x="7417565" y="5459295"/>
                <a:ext cx="957017" cy="393460"/>
                <a:chOff x="7380312" y="5217373"/>
                <a:chExt cx="1018787" cy="470341"/>
              </a:xfrm>
              <a:grpFill/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8388424" y="5325402"/>
                  <a:ext cx="0" cy="28312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5" name="Group 54"/>
                <p:cNvGrpSpPr/>
                <p:nvPr/>
              </p:nvGrpSpPr>
              <p:grpSpPr>
                <a:xfrm>
                  <a:off x="7380312" y="5217373"/>
                  <a:ext cx="1018787" cy="470341"/>
                  <a:chOff x="7380312" y="5217373"/>
                  <a:chExt cx="1018787" cy="470341"/>
                </a:xfrm>
                <a:grpFill/>
              </p:grpSpPr>
              <p:sp>
                <p:nvSpPr>
                  <p:cNvPr id="56" name="Oval 55"/>
                  <p:cNvSpPr/>
                  <p:nvPr/>
                </p:nvSpPr>
                <p:spPr>
                  <a:xfrm>
                    <a:off x="7380312" y="5217373"/>
                    <a:ext cx="1008112" cy="19437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57" name="Straight Connector 56"/>
                  <p:cNvCxnSpPr>
                    <a:stCxn id="56" idx="2"/>
                  </p:cNvCxnSpPr>
                  <p:nvPr/>
                </p:nvCxnSpPr>
                <p:spPr>
                  <a:xfrm>
                    <a:off x="7380312" y="5314563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Freeform 57"/>
                  <p:cNvSpPr/>
                  <p:nvPr/>
                </p:nvSpPr>
                <p:spPr>
                  <a:xfrm>
                    <a:off x="7382107" y="5602373"/>
                    <a:ext cx="1016992" cy="85341"/>
                  </a:xfrm>
                  <a:custGeom>
                    <a:avLst/>
                    <a:gdLst>
                      <a:gd name="connsiteX0" fmla="*/ 0 w 1106201"/>
                      <a:gd name="connsiteY0" fmla="*/ 0 h 26763"/>
                      <a:gd name="connsiteX1" fmla="*/ 1016992 w 1106201"/>
                      <a:gd name="connsiteY1" fmla="*/ 13381 h 26763"/>
                      <a:gd name="connsiteX2" fmla="*/ 1106201 w 1106201"/>
                      <a:gd name="connsiteY2" fmla="*/ 26763 h 26763"/>
                      <a:gd name="connsiteX0" fmla="*/ 0 w 1016992"/>
                      <a:gd name="connsiteY0" fmla="*/ 0 h 13381"/>
                      <a:gd name="connsiteX1" fmla="*/ 1016992 w 1016992"/>
                      <a:gd name="connsiteY1" fmla="*/ 13381 h 13381"/>
                      <a:gd name="connsiteX0" fmla="*/ 0 w 1016992"/>
                      <a:gd name="connsiteY0" fmla="*/ 0 h 84749"/>
                      <a:gd name="connsiteX1" fmla="*/ 481733 w 1016992"/>
                      <a:gd name="connsiteY1" fmla="*/ 84749 h 84749"/>
                      <a:gd name="connsiteX2" fmla="*/ 1016992 w 1016992"/>
                      <a:gd name="connsiteY2" fmla="*/ 13381 h 84749"/>
                      <a:gd name="connsiteX0" fmla="*/ 0 w 1016992"/>
                      <a:gd name="connsiteY0" fmla="*/ 0 h 85433"/>
                      <a:gd name="connsiteX1" fmla="*/ 481733 w 1016992"/>
                      <a:gd name="connsiteY1" fmla="*/ 84749 h 85433"/>
                      <a:gd name="connsiteX2" fmla="*/ 1016992 w 1016992"/>
                      <a:gd name="connsiteY2" fmla="*/ 13381 h 85433"/>
                      <a:gd name="connsiteX0" fmla="*/ 0 w 1016992"/>
                      <a:gd name="connsiteY0" fmla="*/ 0 h 87202"/>
                      <a:gd name="connsiteX1" fmla="*/ 481733 w 1016992"/>
                      <a:gd name="connsiteY1" fmla="*/ 84749 h 87202"/>
                      <a:gd name="connsiteX2" fmla="*/ 1016992 w 1016992"/>
                      <a:gd name="connsiteY2" fmla="*/ 13381 h 87202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81733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9130"/>
                      <a:gd name="connsiteX1" fmla="*/ 490654 w 1016992"/>
                      <a:gd name="connsiteY1" fmla="*/ 84749 h 89130"/>
                      <a:gd name="connsiteX2" fmla="*/ 1016992 w 1016992"/>
                      <a:gd name="connsiteY2" fmla="*/ 13381 h 89130"/>
                      <a:gd name="connsiteX0" fmla="*/ 0 w 1016992"/>
                      <a:gd name="connsiteY0" fmla="*/ 0 h 86797"/>
                      <a:gd name="connsiteX1" fmla="*/ 490654 w 1016992"/>
                      <a:gd name="connsiteY1" fmla="*/ 84749 h 86797"/>
                      <a:gd name="connsiteX2" fmla="*/ 1016992 w 1016992"/>
                      <a:gd name="connsiteY2" fmla="*/ 13381 h 86797"/>
                      <a:gd name="connsiteX0" fmla="*/ 0 w 1016992"/>
                      <a:gd name="connsiteY0" fmla="*/ 0 h 85341"/>
                      <a:gd name="connsiteX1" fmla="*/ 490654 w 1016992"/>
                      <a:gd name="connsiteY1" fmla="*/ 84749 h 85341"/>
                      <a:gd name="connsiteX2" fmla="*/ 1016992 w 1016992"/>
                      <a:gd name="connsiteY2" fmla="*/ 13381 h 853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16992" h="85341">
                        <a:moveTo>
                          <a:pt x="0" y="0"/>
                        </a:moveTo>
                        <a:cubicBezTo>
                          <a:pt x="166524" y="56500"/>
                          <a:pt x="276550" y="81775"/>
                          <a:pt x="490654" y="84749"/>
                        </a:cubicBezTo>
                        <a:cubicBezTo>
                          <a:pt x="704758" y="87723"/>
                          <a:pt x="838572" y="81775"/>
                          <a:pt x="1016992" y="13381"/>
                        </a:cubicBezTo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</p:grpSp>
          </p:grpSp>
        </p:grpSp>
        <p:sp>
          <p:nvSpPr>
            <p:cNvPr id="1039" name="Rectangle 1038"/>
            <p:cNvSpPr/>
            <p:nvPr/>
          </p:nvSpPr>
          <p:spPr>
            <a:xfrm>
              <a:off x="6976655" y="5455395"/>
              <a:ext cx="1746195" cy="457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731228" y="2104603"/>
            <a:ext cx="3938711" cy="545185"/>
            <a:chOff x="1385575" y="2476603"/>
            <a:chExt cx="3199134" cy="592358"/>
          </a:xfrm>
          <a:scene3d>
            <a:camera prst="obliqueTopLeft"/>
            <a:lightRig rig="threePt" dir="t"/>
          </a:scene3d>
        </p:grpSpPr>
        <p:cxnSp>
          <p:nvCxnSpPr>
            <p:cNvPr id="32" name="Straight Connector 31"/>
            <p:cNvCxnSpPr/>
            <p:nvPr/>
          </p:nvCxnSpPr>
          <p:spPr>
            <a:xfrm flipH="1">
              <a:off x="1781619" y="3068960"/>
              <a:ext cx="280309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1385575" y="2476603"/>
              <a:ext cx="396046" cy="5923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731228" y="2340671"/>
            <a:ext cx="3842189" cy="914316"/>
            <a:chOff x="1463973" y="2703038"/>
            <a:chExt cx="3120736" cy="993428"/>
          </a:xfrm>
          <a:scene3d>
            <a:camera prst="obliqueTopLeft"/>
            <a:lightRig rig="threePt" dir="t"/>
          </a:scene3d>
        </p:grpSpPr>
        <p:cxnSp>
          <p:nvCxnSpPr>
            <p:cNvPr id="41" name="Straight Connector 40"/>
            <p:cNvCxnSpPr/>
            <p:nvPr/>
          </p:nvCxnSpPr>
          <p:spPr>
            <a:xfrm flipH="1">
              <a:off x="1771672" y="3212975"/>
              <a:ext cx="2813037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 flipV="1">
              <a:off x="1463973" y="2703038"/>
              <a:ext cx="317648" cy="5099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H="1">
              <a:off x="1463973" y="3212977"/>
              <a:ext cx="307700" cy="4834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1828975" y="3035152"/>
            <a:ext cx="3840963" cy="439671"/>
            <a:chOff x="1539425" y="3487668"/>
            <a:chExt cx="3119740" cy="477714"/>
          </a:xfrm>
          <a:scene3d>
            <a:camera prst="obliqueTopLeft"/>
            <a:lightRig rig="threePt" dir="t"/>
          </a:scene3d>
        </p:grpSpPr>
        <p:cxnSp>
          <p:nvCxnSpPr>
            <p:cNvPr id="98" name="Straight Arrow Connector 97"/>
            <p:cNvCxnSpPr/>
            <p:nvPr/>
          </p:nvCxnSpPr>
          <p:spPr>
            <a:xfrm flipH="1">
              <a:off x="1539425" y="3487669"/>
              <a:ext cx="318086" cy="4777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1856076" y="3487668"/>
              <a:ext cx="280308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Arrow Connector 72"/>
          <p:cNvCxnSpPr/>
          <p:nvPr/>
        </p:nvCxnSpPr>
        <p:spPr>
          <a:xfrm flipV="1">
            <a:off x="5573417" y="2809999"/>
            <a:ext cx="188192" cy="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58272" y="3132052"/>
            <a:ext cx="0" cy="5921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1688" y="2271688"/>
            <a:ext cx="158728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Client 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77372" y="2318177"/>
            <a:ext cx="292312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HTTP request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837192" y="3147642"/>
            <a:ext cx="167493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JSON/XML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9724" y="4693522"/>
            <a:ext cx="1403995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Device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658569" y="4887890"/>
            <a:ext cx="2488591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Apps Desktop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6510" y="4938308"/>
            <a:ext cx="1773097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Database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61138" y="1861466"/>
            <a:ext cx="1834126" cy="38418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1900" dirty="0"/>
              <a:t>Web service 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674661" y="612356"/>
            <a:ext cx="5652278" cy="664034"/>
          </a:xfrm>
          <a:prstGeom prst="rect">
            <a:avLst/>
          </a:prstGeom>
          <a:noFill/>
        </p:spPr>
        <p:txBody>
          <a:bodyPr wrap="square" lIns="108971" tIns="54486" rIns="108971" bIns="54486" rtlCol="0">
            <a:spAutoFit/>
          </a:bodyPr>
          <a:lstStyle/>
          <a:p>
            <a:r>
              <a:rPr lang="en-IN" sz="3600" b="1" dirty="0">
                <a:latin typeface="AR JULIAN" pitchFamily="2" charset="0"/>
                <a:cs typeface="Times New Roman" pitchFamily="18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xmlns="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7740784" y="762311"/>
            <a:ext cx="4153717" cy="5539037"/>
          </a:xfrm>
          <a:prstGeom prst="rect">
            <a:avLst/>
          </a:prstGeom>
        </p:spPr>
        <p:txBody>
          <a:bodyPr vert="horz" lIns="108971" tIns="54486" rIns="108971" bIns="54486" rtlCol="0" anchor="ctr">
            <a:normAutofit fontScale="4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size solutions of team of 5 to 10 resources: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Web Application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Database Designing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4200" dirty="0" err="1">
                <a:latin typeface="Times New Roman" pitchFamily="18" charset="0"/>
                <a:cs typeface="Times New Roman" pitchFamily="18" charset="0"/>
              </a:rPr>
              <a:t>Microservices</a:t>
            </a:r>
            <a:r>
              <a:rPr lang="en-IN" sz="4200" dirty="0">
                <a:latin typeface="Times New Roman" pitchFamily="18" charset="0"/>
                <a:cs typeface="Times New Roman" pitchFamily="18" charset="0"/>
              </a:rPr>
              <a:t> and Service 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Non Functional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Architecture: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Monolithic, Service Oriented Architecture,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Microservice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Security: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 Database level, </a:t>
            </a:r>
            <a:r>
              <a:rPr lang="en-IN" sz="4200" dirty="0" err="1" smtClean="0">
                <a:latin typeface="Times New Roman" pitchFamily="18" charset="0"/>
                <a:cs typeface="Times New Roman" pitchFamily="18" charset="0"/>
              </a:rPr>
              <a:t>OAuth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, SSL, Cloud Security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sz="4200" b="1" dirty="0" smtClean="0">
                <a:latin typeface="Times New Roman" pitchFamily="18" charset="0"/>
                <a:cs typeface="Times New Roman" pitchFamily="18" charset="0"/>
              </a:rPr>
              <a:t>Methodology : </a:t>
            </a:r>
            <a:r>
              <a:rPr lang="en-IN" sz="4200" dirty="0" smtClean="0">
                <a:latin typeface="Times New Roman" pitchFamily="18" charset="0"/>
                <a:cs typeface="Times New Roman" pitchFamily="18" charset="0"/>
              </a:rPr>
              <a:t>Agile, Waterfall, iterative</a:t>
            </a:r>
          </a:p>
          <a:p>
            <a:pPr marL="544853" lvl="1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811" y="-183349"/>
            <a:ext cx="1163616" cy="1127722"/>
          </a:xfrm>
          <a:prstGeom prst="rect">
            <a:avLst/>
          </a:prstGeom>
          <a:noFill/>
        </p:spPr>
      </p:pic>
      <p:sp>
        <p:nvSpPr>
          <p:cNvPr id="67" name="Rectangle 66"/>
          <p:cNvSpPr/>
          <p:nvPr/>
        </p:nvSpPr>
        <p:spPr>
          <a:xfrm>
            <a:off x="873021" y="342663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5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46B6D87-E1DE-4867-BAAF-896622C069A4}"/>
              </a:ext>
            </a:extLst>
          </p:cNvPr>
          <p:cNvSpPr/>
          <p:nvPr/>
        </p:nvSpPr>
        <p:spPr>
          <a:xfrm rot="20132376">
            <a:off x="-1277252" y="-890188"/>
            <a:ext cx="7322189" cy="460121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6756315 w 10216360"/>
              <a:gd name="connsiteY1" fmla="*/ 3511648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360"/>
              <a:gd name="connsiteY0" fmla="*/ 0 h 6818207"/>
              <a:gd name="connsiteX1" fmla="*/ 10200827 w 10216360"/>
              <a:gd name="connsiteY1" fmla="*/ 4680889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0 w 10216603"/>
              <a:gd name="connsiteY0" fmla="*/ 0 h 6818207"/>
              <a:gd name="connsiteX1" fmla="*/ 10216603 w 10216603"/>
              <a:gd name="connsiteY1" fmla="*/ 4646208 h 6818207"/>
              <a:gd name="connsiteX2" fmla="*/ 10216360 w 10216603"/>
              <a:gd name="connsiteY2" fmla="*/ 6818207 h 6818207"/>
              <a:gd name="connsiteX3" fmla="*/ 0 w 10216603"/>
              <a:gd name="connsiteY3" fmla="*/ 6818207 h 6818207"/>
              <a:gd name="connsiteX4" fmla="*/ 0 w 10216603"/>
              <a:gd name="connsiteY4" fmla="*/ 0 h 6818207"/>
              <a:gd name="connsiteX0" fmla="*/ 3728147 w 10216603"/>
              <a:gd name="connsiteY0" fmla="*/ 0 h 5122303"/>
              <a:gd name="connsiteX1" fmla="*/ 10216603 w 10216603"/>
              <a:gd name="connsiteY1" fmla="*/ 2950304 h 5122303"/>
              <a:gd name="connsiteX2" fmla="*/ 10216360 w 10216603"/>
              <a:gd name="connsiteY2" fmla="*/ 5122303 h 5122303"/>
              <a:gd name="connsiteX3" fmla="*/ 0 w 10216603"/>
              <a:gd name="connsiteY3" fmla="*/ 5122303 h 5122303"/>
              <a:gd name="connsiteX4" fmla="*/ 3728147 w 10216603"/>
              <a:gd name="connsiteY4" fmla="*/ 0 h 5122303"/>
              <a:gd name="connsiteX0" fmla="*/ 4543136 w 10216603"/>
              <a:gd name="connsiteY0" fmla="*/ 0 h 4751571"/>
              <a:gd name="connsiteX1" fmla="*/ 10216603 w 10216603"/>
              <a:gd name="connsiteY1" fmla="*/ 2579572 h 4751571"/>
              <a:gd name="connsiteX2" fmla="*/ 10216360 w 10216603"/>
              <a:gd name="connsiteY2" fmla="*/ 4751571 h 4751571"/>
              <a:gd name="connsiteX3" fmla="*/ 0 w 10216603"/>
              <a:gd name="connsiteY3" fmla="*/ 4751571 h 4751571"/>
              <a:gd name="connsiteX4" fmla="*/ 4543136 w 10216603"/>
              <a:gd name="connsiteY4" fmla="*/ 0 h 4751571"/>
              <a:gd name="connsiteX0" fmla="*/ 6043847 w 10216603"/>
              <a:gd name="connsiteY0" fmla="*/ 0 h 4047982"/>
              <a:gd name="connsiteX1" fmla="*/ 10216603 w 10216603"/>
              <a:gd name="connsiteY1" fmla="*/ 1875983 h 4047982"/>
              <a:gd name="connsiteX2" fmla="*/ 10216360 w 10216603"/>
              <a:gd name="connsiteY2" fmla="*/ 4047982 h 4047982"/>
              <a:gd name="connsiteX3" fmla="*/ 0 w 10216603"/>
              <a:gd name="connsiteY3" fmla="*/ 4047982 h 4047982"/>
              <a:gd name="connsiteX4" fmla="*/ 6043847 w 10216603"/>
              <a:gd name="connsiteY4" fmla="*/ 0 h 4047982"/>
              <a:gd name="connsiteX0" fmla="*/ 4949849 w 10216603"/>
              <a:gd name="connsiteY0" fmla="*/ 0 h 4587490"/>
              <a:gd name="connsiteX1" fmla="*/ 10216603 w 10216603"/>
              <a:gd name="connsiteY1" fmla="*/ 2415491 h 4587490"/>
              <a:gd name="connsiteX2" fmla="*/ 10216360 w 10216603"/>
              <a:gd name="connsiteY2" fmla="*/ 4587490 h 4587490"/>
              <a:gd name="connsiteX3" fmla="*/ 0 w 10216603"/>
              <a:gd name="connsiteY3" fmla="*/ 4587490 h 4587490"/>
              <a:gd name="connsiteX4" fmla="*/ 4949849 w 10216603"/>
              <a:gd name="connsiteY4" fmla="*/ 0 h 4587490"/>
              <a:gd name="connsiteX0" fmla="*/ 934278 w 6201032"/>
              <a:gd name="connsiteY0" fmla="*/ 0 h 4593372"/>
              <a:gd name="connsiteX1" fmla="*/ 6201032 w 6201032"/>
              <a:gd name="connsiteY1" fmla="*/ 2415491 h 4593372"/>
              <a:gd name="connsiteX2" fmla="*/ 6200789 w 6201032"/>
              <a:gd name="connsiteY2" fmla="*/ 4587490 h 4593372"/>
              <a:gd name="connsiteX3" fmla="*/ 0 w 6201032"/>
              <a:gd name="connsiteY3" fmla="*/ 4593372 h 4593372"/>
              <a:gd name="connsiteX4" fmla="*/ 934278 w 6201032"/>
              <a:gd name="connsiteY4" fmla="*/ 0 h 4593372"/>
              <a:gd name="connsiteX0" fmla="*/ 2052072 w 7318826"/>
              <a:gd name="connsiteY0" fmla="*/ 0 h 4587490"/>
              <a:gd name="connsiteX1" fmla="*/ 7318826 w 7318826"/>
              <a:gd name="connsiteY1" fmla="*/ 2415491 h 4587490"/>
              <a:gd name="connsiteX2" fmla="*/ 7318583 w 7318826"/>
              <a:gd name="connsiteY2" fmla="*/ 4587490 h 4587490"/>
              <a:gd name="connsiteX3" fmla="*/ 0 w 7318826"/>
              <a:gd name="connsiteY3" fmla="*/ 4566249 h 4587490"/>
              <a:gd name="connsiteX4" fmla="*/ 2052072 w 7318826"/>
              <a:gd name="connsiteY4" fmla="*/ 0 h 4587490"/>
              <a:gd name="connsiteX0" fmla="*/ 2046563 w 7313317"/>
              <a:gd name="connsiteY0" fmla="*/ 0 h 4600147"/>
              <a:gd name="connsiteX1" fmla="*/ 7313317 w 7313317"/>
              <a:gd name="connsiteY1" fmla="*/ 2415491 h 4600147"/>
              <a:gd name="connsiteX2" fmla="*/ 7313074 w 7313317"/>
              <a:gd name="connsiteY2" fmla="*/ 4587490 h 4600147"/>
              <a:gd name="connsiteX3" fmla="*/ 0 w 7313317"/>
              <a:gd name="connsiteY3" fmla="*/ 4600147 h 4600147"/>
              <a:gd name="connsiteX4" fmla="*/ 2046563 w 7313317"/>
              <a:gd name="connsiteY4" fmla="*/ 0 h 4600147"/>
              <a:gd name="connsiteX0" fmla="*/ 2046563 w 7313317"/>
              <a:gd name="connsiteY0" fmla="*/ 0 h 4600148"/>
              <a:gd name="connsiteX1" fmla="*/ 7313317 w 7313317"/>
              <a:gd name="connsiteY1" fmla="*/ 2415491 h 4600148"/>
              <a:gd name="connsiteX2" fmla="*/ 7313074 w 7313317"/>
              <a:gd name="connsiteY2" fmla="*/ 4587490 h 4600148"/>
              <a:gd name="connsiteX3" fmla="*/ 0 w 7313317"/>
              <a:gd name="connsiteY3" fmla="*/ 4600148 h 4600148"/>
              <a:gd name="connsiteX4" fmla="*/ 2046563 w 7313317"/>
              <a:gd name="connsiteY4" fmla="*/ 0 h 4600148"/>
              <a:gd name="connsiteX0" fmla="*/ 2046563 w 7316473"/>
              <a:gd name="connsiteY0" fmla="*/ 0 h 4600148"/>
              <a:gd name="connsiteX1" fmla="*/ 7316473 w 7316473"/>
              <a:gd name="connsiteY1" fmla="*/ 2408555 h 4600148"/>
              <a:gd name="connsiteX2" fmla="*/ 7313074 w 7316473"/>
              <a:gd name="connsiteY2" fmla="*/ 4587490 h 4600148"/>
              <a:gd name="connsiteX3" fmla="*/ 0 w 7316473"/>
              <a:gd name="connsiteY3" fmla="*/ 4600148 h 4600148"/>
              <a:gd name="connsiteX4" fmla="*/ 2046563 w 7316473"/>
              <a:gd name="connsiteY4" fmla="*/ 0 h 4600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6473" h="4600148">
                <a:moveTo>
                  <a:pt x="2046563" y="0"/>
                </a:moveTo>
                <a:lnTo>
                  <a:pt x="7316473" y="2408555"/>
                </a:lnTo>
                <a:lnTo>
                  <a:pt x="7313074" y="4587490"/>
                </a:lnTo>
                <a:lnTo>
                  <a:pt x="0" y="4600148"/>
                </a:lnTo>
                <a:lnTo>
                  <a:pt x="2046563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2D9C72-7C06-478C-8F3F-520540609BBA}"/>
              </a:ext>
            </a:extLst>
          </p:cNvPr>
          <p:cNvSpPr/>
          <p:nvPr/>
        </p:nvSpPr>
        <p:spPr>
          <a:xfrm rot="20132376">
            <a:off x="6456682" y="-1423283"/>
            <a:ext cx="5871465" cy="4680553"/>
          </a:xfrm>
          <a:custGeom>
            <a:avLst/>
            <a:gdLst>
              <a:gd name="connsiteX0" fmla="*/ 0 w 10216360"/>
              <a:gd name="connsiteY0" fmla="*/ 0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0 w 10216360"/>
              <a:gd name="connsiteY4" fmla="*/ 0 h 6818207"/>
              <a:gd name="connsiteX0" fmla="*/ 1627623 w 10216360"/>
              <a:gd name="connsiteY0" fmla="*/ 3461081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1627623 w 10216360"/>
              <a:gd name="connsiteY4" fmla="*/ 3461081 h 6818207"/>
              <a:gd name="connsiteX0" fmla="*/ 4098 w 10216360"/>
              <a:gd name="connsiteY0" fmla="*/ 2199344 h 6818207"/>
              <a:gd name="connsiteX1" fmla="*/ 10216360 w 10216360"/>
              <a:gd name="connsiteY1" fmla="*/ 0 h 6818207"/>
              <a:gd name="connsiteX2" fmla="*/ 10216360 w 10216360"/>
              <a:gd name="connsiteY2" fmla="*/ 6818207 h 6818207"/>
              <a:gd name="connsiteX3" fmla="*/ 0 w 10216360"/>
              <a:gd name="connsiteY3" fmla="*/ 6818207 h 6818207"/>
              <a:gd name="connsiteX4" fmla="*/ 4098 w 10216360"/>
              <a:gd name="connsiteY4" fmla="*/ 2199344 h 6818207"/>
              <a:gd name="connsiteX0" fmla="*/ 4098 w 10216360"/>
              <a:gd name="connsiteY0" fmla="*/ 0 h 4618863"/>
              <a:gd name="connsiteX1" fmla="*/ 3608989 w 10216360"/>
              <a:gd name="connsiteY1" fmla="*/ 2894296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10216360"/>
              <a:gd name="connsiteY0" fmla="*/ 0 h 4618863"/>
              <a:gd name="connsiteX1" fmla="*/ 5902988 w 10216360"/>
              <a:gd name="connsiteY1" fmla="*/ 2682115 h 4618863"/>
              <a:gd name="connsiteX2" fmla="*/ 10216360 w 10216360"/>
              <a:gd name="connsiteY2" fmla="*/ 4618863 h 4618863"/>
              <a:gd name="connsiteX3" fmla="*/ 0 w 10216360"/>
              <a:gd name="connsiteY3" fmla="*/ 4618863 h 4618863"/>
              <a:gd name="connsiteX4" fmla="*/ 4098 w 10216360"/>
              <a:gd name="connsiteY4" fmla="*/ 0 h 4618863"/>
              <a:gd name="connsiteX0" fmla="*/ 4098 w 5902988"/>
              <a:gd name="connsiteY0" fmla="*/ 0 h 4618863"/>
              <a:gd name="connsiteX1" fmla="*/ 5902988 w 5902988"/>
              <a:gd name="connsiteY1" fmla="*/ 2682115 h 4618863"/>
              <a:gd name="connsiteX2" fmla="*/ 5049879 w 5902988"/>
              <a:gd name="connsiteY2" fmla="*/ 4612651 h 4618863"/>
              <a:gd name="connsiteX3" fmla="*/ 0 w 5902988"/>
              <a:gd name="connsiteY3" fmla="*/ 4618863 h 4618863"/>
              <a:gd name="connsiteX4" fmla="*/ 4098 w 5902988"/>
              <a:gd name="connsiteY4" fmla="*/ 0 h 4618863"/>
              <a:gd name="connsiteX0" fmla="*/ 28544 w 5902988"/>
              <a:gd name="connsiteY0" fmla="*/ 0 h 4649599"/>
              <a:gd name="connsiteX1" fmla="*/ 5902988 w 5902988"/>
              <a:gd name="connsiteY1" fmla="*/ 2712851 h 4649599"/>
              <a:gd name="connsiteX2" fmla="*/ 5049879 w 5902988"/>
              <a:gd name="connsiteY2" fmla="*/ 4643387 h 4649599"/>
              <a:gd name="connsiteX3" fmla="*/ 0 w 5902988"/>
              <a:gd name="connsiteY3" fmla="*/ 4649599 h 4649599"/>
              <a:gd name="connsiteX4" fmla="*/ 28544 w 5902988"/>
              <a:gd name="connsiteY4" fmla="*/ 0 h 4649599"/>
              <a:gd name="connsiteX0" fmla="*/ 0 w 5908342"/>
              <a:gd name="connsiteY0" fmla="*/ 0 h 4644091"/>
              <a:gd name="connsiteX1" fmla="*/ 5908342 w 5908342"/>
              <a:gd name="connsiteY1" fmla="*/ 2707343 h 4644091"/>
              <a:gd name="connsiteX2" fmla="*/ 5055233 w 5908342"/>
              <a:gd name="connsiteY2" fmla="*/ 4637879 h 4644091"/>
              <a:gd name="connsiteX3" fmla="*/ 5354 w 5908342"/>
              <a:gd name="connsiteY3" fmla="*/ 4644091 h 4644091"/>
              <a:gd name="connsiteX4" fmla="*/ 0 w 5908342"/>
              <a:gd name="connsiteY4" fmla="*/ 0 h 4644091"/>
              <a:gd name="connsiteX0" fmla="*/ 2865 w 5903319"/>
              <a:gd name="connsiteY0" fmla="*/ 0 h 4661431"/>
              <a:gd name="connsiteX1" fmla="*/ 5903319 w 5903319"/>
              <a:gd name="connsiteY1" fmla="*/ 2724683 h 4661431"/>
              <a:gd name="connsiteX2" fmla="*/ 5050210 w 5903319"/>
              <a:gd name="connsiteY2" fmla="*/ 4655219 h 4661431"/>
              <a:gd name="connsiteX3" fmla="*/ 331 w 5903319"/>
              <a:gd name="connsiteY3" fmla="*/ 4661431 h 4661431"/>
              <a:gd name="connsiteX4" fmla="*/ 2865 w 5903319"/>
              <a:gd name="connsiteY4" fmla="*/ 0 h 4661431"/>
              <a:gd name="connsiteX0" fmla="*/ 2865 w 5867075"/>
              <a:gd name="connsiteY0" fmla="*/ 0 h 4661431"/>
              <a:gd name="connsiteX1" fmla="*/ 5867075 w 5867075"/>
              <a:gd name="connsiteY1" fmla="*/ 2666339 h 4661431"/>
              <a:gd name="connsiteX2" fmla="*/ 5050210 w 5867075"/>
              <a:gd name="connsiteY2" fmla="*/ 4655219 h 4661431"/>
              <a:gd name="connsiteX3" fmla="*/ 331 w 5867075"/>
              <a:gd name="connsiteY3" fmla="*/ 4661431 h 4661431"/>
              <a:gd name="connsiteX4" fmla="*/ 2865 w 5867075"/>
              <a:gd name="connsiteY4" fmla="*/ 0 h 4661431"/>
              <a:gd name="connsiteX0" fmla="*/ 2865 w 5867075"/>
              <a:gd name="connsiteY0" fmla="*/ 0 h 4675688"/>
              <a:gd name="connsiteX1" fmla="*/ 5867075 w 5867075"/>
              <a:gd name="connsiteY1" fmla="*/ 2666339 h 4675688"/>
              <a:gd name="connsiteX2" fmla="*/ 4957185 w 5867075"/>
              <a:gd name="connsiteY2" fmla="*/ 4675688 h 4675688"/>
              <a:gd name="connsiteX3" fmla="*/ 331 w 5867075"/>
              <a:gd name="connsiteY3" fmla="*/ 4661431 h 4675688"/>
              <a:gd name="connsiteX4" fmla="*/ 2865 w 5867075"/>
              <a:gd name="connsiteY4" fmla="*/ 0 h 4675688"/>
              <a:gd name="connsiteX0" fmla="*/ 12763 w 5866882"/>
              <a:gd name="connsiteY0" fmla="*/ 0 h 4679469"/>
              <a:gd name="connsiteX1" fmla="*/ 5866882 w 5866882"/>
              <a:gd name="connsiteY1" fmla="*/ 2670120 h 4679469"/>
              <a:gd name="connsiteX2" fmla="*/ 4956992 w 5866882"/>
              <a:gd name="connsiteY2" fmla="*/ 4679469 h 4679469"/>
              <a:gd name="connsiteX3" fmla="*/ 138 w 5866882"/>
              <a:gd name="connsiteY3" fmla="*/ 4665212 h 4679469"/>
              <a:gd name="connsiteX4" fmla="*/ 12763 w 5866882"/>
              <a:gd name="connsiteY4" fmla="*/ 0 h 467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6882" h="4679469">
                <a:moveTo>
                  <a:pt x="12763" y="0"/>
                </a:moveTo>
                <a:lnTo>
                  <a:pt x="5866882" y="2670120"/>
                </a:lnTo>
                <a:lnTo>
                  <a:pt x="4956992" y="4679469"/>
                </a:lnTo>
                <a:lnTo>
                  <a:pt x="138" y="4665212"/>
                </a:lnTo>
                <a:cubicBezTo>
                  <a:pt x="-1647" y="3117182"/>
                  <a:pt x="14548" y="1548030"/>
                  <a:pt x="1276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 defTabSz="914258">
              <a:defRPr/>
            </a:pPr>
            <a:endParaRPr lang="en-US" sz="180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699AC3C-FE44-4341-B799-F20DE8937C2B}"/>
              </a:ext>
            </a:extLst>
          </p:cNvPr>
          <p:cNvSpPr txBox="1"/>
          <p:nvPr/>
        </p:nvSpPr>
        <p:spPr>
          <a:xfrm>
            <a:off x="840955" y="483085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Software Solutions we Offer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837" y="1250623"/>
            <a:ext cx="4360626" cy="92436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Android Application</a:t>
            </a:r>
          </a:p>
          <a:p>
            <a:endParaRPr lang="en-IN" sz="2900" dirty="0"/>
          </a:p>
        </p:txBody>
      </p:sp>
      <p:sp>
        <p:nvSpPr>
          <p:cNvPr id="23" name="TextBox 22"/>
          <p:cNvSpPr txBox="1"/>
          <p:nvPr/>
        </p:nvSpPr>
        <p:spPr>
          <a:xfrm>
            <a:off x="376837" y="2027769"/>
            <a:ext cx="4149662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577888" y="987550"/>
            <a:ext cx="3805664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Desktop Application</a:t>
            </a:r>
          </a:p>
          <a:p>
            <a:pPr marL="0" lvl="1"/>
            <a:endParaRPr lang="en-IN" sz="19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577888" y="1642426"/>
            <a:ext cx="4051131" cy="7706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108971" tIns="54486" rIns="108971" bIns="54486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Database Designing</a:t>
            </a:r>
          </a:p>
          <a:p>
            <a:pPr marL="0" lvl="1"/>
            <a:endParaRPr lang="en-IN" sz="1900" b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5681585" y="2366091"/>
            <a:ext cx="740588" cy="2379949"/>
            <a:chOff x="1525059" y="184456"/>
            <a:chExt cx="1212438" cy="4884174"/>
          </a:xfrm>
        </p:grpSpPr>
        <p:grpSp>
          <p:nvGrpSpPr>
            <p:cNvPr id="49" name="Group 48"/>
            <p:cNvGrpSpPr/>
            <p:nvPr/>
          </p:nvGrpSpPr>
          <p:grpSpPr>
            <a:xfrm>
              <a:off x="1547664" y="184456"/>
              <a:ext cx="1189833" cy="3725229"/>
              <a:chOff x="4158043" y="940000"/>
              <a:chExt cx="1189833" cy="3725229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4158043" y="940000"/>
                <a:ext cx="1189833" cy="3725229"/>
                <a:chOff x="3443473" y="2996278"/>
                <a:chExt cx="1189833" cy="3725229"/>
              </a:xfrm>
            </p:grpSpPr>
            <p:sp>
              <p:nvSpPr>
                <p:cNvPr id="66" name="Rounded Rectangle 65"/>
                <p:cNvSpPr/>
                <p:nvPr/>
              </p:nvSpPr>
              <p:spPr>
                <a:xfrm>
                  <a:off x="3590041" y="5065323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3913791" y="4822874"/>
                  <a:ext cx="216024" cy="4848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68" name="Group 67"/>
                <p:cNvGrpSpPr/>
                <p:nvPr/>
              </p:nvGrpSpPr>
              <p:grpSpPr>
                <a:xfrm>
                  <a:off x="3443473" y="3741213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4" name="Oval 83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5" name="Oval 84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grpSp>
              <p:nvGrpSpPr>
                <p:cNvPr id="69" name="Group 68"/>
                <p:cNvGrpSpPr/>
                <p:nvPr/>
              </p:nvGrpSpPr>
              <p:grpSpPr>
                <a:xfrm>
                  <a:off x="4353559" y="3707615"/>
                  <a:ext cx="216024" cy="220216"/>
                  <a:chOff x="5364088" y="3717032"/>
                  <a:chExt cx="216024" cy="220216"/>
                </a:xfrm>
              </p:grpSpPr>
              <p:sp>
                <p:nvSpPr>
                  <p:cNvPr id="82" name="Oval 81"/>
                  <p:cNvSpPr/>
                  <p:nvPr/>
                </p:nvSpPr>
                <p:spPr>
                  <a:xfrm>
                    <a:off x="5364088" y="3717032"/>
                    <a:ext cx="216024" cy="2202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3" name="Oval 82"/>
                  <p:cNvSpPr/>
                  <p:nvPr/>
                </p:nvSpPr>
                <p:spPr>
                  <a:xfrm>
                    <a:off x="5407086" y="3765058"/>
                    <a:ext cx="130027" cy="131072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70" name="Oval 69"/>
                <p:cNvSpPr/>
                <p:nvPr/>
              </p:nvSpPr>
              <p:spPr>
                <a:xfrm>
                  <a:off x="3470286" y="3200618"/>
                  <a:ext cx="1056298" cy="936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3580656" y="3356992"/>
                  <a:ext cx="864096" cy="165618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4022089" y="2996278"/>
                  <a:ext cx="597305" cy="58842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3761965" y="3116648"/>
                  <a:ext cx="497909" cy="4680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4" name="Oval 73"/>
                <p:cNvSpPr/>
                <p:nvPr/>
              </p:nvSpPr>
              <p:spPr>
                <a:xfrm>
                  <a:off x="3470286" y="3290488"/>
                  <a:ext cx="353893" cy="34849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4384352" y="3434644"/>
                  <a:ext cx="248954" cy="23402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3697537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7" name="Oval 76"/>
                <p:cNvSpPr/>
                <p:nvPr/>
              </p:nvSpPr>
              <p:spPr>
                <a:xfrm>
                  <a:off x="4223870" y="3861048"/>
                  <a:ext cx="72008" cy="762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3938911" y="3899148"/>
                  <a:ext cx="144016" cy="40840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 rot="20278154">
                  <a:off x="3803873" y="4373282"/>
                  <a:ext cx="484514" cy="394036"/>
                  <a:chOff x="5568839" y="3906331"/>
                  <a:chExt cx="484514" cy="394036"/>
                </a:xfrm>
              </p:grpSpPr>
              <p:sp>
                <p:nvSpPr>
                  <p:cNvPr id="80" name="Oval 13"/>
                  <p:cNvSpPr/>
                  <p:nvPr/>
                </p:nvSpPr>
                <p:spPr>
                  <a:xfrm rot="21180000">
                    <a:off x="5568839" y="3906331"/>
                    <a:ext cx="484514" cy="3940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514" h="394036">
                        <a:moveTo>
                          <a:pt x="29380" y="0"/>
                        </a:moveTo>
                        <a:lnTo>
                          <a:pt x="484514" y="228204"/>
                        </a:lnTo>
                        <a:cubicBezTo>
                          <a:pt x="446531" y="325621"/>
                          <a:pt x="356736" y="394036"/>
                          <a:pt x="252028" y="394036"/>
                        </a:cubicBezTo>
                        <a:cubicBezTo>
                          <a:pt x="112837" y="394036"/>
                          <a:pt x="0" y="273139"/>
                          <a:pt x="0" y="124006"/>
                        </a:cubicBezTo>
                        <a:cubicBezTo>
                          <a:pt x="0" y="79098"/>
                          <a:pt x="10232" y="36750"/>
                          <a:pt x="2938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81" name="Oval 18"/>
                  <p:cNvSpPr/>
                  <p:nvPr/>
                </p:nvSpPr>
                <p:spPr>
                  <a:xfrm>
                    <a:off x="5593828" y="4115344"/>
                    <a:ext cx="299097" cy="1808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97" h="180820">
                        <a:moveTo>
                          <a:pt x="119131" y="0"/>
                        </a:moveTo>
                        <a:cubicBezTo>
                          <a:pt x="218375" y="0"/>
                          <a:pt x="298861" y="73806"/>
                          <a:pt x="299097" y="164953"/>
                        </a:cubicBezTo>
                        <a:cubicBezTo>
                          <a:pt x="284293" y="173047"/>
                          <a:pt x="267809" y="176940"/>
                          <a:pt x="250697" y="179041"/>
                        </a:cubicBezTo>
                        <a:cubicBezTo>
                          <a:pt x="146993" y="191774"/>
                          <a:pt x="49726" y="135084"/>
                          <a:pt x="0" y="43400"/>
                        </a:cubicBezTo>
                        <a:cubicBezTo>
                          <a:pt x="30880" y="15963"/>
                          <a:pt x="72977" y="0"/>
                          <a:pt x="119131" y="0"/>
                        </a:cubicBezTo>
                        <a:close/>
                      </a:path>
                    </a:pathLst>
                  </a:custGeom>
                  <a:solidFill>
                    <a:srgbClr val="FF69A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65" name="Rounded Rectangle 31"/>
              <p:cNvSpPr/>
              <p:nvPr/>
            </p:nvSpPr>
            <p:spPr>
              <a:xfrm>
                <a:off x="4317876" y="3905963"/>
                <a:ext cx="854571" cy="759266"/>
              </a:xfrm>
              <a:custGeom>
                <a:avLst/>
                <a:gdLst/>
                <a:ahLst/>
                <a:cxnLst/>
                <a:rect l="l" t="t" r="r" b="b"/>
                <a:pathLst>
                  <a:path w="841978" h="824628">
                    <a:moveTo>
                      <a:pt x="0" y="0"/>
                    </a:moveTo>
                    <a:lnTo>
                      <a:pt x="841978" y="0"/>
                    </a:lnTo>
                    <a:lnTo>
                      <a:pt x="841978" y="429723"/>
                    </a:lnTo>
                    <a:cubicBezTo>
                      <a:pt x="841978" y="647823"/>
                      <a:pt x="665173" y="824628"/>
                      <a:pt x="447073" y="824628"/>
                    </a:cubicBezTo>
                    <a:lnTo>
                      <a:pt x="394905" y="824628"/>
                    </a:lnTo>
                    <a:cubicBezTo>
                      <a:pt x="176805" y="824628"/>
                      <a:pt x="0" y="647823"/>
                      <a:pt x="0" y="4297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525059" y="3736795"/>
              <a:ext cx="506091" cy="1311272"/>
              <a:chOff x="3849885" y="1468651"/>
              <a:chExt cx="506091" cy="131127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62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3" name="Rounded Rectangle 62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61" name="Rounded Rectangle 60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51" name="Group 50"/>
            <p:cNvGrpSpPr/>
            <p:nvPr/>
          </p:nvGrpSpPr>
          <p:grpSpPr>
            <a:xfrm flipH="1">
              <a:off x="2210672" y="3757358"/>
              <a:ext cx="506091" cy="1311272"/>
              <a:chOff x="3849885" y="1468651"/>
              <a:chExt cx="506091" cy="131127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4211960" y="1468651"/>
                <a:ext cx="144016" cy="131127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3849885" y="2537058"/>
                <a:ext cx="443364" cy="242865"/>
                <a:chOff x="4372737" y="2357423"/>
                <a:chExt cx="925522" cy="438029"/>
              </a:xfrm>
            </p:grpSpPr>
            <p:grpSp>
              <p:nvGrpSpPr>
                <p:cNvPr id="54" name="Group 53"/>
                <p:cNvGrpSpPr/>
                <p:nvPr/>
              </p:nvGrpSpPr>
              <p:grpSpPr>
                <a:xfrm>
                  <a:off x="4372737" y="2357423"/>
                  <a:ext cx="925522" cy="438029"/>
                  <a:chOff x="5298259" y="1573023"/>
                  <a:chExt cx="925522" cy="438029"/>
                </a:xfrm>
              </p:grpSpPr>
              <p:sp>
                <p:nvSpPr>
                  <p:cNvPr id="56" name="Oval 34"/>
                  <p:cNvSpPr/>
                  <p:nvPr/>
                </p:nvSpPr>
                <p:spPr>
                  <a:xfrm>
                    <a:off x="5298259" y="1573023"/>
                    <a:ext cx="925522" cy="4380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5522" h="438029">
                        <a:moveTo>
                          <a:pt x="462761" y="0"/>
                        </a:moveTo>
                        <a:cubicBezTo>
                          <a:pt x="703435" y="0"/>
                          <a:pt x="901681" y="191470"/>
                          <a:pt x="925522" y="438029"/>
                        </a:cubicBezTo>
                        <a:lnTo>
                          <a:pt x="0" y="438029"/>
                        </a:lnTo>
                        <a:cubicBezTo>
                          <a:pt x="23841" y="191470"/>
                          <a:pt x="222088" y="0"/>
                          <a:pt x="462761" y="0"/>
                        </a:cubicBezTo>
                        <a:close/>
                      </a:path>
                    </a:pathLst>
                  </a:cu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7" name="Rounded Rectangle 56"/>
                  <p:cNvSpPr/>
                  <p:nvPr/>
                </p:nvSpPr>
                <p:spPr>
                  <a:xfrm>
                    <a:off x="5583201" y="1663354"/>
                    <a:ext cx="355637" cy="7554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sp>
              <p:nvSpPr>
                <p:cNvPr id="55" name="Rounded Rectangle 54"/>
                <p:cNvSpPr/>
                <p:nvPr/>
              </p:nvSpPr>
              <p:spPr>
                <a:xfrm>
                  <a:off x="4657679" y="2576438"/>
                  <a:ext cx="418377" cy="800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33" name="Rounded Rectangle 32"/>
          <p:cNvSpPr/>
          <p:nvPr/>
        </p:nvSpPr>
        <p:spPr>
          <a:xfrm rot="18074114">
            <a:off x="6233681" y="3333685"/>
            <a:ext cx="87758" cy="30141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ounded Rectangle 33"/>
          <p:cNvSpPr/>
          <p:nvPr/>
        </p:nvSpPr>
        <p:spPr>
          <a:xfrm rot="2483852">
            <a:off x="5696209" y="3353533"/>
            <a:ext cx="137505" cy="45647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5" name="Group 34"/>
          <p:cNvGrpSpPr/>
          <p:nvPr/>
        </p:nvGrpSpPr>
        <p:grpSpPr>
          <a:xfrm rot="14127626">
            <a:off x="6632092" y="2716956"/>
            <a:ext cx="227314" cy="1106730"/>
            <a:chOff x="5966944" y="2049188"/>
            <a:chExt cx="466497" cy="1811860"/>
          </a:xfrm>
        </p:grpSpPr>
        <p:sp>
          <p:nvSpPr>
            <p:cNvPr id="44" name="Rounded Rectangle 43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6" name="Rounded Rectangle 45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 rot="4509848" flipH="1">
            <a:off x="5030335" y="3224436"/>
            <a:ext cx="227314" cy="1106730"/>
            <a:chOff x="5966944" y="2049188"/>
            <a:chExt cx="466497" cy="1811860"/>
          </a:xfrm>
        </p:grpSpPr>
        <p:sp>
          <p:nvSpPr>
            <p:cNvPr id="39" name="Rounded Rectangle 38"/>
            <p:cNvSpPr/>
            <p:nvPr/>
          </p:nvSpPr>
          <p:spPr>
            <a:xfrm>
              <a:off x="6012160" y="2049188"/>
              <a:ext cx="216024" cy="12942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966944" y="3091243"/>
              <a:ext cx="466497" cy="769805"/>
              <a:chOff x="5966944" y="3091243"/>
              <a:chExt cx="466497" cy="769805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6066166" y="3091243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Rounded Rectangle 41"/>
              <p:cNvSpPr/>
              <p:nvPr/>
            </p:nvSpPr>
            <p:spPr>
              <a:xfrm>
                <a:off x="5966944" y="3369363"/>
                <a:ext cx="297650" cy="491685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ounded Rectangle 42"/>
              <p:cNvSpPr/>
              <p:nvPr/>
            </p:nvSpPr>
            <p:spPr>
              <a:xfrm rot="17754983">
                <a:off x="6170069" y="3300076"/>
                <a:ext cx="108012" cy="418733"/>
              </a:xfrm>
              <a:prstGeom prst="roundRect">
                <a:avLst>
                  <a:gd name="adj" fmla="val 50000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8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610" y="-178588"/>
            <a:ext cx="1163616" cy="1127722"/>
          </a:xfrm>
          <a:prstGeom prst="rect">
            <a:avLst/>
          </a:prstGeom>
          <a:noFill/>
        </p:spPr>
      </p:pic>
      <p:sp>
        <p:nvSpPr>
          <p:cNvPr id="87" name="Rectangle 86"/>
          <p:cNvSpPr/>
          <p:nvPr/>
        </p:nvSpPr>
        <p:spPr>
          <a:xfrm>
            <a:off x="1139331" y="165431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699AC3C-FE44-4341-B799-F20DE8937C2B}"/>
              </a:ext>
            </a:extLst>
          </p:cNvPr>
          <p:cNvSpPr txBox="1"/>
          <p:nvPr/>
        </p:nvSpPr>
        <p:spPr>
          <a:xfrm>
            <a:off x="873021" y="306141"/>
            <a:ext cx="9681260" cy="646317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algn="ctr" defTabSz="914258">
              <a:defRPr/>
            </a:pPr>
            <a:r>
              <a:rPr lang="en-US" sz="36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We area of expertise </a:t>
            </a:r>
          </a:p>
        </p:txBody>
      </p:sp>
      <p:grpSp>
        <p:nvGrpSpPr>
          <p:cNvPr id="20" name="Group 19"/>
          <p:cNvGrpSpPr/>
          <p:nvPr/>
        </p:nvGrpSpPr>
        <p:grpSpPr>
          <a:xfrm rot="5400000">
            <a:off x="3846324" y="279997"/>
            <a:ext cx="4462298" cy="5807221"/>
            <a:chOff x="5828259" y="830247"/>
            <a:chExt cx="4634105" cy="5196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A818F34-DC0E-4B80-80DB-105056BD248C}"/>
                </a:ext>
              </a:extLst>
            </p:cNvPr>
            <p:cNvSpPr/>
            <p:nvPr/>
          </p:nvSpPr>
          <p:spPr>
            <a:xfrm>
              <a:off x="7759098" y="830247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B806C3-1C95-453E-96B5-98DB04C132EB}"/>
                </a:ext>
              </a:extLst>
            </p:cNvPr>
            <p:cNvSpPr/>
            <p:nvPr/>
          </p:nvSpPr>
          <p:spPr>
            <a:xfrm>
              <a:off x="7759098" y="4740143"/>
              <a:ext cx="1287758" cy="128705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26" tIns="45713" rIns="91426" bIns="45713" rtlCol="0" anchor="ctr"/>
            <a:lstStyle/>
            <a:p>
              <a:pPr algn="ctr" defTabSz="914258">
                <a:defRPr/>
              </a:pPr>
              <a:endParaRPr lang="en-US" sz="180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5828259" y="902068"/>
              <a:ext cx="4634105" cy="4935977"/>
              <a:chOff x="5828259" y="902068"/>
              <a:chExt cx="4634105" cy="4935977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xmlns="" id="{3D9E136D-9968-4650-AC5C-D1F3D630501F}"/>
                  </a:ext>
                </a:extLst>
              </p:cNvPr>
              <p:cNvSpPr/>
              <p:nvPr/>
            </p:nvSpPr>
            <p:spPr>
              <a:xfrm>
                <a:off x="7451109" y="2488116"/>
                <a:ext cx="1903737" cy="1902691"/>
              </a:xfrm>
              <a:prstGeom prst="ellipse">
                <a:avLst/>
              </a:prstGeom>
              <a:solidFill>
                <a:srgbClr val="CB1B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FD2C99D5-0692-45E5-AA17-DBE986AA66B1}"/>
                  </a:ext>
                </a:extLst>
              </p:cNvPr>
              <p:cNvSpPr/>
              <p:nvPr/>
            </p:nvSpPr>
            <p:spPr>
              <a:xfrm>
                <a:off x="9174606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xmlns="" id="{A22EB991-3FCC-4B74-AD2B-192EF0766F06}"/>
                  </a:ext>
                </a:extLst>
              </p:cNvPr>
              <p:cNvSpPr/>
              <p:nvPr/>
            </p:nvSpPr>
            <p:spPr>
              <a:xfrm>
                <a:off x="9174606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xmlns="" id="{3DBAC76F-8933-469B-895A-6BA817B742B4}"/>
                  </a:ext>
                </a:extLst>
              </p:cNvPr>
              <p:cNvSpPr/>
              <p:nvPr/>
            </p:nvSpPr>
            <p:spPr>
              <a:xfrm>
                <a:off x="5828259" y="2795935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xmlns="" id="{5EBFCECC-C5E6-420C-A47D-EEE22025EB75}"/>
                  </a:ext>
                </a:extLst>
              </p:cNvPr>
              <p:cNvSpPr/>
              <p:nvPr/>
            </p:nvSpPr>
            <p:spPr>
              <a:xfrm>
                <a:off x="6370693" y="1374174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xmlns="" id="{5B37CC17-69FC-4CA1-B30F-A7326C6B6E2F}"/>
                  </a:ext>
                </a:extLst>
              </p:cNvPr>
              <p:cNvSpPr/>
              <p:nvPr/>
            </p:nvSpPr>
            <p:spPr>
              <a:xfrm>
                <a:off x="6320323" y="4243670"/>
                <a:ext cx="1287758" cy="128705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26" tIns="45713" rIns="91426" bIns="45713" rtlCol="0" anchor="ctr"/>
              <a:lstStyle/>
              <a:p>
                <a:pPr algn="ctr" defTabSz="914258">
                  <a:defRPr/>
                </a:pPr>
                <a:endParaRPr lang="en-US" sz="1800">
                  <a:solidFill>
                    <a:srgbClr val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xmlns="" id="{D41CFE0B-958B-49AE-948D-5593075D8631}"/>
                  </a:ext>
                </a:extLst>
              </p:cNvPr>
              <p:cNvSpPr txBox="1"/>
              <p:nvPr/>
            </p:nvSpPr>
            <p:spPr>
              <a:xfrm rot="16200000">
                <a:off x="7578747" y="2998808"/>
                <a:ext cx="1594958" cy="860565"/>
              </a:xfrm>
              <a:prstGeom prst="rect">
                <a:avLst/>
              </a:prstGeom>
              <a:noFill/>
            </p:spPr>
            <p:txBody>
              <a:bodyPr wrap="square" lIns="91426" tIns="45713" rIns="91426" bIns="45713" rtlCol="0">
                <a:spAutoFit/>
              </a:bodyPr>
              <a:lstStyle/>
              <a:p>
                <a:pPr algn="ctr" defTabSz="914258">
                  <a:defRPr/>
                </a:pPr>
                <a:r>
                  <a:rPr lang="en-GB" sz="2500" dirty="0">
                    <a:solidFill>
                      <a:srgbClr val="FFFFFF"/>
                    </a:solidFill>
                    <a:latin typeface="Noto Sans" panose="020B0502040504020204" pitchFamily="34"/>
                    <a:ea typeface="Noto Sans" panose="020B0502040504020204" pitchFamily="34"/>
                    <a:cs typeface="Noto Sans" panose="020B0502040504020204" pitchFamily="34"/>
                  </a:rPr>
                  <a:t>Support area’s</a:t>
                </a: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xmlns="" id="{2F478F84-9B3E-4FE1-B616-9C562D4AA263}"/>
                  </a:ext>
                </a:extLst>
              </p:cNvPr>
              <p:cNvCxnSpPr>
                <a:stCxn id="14" idx="5"/>
                <a:endCxn id="2" idx="1"/>
              </p:cNvCxnSpPr>
              <p:nvPr/>
            </p:nvCxnSpPr>
            <p:spPr>
              <a:xfrm>
                <a:off x="7469864" y="2472743"/>
                <a:ext cx="260039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xmlns="" id="{0D4E2390-D95E-4AAC-A271-4A7F6295DE89}"/>
                  </a:ext>
                </a:extLst>
              </p:cNvPr>
              <p:cNvCxnSpPr>
                <a:cxnSpLocks/>
                <a:stCxn id="6" idx="4"/>
                <a:endCxn id="2" idx="0"/>
              </p:cNvCxnSpPr>
              <p:nvPr/>
            </p:nvCxnSpPr>
            <p:spPr>
              <a:xfrm>
                <a:off x="8402975" y="2117298"/>
                <a:ext cx="0" cy="3708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xmlns="" id="{4B31BF37-EF40-44C8-A810-207D8A69CC52}"/>
                  </a:ext>
                </a:extLst>
              </p:cNvPr>
              <p:cNvCxnSpPr>
                <a:cxnSpLocks/>
                <a:stCxn id="10" idx="3"/>
                <a:endCxn id="2" idx="7"/>
              </p:cNvCxnSpPr>
              <p:nvPr/>
            </p:nvCxnSpPr>
            <p:spPr>
              <a:xfrm flipH="1">
                <a:off x="9076047" y="2472743"/>
                <a:ext cx="287147" cy="2940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xmlns="" id="{BA42307B-D8A4-458B-B651-69028D794CEB}"/>
                  </a:ext>
                </a:extLst>
              </p:cNvPr>
              <p:cNvCxnSpPr>
                <a:cxnSpLocks/>
                <a:stCxn id="12" idx="1"/>
                <a:endCxn id="2" idx="5"/>
              </p:cNvCxnSpPr>
              <p:nvPr/>
            </p:nvCxnSpPr>
            <p:spPr>
              <a:xfrm flipH="1" flipV="1">
                <a:off x="9076047" y="4112164"/>
                <a:ext cx="287147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xmlns="" id="{0184AD01-0B50-4FFE-885E-C2E81F3C3937}"/>
                  </a:ext>
                </a:extLst>
              </p:cNvPr>
              <p:cNvCxnSpPr>
                <a:cxnSpLocks/>
                <a:stCxn id="11" idx="0"/>
                <a:endCxn id="2" idx="4"/>
              </p:cNvCxnSpPr>
              <p:nvPr/>
            </p:nvCxnSpPr>
            <p:spPr>
              <a:xfrm flipV="1">
                <a:off x="8402975" y="4390804"/>
                <a:ext cx="0" cy="34933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xmlns="" id="{22D6C1E8-022E-4030-AA2B-BA24803DE601}"/>
                  </a:ext>
                </a:extLst>
              </p:cNvPr>
              <p:cNvCxnSpPr>
                <a:cxnSpLocks/>
                <a:stCxn id="15" idx="7"/>
                <a:endCxn id="2" idx="3"/>
              </p:cNvCxnSpPr>
              <p:nvPr/>
            </p:nvCxnSpPr>
            <p:spPr>
              <a:xfrm flipV="1">
                <a:off x="7419494" y="4112164"/>
                <a:ext cx="310409" cy="31999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xmlns="" id="{42A096E5-5C15-4898-97A1-26F9010374DE}"/>
                  </a:ext>
                </a:extLst>
              </p:cNvPr>
              <p:cNvCxnSpPr>
                <a:cxnSpLocks/>
                <a:stCxn id="13" idx="6"/>
                <a:endCxn id="2" idx="2"/>
              </p:cNvCxnSpPr>
              <p:nvPr/>
            </p:nvCxnSpPr>
            <p:spPr>
              <a:xfrm>
                <a:off x="7116018" y="3439461"/>
                <a:ext cx="33508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6" name="Picture 4" descr="C:\Users\varun\Desktop\posters\logo\jQuery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16200000">
                <a:off x="7877898" y="1146347"/>
                <a:ext cx="996657" cy="508100"/>
              </a:xfrm>
              <a:prstGeom prst="rect">
                <a:avLst/>
              </a:prstGeom>
              <a:noFill/>
            </p:spPr>
          </p:pic>
          <p:pic>
            <p:nvPicPr>
              <p:cNvPr id="97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rot="16200000">
                <a:off x="9505784" y="4725664"/>
                <a:ext cx="673635" cy="468235"/>
              </a:xfrm>
              <a:prstGeom prst="rect">
                <a:avLst/>
              </a:prstGeom>
              <a:noFill/>
            </p:spPr>
          </p:pic>
          <p:pic>
            <p:nvPicPr>
              <p:cNvPr id="98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rot="16200000">
                <a:off x="7948597" y="5108318"/>
                <a:ext cx="908755" cy="550699"/>
              </a:xfrm>
              <a:prstGeom prst="rect">
                <a:avLst/>
              </a:prstGeom>
              <a:noFill/>
            </p:spPr>
          </p:pic>
          <p:pic>
            <p:nvPicPr>
              <p:cNvPr id="99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 rot="16200000">
                <a:off x="6504056" y="4565475"/>
                <a:ext cx="950257" cy="543490"/>
              </a:xfrm>
              <a:prstGeom prst="rect">
                <a:avLst/>
              </a:prstGeom>
              <a:noFill/>
            </p:spPr>
          </p:pic>
          <p:pic>
            <p:nvPicPr>
              <p:cNvPr id="100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 rot="16200000">
                <a:off x="9442577" y="1695847"/>
                <a:ext cx="874449" cy="561854"/>
              </a:xfrm>
              <a:prstGeom prst="rect">
                <a:avLst/>
              </a:prstGeom>
              <a:noFill/>
            </p:spPr>
          </p:pic>
          <p:pic>
            <p:nvPicPr>
              <p:cNvPr id="101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rot="16200000">
                <a:off x="6078273" y="3165654"/>
                <a:ext cx="787729" cy="571849"/>
              </a:xfrm>
              <a:prstGeom prst="rect">
                <a:avLst/>
              </a:prstGeom>
              <a:noFill/>
            </p:spPr>
          </p:pic>
          <p:pic>
            <p:nvPicPr>
              <p:cNvPr id="102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 rot="16200000">
                <a:off x="6523136" y="1654448"/>
                <a:ext cx="982872" cy="64465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7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152400" y="-84869"/>
            <a:ext cx="1163616" cy="1127722"/>
          </a:xfrm>
          <a:prstGeom prst="rect">
            <a:avLst/>
          </a:prstGeom>
          <a:noFill/>
        </p:spPr>
      </p:pic>
      <p:sp>
        <p:nvSpPr>
          <p:cNvPr id="29" name="Rectangle 28"/>
          <p:cNvSpPr/>
          <p:nvPr/>
        </p:nvSpPr>
        <p:spPr>
          <a:xfrm>
            <a:off x="694418" y="201925"/>
            <a:ext cx="37712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7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32A87A5-E4E3-44E1-9D13-7D1E6DBE443C}"/>
              </a:ext>
            </a:extLst>
          </p:cNvPr>
          <p:cNvSpPr txBox="1"/>
          <p:nvPr/>
        </p:nvSpPr>
        <p:spPr>
          <a:xfrm>
            <a:off x="3000983" y="541292"/>
            <a:ext cx="8140360" cy="707872"/>
          </a:xfrm>
          <a:prstGeom prst="rect">
            <a:avLst/>
          </a:prstGeom>
          <a:noFill/>
        </p:spPr>
        <p:txBody>
          <a:bodyPr wrap="square" lIns="91426" tIns="45713" rIns="91426" bIns="45713" rtlCol="0">
            <a:spAutoFit/>
          </a:bodyPr>
          <a:lstStyle/>
          <a:p>
            <a:pPr lvl="0">
              <a:defRPr/>
            </a:pPr>
            <a:r>
              <a:rPr lang="en-US" sz="4000" b="1" dirty="0">
                <a:latin typeface="AR JULIAN" pitchFamily="2" charset="0"/>
                <a:ea typeface="Noto Sans" panose="020B0502040504020204" pitchFamily="34"/>
                <a:cs typeface="Noto Sans" panose="020B0502040504020204" pitchFamily="34"/>
              </a:rPr>
              <a:t>Our Clients</a:t>
            </a:r>
            <a:endParaRPr lang="en-GB" sz="4000" b="1" dirty="0">
              <a:latin typeface="AR JULIAN" pitchFamily="2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85250" y="1460589"/>
            <a:ext cx="5425573" cy="3506038"/>
            <a:chOff x="619584" y="2430831"/>
            <a:chExt cx="5420631" cy="3510906"/>
          </a:xfrm>
        </p:grpSpPr>
        <p:sp>
          <p:nvSpPr>
            <p:cNvPr id="5" name="Freeform 6">
              <a:extLst>
                <a:ext uri="{FF2B5EF4-FFF2-40B4-BE49-F238E27FC236}">
                  <a16:creationId xmlns="" xmlns:a16="http://schemas.microsoft.com/office/drawing/2014/main" id="{2F738D6F-C3CA-4BE9-BDC0-B06998C6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7664" y="3072750"/>
              <a:ext cx="3557288" cy="2823137"/>
            </a:xfrm>
            <a:custGeom>
              <a:avLst/>
              <a:gdLst>
                <a:gd name="T0" fmla="*/ 323 w 664"/>
                <a:gd name="T1" fmla="*/ 471 h 486"/>
                <a:gd name="T2" fmla="*/ 332 w 664"/>
                <a:gd name="T3" fmla="*/ 458 h 486"/>
                <a:gd name="T4" fmla="*/ 302 w 664"/>
                <a:gd name="T5" fmla="*/ 385 h 486"/>
                <a:gd name="T6" fmla="*/ 299 w 664"/>
                <a:gd name="T7" fmla="*/ 384 h 486"/>
                <a:gd name="T8" fmla="*/ 293 w 664"/>
                <a:gd name="T9" fmla="*/ 334 h 486"/>
                <a:gd name="T10" fmla="*/ 248 w 664"/>
                <a:gd name="T11" fmla="*/ 312 h 486"/>
                <a:gd name="T12" fmla="*/ 212 w 664"/>
                <a:gd name="T13" fmla="*/ 256 h 486"/>
                <a:gd name="T14" fmla="*/ 150 w 664"/>
                <a:gd name="T15" fmla="*/ 282 h 486"/>
                <a:gd name="T16" fmla="*/ 63 w 664"/>
                <a:gd name="T17" fmla="*/ 271 h 486"/>
                <a:gd name="T18" fmla="*/ 44 w 664"/>
                <a:gd name="T19" fmla="*/ 246 h 486"/>
                <a:gd name="T20" fmla="*/ 2 w 664"/>
                <a:gd name="T21" fmla="*/ 191 h 486"/>
                <a:gd name="T22" fmla="*/ 2 w 664"/>
                <a:gd name="T23" fmla="*/ 183 h 486"/>
                <a:gd name="T24" fmla="*/ 67 w 664"/>
                <a:gd name="T25" fmla="*/ 80 h 486"/>
                <a:gd name="T26" fmla="*/ 116 w 664"/>
                <a:gd name="T27" fmla="*/ 3 h 486"/>
                <a:gd name="T28" fmla="*/ 122 w 664"/>
                <a:gd name="T29" fmla="*/ 2 h 486"/>
                <a:gd name="T30" fmla="*/ 155 w 664"/>
                <a:gd name="T31" fmla="*/ 19 h 486"/>
                <a:gd name="T32" fmla="*/ 181 w 664"/>
                <a:gd name="T33" fmla="*/ 26 h 486"/>
                <a:gd name="T34" fmla="*/ 217 w 664"/>
                <a:gd name="T35" fmla="*/ 32 h 486"/>
                <a:gd name="T36" fmla="*/ 223 w 664"/>
                <a:gd name="T37" fmla="*/ 33 h 486"/>
                <a:gd name="T38" fmla="*/ 214 w 664"/>
                <a:gd name="T39" fmla="*/ 44 h 486"/>
                <a:gd name="T40" fmla="*/ 170 w 664"/>
                <a:gd name="T41" fmla="*/ 102 h 486"/>
                <a:gd name="T42" fmla="*/ 171 w 664"/>
                <a:gd name="T43" fmla="*/ 151 h 486"/>
                <a:gd name="T44" fmla="*/ 217 w 664"/>
                <a:gd name="T45" fmla="*/ 166 h 486"/>
                <a:gd name="T46" fmla="*/ 245 w 664"/>
                <a:gd name="T47" fmla="*/ 152 h 486"/>
                <a:gd name="T48" fmla="*/ 308 w 664"/>
                <a:gd name="T49" fmla="*/ 119 h 486"/>
                <a:gd name="T50" fmla="*/ 353 w 664"/>
                <a:gd name="T51" fmla="*/ 96 h 486"/>
                <a:gd name="T52" fmla="*/ 372 w 664"/>
                <a:gd name="T53" fmla="*/ 97 h 486"/>
                <a:gd name="T54" fmla="*/ 538 w 664"/>
                <a:gd name="T55" fmla="*/ 205 h 486"/>
                <a:gd name="T56" fmla="*/ 647 w 664"/>
                <a:gd name="T57" fmla="*/ 275 h 486"/>
                <a:gd name="T58" fmla="*/ 663 w 664"/>
                <a:gd name="T59" fmla="*/ 308 h 486"/>
                <a:gd name="T60" fmla="*/ 643 w 664"/>
                <a:gd name="T61" fmla="*/ 334 h 486"/>
                <a:gd name="T62" fmla="*/ 612 w 664"/>
                <a:gd name="T63" fmla="*/ 331 h 486"/>
                <a:gd name="T64" fmla="*/ 483 w 664"/>
                <a:gd name="T65" fmla="*/ 254 h 486"/>
                <a:gd name="T66" fmla="*/ 463 w 664"/>
                <a:gd name="T67" fmla="*/ 242 h 486"/>
                <a:gd name="T68" fmla="*/ 448 w 664"/>
                <a:gd name="T69" fmla="*/ 247 h 486"/>
                <a:gd name="T70" fmla="*/ 451 w 664"/>
                <a:gd name="T71" fmla="*/ 262 h 486"/>
                <a:gd name="T72" fmla="*/ 496 w 664"/>
                <a:gd name="T73" fmla="*/ 289 h 486"/>
                <a:gd name="T74" fmla="*/ 527 w 664"/>
                <a:gd name="T75" fmla="*/ 307 h 486"/>
                <a:gd name="T76" fmla="*/ 571 w 664"/>
                <a:gd name="T77" fmla="*/ 333 h 486"/>
                <a:gd name="T78" fmla="*/ 588 w 664"/>
                <a:gd name="T79" fmla="*/ 344 h 486"/>
                <a:gd name="T80" fmla="*/ 586 w 664"/>
                <a:gd name="T81" fmla="*/ 384 h 486"/>
                <a:gd name="T82" fmla="*/ 544 w 664"/>
                <a:gd name="T83" fmla="*/ 388 h 486"/>
                <a:gd name="T84" fmla="*/ 455 w 664"/>
                <a:gd name="T85" fmla="*/ 339 h 486"/>
                <a:gd name="T86" fmla="*/ 428 w 664"/>
                <a:gd name="T87" fmla="*/ 325 h 486"/>
                <a:gd name="T88" fmla="*/ 411 w 664"/>
                <a:gd name="T89" fmla="*/ 329 h 486"/>
                <a:gd name="T90" fmla="*/ 416 w 664"/>
                <a:gd name="T91" fmla="*/ 345 h 486"/>
                <a:gd name="T92" fmla="*/ 482 w 664"/>
                <a:gd name="T93" fmla="*/ 381 h 486"/>
                <a:gd name="T94" fmla="*/ 522 w 664"/>
                <a:gd name="T95" fmla="*/ 404 h 486"/>
                <a:gd name="T96" fmla="*/ 529 w 664"/>
                <a:gd name="T97" fmla="*/ 433 h 486"/>
                <a:gd name="T98" fmla="*/ 486 w 664"/>
                <a:gd name="T99" fmla="*/ 450 h 486"/>
                <a:gd name="T100" fmla="*/ 461 w 664"/>
                <a:gd name="T101" fmla="*/ 438 h 486"/>
                <a:gd name="T102" fmla="*/ 407 w 664"/>
                <a:gd name="T103" fmla="*/ 410 h 486"/>
                <a:gd name="T104" fmla="*/ 393 w 664"/>
                <a:gd name="T105" fmla="*/ 403 h 486"/>
                <a:gd name="T106" fmla="*/ 376 w 664"/>
                <a:gd name="T107" fmla="*/ 407 h 486"/>
                <a:gd name="T108" fmla="*/ 382 w 664"/>
                <a:gd name="T109" fmla="*/ 424 h 486"/>
                <a:gd name="T110" fmla="*/ 435 w 664"/>
                <a:gd name="T111" fmla="*/ 451 h 486"/>
                <a:gd name="T112" fmla="*/ 464 w 664"/>
                <a:gd name="T113" fmla="*/ 466 h 486"/>
                <a:gd name="T114" fmla="*/ 441 w 664"/>
                <a:gd name="T115" fmla="*/ 479 h 486"/>
                <a:gd name="T116" fmla="*/ 387 w 664"/>
                <a:gd name="T117" fmla="*/ 481 h 486"/>
                <a:gd name="T118" fmla="*/ 335 w 664"/>
                <a:gd name="T119" fmla="*/ 473 h 486"/>
                <a:gd name="T120" fmla="*/ 323 w 664"/>
                <a:gd name="T121" fmla="*/ 4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64" h="486">
                  <a:moveTo>
                    <a:pt x="323" y="471"/>
                  </a:moveTo>
                  <a:cubicBezTo>
                    <a:pt x="326" y="467"/>
                    <a:pt x="329" y="462"/>
                    <a:pt x="332" y="458"/>
                  </a:cubicBezTo>
                  <a:cubicBezTo>
                    <a:pt x="352" y="431"/>
                    <a:pt x="338" y="391"/>
                    <a:pt x="302" y="385"/>
                  </a:cubicBezTo>
                  <a:cubicBezTo>
                    <a:pt x="301" y="385"/>
                    <a:pt x="300" y="384"/>
                    <a:pt x="299" y="384"/>
                  </a:cubicBezTo>
                  <a:cubicBezTo>
                    <a:pt x="306" y="366"/>
                    <a:pt x="304" y="349"/>
                    <a:pt x="293" y="334"/>
                  </a:cubicBezTo>
                  <a:cubicBezTo>
                    <a:pt x="282" y="319"/>
                    <a:pt x="267" y="312"/>
                    <a:pt x="248" y="312"/>
                  </a:cubicBezTo>
                  <a:cubicBezTo>
                    <a:pt x="250" y="285"/>
                    <a:pt x="239" y="264"/>
                    <a:pt x="212" y="256"/>
                  </a:cubicBezTo>
                  <a:cubicBezTo>
                    <a:pt x="185" y="247"/>
                    <a:pt x="165" y="258"/>
                    <a:pt x="150" y="282"/>
                  </a:cubicBezTo>
                  <a:cubicBezTo>
                    <a:pt x="132" y="246"/>
                    <a:pt x="87" y="242"/>
                    <a:pt x="63" y="271"/>
                  </a:cubicBezTo>
                  <a:cubicBezTo>
                    <a:pt x="56" y="262"/>
                    <a:pt x="50" y="254"/>
                    <a:pt x="44" y="246"/>
                  </a:cubicBezTo>
                  <a:cubicBezTo>
                    <a:pt x="30" y="227"/>
                    <a:pt x="16" y="209"/>
                    <a:pt x="2" y="191"/>
                  </a:cubicBezTo>
                  <a:cubicBezTo>
                    <a:pt x="0" y="188"/>
                    <a:pt x="0" y="186"/>
                    <a:pt x="2" y="183"/>
                  </a:cubicBezTo>
                  <a:cubicBezTo>
                    <a:pt x="24" y="149"/>
                    <a:pt x="45" y="115"/>
                    <a:pt x="67" y="80"/>
                  </a:cubicBezTo>
                  <a:cubicBezTo>
                    <a:pt x="83" y="54"/>
                    <a:pt x="99" y="29"/>
                    <a:pt x="116" y="3"/>
                  </a:cubicBezTo>
                  <a:cubicBezTo>
                    <a:pt x="118" y="0"/>
                    <a:pt x="120" y="1"/>
                    <a:pt x="122" y="2"/>
                  </a:cubicBezTo>
                  <a:cubicBezTo>
                    <a:pt x="133" y="8"/>
                    <a:pt x="143" y="14"/>
                    <a:pt x="155" y="19"/>
                  </a:cubicBezTo>
                  <a:cubicBezTo>
                    <a:pt x="163" y="22"/>
                    <a:pt x="172" y="24"/>
                    <a:pt x="181" y="26"/>
                  </a:cubicBezTo>
                  <a:cubicBezTo>
                    <a:pt x="193" y="28"/>
                    <a:pt x="205" y="30"/>
                    <a:pt x="217" y="32"/>
                  </a:cubicBezTo>
                  <a:cubicBezTo>
                    <a:pt x="219" y="32"/>
                    <a:pt x="220" y="32"/>
                    <a:pt x="223" y="33"/>
                  </a:cubicBezTo>
                  <a:cubicBezTo>
                    <a:pt x="220" y="37"/>
                    <a:pt x="217" y="41"/>
                    <a:pt x="214" y="44"/>
                  </a:cubicBezTo>
                  <a:cubicBezTo>
                    <a:pt x="199" y="64"/>
                    <a:pt x="184" y="83"/>
                    <a:pt x="170" y="102"/>
                  </a:cubicBezTo>
                  <a:cubicBezTo>
                    <a:pt x="159" y="117"/>
                    <a:pt x="160" y="137"/>
                    <a:pt x="171" y="151"/>
                  </a:cubicBezTo>
                  <a:cubicBezTo>
                    <a:pt x="181" y="165"/>
                    <a:pt x="202" y="172"/>
                    <a:pt x="217" y="166"/>
                  </a:cubicBezTo>
                  <a:cubicBezTo>
                    <a:pt x="226" y="162"/>
                    <a:pt x="236" y="157"/>
                    <a:pt x="245" y="152"/>
                  </a:cubicBezTo>
                  <a:cubicBezTo>
                    <a:pt x="266" y="141"/>
                    <a:pt x="287" y="130"/>
                    <a:pt x="308" y="119"/>
                  </a:cubicBezTo>
                  <a:cubicBezTo>
                    <a:pt x="323" y="111"/>
                    <a:pt x="338" y="104"/>
                    <a:pt x="353" y="96"/>
                  </a:cubicBezTo>
                  <a:cubicBezTo>
                    <a:pt x="360" y="92"/>
                    <a:pt x="366" y="93"/>
                    <a:pt x="372" y="97"/>
                  </a:cubicBezTo>
                  <a:cubicBezTo>
                    <a:pt x="428" y="133"/>
                    <a:pt x="483" y="169"/>
                    <a:pt x="538" y="205"/>
                  </a:cubicBezTo>
                  <a:cubicBezTo>
                    <a:pt x="575" y="228"/>
                    <a:pt x="611" y="252"/>
                    <a:pt x="647" y="275"/>
                  </a:cubicBezTo>
                  <a:cubicBezTo>
                    <a:pt x="659" y="283"/>
                    <a:pt x="664" y="294"/>
                    <a:pt x="663" y="308"/>
                  </a:cubicBezTo>
                  <a:cubicBezTo>
                    <a:pt x="662" y="320"/>
                    <a:pt x="655" y="329"/>
                    <a:pt x="643" y="334"/>
                  </a:cubicBezTo>
                  <a:cubicBezTo>
                    <a:pt x="632" y="339"/>
                    <a:pt x="622" y="337"/>
                    <a:pt x="612" y="331"/>
                  </a:cubicBezTo>
                  <a:cubicBezTo>
                    <a:pt x="569" y="306"/>
                    <a:pt x="526" y="280"/>
                    <a:pt x="483" y="254"/>
                  </a:cubicBezTo>
                  <a:cubicBezTo>
                    <a:pt x="477" y="250"/>
                    <a:pt x="470" y="246"/>
                    <a:pt x="463" y="242"/>
                  </a:cubicBezTo>
                  <a:cubicBezTo>
                    <a:pt x="457" y="239"/>
                    <a:pt x="451" y="241"/>
                    <a:pt x="448" y="247"/>
                  </a:cubicBezTo>
                  <a:cubicBezTo>
                    <a:pt x="445" y="252"/>
                    <a:pt x="446" y="259"/>
                    <a:pt x="451" y="262"/>
                  </a:cubicBezTo>
                  <a:cubicBezTo>
                    <a:pt x="466" y="271"/>
                    <a:pt x="481" y="280"/>
                    <a:pt x="496" y="289"/>
                  </a:cubicBezTo>
                  <a:cubicBezTo>
                    <a:pt x="506" y="295"/>
                    <a:pt x="516" y="301"/>
                    <a:pt x="527" y="307"/>
                  </a:cubicBezTo>
                  <a:cubicBezTo>
                    <a:pt x="541" y="316"/>
                    <a:pt x="556" y="325"/>
                    <a:pt x="571" y="333"/>
                  </a:cubicBezTo>
                  <a:cubicBezTo>
                    <a:pt x="577" y="337"/>
                    <a:pt x="583" y="340"/>
                    <a:pt x="588" y="344"/>
                  </a:cubicBezTo>
                  <a:cubicBezTo>
                    <a:pt x="600" y="354"/>
                    <a:pt x="601" y="372"/>
                    <a:pt x="586" y="384"/>
                  </a:cubicBezTo>
                  <a:cubicBezTo>
                    <a:pt x="573" y="394"/>
                    <a:pt x="559" y="396"/>
                    <a:pt x="544" y="388"/>
                  </a:cubicBezTo>
                  <a:cubicBezTo>
                    <a:pt x="514" y="372"/>
                    <a:pt x="484" y="355"/>
                    <a:pt x="455" y="339"/>
                  </a:cubicBezTo>
                  <a:cubicBezTo>
                    <a:pt x="446" y="334"/>
                    <a:pt x="437" y="329"/>
                    <a:pt x="428" y="325"/>
                  </a:cubicBezTo>
                  <a:cubicBezTo>
                    <a:pt x="421" y="321"/>
                    <a:pt x="414" y="323"/>
                    <a:pt x="411" y="329"/>
                  </a:cubicBezTo>
                  <a:cubicBezTo>
                    <a:pt x="407" y="335"/>
                    <a:pt x="410" y="341"/>
                    <a:pt x="416" y="345"/>
                  </a:cubicBezTo>
                  <a:cubicBezTo>
                    <a:pt x="438" y="357"/>
                    <a:pt x="460" y="369"/>
                    <a:pt x="482" y="381"/>
                  </a:cubicBezTo>
                  <a:cubicBezTo>
                    <a:pt x="496" y="389"/>
                    <a:pt x="509" y="396"/>
                    <a:pt x="522" y="404"/>
                  </a:cubicBezTo>
                  <a:cubicBezTo>
                    <a:pt x="531" y="410"/>
                    <a:pt x="534" y="423"/>
                    <a:pt x="529" y="433"/>
                  </a:cubicBezTo>
                  <a:cubicBezTo>
                    <a:pt x="519" y="449"/>
                    <a:pt x="503" y="456"/>
                    <a:pt x="486" y="450"/>
                  </a:cubicBezTo>
                  <a:cubicBezTo>
                    <a:pt x="478" y="447"/>
                    <a:pt x="469" y="442"/>
                    <a:pt x="461" y="438"/>
                  </a:cubicBezTo>
                  <a:cubicBezTo>
                    <a:pt x="443" y="429"/>
                    <a:pt x="425" y="419"/>
                    <a:pt x="407" y="410"/>
                  </a:cubicBezTo>
                  <a:cubicBezTo>
                    <a:pt x="402" y="408"/>
                    <a:pt x="398" y="406"/>
                    <a:pt x="393" y="403"/>
                  </a:cubicBezTo>
                  <a:cubicBezTo>
                    <a:pt x="386" y="400"/>
                    <a:pt x="379" y="401"/>
                    <a:pt x="376" y="407"/>
                  </a:cubicBezTo>
                  <a:cubicBezTo>
                    <a:pt x="372" y="413"/>
                    <a:pt x="375" y="420"/>
                    <a:pt x="382" y="424"/>
                  </a:cubicBezTo>
                  <a:cubicBezTo>
                    <a:pt x="399" y="433"/>
                    <a:pt x="417" y="442"/>
                    <a:pt x="435" y="451"/>
                  </a:cubicBezTo>
                  <a:cubicBezTo>
                    <a:pt x="445" y="456"/>
                    <a:pt x="454" y="461"/>
                    <a:pt x="464" y="466"/>
                  </a:cubicBezTo>
                  <a:cubicBezTo>
                    <a:pt x="457" y="472"/>
                    <a:pt x="449" y="476"/>
                    <a:pt x="441" y="479"/>
                  </a:cubicBezTo>
                  <a:cubicBezTo>
                    <a:pt x="423" y="486"/>
                    <a:pt x="405" y="484"/>
                    <a:pt x="387" y="481"/>
                  </a:cubicBezTo>
                  <a:cubicBezTo>
                    <a:pt x="370" y="479"/>
                    <a:pt x="352" y="476"/>
                    <a:pt x="335" y="473"/>
                  </a:cubicBezTo>
                  <a:cubicBezTo>
                    <a:pt x="331" y="473"/>
                    <a:pt x="327" y="472"/>
                    <a:pt x="323" y="47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7">
              <a:extLst>
                <a:ext uri="{FF2B5EF4-FFF2-40B4-BE49-F238E27FC236}">
                  <a16:creationId xmlns="" xmlns:a16="http://schemas.microsoft.com/office/drawing/2014/main" id="{2B800FA1-78EE-45EF-9E28-46BDFC6E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834" y="3000700"/>
              <a:ext cx="3000706" cy="1598248"/>
            </a:xfrm>
            <a:custGeom>
              <a:avLst/>
              <a:gdLst>
                <a:gd name="T0" fmla="*/ 486 w 561"/>
                <a:gd name="T1" fmla="*/ 275 h 275"/>
                <a:gd name="T2" fmla="*/ 413 w 561"/>
                <a:gd name="T3" fmla="*/ 228 h 275"/>
                <a:gd name="T4" fmla="*/ 330 w 561"/>
                <a:gd name="T5" fmla="*/ 174 h 275"/>
                <a:gd name="T6" fmla="*/ 229 w 561"/>
                <a:gd name="T7" fmla="*/ 109 h 275"/>
                <a:gd name="T8" fmla="*/ 203 w 561"/>
                <a:gd name="T9" fmla="*/ 92 h 275"/>
                <a:gd name="T10" fmla="*/ 154 w 561"/>
                <a:gd name="T11" fmla="*/ 90 h 275"/>
                <a:gd name="T12" fmla="*/ 78 w 561"/>
                <a:gd name="T13" fmla="*/ 130 h 275"/>
                <a:gd name="T14" fmla="*/ 32 w 561"/>
                <a:gd name="T15" fmla="*/ 154 h 275"/>
                <a:gd name="T16" fmla="*/ 7 w 561"/>
                <a:gd name="T17" fmla="*/ 151 h 275"/>
                <a:gd name="T18" fmla="*/ 7 w 561"/>
                <a:gd name="T19" fmla="*/ 126 h 275"/>
                <a:gd name="T20" fmla="*/ 57 w 561"/>
                <a:gd name="T21" fmla="*/ 61 h 275"/>
                <a:gd name="T22" fmla="*/ 82 w 561"/>
                <a:gd name="T23" fmla="*/ 33 h 275"/>
                <a:gd name="T24" fmla="*/ 117 w 561"/>
                <a:gd name="T25" fmla="*/ 20 h 275"/>
                <a:gd name="T26" fmla="*/ 158 w 561"/>
                <a:gd name="T27" fmla="*/ 12 h 275"/>
                <a:gd name="T28" fmla="*/ 260 w 561"/>
                <a:gd name="T29" fmla="*/ 3 h 275"/>
                <a:gd name="T30" fmla="*/ 309 w 561"/>
                <a:gd name="T31" fmla="*/ 11 h 275"/>
                <a:gd name="T32" fmla="*/ 380 w 561"/>
                <a:gd name="T33" fmla="*/ 25 h 275"/>
                <a:gd name="T34" fmla="*/ 405 w 561"/>
                <a:gd name="T35" fmla="*/ 22 h 275"/>
                <a:gd name="T36" fmla="*/ 432 w 561"/>
                <a:gd name="T37" fmla="*/ 10 h 275"/>
                <a:gd name="T38" fmla="*/ 440 w 561"/>
                <a:gd name="T39" fmla="*/ 12 h 275"/>
                <a:gd name="T40" fmla="*/ 481 w 561"/>
                <a:gd name="T41" fmla="*/ 78 h 275"/>
                <a:gd name="T42" fmla="*/ 535 w 561"/>
                <a:gd name="T43" fmla="*/ 164 h 275"/>
                <a:gd name="T44" fmla="*/ 559 w 561"/>
                <a:gd name="T45" fmla="*/ 201 h 275"/>
                <a:gd name="T46" fmla="*/ 559 w 561"/>
                <a:gd name="T47" fmla="*/ 207 h 275"/>
                <a:gd name="T48" fmla="*/ 487 w 561"/>
                <a:gd name="T49" fmla="*/ 275 h 275"/>
                <a:gd name="T50" fmla="*/ 486 w 561"/>
                <a:gd name="T51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61" h="275">
                  <a:moveTo>
                    <a:pt x="486" y="275"/>
                  </a:moveTo>
                  <a:cubicBezTo>
                    <a:pt x="461" y="259"/>
                    <a:pt x="437" y="244"/>
                    <a:pt x="413" y="228"/>
                  </a:cubicBezTo>
                  <a:cubicBezTo>
                    <a:pt x="385" y="210"/>
                    <a:pt x="357" y="192"/>
                    <a:pt x="330" y="174"/>
                  </a:cubicBezTo>
                  <a:cubicBezTo>
                    <a:pt x="296" y="152"/>
                    <a:pt x="263" y="131"/>
                    <a:pt x="229" y="109"/>
                  </a:cubicBezTo>
                  <a:cubicBezTo>
                    <a:pt x="220" y="103"/>
                    <a:pt x="211" y="98"/>
                    <a:pt x="203" y="92"/>
                  </a:cubicBezTo>
                  <a:cubicBezTo>
                    <a:pt x="187" y="81"/>
                    <a:pt x="171" y="81"/>
                    <a:pt x="154" y="90"/>
                  </a:cubicBezTo>
                  <a:cubicBezTo>
                    <a:pt x="129" y="104"/>
                    <a:pt x="103" y="117"/>
                    <a:pt x="78" y="130"/>
                  </a:cubicBezTo>
                  <a:cubicBezTo>
                    <a:pt x="63" y="138"/>
                    <a:pt x="47" y="146"/>
                    <a:pt x="32" y="154"/>
                  </a:cubicBezTo>
                  <a:cubicBezTo>
                    <a:pt x="23" y="159"/>
                    <a:pt x="13" y="158"/>
                    <a:pt x="7" y="151"/>
                  </a:cubicBezTo>
                  <a:cubicBezTo>
                    <a:pt x="0" y="144"/>
                    <a:pt x="0" y="134"/>
                    <a:pt x="7" y="126"/>
                  </a:cubicBezTo>
                  <a:cubicBezTo>
                    <a:pt x="23" y="104"/>
                    <a:pt x="40" y="83"/>
                    <a:pt x="57" y="61"/>
                  </a:cubicBezTo>
                  <a:cubicBezTo>
                    <a:pt x="64" y="51"/>
                    <a:pt x="72" y="41"/>
                    <a:pt x="82" y="33"/>
                  </a:cubicBezTo>
                  <a:cubicBezTo>
                    <a:pt x="93" y="26"/>
                    <a:pt x="105" y="22"/>
                    <a:pt x="117" y="20"/>
                  </a:cubicBezTo>
                  <a:cubicBezTo>
                    <a:pt x="131" y="18"/>
                    <a:pt x="145" y="15"/>
                    <a:pt x="158" y="12"/>
                  </a:cubicBezTo>
                  <a:cubicBezTo>
                    <a:pt x="192" y="5"/>
                    <a:pt x="225" y="0"/>
                    <a:pt x="260" y="3"/>
                  </a:cubicBezTo>
                  <a:cubicBezTo>
                    <a:pt x="276" y="5"/>
                    <a:pt x="293" y="8"/>
                    <a:pt x="309" y="11"/>
                  </a:cubicBezTo>
                  <a:cubicBezTo>
                    <a:pt x="332" y="15"/>
                    <a:pt x="356" y="21"/>
                    <a:pt x="380" y="25"/>
                  </a:cubicBezTo>
                  <a:cubicBezTo>
                    <a:pt x="388" y="27"/>
                    <a:pt x="397" y="26"/>
                    <a:pt x="405" y="22"/>
                  </a:cubicBezTo>
                  <a:cubicBezTo>
                    <a:pt x="414" y="18"/>
                    <a:pt x="423" y="14"/>
                    <a:pt x="432" y="10"/>
                  </a:cubicBezTo>
                  <a:cubicBezTo>
                    <a:pt x="435" y="8"/>
                    <a:pt x="438" y="9"/>
                    <a:pt x="440" y="12"/>
                  </a:cubicBezTo>
                  <a:cubicBezTo>
                    <a:pt x="454" y="34"/>
                    <a:pt x="468" y="56"/>
                    <a:pt x="481" y="78"/>
                  </a:cubicBezTo>
                  <a:cubicBezTo>
                    <a:pt x="499" y="107"/>
                    <a:pt x="517" y="135"/>
                    <a:pt x="535" y="164"/>
                  </a:cubicBezTo>
                  <a:cubicBezTo>
                    <a:pt x="543" y="176"/>
                    <a:pt x="551" y="188"/>
                    <a:pt x="559" y="201"/>
                  </a:cubicBezTo>
                  <a:cubicBezTo>
                    <a:pt x="560" y="203"/>
                    <a:pt x="561" y="205"/>
                    <a:pt x="559" y="207"/>
                  </a:cubicBezTo>
                  <a:cubicBezTo>
                    <a:pt x="535" y="230"/>
                    <a:pt x="511" y="252"/>
                    <a:pt x="487" y="275"/>
                  </a:cubicBezTo>
                  <a:cubicBezTo>
                    <a:pt x="486" y="275"/>
                    <a:pt x="486" y="275"/>
                    <a:pt x="486" y="275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8">
              <a:extLst>
                <a:ext uri="{FF2B5EF4-FFF2-40B4-BE49-F238E27FC236}">
                  <a16:creationId xmlns="" xmlns:a16="http://schemas.microsoft.com/office/drawing/2014/main" id="{DB5D56FA-A606-4E29-9CD7-95A53B5F3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5057" y="2430831"/>
              <a:ext cx="1355158" cy="1794754"/>
            </a:xfrm>
            <a:custGeom>
              <a:avLst/>
              <a:gdLst>
                <a:gd name="T0" fmla="*/ 99 w 254"/>
                <a:gd name="T1" fmla="*/ 0 h 309"/>
                <a:gd name="T2" fmla="*/ 254 w 254"/>
                <a:gd name="T3" fmla="*/ 246 h 309"/>
                <a:gd name="T4" fmla="*/ 234 w 254"/>
                <a:gd name="T5" fmla="*/ 259 h 309"/>
                <a:gd name="T6" fmla="*/ 160 w 254"/>
                <a:gd name="T7" fmla="*/ 307 h 309"/>
                <a:gd name="T8" fmla="*/ 154 w 254"/>
                <a:gd name="T9" fmla="*/ 306 h 309"/>
                <a:gd name="T10" fmla="*/ 71 w 254"/>
                <a:gd name="T11" fmla="*/ 175 h 309"/>
                <a:gd name="T12" fmla="*/ 22 w 254"/>
                <a:gd name="T13" fmla="*/ 96 h 309"/>
                <a:gd name="T14" fmla="*/ 2 w 254"/>
                <a:gd name="T15" fmla="*/ 66 h 309"/>
                <a:gd name="T16" fmla="*/ 3 w 254"/>
                <a:gd name="T17" fmla="*/ 60 h 309"/>
                <a:gd name="T18" fmla="*/ 52 w 254"/>
                <a:gd name="T19" fmla="*/ 29 h 309"/>
                <a:gd name="T20" fmla="*/ 90 w 254"/>
                <a:gd name="T21" fmla="*/ 4 h 309"/>
                <a:gd name="T22" fmla="*/ 99 w 254"/>
                <a:gd name="T2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4" h="309">
                  <a:moveTo>
                    <a:pt x="99" y="0"/>
                  </a:moveTo>
                  <a:cubicBezTo>
                    <a:pt x="151" y="82"/>
                    <a:pt x="203" y="164"/>
                    <a:pt x="254" y="246"/>
                  </a:cubicBezTo>
                  <a:cubicBezTo>
                    <a:pt x="248" y="250"/>
                    <a:pt x="241" y="255"/>
                    <a:pt x="234" y="259"/>
                  </a:cubicBezTo>
                  <a:cubicBezTo>
                    <a:pt x="210" y="275"/>
                    <a:pt x="185" y="291"/>
                    <a:pt x="160" y="307"/>
                  </a:cubicBezTo>
                  <a:cubicBezTo>
                    <a:pt x="157" y="308"/>
                    <a:pt x="156" y="309"/>
                    <a:pt x="154" y="306"/>
                  </a:cubicBezTo>
                  <a:cubicBezTo>
                    <a:pt x="126" y="262"/>
                    <a:pt x="99" y="219"/>
                    <a:pt x="71" y="175"/>
                  </a:cubicBezTo>
                  <a:cubicBezTo>
                    <a:pt x="55" y="149"/>
                    <a:pt x="38" y="123"/>
                    <a:pt x="22" y="96"/>
                  </a:cubicBezTo>
                  <a:cubicBezTo>
                    <a:pt x="15" y="86"/>
                    <a:pt x="9" y="76"/>
                    <a:pt x="2" y="66"/>
                  </a:cubicBezTo>
                  <a:cubicBezTo>
                    <a:pt x="0" y="63"/>
                    <a:pt x="1" y="62"/>
                    <a:pt x="3" y="60"/>
                  </a:cubicBezTo>
                  <a:cubicBezTo>
                    <a:pt x="19" y="50"/>
                    <a:pt x="36" y="39"/>
                    <a:pt x="52" y="29"/>
                  </a:cubicBezTo>
                  <a:cubicBezTo>
                    <a:pt x="65" y="21"/>
                    <a:pt x="77" y="13"/>
                    <a:pt x="90" y="4"/>
                  </a:cubicBezTo>
                  <a:cubicBezTo>
                    <a:pt x="93" y="3"/>
                    <a:pt x="96" y="1"/>
                    <a:pt x="9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="" xmlns:a16="http://schemas.microsoft.com/office/drawing/2014/main" id="{22D9E2C5-1D1E-440E-949C-C90D89800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584" y="2476685"/>
              <a:ext cx="1367261" cy="1794754"/>
            </a:xfrm>
            <a:custGeom>
              <a:avLst/>
              <a:gdLst>
                <a:gd name="T0" fmla="*/ 156 w 254"/>
                <a:gd name="T1" fmla="*/ 0 h 309"/>
                <a:gd name="T2" fmla="*/ 254 w 254"/>
                <a:gd name="T3" fmla="*/ 62 h 309"/>
                <a:gd name="T4" fmla="*/ 98 w 254"/>
                <a:gd name="T5" fmla="*/ 309 h 309"/>
                <a:gd name="T6" fmla="*/ 0 w 254"/>
                <a:gd name="T7" fmla="*/ 247 h 309"/>
                <a:gd name="T8" fmla="*/ 156 w 254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309">
                  <a:moveTo>
                    <a:pt x="156" y="0"/>
                  </a:moveTo>
                  <a:cubicBezTo>
                    <a:pt x="189" y="21"/>
                    <a:pt x="221" y="41"/>
                    <a:pt x="254" y="62"/>
                  </a:cubicBezTo>
                  <a:cubicBezTo>
                    <a:pt x="202" y="144"/>
                    <a:pt x="150" y="226"/>
                    <a:pt x="98" y="309"/>
                  </a:cubicBezTo>
                  <a:cubicBezTo>
                    <a:pt x="65" y="288"/>
                    <a:pt x="33" y="268"/>
                    <a:pt x="0" y="247"/>
                  </a:cubicBezTo>
                  <a:cubicBezTo>
                    <a:pt x="52" y="165"/>
                    <a:pt x="104" y="83"/>
                    <a:pt x="15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="" xmlns:a16="http://schemas.microsoft.com/office/drawing/2014/main" id="{EF5FEBE8-012E-4173-AA56-887197085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7944" y="4664450"/>
              <a:ext cx="701778" cy="936681"/>
            </a:xfrm>
            <a:custGeom>
              <a:avLst/>
              <a:gdLst>
                <a:gd name="T0" fmla="*/ 30 w 132"/>
                <a:gd name="T1" fmla="*/ 162 h 162"/>
                <a:gd name="T2" fmla="*/ 6 w 132"/>
                <a:gd name="T3" fmla="*/ 147 h 162"/>
                <a:gd name="T4" fmla="*/ 7 w 132"/>
                <a:gd name="T5" fmla="*/ 119 h 162"/>
                <a:gd name="T6" fmla="*/ 78 w 132"/>
                <a:gd name="T7" fmla="*/ 16 h 162"/>
                <a:gd name="T8" fmla="*/ 117 w 132"/>
                <a:gd name="T9" fmla="*/ 8 h 162"/>
                <a:gd name="T10" fmla="*/ 124 w 132"/>
                <a:gd name="T11" fmla="*/ 46 h 162"/>
                <a:gd name="T12" fmla="*/ 70 w 132"/>
                <a:gd name="T13" fmla="*/ 125 h 162"/>
                <a:gd name="T14" fmla="*/ 54 w 132"/>
                <a:gd name="T15" fmla="*/ 149 h 162"/>
                <a:gd name="T16" fmla="*/ 30 w 132"/>
                <a:gd name="T17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2" h="162">
                  <a:moveTo>
                    <a:pt x="30" y="162"/>
                  </a:moveTo>
                  <a:cubicBezTo>
                    <a:pt x="19" y="162"/>
                    <a:pt x="11" y="156"/>
                    <a:pt x="6" y="147"/>
                  </a:cubicBezTo>
                  <a:cubicBezTo>
                    <a:pt x="0" y="138"/>
                    <a:pt x="1" y="128"/>
                    <a:pt x="7" y="119"/>
                  </a:cubicBezTo>
                  <a:cubicBezTo>
                    <a:pt x="31" y="85"/>
                    <a:pt x="54" y="50"/>
                    <a:pt x="78" y="16"/>
                  </a:cubicBezTo>
                  <a:cubicBezTo>
                    <a:pt x="86" y="3"/>
                    <a:pt x="104" y="0"/>
                    <a:pt x="117" y="8"/>
                  </a:cubicBezTo>
                  <a:cubicBezTo>
                    <a:pt x="129" y="17"/>
                    <a:pt x="132" y="34"/>
                    <a:pt x="124" y="46"/>
                  </a:cubicBezTo>
                  <a:cubicBezTo>
                    <a:pt x="106" y="73"/>
                    <a:pt x="88" y="99"/>
                    <a:pt x="70" y="125"/>
                  </a:cubicBezTo>
                  <a:cubicBezTo>
                    <a:pt x="65" y="133"/>
                    <a:pt x="59" y="141"/>
                    <a:pt x="54" y="149"/>
                  </a:cubicBezTo>
                  <a:cubicBezTo>
                    <a:pt x="48" y="157"/>
                    <a:pt x="41" y="162"/>
                    <a:pt x="30" y="16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1">
              <a:extLst>
                <a:ext uri="{FF2B5EF4-FFF2-40B4-BE49-F238E27FC236}">
                  <a16:creationId xmlns="" xmlns:a16="http://schemas.microsoft.com/office/drawing/2014/main" id="{99771485-D4A8-473C-8DFF-A4C3E4636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933" y="5024709"/>
              <a:ext cx="629180" cy="766375"/>
            </a:xfrm>
            <a:custGeom>
              <a:avLst/>
              <a:gdLst>
                <a:gd name="T0" fmla="*/ 36 w 118"/>
                <a:gd name="T1" fmla="*/ 133 h 133"/>
                <a:gd name="T2" fmla="*/ 8 w 118"/>
                <a:gd name="T3" fmla="*/ 95 h 133"/>
                <a:gd name="T4" fmla="*/ 20 w 118"/>
                <a:gd name="T5" fmla="*/ 77 h 133"/>
                <a:gd name="T6" fmla="*/ 65 w 118"/>
                <a:gd name="T7" fmla="*/ 12 h 133"/>
                <a:gd name="T8" fmla="*/ 88 w 118"/>
                <a:gd name="T9" fmla="*/ 1 h 133"/>
                <a:gd name="T10" fmla="*/ 112 w 118"/>
                <a:gd name="T11" fmla="*/ 18 h 133"/>
                <a:gd name="T12" fmla="*/ 105 w 118"/>
                <a:gd name="T13" fmla="*/ 51 h 133"/>
                <a:gd name="T14" fmla="*/ 67 w 118"/>
                <a:gd name="T15" fmla="*/ 105 h 133"/>
                <a:gd name="T16" fmla="*/ 57 w 118"/>
                <a:gd name="T17" fmla="*/ 121 h 133"/>
                <a:gd name="T18" fmla="*/ 36 w 118"/>
                <a:gd name="T1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8" h="133">
                  <a:moveTo>
                    <a:pt x="36" y="133"/>
                  </a:moveTo>
                  <a:cubicBezTo>
                    <a:pt x="13" y="133"/>
                    <a:pt x="0" y="113"/>
                    <a:pt x="8" y="95"/>
                  </a:cubicBezTo>
                  <a:cubicBezTo>
                    <a:pt x="11" y="88"/>
                    <a:pt x="16" y="83"/>
                    <a:pt x="20" y="77"/>
                  </a:cubicBezTo>
                  <a:cubicBezTo>
                    <a:pt x="35" y="55"/>
                    <a:pt x="50" y="34"/>
                    <a:pt x="65" y="12"/>
                  </a:cubicBezTo>
                  <a:cubicBezTo>
                    <a:pt x="70" y="4"/>
                    <a:pt x="79" y="0"/>
                    <a:pt x="88" y="1"/>
                  </a:cubicBezTo>
                  <a:cubicBezTo>
                    <a:pt x="99" y="2"/>
                    <a:pt x="107" y="8"/>
                    <a:pt x="112" y="18"/>
                  </a:cubicBezTo>
                  <a:cubicBezTo>
                    <a:pt x="118" y="31"/>
                    <a:pt x="112" y="41"/>
                    <a:pt x="105" y="51"/>
                  </a:cubicBezTo>
                  <a:cubicBezTo>
                    <a:pt x="93" y="69"/>
                    <a:pt x="80" y="87"/>
                    <a:pt x="67" y="105"/>
                  </a:cubicBezTo>
                  <a:cubicBezTo>
                    <a:pt x="64" y="110"/>
                    <a:pt x="61" y="116"/>
                    <a:pt x="57" y="121"/>
                  </a:cubicBezTo>
                  <a:cubicBezTo>
                    <a:pt x="51" y="129"/>
                    <a:pt x="44" y="133"/>
                    <a:pt x="36" y="13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="" xmlns:a16="http://schemas.microsoft.com/office/drawing/2014/main" id="{6DF16085-9BEC-4EF0-BF67-5178E73B5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457" y="4664450"/>
              <a:ext cx="483985" cy="622271"/>
            </a:xfrm>
            <a:custGeom>
              <a:avLst/>
              <a:gdLst>
                <a:gd name="T0" fmla="*/ 91 w 92"/>
                <a:gd name="T1" fmla="*/ 28 h 107"/>
                <a:gd name="T2" fmla="*/ 84 w 92"/>
                <a:gd name="T3" fmla="*/ 47 h 107"/>
                <a:gd name="T4" fmla="*/ 53 w 92"/>
                <a:gd name="T5" fmla="*/ 92 h 107"/>
                <a:gd name="T6" fmla="*/ 19 w 92"/>
                <a:gd name="T7" fmla="*/ 101 h 107"/>
                <a:gd name="T8" fmla="*/ 4 w 92"/>
                <a:gd name="T9" fmla="*/ 70 h 107"/>
                <a:gd name="T10" fmla="*/ 17 w 92"/>
                <a:gd name="T11" fmla="*/ 48 h 107"/>
                <a:gd name="T12" fmla="*/ 41 w 92"/>
                <a:gd name="T13" fmla="*/ 13 h 107"/>
                <a:gd name="T14" fmla="*/ 67 w 92"/>
                <a:gd name="T15" fmla="*/ 1 h 107"/>
                <a:gd name="T16" fmla="*/ 90 w 92"/>
                <a:gd name="T17" fmla="*/ 21 h 107"/>
                <a:gd name="T18" fmla="*/ 91 w 92"/>
                <a:gd name="T19" fmla="*/ 2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07">
                  <a:moveTo>
                    <a:pt x="91" y="28"/>
                  </a:moveTo>
                  <a:cubicBezTo>
                    <a:pt x="92" y="35"/>
                    <a:pt x="88" y="41"/>
                    <a:pt x="84" y="47"/>
                  </a:cubicBezTo>
                  <a:cubicBezTo>
                    <a:pt x="74" y="62"/>
                    <a:pt x="64" y="77"/>
                    <a:pt x="53" y="92"/>
                  </a:cubicBezTo>
                  <a:cubicBezTo>
                    <a:pt x="46" y="103"/>
                    <a:pt x="32" y="107"/>
                    <a:pt x="19" y="101"/>
                  </a:cubicBezTo>
                  <a:cubicBezTo>
                    <a:pt x="8" y="96"/>
                    <a:pt x="0" y="82"/>
                    <a:pt x="4" y="70"/>
                  </a:cubicBezTo>
                  <a:cubicBezTo>
                    <a:pt x="7" y="62"/>
                    <a:pt x="12" y="55"/>
                    <a:pt x="17" y="48"/>
                  </a:cubicBezTo>
                  <a:cubicBezTo>
                    <a:pt x="24" y="36"/>
                    <a:pt x="33" y="25"/>
                    <a:pt x="41" y="13"/>
                  </a:cubicBezTo>
                  <a:cubicBezTo>
                    <a:pt x="48" y="4"/>
                    <a:pt x="56" y="0"/>
                    <a:pt x="67" y="1"/>
                  </a:cubicBezTo>
                  <a:cubicBezTo>
                    <a:pt x="79" y="3"/>
                    <a:pt x="87" y="10"/>
                    <a:pt x="90" y="21"/>
                  </a:cubicBezTo>
                  <a:cubicBezTo>
                    <a:pt x="91" y="24"/>
                    <a:pt x="91" y="26"/>
                    <a:pt x="91" y="28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3">
              <a:extLst>
                <a:ext uri="{FF2B5EF4-FFF2-40B4-BE49-F238E27FC236}">
                  <a16:creationId xmlns="" xmlns:a16="http://schemas.microsoft.com/office/drawing/2014/main" id="{7150699D-F850-4A13-8145-9A81EA208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519" y="5430822"/>
              <a:ext cx="387188" cy="510915"/>
            </a:xfrm>
            <a:custGeom>
              <a:avLst/>
              <a:gdLst>
                <a:gd name="T0" fmla="*/ 72 w 73"/>
                <a:gd name="T1" fmla="*/ 26 h 88"/>
                <a:gd name="T2" fmla="*/ 63 w 73"/>
                <a:gd name="T3" fmla="*/ 45 h 88"/>
                <a:gd name="T4" fmla="*/ 43 w 73"/>
                <a:gd name="T5" fmla="*/ 74 h 88"/>
                <a:gd name="T6" fmla="*/ 5 w 73"/>
                <a:gd name="T7" fmla="*/ 72 h 88"/>
                <a:gd name="T8" fmla="*/ 6 w 73"/>
                <a:gd name="T9" fmla="*/ 48 h 88"/>
                <a:gd name="T10" fmla="*/ 32 w 73"/>
                <a:gd name="T11" fmla="*/ 12 h 88"/>
                <a:gd name="T12" fmla="*/ 56 w 73"/>
                <a:gd name="T13" fmla="*/ 3 h 88"/>
                <a:gd name="T14" fmla="*/ 72 w 73"/>
                <a:gd name="T15" fmla="*/ 2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88">
                  <a:moveTo>
                    <a:pt x="72" y="26"/>
                  </a:moveTo>
                  <a:cubicBezTo>
                    <a:pt x="73" y="33"/>
                    <a:pt x="67" y="39"/>
                    <a:pt x="63" y="45"/>
                  </a:cubicBezTo>
                  <a:cubicBezTo>
                    <a:pt x="57" y="55"/>
                    <a:pt x="50" y="64"/>
                    <a:pt x="43" y="74"/>
                  </a:cubicBezTo>
                  <a:cubicBezTo>
                    <a:pt x="33" y="88"/>
                    <a:pt x="13" y="87"/>
                    <a:pt x="5" y="72"/>
                  </a:cubicBezTo>
                  <a:cubicBezTo>
                    <a:pt x="0" y="64"/>
                    <a:pt x="1" y="56"/>
                    <a:pt x="6" y="48"/>
                  </a:cubicBezTo>
                  <a:cubicBezTo>
                    <a:pt x="15" y="36"/>
                    <a:pt x="23" y="24"/>
                    <a:pt x="32" y="12"/>
                  </a:cubicBezTo>
                  <a:cubicBezTo>
                    <a:pt x="38" y="3"/>
                    <a:pt x="47" y="0"/>
                    <a:pt x="56" y="3"/>
                  </a:cubicBezTo>
                  <a:cubicBezTo>
                    <a:pt x="67" y="6"/>
                    <a:pt x="72" y="14"/>
                    <a:pt x="72" y="2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F87B932-1E1F-4E61-AAC9-EE61C48563FC}"/>
              </a:ext>
            </a:extLst>
          </p:cNvPr>
          <p:cNvSpPr/>
          <p:nvPr/>
        </p:nvSpPr>
        <p:spPr>
          <a:xfrm>
            <a:off x="8493501" y="675448"/>
            <a:ext cx="2749841" cy="1155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76C8DE8-24C1-4E1F-9906-354FBFCD98C7}"/>
              </a:ext>
            </a:extLst>
          </p:cNvPr>
          <p:cNvSpPr/>
          <p:nvPr/>
        </p:nvSpPr>
        <p:spPr>
          <a:xfrm>
            <a:off x="8375635" y="4874233"/>
            <a:ext cx="2749841" cy="1155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6" tIns="45713" rIns="91426" bIns="45713"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925775" y="963375"/>
            <a:ext cx="3606234" cy="3999374"/>
            <a:chOff x="7975645" y="1801653"/>
            <a:chExt cx="3602951" cy="4004926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F6C98181-530C-461D-BF7E-12B47EBF9841}"/>
                </a:ext>
              </a:extLst>
            </p:cNvPr>
            <p:cNvSpPr txBox="1"/>
            <p:nvPr/>
          </p:nvSpPr>
          <p:spPr>
            <a:xfrm>
              <a:off x="7975645" y="1801653"/>
              <a:ext cx="271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847" indent="-342847" algn="ctr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Egis India</a:t>
              </a:r>
              <a:r>
                <a:rPr lang="en-US" sz="1500" dirty="0">
                  <a:latin typeface="Open Sans" panose="020B0606030504020204" pitchFamily="34" charset="0"/>
                </a:rPr>
                <a:t>. </a:t>
              </a:r>
              <a:endParaRPr lang="en-GB" sz="1500" dirty="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438741" y="2505510"/>
              <a:ext cx="31357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Pinnacle Geo-system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25095" y="3113026"/>
              <a:ext cx="28815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Dr.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Sundeep</a:t>
              </a: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Goyal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422152" y="3769090"/>
              <a:ext cx="26500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BHEL, </a:t>
              </a: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Haridwar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328987" y="4614626"/>
              <a:ext cx="32496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>
                  <a:latin typeface="Times New Roman" pitchFamily="18" charset="0"/>
                  <a:cs typeface="Times New Roman" pitchFamily="18" charset="0"/>
                </a:rPr>
                <a:t>Advisory On Demand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86011" y="5344914"/>
              <a:ext cx="133402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847" indent="-342847" algn="just" defTabSz="914258">
                <a:buFont typeface="Arial" pitchFamily="34" charset="0"/>
                <a:buChar char="•"/>
                <a:defRPr/>
              </a:pPr>
              <a:r>
                <a:rPr lang="en-IN" sz="2400" dirty="0" err="1">
                  <a:latin typeface="Times New Roman" pitchFamily="18" charset="0"/>
                  <a:cs typeface="Times New Roman" pitchFamily="18" charset="0"/>
                </a:rPr>
                <a:t>Nestin</a:t>
              </a:r>
              <a:endParaRPr lang="en-IN" sz="2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37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37984" y="-151509"/>
            <a:ext cx="1645992" cy="1425313"/>
          </a:xfrm>
          <a:prstGeom prst="rect">
            <a:avLst/>
          </a:prstGeom>
          <a:noFill/>
        </p:spPr>
      </p:pic>
      <p:sp>
        <p:nvSpPr>
          <p:cNvPr id="23" name="Rectangle 22"/>
          <p:cNvSpPr/>
          <p:nvPr/>
        </p:nvSpPr>
        <p:spPr>
          <a:xfrm>
            <a:off x="1044471" y="220375"/>
            <a:ext cx="35926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Anvisys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Technology </a:t>
            </a:r>
            <a:r>
              <a:rPr lang="en-IN" sz="2000" b="1" dirty="0" err="1">
                <a:latin typeface="AR JULIAN" pitchFamily="2" charset="0"/>
                <a:cs typeface="Times New Roman" pitchFamily="18" charset="0"/>
              </a:rPr>
              <a:t>Pvt.</a:t>
            </a:r>
            <a:r>
              <a:rPr lang="en-IN" sz="2000" b="1" dirty="0">
                <a:latin typeface="AR JULIAN" pitchFamily="2" charset="0"/>
                <a:cs typeface="Times New Roman" pitchFamily="18" charset="0"/>
              </a:rPr>
              <a:t> Ltd</a:t>
            </a:r>
            <a:endParaRPr lang="en-IN" sz="2000" b="1" dirty="0">
              <a:latin typeface="AR JULIAN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1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1324</TotalTime>
  <Words>1722</Words>
  <Application>Microsoft Office PowerPoint</Application>
  <PresentationFormat>Custom</PresentationFormat>
  <Paragraphs>529</Paragraphs>
  <Slides>42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Concourse</vt:lpstr>
      <vt:lpstr>Slipstream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28</cp:revision>
  <dcterms:created xsi:type="dcterms:W3CDTF">2019-07-05T04:49:26Z</dcterms:created>
  <dcterms:modified xsi:type="dcterms:W3CDTF">2019-07-10T11:43:42Z</dcterms:modified>
</cp:coreProperties>
</file>