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9" r:id="rId5"/>
    <p:sldMasterId id="2147483711" r:id="rId6"/>
    <p:sldMasterId id="2147483723" r:id="rId7"/>
  </p:sldMasterIdLst>
  <p:notesMasterIdLst>
    <p:notesMasterId r:id="rId21"/>
  </p:notesMasterIdLst>
  <p:sldIdLst>
    <p:sldId id="257" r:id="rId8"/>
    <p:sldId id="258" r:id="rId9"/>
    <p:sldId id="263" r:id="rId10"/>
    <p:sldId id="260" r:id="rId11"/>
    <p:sldId id="262" r:id="rId12"/>
    <p:sldId id="267" r:id="rId13"/>
    <p:sldId id="268" r:id="rId14"/>
    <p:sldId id="266" r:id="rId15"/>
    <p:sldId id="265" r:id="rId16"/>
    <p:sldId id="271" r:id="rId17"/>
    <p:sldId id="273" r:id="rId18"/>
    <p:sldId id="275" r:id="rId19"/>
    <p:sldId id="274" r:id="rId20"/>
  </p:sldIdLst>
  <p:sldSz cx="12190413" cy="6869113"/>
  <p:notesSz cx="6858000" cy="9144000"/>
  <p:defaultTextStyle>
    <a:defPPr>
      <a:defRPr lang="en-US"/>
    </a:defPPr>
    <a:lvl1pPr marL="0" algn="l" defTabSz="10888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441" algn="l" defTabSz="10888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880" algn="l" defTabSz="10888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322" algn="l" defTabSz="10888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763" algn="l" defTabSz="10888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2203" algn="l" defTabSz="10888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643" algn="l" defTabSz="10888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1083" algn="l" defTabSz="10888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525" algn="l" defTabSz="10888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1B4A"/>
    <a:srgbClr val="007A7D"/>
    <a:srgbClr val="282F3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>
      <p:cViewPr>
        <p:scale>
          <a:sx n="70" d="100"/>
          <a:sy n="70" d="100"/>
        </p:scale>
        <p:origin x="-78" y="-72"/>
      </p:cViewPr>
      <p:guideLst>
        <p:guide orient="horz" pos="21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58DFA-BC99-45CF-8EBA-BB84C8EB2C6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685800"/>
            <a:ext cx="6083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ABA85-5372-41AE-9EF8-E76B17E2E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70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8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441" algn="l" defTabSz="10888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880" algn="l" defTabSz="10888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322" algn="l" defTabSz="10888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763" algn="l" defTabSz="10888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2203" algn="l" defTabSz="10888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643" algn="l" defTabSz="10888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1083" algn="l" defTabSz="10888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525" algn="l" defTabSz="10888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7350" y="685800"/>
            <a:ext cx="6083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aseline="0" dirty="0" err="1" smtClean="0"/>
              <a:t>Anvisys</a:t>
            </a:r>
            <a:r>
              <a:rPr lang="en-IN" baseline="0" dirty="0" smtClean="0"/>
              <a:t> Technology </a:t>
            </a:r>
          </a:p>
          <a:p>
            <a:r>
              <a:rPr lang="en-IN" baseline="0" dirty="0" smtClean="0"/>
              <a:t>www.Anvisys.net  </a:t>
            </a:r>
            <a:r>
              <a:rPr lang="en-IN" baseline="0" smtClean="0"/>
              <a:t>contact us. </a:t>
            </a:r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485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7350" y="685800"/>
            <a:ext cx="6083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r>
              <a:rPr lang="en-IN" baseline="0" dirty="0" smtClean="0"/>
              <a:t> of services we offer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7350" y="685800"/>
            <a:ext cx="6083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What we do ?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9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7350" y="685800"/>
            <a:ext cx="6083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1143000"/>
            <a:ext cx="5473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Now</a:t>
            </a:r>
            <a:r>
              <a:rPr lang="en-IN" baseline="0" dirty="0" smtClean="0"/>
              <a:t> track your close ones by Let’s catch-up. With live tracking and location sharing 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8B670-62EB-4DC2-B505-B6F5694EACE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0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3879"/>
            <a:ext cx="10361851" cy="14724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92497"/>
            <a:ext cx="8533289" cy="1755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2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1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00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25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5085"/>
            <a:ext cx="2742843" cy="58610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5085"/>
            <a:ext cx="8025355" cy="58610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034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2" y="2652241"/>
            <a:ext cx="4761880" cy="42168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3586" cy="687003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343" y="1733207"/>
            <a:ext cx="7530517" cy="1206258"/>
          </a:xfrm>
        </p:spPr>
        <p:txBody>
          <a:bodyPr bIns="10889" anchor="b"/>
          <a:lstStyle>
            <a:lvl1pPr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161" y="2474930"/>
            <a:ext cx="8680378" cy="329793"/>
          </a:xfrm>
        </p:spPr>
        <p:txBody>
          <a:bodyPr tIns="10889">
            <a:normAutofit/>
          </a:bodyPr>
          <a:lstStyle>
            <a:lvl1pPr marL="0" indent="0" algn="l">
              <a:buNone/>
              <a:defRPr kumimoji="0" lang="en-US" sz="1700" b="0" i="0" u="none" strike="noStrike" kern="1200" cap="all" spc="476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544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2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1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88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3586" cy="687003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2" y="2652241"/>
            <a:ext cx="4761880" cy="42168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390" y="1729535"/>
            <a:ext cx="7533675" cy="1209466"/>
          </a:xfrm>
        </p:spPr>
        <p:txBody>
          <a:bodyPr bIns="10889" anchor="b"/>
          <a:lstStyle>
            <a:lvl1pPr algn="l">
              <a:defRPr kumimoji="0" lang="en-US" sz="3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88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325" y="2472305"/>
            <a:ext cx="8679574" cy="329717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700" b="0" i="0" u="none" strike="noStrike" kern="1200" cap="all" spc="476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5444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32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76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220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664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108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55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88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137" y="1099058"/>
            <a:ext cx="4266645" cy="371848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872" y="1099058"/>
            <a:ext cx="4266645" cy="371848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137" y="1099058"/>
            <a:ext cx="4266645" cy="549529"/>
          </a:xfrm>
        </p:spPr>
        <p:txBody>
          <a:bodyPr anchor="b">
            <a:normAutofit/>
          </a:bodyPr>
          <a:lstStyle>
            <a:lvl1pPr marL="0" indent="0">
              <a:buNone/>
              <a:defRPr lang="en-US" sz="1700" b="0" kern="1200" cap="all" spc="476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544441" indent="0">
              <a:buNone/>
              <a:defRPr sz="2400" b="1"/>
            </a:lvl2pPr>
            <a:lvl3pPr marL="1088880" indent="0">
              <a:buNone/>
              <a:defRPr sz="2100" b="1"/>
            </a:lvl3pPr>
            <a:lvl4pPr marL="1633322" indent="0">
              <a:buNone/>
              <a:defRPr sz="1900" b="1"/>
            </a:lvl4pPr>
            <a:lvl5pPr marL="2177763" indent="0">
              <a:buNone/>
              <a:defRPr sz="1900" b="1"/>
            </a:lvl5pPr>
            <a:lvl6pPr marL="2722203" indent="0">
              <a:buNone/>
              <a:defRPr sz="1900" b="1"/>
            </a:lvl6pPr>
            <a:lvl7pPr marL="3266643" indent="0">
              <a:buNone/>
              <a:defRPr sz="1900" b="1"/>
            </a:lvl7pPr>
            <a:lvl8pPr marL="3811083" indent="0">
              <a:buNone/>
              <a:defRPr sz="1900" b="1"/>
            </a:lvl8pPr>
            <a:lvl9pPr marL="4355525" indent="0">
              <a:buNone/>
              <a:defRPr sz="1900" b="1"/>
            </a:lvl9pPr>
          </a:lstStyle>
          <a:p>
            <a:pPr marL="0" lvl="0" indent="0" algn="l" defTabSz="108888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059" y="1704606"/>
            <a:ext cx="4266645" cy="311399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5872" y="1099058"/>
            <a:ext cx="4266645" cy="549529"/>
          </a:xfrm>
        </p:spPr>
        <p:txBody>
          <a:bodyPr anchor="b">
            <a:normAutofit/>
          </a:bodyPr>
          <a:lstStyle>
            <a:lvl1pPr marL="0" indent="0">
              <a:buNone/>
              <a:defRPr lang="en-US" sz="1700" b="0" kern="1200" cap="all" spc="476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544441" indent="0">
              <a:buNone/>
              <a:defRPr sz="2400" b="1"/>
            </a:lvl2pPr>
            <a:lvl3pPr marL="1088880" indent="0">
              <a:buNone/>
              <a:defRPr sz="2100" b="1"/>
            </a:lvl3pPr>
            <a:lvl4pPr marL="1633322" indent="0">
              <a:buNone/>
              <a:defRPr sz="1900" b="1"/>
            </a:lvl4pPr>
            <a:lvl5pPr marL="2177763" indent="0">
              <a:buNone/>
              <a:defRPr sz="1900" b="1"/>
            </a:lvl5pPr>
            <a:lvl6pPr marL="2722203" indent="0">
              <a:buNone/>
              <a:defRPr sz="1900" b="1"/>
            </a:lvl6pPr>
            <a:lvl7pPr marL="3266643" indent="0">
              <a:buNone/>
              <a:defRPr sz="1900" b="1"/>
            </a:lvl7pPr>
            <a:lvl8pPr marL="3811083" indent="0">
              <a:buNone/>
              <a:defRPr sz="1900" b="1"/>
            </a:lvl8pPr>
            <a:lvl9pPr marL="4355525" indent="0">
              <a:buNone/>
              <a:defRPr sz="1900" b="1"/>
            </a:lvl9pPr>
          </a:lstStyle>
          <a:p>
            <a:pPr marL="0" lvl="0" indent="0" algn="l" defTabSz="108888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872" y="1704606"/>
            <a:ext cx="4266645" cy="311399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2" y="2652241"/>
            <a:ext cx="4761880" cy="42168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14625" y="-1714623"/>
            <a:ext cx="6869113" cy="1029836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marL="0" algn="ctr" defTabSz="1088880" rtl="0" eaLnBrk="1" latinLnBrk="0" hangingPunct="1"/>
            <a:endParaRPr lang="en-US" sz="21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437" y="1578659"/>
            <a:ext cx="6948535" cy="1091192"/>
          </a:xfrm>
        </p:spPr>
        <p:txBody>
          <a:bodyPr bIns="0" anchor="b"/>
          <a:lstStyle>
            <a:lvl1pPr algn="l">
              <a:defRPr kumimoji="0" lang="en-US" sz="33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88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1912" y="2623158"/>
            <a:ext cx="5076378" cy="333007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380" y="2257037"/>
            <a:ext cx="7725341" cy="624324"/>
          </a:xfrm>
        </p:spPr>
        <p:txBody>
          <a:bodyPr>
            <a:normAutofit/>
          </a:bodyPr>
          <a:lstStyle>
            <a:lvl1pPr marL="0" indent="0">
              <a:buNone/>
              <a:defRPr lang="en-US" sz="17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441" indent="0">
              <a:buNone/>
              <a:defRPr sz="1400"/>
            </a:lvl2pPr>
            <a:lvl3pPr marL="1088880" indent="0">
              <a:buNone/>
              <a:defRPr sz="1200"/>
            </a:lvl3pPr>
            <a:lvl4pPr marL="1633322" indent="0">
              <a:buNone/>
              <a:defRPr sz="1100"/>
            </a:lvl4pPr>
            <a:lvl5pPr marL="2177763" indent="0">
              <a:buNone/>
              <a:defRPr sz="1100"/>
            </a:lvl5pPr>
            <a:lvl6pPr marL="2722203" indent="0">
              <a:buNone/>
              <a:defRPr sz="1100"/>
            </a:lvl6pPr>
            <a:lvl7pPr marL="3266643" indent="0">
              <a:buNone/>
              <a:defRPr sz="1100"/>
            </a:lvl7pPr>
            <a:lvl8pPr marL="3811083" indent="0">
              <a:buNone/>
              <a:defRPr sz="1100"/>
            </a:lvl8pPr>
            <a:lvl9pPr marL="4355525" indent="0">
              <a:buNone/>
              <a:defRPr sz="1100"/>
            </a:lvl9pPr>
          </a:lstStyle>
          <a:p>
            <a:pPr marL="0" marR="0" lvl="0" indent="0" algn="l" defTabSz="1088880" rtl="0" eaLnBrk="1" fontAlgn="auto" latinLnBrk="0" hangingPunct="1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565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4750" y="0"/>
            <a:ext cx="9485665" cy="6869113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217776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2" y="2652241"/>
            <a:ext cx="4761880" cy="42168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" y="5056430"/>
            <a:ext cx="4761880" cy="181268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813" y="1720284"/>
            <a:ext cx="7314248" cy="868850"/>
          </a:xfrm>
        </p:spPr>
        <p:txBody>
          <a:bodyPr anchor="b"/>
          <a:lstStyle>
            <a:lvl1pPr algn="l">
              <a:defRPr sz="33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442" y="2184063"/>
            <a:ext cx="8127669" cy="741864"/>
          </a:xfrm>
        </p:spPr>
        <p:txBody>
          <a:bodyPr/>
          <a:lstStyle>
            <a:lvl1pPr marL="0" indent="0">
              <a:buNone/>
              <a:defRPr sz="1700">
                <a:solidFill>
                  <a:schemeClr val="tx2"/>
                </a:solidFill>
              </a:defRPr>
            </a:lvl1pPr>
            <a:lvl2pPr marL="544441" indent="0">
              <a:buNone/>
              <a:defRPr sz="1400"/>
            </a:lvl2pPr>
            <a:lvl3pPr marL="1088880" indent="0">
              <a:buNone/>
              <a:defRPr sz="1200"/>
            </a:lvl3pPr>
            <a:lvl4pPr marL="1633322" indent="0">
              <a:buNone/>
              <a:defRPr sz="1100"/>
            </a:lvl4pPr>
            <a:lvl5pPr marL="2177763" indent="0">
              <a:buNone/>
              <a:defRPr sz="1100"/>
            </a:lvl5pPr>
            <a:lvl6pPr marL="2722203" indent="0">
              <a:buNone/>
              <a:defRPr sz="1100"/>
            </a:lvl6pPr>
            <a:lvl7pPr marL="3266643" indent="0">
              <a:buNone/>
              <a:defRPr sz="1100"/>
            </a:lvl7pPr>
            <a:lvl8pPr marL="3811083" indent="0">
              <a:buNone/>
              <a:defRPr sz="1100"/>
            </a:lvl8pPr>
            <a:lvl9pPr marL="435552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5084"/>
            <a:ext cx="2742843" cy="46859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5084"/>
            <a:ext cx="8025355" cy="46859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760" y="228972"/>
            <a:ext cx="11593083" cy="6044819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183" y="5362639"/>
            <a:ext cx="11629654" cy="1333738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1602794"/>
            <a:ext cx="10361851" cy="1782993"/>
          </a:xfrm>
        </p:spPr>
        <p:txBody>
          <a:bodyPr anchor="b">
            <a:normAutofit/>
          </a:bodyPr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561763"/>
            <a:ext cx="8533289" cy="147558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544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2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1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760" y="228972"/>
            <a:ext cx="11593083" cy="4744267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2203" y="4210405"/>
            <a:ext cx="3834739" cy="715183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8888" tIns="54444" rIns="108888" bIns="5444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1974" y="4081894"/>
            <a:ext cx="7391724" cy="851516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8888" tIns="54444" rIns="108888" bIns="5444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146" y="4094185"/>
            <a:ext cx="7289691" cy="7755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8888" tIns="54444" rIns="108888" bIns="5444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8345" y="4080777"/>
            <a:ext cx="4410093" cy="652605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8888" tIns="54444" rIns="108888" bIns="5444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183" y="4065133"/>
            <a:ext cx="11629654" cy="13320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108888" tIns="54444" rIns="108888" bIns="5444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923" y="2467552"/>
            <a:ext cx="10361851" cy="1526470"/>
          </a:xfrm>
        </p:spPr>
        <p:txBody>
          <a:bodyPr anchor="t">
            <a:normAutofit/>
          </a:bodyPr>
          <a:lstStyle>
            <a:lvl1pPr algn="ctr">
              <a:defRPr sz="5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2916" y="1439779"/>
            <a:ext cx="8555865" cy="941324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5444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32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76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220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664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108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55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089" y="2683534"/>
            <a:ext cx="5095593" cy="34528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2731" y="2683534"/>
            <a:ext cx="5095593" cy="34528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090" y="2682455"/>
            <a:ext cx="5095593" cy="640799"/>
          </a:xfrm>
        </p:spPr>
        <p:txBody>
          <a:bodyPr anchor="ctr"/>
          <a:lstStyle>
            <a:lvl1pPr marL="0" indent="0" algn="ctr">
              <a:buNone/>
              <a:defRPr sz="2900" b="0">
                <a:solidFill>
                  <a:schemeClr val="tx2"/>
                </a:solidFill>
                <a:latin typeface="+mj-lt"/>
              </a:defRPr>
            </a:lvl1pPr>
            <a:lvl2pPr marL="544441" indent="0">
              <a:buNone/>
              <a:defRPr sz="2400" b="1"/>
            </a:lvl2pPr>
            <a:lvl3pPr marL="1088880" indent="0">
              <a:buNone/>
              <a:defRPr sz="2100" b="1"/>
            </a:lvl3pPr>
            <a:lvl4pPr marL="1633322" indent="0">
              <a:buNone/>
              <a:defRPr sz="1900" b="1"/>
            </a:lvl4pPr>
            <a:lvl5pPr marL="2177763" indent="0">
              <a:buNone/>
              <a:defRPr sz="1900" b="1"/>
            </a:lvl5pPr>
            <a:lvl6pPr marL="2722203" indent="0">
              <a:buNone/>
              <a:defRPr sz="1900" b="1"/>
            </a:lvl6pPr>
            <a:lvl7pPr marL="3266643" indent="0">
              <a:buNone/>
              <a:defRPr sz="1900" b="1"/>
            </a:lvl7pPr>
            <a:lvl8pPr marL="3811083" indent="0">
              <a:buNone/>
              <a:defRPr sz="1900" b="1"/>
            </a:lvl8pPr>
            <a:lvl9pPr marL="435552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992" y="3434558"/>
            <a:ext cx="5092744" cy="270153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793" y="2682454"/>
            <a:ext cx="5095593" cy="640799"/>
          </a:xfrm>
        </p:spPr>
        <p:txBody>
          <a:bodyPr anchor="ctr"/>
          <a:lstStyle>
            <a:lvl1pPr marL="0" indent="0" algn="ctr">
              <a:buNone/>
              <a:defRPr sz="2900" b="0" i="0">
                <a:solidFill>
                  <a:schemeClr val="tx2"/>
                </a:solidFill>
                <a:latin typeface="+mj-lt"/>
              </a:defRPr>
            </a:lvl1pPr>
            <a:lvl2pPr marL="544441" indent="0">
              <a:buNone/>
              <a:defRPr sz="2400" b="1"/>
            </a:lvl2pPr>
            <a:lvl3pPr marL="1088880" indent="0">
              <a:buNone/>
              <a:defRPr sz="2100" b="1"/>
            </a:lvl3pPr>
            <a:lvl4pPr marL="1633322" indent="0">
              <a:buNone/>
              <a:defRPr sz="1900" b="1"/>
            </a:lvl4pPr>
            <a:lvl5pPr marL="2177763" indent="0">
              <a:buNone/>
              <a:defRPr sz="1900" b="1"/>
            </a:lvl5pPr>
            <a:lvl6pPr marL="2722203" indent="0">
              <a:buNone/>
              <a:defRPr sz="1900" b="1"/>
            </a:lvl6pPr>
            <a:lvl7pPr marL="3266643" indent="0">
              <a:buNone/>
              <a:defRPr sz="1900" b="1"/>
            </a:lvl7pPr>
            <a:lvl8pPr marL="3811083" indent="0">
              <a:buNone/>
              <a:defRPr sz="1900" b="1"/>
            </a:lvl8pPr>
            <a:lvl9pPr marL="435552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0" y="3434558"/>
            <a:ext cx="5095593" cy="270153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760" y="228970"/>
            <a:ext cx="11593083" cy="1428776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183" y="715348"/>
            <a:ext cx="11629654" cy="13320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14043"/>
            <a:ext cx="10361851" cy="1364282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11425"/>
            <a:ext cx="10361851" cy="150261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4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32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76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220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664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108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55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1980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760" y="228970"/>
            <a:ext cx="11593083" cy="1428776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041" y="3587205"/>
            <a:ext cx="4469818" cy="190808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715"/>
              </a:spcAft>
              <a:buNone/>
              <a:defRPr sz="2100">
                <a:solidFill>
                  <a:schemeClr val="tx2"/>
                </a:solidFill>
              </a:defRPr>
            </a:lvl1pPr>
            <a:lvl2pPr marL="544441" indent="0">
              <a:buNone/>
              <a:defRPr sz="1400"/>
            </a:lvl2pPr>
            <a:lvl3pPr marL="1088880" indent="0">
              <a:buNone/>
              <a:defRPr sz="1200"/>
            </a:lvl3pPr>
            <a:lvl4pPr marL="1633322" indent="0">
              <a:buNone/>
              <a:defRPr sz="1100"/>
            </a:lvl4pPr>
            <a:lvl5pPr marL="2177763" indent="0">
              <a:buNone/>
              <a:defRPr sz="1100"/>
            </a:lvl5pPr>
            <a:lvl6pPr marL="2722203" indent="0">
              <a:buNone/>
              <a:defRPr sz="1100"/>
            </a:lvl6pPr>
            <a:lvl7pPr marL="3266643" indent="0">
              <a:buNone/>
              <a:defRPr sz="1100"/>
            </a:lvl7pPr>
            <a:lvl8pPr marL="3811083" indent="0">
              <a:buNone/>
              <a:defRPr sz="1100"/>
            </a:lvl8pPr>
            <a:lvl9pPr marL="435552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183" y="715348"/>
            <a:ext cx="11629654" cy="1333738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041" y="2289704"/>
            <a:ext cx="4469818" cy="1254758"/>
          </a:xfrm>
        </p:spPr>
        <p:txBody>
          <a:bodyPr anchor="b">
            <a:noAutofit/>
          </a:bodyPr>
          <a:lstStyle>
            <a:lvl1pPr algn="l"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1810" y="1831763"/>
            <a:ext cx="5204757" cy="3816174"/>
          </a:xfrm>
        </p:spPr>
        <p:txBody>
          <a:bodyPr anchor="ctr"/>
          <a:lstStyle>
            <a:lvl1pPr>
              <a:buClr>
                <a:schemeClr val="bg1"/>
              </a:buClr>
              <a:defRPr sz="26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4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21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9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900">
                <a:solidFill>
                  <a:schemeClr val="tx2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760" y="228972"/>
            <a:ext cx="11593083" cy="6044819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183" y="5362639"/>
            <a:ext cx="11629654" cy="1333738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029" y="339216"/>
            <a:ext cx="5082865" cy="2433872"/>
          </a:xfrm>
        </p:spPr>
        <p:txBody>
          <a:bodyPr anchor="b">
            <a:normAutofit/>
          </a:bodyPr>
          <a:lstStyle>
            <a:lvl1pPr algn="l">
              <a:defRPr sz="33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0268" y="2790048"/>
            <a:ext cx="5090627" cy="2425391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  <a:lvl2pPr marL="544441" indent="0">
              <a:buNone/>
              <a:defRPr sz="1400"/>
            </a:lvl2pPr>
            <a:lvl3pPr marL="1088880" indent="0">
              <a:buNone/>
              <a:defRPr sz="1200"/>
            </a:lvl3pPr>
            <a:lvl4pPr marL="1633322" indent="0">
              <a:buNone/>
              <a:defRPr sz="1100"/>
            </a:lvl4pPr>
            <a:lvl5pPr marL="2177763" indent="0">
              <a:buNone/>
              <a:defRPr sz="1100"/>
            </a:lvl5pPr>
            <a:lvl6pPr marL="2722203" indent="0">
              <a:buNone/>
              <a:defRPr sz="1100"/>
            </a:lvl6pPr>
            <a:lvl7pPr marL="3266643" indent="0">
              <a:buNone/>
              <a:defRPr sz="1100"/>
            </a:lvl7pPr>
            <a:lvl8pPr marL="3811083" indent="0">
              <a:buNone/>
              <a:defRPr sz="1100"/>
            </a:lvl8pPr>
            <a:lvl9pPr marL="435552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456" y="1373822"/>
            <a:ext cx="4754261" cy="2930822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800">
                <a:solidFill>
                  <a:schemeClr val="bg1"/>
                </a:solidFill>
              </a:defRPr>
            </a:lvl1pPr>
            <a:lvl2pPr marL="544441" indent="0">
              <a:buNone/>
              <a:defRPr sz="3300"/>
            </a:lvl2pPr>
            <a:lvl3pPr marL="1088880" indent="0">
              <a:buNone/>
              <a:defRPr sz="2900"/>
            </a:lvl3pPr>
            <a:lvl4pPr marL="1633322" indent="0">
              <a:buNone/>
              <a:defRPr sz="2400"/>
            </a:lvl4pPr>
            <a:lvl5pPr marL="2177763" indent="0">
              <a:buNone/>
              <a:defRPr sz="2400"/>
            </a:lvl5pPr>
            <a:lvl6pPr marL="2722203" indent="0">
              <a:buNone/>
              <a:defRPr sz="2400"/>
            </a:lvl6pPr>
            <a:lvl7pPr marL="3266643" indent="0">
              <a:buNone/>
              <a:defRPr sz="2400"/>
            </a:lvl7pPr>
            <a:lvl8pPr marL="3811083" indent="0">
              <a:buNone/>
              <a:defRPr sz="2400"/>
            </a:lvl8pPr>
            <a:lvl9pPr marL="4355525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760" y="228970"/>
            <a:ext cx="11593083" cy="1428776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183" y="715348"/>
            <a:ext cx="11629654" cy="1333738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1450148"/>
            <a:ext cx="2742843" cy="449460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1450146"/>
            <a:ext cx="8025355" cy="4494605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80"/>
            <a:ext cx="12190413" cy="521225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895" y="1451497"/>
            <a:ext cx="10570624" cy="297586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895" y="5289404"/>
            <a:ext cx="10570624" cy="43567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0413" cy="218953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95" y="447912"/>
            <a:ext cx="10570623" cy="9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607" y="2225888"/>
            <a:ext cx="10553199" cy="3642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0413" cy="521225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96" y="2956179"/>
            <a:ext cx="10560043" cy="147118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896" y="5289759"/>
            <a:ext cx="10560043" cy="434658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1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3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0413" cy="218953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606" y="2225890"/>
            <a:ext cx="5185198" cy="364465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611" y="2225888"/>
            <a:ext cx="5193907" cy="36446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0413" cy="218953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624" y="2178399"/>
            <a:ext cx="5189180" cy="57719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128" indent="0">
              <a:buNone/>
              <a:defRPr sz="2000" b="1"/>
            </a:lvl2pPr>
            <a:lvl3pPr marL="914258" indent="0">
              <a:buNone/>
              <a:defRPr sz="1800" b="1"/>
            </a:lvl3pPr>
            <a:lvl4pPr marL="1371386" indent="0">
              <a:buNone/>
              <a:defRPr sz="1500" b="1"/>
            </a:lvl4pPr>
            <a:lvl5pPr marL="1828516" indent="0">
              <a:buNone/>
              <a:defRPr sz="1500" b="1"/>
            </a:lvl5pPr>
            <a:lvl6pPr marL="2285645" indent="0">
              <a:buNone/>
              <a:defRPr sz="1500" b="1"/>
            </a:lvl6pPr>
            <a:lvl7pPr marL="2742773" indent="0">
              <a:buNone/>
              <a:defRPr sz="1500" b="1"/>
            </a:lvl7pPr>
            <a:lvl8pPr marL="3199903" indent="0">
              <a:buNone/>
              <a:defRPr sz="1500" b="1"/>
            </a:lvl8pPr>
            <a:lvl9pPr marL="365703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624" y="2755598"/>
            <a:ext cx="5189180" cy="3114952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611" y="2178399"/>
            <a:ext cx="5193907" cy="57719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128" indent="0">
              <a:buNone/>
              <a:defRPr sz="2000" b="1"/>
            </a:lvl2pPr>
            <a:lvl3pPr marL="914258" indent="0">
              <a:buNone/>
              <a:defRPr sz="1800" b="1"/>
            </a:lvl3pPr>
            <a:lvl4pPr marL="1371386" indent="0">
              <a:buNone/>
              <a:defRPr sz="1500" b="1"/>
            </a:lvl4pPr>
            <a:lvl5pPr marL="1828516" indent="0">
              <a:buNone/>
              <a:defRPr sz="1500" b="1"/>
            </a:lvl5pPr>
            <a:lvl6pPr marL="2285645" indent="0">
              <a:buNone/>
              <a:defRPr sz="1500" b="1"/>
            </a:lvl6pPr>
            <a:lvl7pPr marL="2742773" indent="0">
              <a:buNone/>
              <a:defRPr sz="1500" b="1"/>
            </a:lvl7pPr>
            <a:lvl8pPr marL="3199903" indent="0">
              <a:buNone/>
              <a:defRPr sz="1500" b="1"/>
            </a:lvl8pPr>
            <a:lvl9pPr marL="365703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611" y="2755598"/>
            <a:ext cx="5193907" cy="3114952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0413" cy="218953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2795"/>
            <a:ext cx="5384099" cy="4533297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2795"/>
            <a:ext cx="5384099" cy="4533297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9560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012" y="446810"/>
            <a:ext cx="3547072" cy="181759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012" y="446812"/>
            <a:ext cx="3547072" cy="16210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004" y="446811"/>
            <a:ext cx="6251819" cy="542373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012" y="2264403"/>
            <a:ext cx="3547072" cy="3606145"/>
          </a:xfrm>
        </p:spPr>
        <p:txBody>
          <a:bodyPr/>
          <a:lstStyle>
            <a:lvl1pPr marL="0" indent="0">
              <a:buNone/>
              <a:defRPr sz="1400"/>
            </a:lvl1pPr>
            <a:lvl2pPr marL="457128" indent="0">
              <a:buNone/>
              <a:defRPr sz="1200"/>
            </a:lvl2pPr>
            <a:lvl3pPr marL="914258" indent="0">
              <a:buNone/>
              <a:defRPr sz="1000"/>
            </a:lvl3pPr>
            <a:lvl4pPr marL="1371386" indent="0">
              <a:buNone/>
              <a:defRPr sz="1000"/>
            </a:lvl4pPr>
            <a:lvl5pPr marL="1828516" indent="0">
              <a:buNone/>
              <a:defRPr sz="1000"/>
            </a:lvl5pPr>
            <a:lvl6pPr marL="2285645" indent="0">
              <a:buNone/>
              <a:defRPr sz="1000"/>
            </a:lvl6pPr>
            <a:lvl7pPr marL="2742773" indent="0">
              <a:buNone/>
              <a:defRPr sz="1000"/>
            </a:lvl7pPr>
            <a:lvl8pPr marL="3199903" indent="0">
              <a:buNone/>
              <a:defRPr sz="1000"/>
            </a:lvl8pPr>
            <a:lvl9pPr marL="365703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623" y="728701"/>
            <a:ext cx="4852356" cy="161978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7325" y="0"/>
            <a:ext cx="6093089" cy="6869113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623" y="2348485"/>
            <a:ext cx="4852356" cy="3522063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128" indent="0">
              <a:buNone/>
              <a:defRPr sz="1200"/>
            </a:lvl2pPr>
            <a:lvl3pPr marL="914258" indent="0">
              <a:buNone/>
              <a:defRPr sz="1000"/>
            </a:lvl3pPr>
            <a:lvl4pPr marL="1371386" indent="0">
              <a:buNone/>
              <a:defRPr sz="1000"/>
            </a:lvl4pPr>
            <a:lvl5pPr marL="1828516" indent="0">
              <a:buNone/>
              <a:defRPr sz="1000"/>
            </a:lvl5pPr>
            <a:lvl6pPr marL="2285645" indent="0">
              <a:buNone/>
              <a:defRPr sz="1000"/>
            </a:lvl6pPr>
            <a:lvl7pPr marL="2742773" indent="0">
              <a:buNone/>
              <a:defRPr sz="1000"/>
            </a:lvl7pPr>
            <a:lvl8pPr marL="3199903" indent="0">
              <a:buNone/>
              <a:defRPr sz="1000"/>
            </a:lvl8pPr>
            <a:lvl9pPr marL="365703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305" y="6051153"/>
            <a:ext cx="976752" cy="365717"/>
          </a:xfrm>
        </p:spPr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19" y="6051153"/>
            <a:ext cx="3294984" cy="365717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057" y="5925476"/>
            <a:ext cx="1062016" cy="491394"/>
          </a:xfrm>
        </p:spPr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96" y="4808379"/>
            <a:ext cx="10560043" cy="567656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0413" cy="4808379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5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896" y="5376035"/>
            <a:ext cx="10560043" cy="4945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28" indent="0">
              <a:buNone/>
              <a:defRPr sz="1200"/>
            </a:lvl2pPr>
            <a:lvl3pPr marL="914258" indent="0">
              <a:buNone/>
              <a:defRPr sz="1000"/>
            </a:lvl3pPr>
            <a:lvl4pPr marL="1371386" indent="0">
              <a:buNone/>
              <a:defRPr sz="1000"/>
            </a:lvl4pPr>
            <a:lvl5pPr marL="1828516" indent="0">
              <a:buNone/>
              <a:defRPr sz="1000"/>
            </a:lvl5pPr>
            <a:lvl6pPr marL="2285645" indent="0">
              <a:buNone/>
              <a:defRPr sz="1000"/>
            </a:lvl6pPr>
            <a:lvl7pPr marL="2742773" indent="0">
              <a:buNone/>
              <a:defRPr sz="1000"/>
            </a:lvl7pPr>
            <a:lvl8pPr marL="3199903" indent="0">
              <a:buNone/>
              <a:defRPr sz="1000"/>
            </a:lvl8pPr>
            <a:lvl9pPr marL="365703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15" y="1083208"/>
            <a:ext cx="6331592" cy="3244437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874" y="1240509"/>
            <a:ext cx="5893073" cy="2650200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080" y="4450882"/>
            <a:ext cx="5890869" cy="714397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3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3658" y="1083210"/>
            <a:ext cx="3809505" cy="408206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737" y="2290290"/>
            <a:ext cx="4894477" cy="2508030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6915" y="2439906"/>
            <a:ext cx="4381951" cy="201104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5201" y="2289706"/>
            <a:ext cx="4879665" cy="229924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0413" cy="218953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8654" y="446813"/>
            <a:ext cx="4521759" cy="5423737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2475" y="587122"/>
            <a:ext cx="2494466" cy="5143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897" y="446813"/>
            <a:ext cx="6610679" cy="5423737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32643" y="0"/>
            <a:ext cx="3057770" cy="68691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0777" y="3587205"/>
            <a:ext cx="5282512" cy="2137057"/>
          </a:xfrm>
        </p:spPr>
        <p:txBody>
          <a:bodyPr anchor="t">
            <a:normAutofit/>
          </a:bodyPr>
          <a:lstStyle>
            <a:lvl1pPr marL="0" indent="0" algn="r">
              <a:buNone/>
              <a:defRPr sz="1700">
                <a:solidFill>
                  <a:schemeClr val="tx2"/>
                </a:solidFill>
              </a:defRPr>
            </a:lvl1pPr>
            <a:lvl2pPr marL="544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2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1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250777" y="1450146"/>
            <a:ext cx="5282512" cy="2137057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4776698" y="6436616"/>
            <a:ext cx="3758709" cy="127205"/>
          </a:xfrm>
        </p:spPr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52189" y="6411172"/>
            <a:ext cx="609521" cy="152647"/>
          </a:xfrm>
        </p:spPr>
        <p:txBody>
          <a:bodyPr/>
          <a:lstStyle>
            <a:lvl1pPr algn="r">
              <a:defRPr/>
            </a:lvl1pPr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4774579" y="6306452"/>
            <a:ext cx="3760826" cy="152647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2" y="457941"/>
            <a:ext cx="4876165" cy="572426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7600"/>
            <a:ext cx="5386216" cy="640799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441" indent="0">
              <a:buNone/>
              <a:defRPr sz="2400" b="1"/>
            </a:lvl2pPr>
            <a:lvl3pPr marL="1088880" indent="0">
              <a:buNone/>
              <a:defRPr sz="2100" b="1"/>
            </a:lvl3pPr>
            <a:lvl4pPr marL="1633322" indent="0">
              <a:buNone/>
              <a:defRPr sz="1900" b="1"/>
            </a:lvl4pPr>
            <a:lvl5pPr marL="2177763" indent="0">
              <a:buNone/>
              <a:defRPr sz="1900" b="1"/>
            </a:lvl5pPr>
            <a:lvl6pPr marL="2722203" indent="0">
              <a:buNone/>
              <a:defRPr sz="1900" b="1"/>
            </a:lvl6pPr>
            <a:lvl7pPr marL="3266643" indent="0">
              <a:buNone/>
              <a:defRPr sz="1900" b="1"/>
            </a:lvl7pPr>
            <a:lvl8pPr marL="3811083" indent="0">
              <a:buNone/>
              <a:defRPr sz="1900" b="1"/>
            </a:lvl8pPr>
            <a:lvl9pPr marL="435552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8399"/>
            <a:ext cx="5386216" cy="395769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7600"/>
            <a:ext cx="5388332" cy="640799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441" indent="0">
              <a:buNone/>
              <a:defRPr sz="2400" b="1"/>
            </a:lvl2pPr>
            <a:lvl3pPr marL="1088880" indent="0">
              <a:buNone/>
              <a:defRPr sz="2100" b="1"/>
            </a:lvl3pPr>
            <a:lvl4pPr marL="1633322" indent="0">
              <a:buNone/>
              <a:defRPr sz="1900" b="1"/>
            </a:lvl4pPr>
            <a:lvl5pPr marL="2177763" indent="0">
              <a:buNone/>
              <a:defRPr sz="1900" b="1"/>
            </a:lvl5pPr>
            <a:lvl6pPr marL="2722203" indent="0">
              <a:buNone/>
              <a:defRPr sz="1900" b="1"/>
            </a:lvl6pPr>
            <a:lvl7pPr marL="3266643" indent="0">
              <a:buNone/>
              <a:defRPr sz="1900" b="1"/>
            </a:lvl7pPr>
            <a:lvl8pPr marL="3811083" indent="0">
              <a:buNone/>
              <a:defRPr sz="1900" b="1"/>
            </a:lvl8pPr>
            <a:lvl9pPr marL="435552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8399"/>
            <a:ext cx="5388332" cy="395769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7487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2810" y="0"/>
            <a:ext cx="3057770" cy="6869113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1119574" y="6436616"/>
            <a:ext cx="3758709" cy="127205"/>
          </a:xfrm>
        </p:spPr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5487803" y="6411172"/>
            <a:ext cx="711107" cy="152647"/>
          </a:xfrm>
        </p:spPr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117455" y="6306452"/>
            <a:ext cx="3760826" cy="152647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520" y="1831763"/>
            <a:ext cx="4266645" cy="175544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523" y="3584023"/>
            <a:ext cx="4266971" cy="1462132"/>
          </a:xfrm>
        </p:spPr>
        <p:txBody>
          <a:bodyPr anchor="t">
            <a:normAutofit/>
          </a:bodyPr>
          <a:lstStyle>
            <a:lvl1pPr marL="0" indent="0" algn="r" defTabSz="108888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7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3434556"/>
            <a:ext cx="4165058" cy="2671322"/>
          </a:xfrm>
        </p:spPr>
        <p:txBody>
          <a:bodyPr>
            <a:normAutofit/>
          </a:bodyPr>
          <a:lstStyle>
            <a:lvl1pPr marL="272221" indent="-217776"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457941"/>
            <a:ext cx="4165058" cy="2671322"/>
          </a:xfrm>
        </p:spPr>
        <p:txBody>
          <a:bodyPr>
            <a:normAutofit/>
          </a:bodyPr>
          <a:lstStyle>
            <a:lvl1pPr marL="272221" indent="-217776"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01553" y="457941"/>
            <a:ext cx="3758711" cy="5724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275684"/>
            <a:ext cx="4774578" cy="411828"/>
          </a:xfrm>
        </p:spPr>
        <p:txBody>
          <a:bodyPr anchor="b">
            <a:noAutofit/>
          </a:bodyPr>
          <a:lstStyle>
            <a:lvl1pPr marL="0" indent="0" algn="ctr">
              <a:buNone/>
              <a:defRPr sz="1700" b="0">
                <a:solidFill>
                  <a:schemeClr val="tx2"/>
                </a:solidFill>
              </a:defRPr>
            </a:lvl1pPr>
            <a:lvl2pPr marL="544441" indent="0">
              <a:buNone/>
              <a:defRPr sz="2400" b="1"/>
            </a:lvl2pPr>
            <a:lvl3pPr marL="1088880" indent="0">
              <a:buNone/>
              <a:defRPr sz="2100" b="1"/>
            </a:lvl3pPr>
            <a:lvl4pPr marL="1633322" indent="0">
              <a:buNone/>
              <a:defRPr sz="1900" b="1"/>
            </a:lvl4pPr>
            <a:lvl5pPr marL="2177763" indent="0">
              <a:buNone/>
              <a:defRPr sz="1900" b="1"/>
            </a:lvl5pPr>
            <a:lvl6pPr marL="2722203" indent="0">
              <a:buNone/>
              <a:defRPr sz="1900" b="1"/>
            </a:lvl6pPr>
            <a:lvl7pPr marL="3266643" indent="0">
              <a:buNone/>
              <a:defRPr sz="1900" b="1"/>
            </a:lvl7pPr>
            <a:lvl8pPr marL="3811083" indent="0">
              <a:buNone/>
              <a:defRPr sz="1900" b="1"/>
            </a:lvl8pPr>
            <a:lvl9pPr marL="435552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676382"/>
            <a:ext cx="4774578" cy="2529204"/>
          </a:xfrm>
        </p:spPr>
        <p:txBody>
          <a:bodyPr anchor="t">
            <a:normAutofit/>
          </a:bodyPr>
          <a:lstStyle>
            <a:lvl1pPr marL="272221" indent="-217776"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 baseline="0"/>
            </a:lvl4pPr>
            <a:lvl5pPr>
              <a:buFont typeface="Wingdings" pitchFamily="2" charset="2"/>
              <a:buChar char="§"/>
              <a:defRPr sz="1700"/>
            </a:lvl5pPr>
            <a:lvl6pPr>
              <a:buFont typeface="Wingdings" pitchFamily="2" charset="2"/>
              <a:buChar char="§"/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20" y="3434557"/>
            <a:ext cx="4774578" cy="411828"/>
          </a:xfrm>
        </p:spPr>
        <p:txBody>
          <a:bodyPr anchor="b">
            <a:noAutofit/>
          </a:bodyPr>
          <a:lstStyle>
            <a:lvl1pPr marL="0" indent="0" algn="ctr">
              <a:buNone/>
              <a:defRPr sz="1700" b="0">
                <a:solidFill>
                  <a:schemeClr val="tx2"/>
                </a:solidFill>
              </a:defRPr>
            </a:lvl1pPr>
            <a:lvl2pPr marL="544441" indent="0">
              <a:buNone/>
              <a:defRPr sz="2400" b="1"/>
            </a:lvl2pPr>
            <a:lvl3pPr marL="1088880" indent="0">
              <a:buNone/>
              <a:defRPr sz="2100" b="1"/>
            </a:lvl3pPr>
            <a:lvl4pPr marL="1633322" indent="0">
              <a:buNone/>
              <a:defRPr sz="1900" b="1"/>
            </a:lvl4pPr>
            <a:lvl5pPr marL="2177763" indent="0">
              <a:buNone/>
              <a:defRPr sz="1900" b="1"/>
            </a:lvl5pPr>
            <a:lvl6pPr marL="2722203" indent="0">
              <a:buNone/>
              <a:defRPr sz="1900" b="1"/>
            </a:lvl6pPr>
            <a:lvl7pPr marL="3266643" indent="0">
              <a:buNone/>
              <a:defRPr sz="1900" b="1"/>
            </a:lvl7pPr>
            <a:lvl8pPr marL="3811083" indent="0">
              <a:buNone/>
              <a:defRPr sz="1900" b="1"/>
            </a:lvl8pPr>
            <a:lvl9pPr marL="435552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20" y="3846385"/>
            <a:ext cx="4774578" cy="2519274"/>
          </a:xfrm>
        </p:spPr>
        <p:txBody>
          <a:bodyPr anchor="t">
            <a:normAutofit/>
          </a:bodyPr>
          <a:lstStyle>
            <a:lvl1pPr marL="272221" indent="-217776"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01553" y="457941"/>
            <a:ext cx="3758711" cy="5724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7752" y="457942"/>
            <a:ext cx="5282512" cy="57242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7900" y="1679118"/>
            <a:ext cx="3352364" cy="1877875"/>
          </a:xfrm>
        </p:spPr>
        <p:txBody>
          <a:bodyPr anchor="b">
            <a:normAutofit/>
          </a:bodyPr>
          <a:lstStyle>
            <a:lvl1pPr algn="r">
              <a:defRPr sz="24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47" y="1679117"/>
            <a:ext cx="6265872" cy="3510880"/>
          </a:xfrm>
        </p:spPr>
        <p:txBody>
          <a:bodyPr>
            <a:normAutofit/>
          </a:bodyPr>
          <a:lstStyle>
            <a:lvl1pPr marL="272221" indent="-217776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4248" y="3558128"/>
            <a:ext cx="2946016" cy="16318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544441" indent="0">
              <a:buNone/>
              <a:defRPr sz="1400"/>
            </a:lvl2pPr>
            <a:lvl3pPr marL="1088880" indent="0">
              <a:buNone/>
              <a:defRPr sz="1200"/>
            </a:lvl3pPr>
            <a:lvl4pPr marL="1633322" indent="0">
              <a:buNone/>
              <a:defRPr sz="1100"/>
            </a:lvl4pPr>
            <a:lvl5pPr marL="2177763" indent="0">
              <a:buNone/>
              <a:defRPr sz="1100"/>
            </a:lvl5pPr>
            <a:lvl6pPr marL="2722203" indent="0">
              <a:buNone/>
              <a:defRPr sz="1100"/>
            </a:lvl6pPr>
            <a:lvl7pPr marL="3266643" indent="0">
              <a:buNone/>
              <a:defRPr sz="1100"/>
            </a:lvl7pPr>
            <a:lvl8pPr marL="3811083" indent="0">
              <a:buNone/>
              <a:defRPr sz="1100"/>
            </a:lvl8pPr>
            <a:lvl9pPr marL="435552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6349" y="1679117"/>
            <a:ext cx="6261807" cy="3510880"/>
          </a:xfrm>
        </p:spPr>
        <p:txBody>
          <a:bodyPr/>
          <a:lstStyle>
            <a:lvl1pPr marL="0" indent="0">
              <a:buNone/>
              <a:defRPr sz="3800"/>
            </a:lvl1pPr>
            <a:lvl2pPr marL="544441" indent="0">
              <a:buNone/>
              <a:defRPr sz="3300"/>
            </a:lvl2pPr>
            <a:lvl3pPr marL="1088880" indent="0">
              <a:buNone/>
              <a:defRPr sz="2900"/>
            </a:lvl3pPr>
            <a:lvl4pPr marL="1633322" indent="0">
              <a:buNone/>
              <a:defRPr sz="2400"/>
            </a:lvl4pPr>
            <a:lvl5pPr marL="2177763" indent="0">
              <a:buNone/>
              <a:defRPr sz="2400"/>
            </a:lvl5pPr>
            <a:lvl6pPr marL="2722203" indent="0">
              <a:buNone/>
              <a:defRPr sz="2400"/>
            </a:lvl6pPr>
            <a:lvl7pPr marL="3266643" indent="0">
              <a:buNone/>
              <a:defRPr sz="2400"/>
            </a:lvl7pPr>
            <a:lvl8pPr marL="3811083" indent="0">
              <a:buNone/>
              <a:defRPr sz="2400"/>
            </a:lvl8pPr>
            <a:lvl9pPr marL="4355525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07900" y="1679116"/>
            <a:ext cx="3352364" cy="1879012"/>
          </a:xfrm>
        </p:spPr>
        <p:txBody>
          <a:bodyPr anchor="b">
            <a:normAutofit/>
          </a:bodyPr>
          <a:lstStyle>
            <a:lvl1pPr algn="r">
              <a:defRPr sz="24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4248" y="3558128"/>
            <a:ext cx="2946016" cy="16318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544441" indent="0">
              <a:buNone/>
              <a:defRPr sz="1400"/>
            </a:lvl2pPr>
            <a:lvl3pPr marL="1088880" indent="0">
              <a:buNone/>
              <a:defRPr sz="1200"/>
            </a:lvl3pPr>
            <a:lvl4pPr marL="1633322" indent="0">
              <a:buNone/>
              <a:defRPr sz="1100"/>
            </a:lvl4pPr>
            <a:lvl5pPr marL="2177763" indent="0">
              <a:buNone/>
              <a:defRPr sz="1100"/>
            </a:lvl5pPr>
            <a:lvl6pPr marL="2722203" indent="0">
              <a:buNone/>
              <a:defRPr sz="1100"/>
            </a:lvl6pPr>
            <a:lvl7pPr marL="3266643" indent="0">
              <a:buNone/>
              <a:defRPr sz="1100"/>
            </a:lvl7pPr>
            <a:lvl8pPr marL="3811083" indent="0">
              <a:buNone/>
              <a:defRPr sz="1100"/>
            </a:lvl8pPr>
            <a:lvl9pPr marL="435552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5085"/>
            <a:ext cx="2742843" cy="58610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5085"/>
            <a:ext cx="8025355" cy="58610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4671705"/>
            <a:ext cx="1219986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88" tIns="54444" rIns="108888" bIns="5444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281" y="1755443"/>
            <a:ext cx="10361851" cy="1832726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7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281" y="3617459"/>
            <a:ext cx="10361851" cy="1201648"/>
          </a:xfrm>
        </p:spPr>
        <p:txBody>
          <a:bodyPr lIns="54444" rIns="54444"/>
          <a:lstStyle>
            <a:lvl1pPr marL="0" marR="76222" indent="0" algn="r">
              <a:buNone/>
              <a:defRPr>
                <a:solidFill>
                  <a:schemeClr val="tx2"/>
                </a:solidFill>
              </a:defRPr>
            </a:lvl1pPr>
            <a:lvl2pPr marL="544441" indent="0" algn="ctr">
              <a:buNone/>
            </a:lvl2pPr>
            <a:lvl3pPr marL="1088880" indent="0" algn="ctr">
              <a:buNone/>
            </a:lvl3pPr>
            <a:lvl4pPr marL="1633322" indent="0" algn="ctr">
              <a:buNone/>
            </a:lvl4pPr>
            <a:lvl5pPr marL="2177763" indent="0" algn="ctr">
              <a:buNone/>
            </a:lvl5pPr>
            <a:lvl6pPr marL="2722203" indent="0" algn="ctr">
              <a:buNone/>
            </a:lvl6pPr>
            <a:lvl7pPr marL="3266643" indent="0" algn="ctr">
              <a:buNone/>
            </a:lvl7pPr>
            <a:lvl8pPr marL="3811083" indent="0" algn="ctr">
              <a:buNone/>
            </a:lvl8pPr>
            <a:lvl9pPr marL="4355525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61026"/>
            <a:ext cx="12195432" cy="191518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7255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44" y="1061429"/>
            <a:ext cx="10361851" cy="183176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9603" y="2936462"/>
            <a:ext cx="6095207" cy="1457246"/>
          </a:xfrm>
        </p:spPr>
        <p:txBody>
          <a:bodyPr lIns="108888" rIns="108888" anchor="t"/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276" y="3010342"/>
            <a:ext cx="243808" cy="22897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88" tIns="54444" rIns="108888" bIns="54444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599753" y="3010342"/>
            <a:ext cx="243808" cy="22897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88" tIns="54444" rIns="108888" bIns="54444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483730"/>
            <a:ext cx="5384099" cy="4533297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483730"/>
            <a:ext cx="5384099" cy="4533297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493"/>
            <a:ext cx="10971372" cy="1144852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5418968"/>
            <a:ext cx="5386216" cy="763235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17776" anchor="ctr"/>
          <a:lstStyle>
            <a:lvl1pPr marL="0" indent="0">
              <a:buNone/>
              <a:defRPr sz="2900" b="0">
                <a:solidFill>
                  <a:schemeClr val="bg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2562" y="5418968"/>
            <a:ext cx="5388332" cy="763235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17776" anchor="ctr"/>
          <a:lstStyle>
            <a:lvl1pPr marL="0" indent="0">
              <a:buNone/>
              <a:defRPr sz="2900" b="0">
                <a:solidFill>
                  <a:schemeClr val="bg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521" y="1446635"/>
            <a:ext cx="5386216" cy="394815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1446635"/>
            <a:ext cx="5388332" cy="394815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41" y="4884704"/>
            <a:ext cx="9974403" cy="457941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0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033" y="5363780"/>
            <a:ext cx="5298766" cy="915882"/>
          </a:xfrm>
        </p:spPr>
        <p:txBody>
          <a:bodyPr/>
          <a:lstStyle>
            <a:lvl1pPr marL="0" indent="0" algn="r">
              <a:buNone/>
              <a:defRPr sz="19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041" y="274764"/>
            <a:ext cx="9971758" cy="457940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8208" y="6418329"/>
            <a:ext cx="2559987" cy="366353"/>
          </a:xfrm>
        </p:spPr>
        <p:txBody>
          <a:bodyPr/>
          <a:lstStyle>
            <a:extLst/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446" y="5452223"/>
            <a:ext cx="9549157" cy="649282"/>
          </a:xfrm>
          <a:noFill/>
        </p:spPr>
        <p:txBody>
          <a:bodyPr lIns="108888" tIns="0" rIns="108888" anchor="t"/>
          <a:lstStyle>
            <a:lvl1pPr marL="0" marR="21777" indent="0" algn="r">
              <a:buNone/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761" y="190276"/>
            <a:ext cx="11580892" cy="439623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8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338" y="6418329"/>
            <a:ext cx="3133833" cy="3657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60" y="4873006"/>
            <a:ext cx="10765841" cy="56358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6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12" y="5954569"/>
            <a:ext cx="6586641" cy="92256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88" tIns="54444" rIns="108888" bIns="54444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540" y="5948636"/>
            <a:ext cx="4919961" cy="934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88" tIns="54444" rIns="108888" bIns="54444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5" y="5800639"/>
            <a:ext cx="4535828" cy="1082619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8888" tIns="54444" rIns="108888" bIns="54444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4" y="5797117"/>
            <a:ext cx="4540088" cy="1086140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0646" y="4996524"/>
            <a:ext cx="243808" cy="22897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88" tIns="54444" rIns="108888" bIns="54444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2123" y="4996524"/>
            <a:ext cx="243808" cy="22897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88" tIns="54444" rIns="108888" bIns="54444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483730"/>
            <a:ext cx="10971372" cy="439317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163" y="275085"/>
            <a:ext cx="2369652" cy="560182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5087"/>
            <a:ext cx="8431702" cy="560182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90703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760" y="228971"/>
            <a:ext cx="11593083" cy="6044819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05" tIns="54453" rIns="108905" bIns="54453"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183" y="5362639"/>
            <a:ext cx="11629654" cy="1333738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1602793"/>
            <a:ext cx="10361851" cy="1782993"/>
          </a:xfrm>
        </p:spPr>
        <p:txBody>
          <a:bodyPr anchor="b">
            <a:normAutofit/>
          </a:bodyPr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561763"/>
            <a:ext cx="8533289" cy="147558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544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2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1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6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760" y="228971"/>
            <a:ext cx="11593083" cy="4744267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05" tIns="54453" rIns="108905" bIns="54453"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2202" y="4210404"/>
            <a:ext cx="3834739" cy="715183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8905" tIns="54453" rIns="108905" bIns="5445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1973" y="4081894"/>
            <a:ext cx="7391724" cy="851516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8905" tIns="54453" rIns="108905" bIns="5445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146" y="4094185"/>
            <a:ext cx="7289691" cy="7755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8905" tIns="54453" rIns="108905" bIns="5445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8345" y="4080776"/>
            <a:ext cx="4410093" cy="652605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8905" tIns="54453" rIns="108905" bIns="5445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183" y="4065132"/>
            <a:ext cx="11629654" cy="13320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108905" tIns="54453" rIns="108905" bIns="5445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923" y="2467552"/>
            <a:ext cx="10361851" cy="1526470"/>
          </a:xfrm>
        </p:spPr>
        <p:txBody>
          <a:bodyPr anchor="t">
            <a:normAutofit/>
          </a:bodyPr>
          <a:lstStyle>
            <a:lvl1pPr algn="ctr">
              <a:defRPr sz="5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2916" y="1439778"/>
            <a:ext cx="8555865" cy="941324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5445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90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57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810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26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715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167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620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089" y="2683534"/>
            <a:ext cx="5095593" cy="34528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2730" y="2683534"/>
            <a:ext cx="5095593" cy="34528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090" y="2682454"/>
            <a:ext cx="5095593" cy="640799"/>
          </a:xfrm>
        </p:spPr>
        <p:txBody>
          <a:bodyPr anchor="ctr"/>
          <a:lstStyle>
            <a:lvl1pPr marL="0" indent="0" algn="ctr">
              <a:buNone/>
              <a:defRPr sz="2900" b="0">
                <a:solidFill>
                  <a:schemeClr val="tx2"/>
                </a:solidFill>
                <a:latin typeface="+mj-lt"/>
              </a:defRPr>
            </a:lvl1pPr>
            <a:lvl2pPr marL="544525" indent="0">
              <a:buNone/>
              <a:defRPr sz="2400" b="1"/>
            </a:lvl2pPr>
            <a:lvl3pPr marL="1089050" indent="0">
              <a:buNone/>
              <a:defRPr sz="2100" b="1"/>
            </a:lvl3pPr>
            <a:lvl4pPr marL="1633576" indent="0">
              <a:buNone/>
              <a:defRPr sz="1900" b="1"/>
            </a:lvl4pPr>
            <a:lvl5pPr marL="2178101" indent="0">
              <a:buNone/>
              <a:defRPr sz="1900" b="1"/>
            </a:lvl5pPr>
            <a:lvl6pPr marL="2722626" indent="0">
              <a:buNone/>
              <a:defRPr sz="1900" b="1"/>
            </a:lvl6pPr>
            <a:lvl7pPr marL="3267151" indent="0">
              <a:buNone/>
              <a:defRPr sz="1900" b="1"/>
            </a:lvl7pPr>
            <a:lvl8pPr marL="3811676" indent="0">
              <a:buNone/>
              <a:defRPr sz="1900" b="1"/>
            </a:lvl8pPr>
            <a:lvl9pPr marL="435620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992" y="3434557"/>
            <a:ext cx="5092744" cy="270153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793" y="2682453"/>
            <a:ext cx="5095593" cy="640799"/>
          </a:xfrm>
        </p:spPr>
        <p:txBody>
          <a:bodyPr anchor="ctr"/>
          <a:lstStyle>
            <a:lvl1pPr marL="0" indent="0" algn="ctr">
              <a:buNone/>
              <a:defRPr sz="2900" b="0" i="0">
                <a:solidFill>
                  <a:schemeClr val="tx2"/>
                </a:solidFill>
                <a:latin typeface="+mj-lt"/>
              </a:defRPr>
            </a:lvl1pPr>
            <a:lvl2pPr marL="544525" indent="0">
              <a:buNone/>
              <a:defRPr sz="2400" b="1"/>
            </a:lvl2pPr>
            <a:lvl3pPr marL="1089050" indent="0">
              <a:buNone/>
              <a:defRPr sz="2100" b="1"/>
            </a:lvl3pPr>
            <a:lvl4pPr marL="1633576" indent="0">
              <a:buNone/>
              <a:defRPr sz="1900" b="1"/>
            </a:lvl4pPr>
            <a:lvl5pPr marL="2178101" indent="0">
              <a:buNone/>
              <a:defRPr sz="1900" b="1"/>
            </a:lvl5pPr>
            <a:lvl6pPr marL="2722626" indent="0">
              <a:buNone/>
              <a:defRPr sz="1900" b="1"/>
            </a:lvl6pPr>
            <a:lvl7pPr marL="3267151" indent="0">
              <a:buNone/>
              <a:defRPr sz="1900" b="1"/>
            </a:lvl7pPr>
            <a:lvl8pPr marL="3811676" indent="0">
              <a:buNone/>
              <a:defRPr sz="1900" b="1"/>
            </a:lvl8pPr>
            <a:lvl9pPr marL="435620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0" y="3434557"/>
            <a:ext cx="5095593" cy="270153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760" y="228970"/>
            <a:ext cx="11593083" cy="1428776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05" tIns="54453" rIns="108905" bIns="54453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183" y="715348"/>
            <a:ext cx="11629654" cy="13320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760" y="228970"/>
            <a:ext cx="11593083" cy="1428776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05" tIns="54453" rIns="108905" bIns="54453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041" y="3587204"/>
            <a:ext cx="4469818" cy="190808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715"/>
              </a:spcAft>
              <a:buNone/>
              <a:defRPr sz="2100">
                <a:solidFill>
                  <a:schemeClr val="tx2"/>
                </a:solidFill>
              </a:defRPr>
            </a:lvl1pPr>
            <a:lvl2pPr marL="544525" indent="0">
              <a:buNone/>
              <a:defRPr sz="1400"/>
            </a:lvl2pPr>
            <a:lvl3pPr marL="1089050" indent="0">
              <a:buNone/>
              <a:defRPr sz="1200"/>
            </a:lvl3pPr>
            <a:lvl4pPr marL="1633576" indent="0">
              <a:buNone/>
              <a:defRPr sz="1100"/>
            </a:lvl4pPr>
            <a:lvl5pPr marL="2178101" indent="0">
              <a:buNone/>
              <a:defRPr sz="1100"/>
            </a:lvl5pPr>
            <a:lvl6pPr marL="2722626" indent="0">
              <a:buNone/>
              <a:defRPr sz="1100"/>
            </a:lvl6pPr>
            <a:lvl7pPr marL="3267151" indent="0">
              <a:buNone/>
              <a:defRPr sz="1100"/>
            </a:lvl7pPr>
            <a:lvl8pPr marL="3811676" indent="0">
              <a:buNone/>
              <a:defRPr sz="1100"/>
            </a:lvl8pPr>
            <a:lvl9pPr marL="435620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183" y="715348"/>
            <a:ext cx="11629654" cy="1333738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041" y="2289704"/>
            <a:ext cx="4469818" cy="1254758"/>
          </a:xfrm>
        </p:spPr>
        <p:txBody>
          <a:bodyPr anchor="b">
            <a:noAutofit/>
          </a:bodyPr>
          <a:lstStyle>
            <a:lvl1pPr algn="l"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1809" y="1831763"/>
            <a:ext cx="5204757" cy="3816174"/>
          </a:xfrm>
        </p:spPr>
        <p:txBody>
          <a:bodyPr anchor="ctr"/>
          <a:lstStyle>
            <a:lvl1pPr>
              <a:buClr>
                <a:schemeClr val="bg1"/>
              </a:buClr>
              <a:defRPr sz="26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4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21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9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900">
                <a:solidFill>
                  <a:schemeClr val="tx2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760" y="228971"/>
            <a:ext cx="11593083" cy="6044819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05" tIns="54453" rIns="108905" bIns="54453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183" y="5362639"/>
            <a:ext cx="11629654" cy="1333738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028" y="339216"/>
            <a:ext cx="5082865" cy="2433872"/>
          </a:xfrm>
        </p:spPr>
        <p:txBody>
          <a:bodyPr anchor="b">
            <a:normAutofit/>
          </a:bodyPr>
          <a:lstStyle>
            <a:lvl1pPr algn="l">
              <a:defRPr sz="33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0266" y="2790047"/>
            <a:ext cx="5090627" cy="2425391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  <a:lvl2pPr marL="544525" indent="0">
              <a:buNone/>
              <a:defRPr sz="1400"/>
            </a:lvl2pPr>
            <a:lvl3pPr marL="1089050" indent="0">
              <a:buNone/>
              <a:defRPr sz="1200"/>
            </a:lvl3pPr>
            <a:lvl4pPr marL="1633576" indent="0">
              <a:buNone/>
              <a:defRPr sz="1100"/>
            </a:lvl4pPr>
            <a:lvl5pPr marL="2178101" indent="0">
              <a:buNone/>
              <a:defRPr sz="1100"/>
            </a:lvl5pPr>
            <a:lvl6pPr marL="2722626" indent="0">
              <a:buNone/>
              <a:defRPr sz="1100"/>
            </a:lvl6pPr>
            <a:lvl7pPr marL="3267151" indent="0">
              <a:buNone/>
              <a:defRPr sz="1100"/>
            </a:lvl7pPr>
            <a:lvl8pPr marL="3811676" indent="0">
              <a:buNone/>
              <a:defRPr sz="1100"/>
            </a:lvl8pPr>
            <a:lvl9pPr marL="435620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455" y="1373822"/>
            <a:ext cx="4754261" cy="2930822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800">
                <a:solidFill>
                  <a:schemeClr val="bg1"/>
                </a:solidFill>
              </a:defRPr>
            </a:lvl1pPr>
            <a:lvl2pPr marL="544525" indent="0">
              <a:buNone/>
              <a:defRPr sz="3300"/>
            </a:lvl2pPr>
            <a:lvl3pPr marL="1089050" indent="0">
              <a:buNone/>
              <a:defRPr sz="2900"/>
            </a:lvl3pPr>
            <a:lvl4pPr marL="1633576" indent="0">
              <a:buNone/>
              <a:defRPr sz="2400"/>
            </a:lvl4pPr>
            <a:lvl5pPr marL="2178101" indent="0">
              <a:buNone/>
              <a:defRPr sz="2400"/>
            </a:lvl5pPr>
            <a:lvl6pPr marL="2722626" indent="0">
              <a:buNone/>
              <a:defRPr sz="2400"/>
            </a:lvl6pPr>
            <a:lvl7pPr marL="3267151" indent="0">
              <a:buNone/>
              <a:defRPr sz="2400"/>
            </a:lvl7pPr>
            <a:lvl8pPr marL="3811676" indent="0">
              <a:buNone/>
              <a:defRPr sz="2400"/>
            </a:lvl8pPr>
            <a:lvl9pPr marL="4356202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492"/>
            <a:ext cx="4010562" cy="116393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494"/>
            <a:ext cx="6814779" cy="586259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7427"/>
            <a:ext cx="4010562" cy="4698665"/>
          </a:xfrm>
        </p:spPr>
        <p:txBody>
          <a:bodyPr/>
          <a:lstStyle>
            <a:lvl1pPr marL="0" indent="0">
              <a:buNone/>
              <a:defRPr sz="1700"/>
            </a:lvl1pPr>
            <a:lvl2pPr marL="544441" indent="0">
              <a:buNone/>
              <a:defRPr sz="1400"/>
            </a:lvl2pPr>
            <a:lvl3pPr marL="1088880" indent="0">
              <a:buNone/>
              <a:defRPr sz="1200"/>
            </a:lvl3pPr>
            <a:lvl4pPr marL="1633322" indent="0">
              <a:buNone/>
              <a:defRPr sz="1100"/>
            </a:lvl4pPr>
            <a:lvl5pPr marL="2177763" indent="0">
              <a:buNone/>
              <a:defRPr sz="1100"/>
            </a:lvl5pPr>
            <a:lvl6pPr marL="2722203" indent="0">
              <a:buNone/>
              <a:defRPr sz="1100"/>
            </a:lvl6pPr>
            <a:lvl7pPr marL="3266643" indent="0">
              <a:buNone/>
              <a:defRPr sz="1100"/>
            </a:lvl7pPr>
            <a:lvl8pPr marL="3811083" indent="0">
              <a:buNone/>
              <a:defRPr sz="1100"/>
            </a:lvl8pPr>
            <a:lvl9pPr marL="435552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13346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760" y="228970"/>
            <a:ext cx="11593083" cy="1428776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05" tIns="54453" rIns="108905" bIns="54453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183" y="715348"/>
            <a:ext cx="11629654" cy="1333738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1450147"/>
            <a:ext cx="2742843" cy="449460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450146"/>
            <a:ext cx="8025355" cy="4494605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8379"/>
            <a:ext cx="7314248" cy="56765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3768"/>
            <a:ext cx="7314248" cy="4121468"/>
          </a:xfrm>
        </p:spPr>
        <p:txBody>
          <a:bodyPr/>
          <a:lstStyle>
            <a:lvl1pPr marL="0" indent="0">
              <a:buNone/>
              <a:defRPr sz="3800"/>
            </a:lvl1pPr>
            <a:lvl2pPr marL="544441" indent="0">
              <a:buNone/>
              <a:defRPr sz="3300"/>
            </a:lvl2pPr>
            <a:lvl3pPr marL="1088880" indent="0">
              <a:buNone/>
              <a:defRPr sz="2900"/>
            </a:lvl3pPr>
            <a:lvl4pPr marL="1633322" indent="0">
              <a:buNone/>
              <a:defRPr sz="2400"/>
            </a:lvl4pPr>
            <a:lvl5pPr marL="2177763" indent="0">
              <a:buNone/>
              <a:defRPr sz="2400"/>
            </a:lvl5pPr>
            <a:lvl6pPr marL="2722203" indent="0">
              <a:buNone/>
              <a:defRPr sz="2400"/>
            </a:lvl6pPr>
            <a:lvl7pPr marL="3266643" indent="0">
              <a:buNone/>
              <a:defRPr sz="2400"/>
            </a:lvl7pPr>
            <a:lvl8pPr marL="3811083" indent="0">
              <a:buNone/>
              <a:defRPr sz="2400"/>
            </a:lvl8pPr>
            <a:lvl9pPr marL="4355525" indent="0">
              <a:buNone/>
              <a:defRPr sz="24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76036"/>
            <a:ext cx="7314248" cy="806166"/>
          </a:xfrm>
        </p:spPr>
        <p:txBody>
          <a:bodyPr/>
          <a:lstStyle>
            <a:lvl1pPr marL="0" indent="0">
              <a:buNone/>
              <a:defRPr sz="1700"/>
            </a:lvl1pPr>
            <a:lvl2pPr marL="544441" indent="0">
              <a:buNone/>
              <a:defRPr sz="1400"/>
            </a:lvl2pPr>
            <a:lvl3pPr marL="1088880" indent="0">
              <a:buNone/>
              <a:defRPr sz="1200"/>
            </a:lvl3pPr>
            <a:lvl4pPr marL="1633322" indent="0">
              <a:buNone/>
              <a:defRPr sz="1100"/>
            </a:lvl4pPr>
            <a:lvl5pPr marL="2177763" indent="0">
              <a:buNone/>
              <a:defRPr sz="1100"/>
            </a:lvl5pPr>
            <a:lvl6pPr marL="2722203" indent="0">
              <a:buNone/>
              <a:defRPr sz="1100"/>
            </a:lvl6pPr>
            <a:lvl7pPr marL="3266643" indent="0">
              <a:buNone/>
              <a:defRPr sz="1100"/>
            </a:lvl7pPr>
            <a:lvl8pPr marL="3811083" indent="0">
              <a:buNone/>
              <a:defRPr sz="1100"/>
            </a:lvl8pPr>
            <a:lvl9pPr marL="435552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06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5083"/>
            <a:ext cx="10971372" cy="1144852"/>
          </a:xfrm>
          <a:prstGeom prst="rect">
            <a:avLst/>
          </a:prstGeom>
        </p:spPr>
        <p:txBody>
          <a:bodyPr vert="horz" lIns="108888" tIns="54444" rIns="108888" bIns="54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2795"/>
            <a:ext cx="10971372" cy="4533297"/>
          </a:xfrm>
          <a:prstGeom prst="rect">
            <a:avLst/>
          </a:prstGeom>
        </p:spPr>
        <p:txBody>
          <a:bodyPr vert="horz" lIns="108888" tIns="54444" rIns="108888" bIns="54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66651"/>
            <a:ext cx="2844430" cy="365717"/>
          </a:xfrm>
          <a:prstGeom prst="rect">
            <a:avLst/>
          </a:prstGeom>
        </p:spPr>
        <p:txBody>
          <a:bodyPr vert="horz" lIns="108888" tIns="54444" rIns="108888" bIns="544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66651"/>
            <a:ext cx="3860297" cy="365717"/>
          </a:xfrm>
          <a:prstGeom prst="rect">
            <a:avLst/>
          </a:prstGeom>
        </p:spPr>
        <p:txBody>
          <a:bodyPr vert="horz" lIns="108888" tIns="54444" rIns="108888" bIns="544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66651"/>
            <a:ext cx="2844430" cy="365717"/>
          </a:xfrm>
          <a:prstGeom prst="rect">
            <a:avLst/>
          </a:prstGeom>
        </p:spPr>
        <p:txBody>
          <a:bodyPr vert="horz" lIns="108888" tIns="54444" rIns="108888" bIns="544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888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31" indent="-408331" algn="l" defTabSz="108888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715" indent="-340275" algn="l" defTabSz="1088880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101" indent="-272221" algn="l" defTabSz="108888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542" indent="-272221" algn="l" defTabSz="108888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982" indent="-272221" algn="l" defTabSz="108888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4423" indent="-272221" algn="l" defTabSz="10888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8864" indent="-272221" algn="l" defTabSz="10888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3304" indent="-272221" algn="l" defTabSz="10888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7745" indent="-272221" algn="l" defTabSz="10888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441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880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322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76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20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64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08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525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4" y="5058817"/>
            <a:ext cx="4765056" cy="1810297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9479"/>
            <a:ext cx="12193586" cy="180963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137" y="366354"/>
            <a:ext cx="10026615" cy="549529"/>
          </a:xfrm>
          <a:prstGeom prst="rect">
            <a:avLst/>
          </a:prstGeom>
        </p:spPr>
        <p:txBody>
          <a:bodyPr vert="horz" lIns="108888" tIns="54444" rIns="108888" bIns="54444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137" y="1102413"/>
            <a:ext cx="10026615" cy="3585650"/>
          </a:xfrm>
          <a:prstGeom prst="rect">
            <a:avLst/>
          </a:prstGeom>
        </p:spPr>
        <p:txBody>
          <a:bodyPr vert="horz" lIns="108888" tIns="54444" rIns="108888" bIns="54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189" y="5879961"/>
            <a:ext cx="2901318" cy="201494"/>
          </a:xfrm>
          <a:prstGeom prst="rect">
            <a:avLst/>
          </a:prstGeom>
        </p:spPr>
        <p:txBody>
          <a:bodyPr vert="horz" lIns="108888" tIns="54444" rIns="108888" bIns="54444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9408" y="6295306"/>
            <a:ext cx="6298380" cy="274765"/>
          </a:xfrm>
          <a:prstGeom prst="rect">
            <a:avLst/>
          </a:prstGeom>
        </p:spPr>
        <p:txBody>
          <a:bodyPr vert="horz" lIns="108888" tIns="54444" rIns="108888" bIns="54444" rtlCol="0" anchor="ctr"/>
          <a:lstStyle>
            <a:lvl1pPr algn="r">
              <a:defRPr sz="1200" cap="all" spc="238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9927" y="6180821"/>
            <a:ext cx="670473" cy="503735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10889" tIns="10889" rIns="10889" bIns="10889" rtlCol="0" anchor="ctr">
            <a:norm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88880" rtl="0" eaLnBrk="1" latinLnBrk="0" hangingPunct="1">
        <a:spcBef>
          <a:spcPct val="0"/>
        </a:spcBef>
        <a:buNone/>
        <a:defRPr sz="33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31" indent="-408331" algn="l" defTabSz="1088880" rtl="0" eaLnBrk="1" latinLnBrk="0" hangingPunct="1">
        <a:spcBef>
          <a:spcPts val="953"/>
        </a:spcBef>
        <a:buFont typeface="Arial" pitchFamily="34" charset="0"/>
        <a:buNone/>
        <a:defRPr sz="1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06887" indent="-206887" algn="l" defTabSz="1088880" rtl="0" eaLnBrk="1" latinLnBrk="0" hangingPunct="1">
        <a:spcBef>
          <a:spcPts val="357"/>
        </a:spcBef>
        <a:buClr>
          <a:schemeClr val="accent2"/>
        </a:buClr>
        <a:buFont typeface="Wingdings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479107" indent="-195998" algn="l" defTabSz="1088880" rtl="0" eaLnBrk="1" latinLnBrk="0" hangingPunct="1">
        <a:spcBef>
          <a:spcPts val="357"/>
        </a:spcBef>
        <a:buClr>
          <a:schemeClr val="accent2"/>
        </a:buClr>
        <a:buFont typeface="Wingdings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751328" indent="-195998" algn="l" defTabSz="1088880" rtl="0" eaLnBrk="1" latinLnBrk="0" hangingPunct="1">
        <a:spcBef>
          <a:spcPts val="357"/>
        </a:spcBef>
        <a:buClr>
          <a:schemeClr val="accent2"/>
        </a:buClr>
        <a:buFont typeface="Wingdings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3548" indent="-206887" algn="l" defTabSz="1088880" rtl="0" eaLnBrk="1" latinLnBrk="0" hangingPunct="1">
        <a:spcBef>
          <a:spcPts val="357"/>
        </a:spcBef>
        <a:buClr>
          <a:schemeClr val="accent2"/>
        </a:buClr>
        <a:buFont typeface="Wingdings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657" indent="-206887" algn="l" defTabSz="1088880" rtl="0" eaLnBrk="1" latinLnBrk="0" hangingPunct="1">
        <a:spcBef>
          <a:spcPts val="357"/>
        </a:spcBef>
        <a:buClr>
          <a:schemeClr val="accent2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1611544" indent="-195998" algn="l" defTabSz="1088880" rtl="0" eaLnBrk="1" latinLnBrk="0" hangingPunct="1">
        <a:spcBef>
          <a:spcPts val="357"/>
        </a:spcBef>
        <a:buClr>
          <a:schemeClr val="accent2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1883764" indent="-195998" algn="l" defTabSz="1088880" rtl="0" eaLnBrk="1" latinLnBrk="0" hangingPunct="1">
        <a:spcBef>
          <a:spcPts val="357"/>
        </a:spcBef>
        <a:buClr>
          <a:schemeClr val="accent2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134206" indent="-195998" algn="l" defTabSz="1088880" rtl="0" eaLnBrk="1" latinLnBrk="0" hangingPunct="1">
        <a:spcBef>
          <a:spcPts val="357"/>
        </a:spcBef>
        <a:buClr>
          <a:schemeClr val="accent2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441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880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322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76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20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64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08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525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760" y="228970"/>
            <a:ext cx="11593083" cy="247288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183" y="1682150"/>
            <a:ext cx="11629654" cy="13320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38876"/>
            <a:ext cx="10971372" cy="1254758"/>
          </a:xfrm>
          <a:prstGeom prst="rect">
            <a:avLst/>
          </a:prstGeom>
        </p:spPr>
        <p:txBody>
          <a:bodyPr vert="horz" lIns="108888" tIns="54444" rIns="108888" bIns="54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001" y="6260293"/>
            <a:ext cx="5048263" cy="365717"/>
          </a:xfrm>
          <a:prstGeom prst="rect">
            <a:avLst/>
          </a:prstGeom>
        </p:spPr>
        <p:txBody>
          <a:bodyPr vert="horz" lIns="108888" tIns="54444" rIns="108888" bIns="54444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51" y="6260293"/>
            <a:ext cx="5048264" cy="365717"/>
          </a:xfrm>
          <a:prstGeom prst="rect">
            <a:avLst/>
          </a:prstGeom>
        </p:spPr>
        <p:txBody>
          <a:bodyPr vert="horz" lIns="108888" tIns="54444" rIns="108888" bIns="54444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0758" y="6260292"/>
            <a:ext cx="1548900" cy="365717"/>
          </a:xfrm>
          <a:prstGeom prst="rect">
            <a:avLst/>
          </a:prstGeom>
        </p:spPr>
        <p:txBody>
          <a:bodyPr vert="horz" lIns="108888" tIns="54444" rIns="108888" bIns="54444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605" y="2679802"/>
            <a:ext cx="9876492" cy="3456288"/>
          </a:xfrm>
          <a:prstGeom prst="rect">
            <a:avLst/>
          </a:prstGeom>
        </p:spPr>
        <p:txBody>
          <a:bodyPr vert="horz" lIns="108888" tIns="54444" rIns="108888" bIns="54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088880" rtl="0" eaLnBrk="1" latinLnBrk="0" hangingPunct="1">
        <a:spcBef>
          <a:spcPct val="0"/>
        </a:spcBef>
        <a:buNone/>
        <a:defRPr sz="52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26664" indent="-326664" algn="l" defTabSz="108888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900" kern="1200">
          <a:solidFill>
            <a:schemeClr val="tx2"/>
          </a:solidFill>
          <a:latin typeface="+mn-lt"/>
          <a:ea typeface="+mn-ea"/>
          <a:cs typeface="+mn-cs"/>
        </a:defRPr>
      </a:lvl1pPr>
      <a:lvl2pPr marL="686222" indent="-326664" algn="l" defTabSz="108888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18936" indent="-272221" algn="l" defTabSz="108888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61101" indent="-272221" algn="l" defTabSz="108888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100" kern="1200">
          <a:solidFill>
            <a:schemeClr val="tx2"/>
          </a:solidFill>
          <a:latin typeface="+mn-lt"/>
          <a:ea typeface="+mn-ea"/>
          <a:cs typeface="+mn-cs"/>
        </a:defRPr>
      </a:lvl4pPr>
      <a:lvl5pPr marL="1742210" indent="-272221" algn="l" defTabSz="108888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900" kern="1200">
          <a:solidFill>
            <a:schemeClr val="tx2"/>
          </a:solidFill>
          <a:latin typeface="+mn-lt"/>
          <a:ea typeface="+mn-ea"/>
          <a:cs typeface="+mn-cs"/>
        </a:defRPr>
      </a:lvl5pPr>
      <a:lvl6pPr marL="2123317" indent="-272221" algn="l" defTabSz="1088880" rtl="0" eaLnBrk="1" latinLnBrk="0" hangingPunct="1">
        <a:spcBef>
          <a:spcPts val="457"/>
        </a:spcBef>
        <a:buClr>
          <a:schemeClr val="accent1"/>
        </a:buClr>
        <a:buFont typeface="Symbol" pitchFamily="18" charset="2"/>
        <a:buChar char="*"/>
        <a:defRPr sz="1700" kern="1200">
          <a:solidFill>
            <a:schemeClr val="tx2"/>
          </a:solidFill>
          <a:latin typeface="+mn-lt"/>
          <a:ea typeface="+mn-ea"/>
          <a:cs typeface="+mn-cs"/>
        </a:defRPr>
      </a:lvl6pPr>
      <a:lvl7pPr marL="2504426" indent="-272221" algn="l" defTabSz="1088880" rtl="0" eaLnBrk="1" latinLnBrk="0" hangingPunct="1">
        <a:spcBef>
          <a:spcPts val="457"/>
        </a:spcBef>
        <a:buClr>
          <a:schemeClr val="accent1"/>
        </a:buClr>
        <a:buFont typeface="Symbol" pitchFamily="18" charset="2"/>
        <a:buChar char="*"/>
        <a:defRPr sz="1700" kern="1200">
          <a:solidFill>
            <a:schemeClr val="tx2"/>
          </a:solidFill>
          <a:latin typeface="+mn-lt"/>
          <a:ea typeface="+mn-ea"/>
          <a:cs typeface="+mn-cs"/>
        </a:defRPr>
      </a:lvl7pPr>
      <a:lvl8pPr marL="2885536" indent="-272221" algn="l" defTabSz="1088880" rtl="0" eaLnBrk="1" latinLnBrk="0" hangingPunct="1">
        <a:spcBef>
          <a:spcPts val="457"/>
        </a:spcBef>
        <a:buClr>
          <a:schemeClr val="accent1"/>
        </a:buClr>
        <a:buFont typeface="Symbol" pitchFamily="18" charset="2"/>
        <a:buChar char="*"/>
        <a:defRPr sz="1700" kern="1200">
          <a:solidFill>
            <a:schemeClr val="tx2"/>
          </a:solidFill>
          <a:latin typeface="+mn-lt"/>
          <a:ea typeface="+mn-ea"/>
          <a:cs typeface="+mn-cs"/>
        </a:defRPr>
      </a:lvl8pPr>
      <a:lvl9pPr marL="3266643" indent="-272221" algn="l" defTabSz="1088880" rtl="0" eaLnBrk="1" latinLnBrk="0" hangingPunct="1">
        <a:spcBef>
          <a:spcPts val="457"/>
        </a:spcBef>
        <a:buClr>
          <a:schemeClr val="accent1"/>
        </a:buClr>
        <a:buFont typeface="Symbol" pitchFamily="18" charset="2"/>
        <a:buChar char="*"/>
        <a:defRPr sz="17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441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880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322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76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20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64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08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525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895" y="447912"/>
            <a:ext cx="10570623" cy="97202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26" tIns="45713" rIns="91426" bIns="45713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895" y="2187942"/>
            <a:ext cx="10561910" cy="368035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26" tIns="45713" rIns="91426" bIns="45713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456" y="6051153"/>
            <a:ext cx="8643195" cy="365717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3412" y="6051153"/>
            <a:ext cx="1343530" cy="365717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6942" y="5925476"/>
            <a:ext cx="1062016" cy="491394"/>
          </a:xfrm>
          <a:prstGeom prst="rect">
            <a:avLst/>
          </a:prstGeom>
        </p:spPr>
        <p:txBody>
          <a:bodyPr vert="horz" lIns="91426" tIns="45713" rIns="91426" bIns="10799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2" y="2674013"/>
            <a:ext cx="4036487" cy="41951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7034"/>
            <a:ext cx="1522214" cy="236928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607891" y="1679116"/>
            <a:ext cx="2819033" cy="2823969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8371" y="1"/>
            <a:ext cx="1603178" cy="11432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4759" y="6105878"/>
            <a:ext cx="993605" cy="76323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blackWhite">
          <a:xfrm>
            <a:off x="10436453" y="0"/>
            <a:ext cx="685711" cy="11448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457128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47" indent="-342847" algn="l" defTabSz="45712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5" indent="-285705" algn="l" defTabSz="45712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23" indent="-228565" algn="l" defTabSz="45712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51" indent="-228565" algn="l" defTabSz="45712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80" indent="-228565" algn="l" defTabSz="45712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627" indent="-228565" algn="l" defTabSz="45712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565" indent="-228565" algn="l" defTabSz="45712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02" indent="-228565" algn="l" defTabSz="45712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440" indent="-228565" algn="l" defTabSz="45712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8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6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6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5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3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3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1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63393" y="0"/>
            <a:ext cx="427020" cy="68691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1553" y="457942"/>
            <a:ext cx="3758711" cy="5724261"/>
          </a:xfrm>
          <a:prstGeom prst="rect">
            <a:avLst/>
          </a:prstGeom>
        </p:spPr>
        <p:txBody>
          <a:bodyPr vert="horz" lIns="108888" tIns="54444" rIns="108888" bIns="54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457941"/>
            <a:ext cx="4876165" cy="5724260"/>
          </a:xfrm>
          <a:prstGeom prst="rect">
            <a:avLst/>
          </a:prstGeom>
        </p:spPr>
        <p:txBody>
          <a:bodyPr vert="horz" lIns="108888" tIns="54444" rIns="108888" bIns="54444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361851" y="6411172"/>
            <a:ext cx="711107" cy="152647"/>
          </a:xfrm>
          <a:prstGeom prst="rect">
            <a:avLst/>
          </a:prstGeom>
        </p:spPr>
        <p:txBody>
          <a:bodyPr vert="horz" lIns="108888" tIns="54444" rIns="108888" bIns="54444" rtlCol="0" anchor="ctr"/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6501557" y="6436616"/>
            <a:ext cx="3758709" cy="127205"/>
          </a:xfrm>
          <a:prstGeom prst="rect">
            <a:avLst/>
          </a:prstGeom>
        </p:spPr>
        <p:txBody>
          <a:bodyPr vert="horz" lIns="108888" tIns="54444" rIns="108888" bIns="54444" rtlCol="0" anchor="ctr"/>
          <a:lstStyle>
            <a:lvl1pPr algn="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499440" y="6306452"/>
            <a:ext cx="3760826" cy="152647"/>
          </a:xfrm>
          <a:prstGeom prst="rect">
            <a:avLst/>
          </a:prstGeom>
        </p:spPr>
        <p:txBody>
          <a:bodyPr vert="horz" lIns="108888" tIns="54444" rIns="108888" bIns="54444" rtlCol="0" anchor="b"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txStyles>
    <p:titleStyle>
      <a:lvl1pPr algn="r" defTabSz="1088880" rtl="0" eaLnBrk="1" latinLnBrk="0" hangingPunct="1">
        <a:spcBef>
          <a:spcPct val="0"/>
        </a:spcBef>
        <a:buNone/>
        <a:defRPr sz="33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217776" indent="-217776" algn="l" defTabSz="108888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1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89996" indent="-217776" algn="l" defTabSz="108888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7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707773" indent="-217776" algn="l" defTabSz="108888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7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925549" indent="-217776" algn="l" defTabSz="108888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7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143325" indent="-217776" algn="l" defTabSz="108888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7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361101" indent="-217776" algn="l" defTabSz="1088880" rtl="0" eaLnBrk="1" latinLnBrk="0" hangingPunct="1">
        <a:spcBef>
          <a:spcPts val="343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78878" indent="-217776" algn="l" defTabSz="1088880" rtl="0" eaLnBrk="1" latinLnBrk="0" hangingPunct="1">
        <a:spcBef>
          <a:spcPts val="343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96653" indent="-217776" algn="l" defTabSz="1088880" rtl="0" eaLnBrk="1" latinLnBrk="0" hangingPunct="1">
        <a:spcBef>
          <a:spcPts val="343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14430" indent="-217776" algn="l" defTabSz="1088880" rtl="0" eaLnBrk="1" latinLnBrk="0" hangingPunct="1">
        <a:spcBef>
          <a:spcPts val="343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441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880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322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76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20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64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08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525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12" y="5954569"/>
            <a:ext cx="6586641" cy="92256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88" tIns="54444" rIns="108888" bIns="54444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540" y="5948636"/>
            <a:ext cx="4919961" cy="934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88" tIns="54444" rIns="108888" bIns="54444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5" y="5800639"/>
            <a:ext cx="4535828" cy="1082619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8888" tIns="54444" rIns="108888" bIns="54444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4" y="5797117"/>
            <a:ext cx="4540088" cy="1086140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521" y="275083"/>
            <a:ext cx="10971372" cy="1144852"/>
          </a:xfrm>
          <a:prstGeom prst="rect">
            <a:avLst/>
          </a:prstGeom>
        </p:spPr>
        <p:txBody>
          <a:bodyPr vert="horz" lIns="108888" tIns="54444" rIns="108888" bIns="54444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521" y="1483730"/>
            <a:ext cx="10971372" cy="4533297"/>
          </a:xfrm>
          <a:prstGeom prst="rect">
            <a:avLst/>
          </a:prstGeom>
        </p:spPr>
        <p:txBody>
          <a:bodyPr vert="horz" lIns="108888" tIns="54444" rIns="108888" bIns="54444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8208" y="6418329"/>
            <a:ext cx="2559987" cy="366353"/>
          </a:xfrm>
          <a:prstGeom prst="rect">
            <a:avLst/>
          </a:prstGeom>
        </p:spPr>
        <p:txBody>
          <a:bodyPr vert="horz" lIns="108888" tIns="54444" rIns="108888" bIns="54444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338" y="6418329"/>
            <a:ext cx="3133833" cy="365717"/>
          </a:xfrm>
          <a:prstGeom prst="rect">
            <a:avLst/>
          </a:prstGeom>
        </p:spPr>
        <p:txBody>
          <a:bodyPr vert="horz" lIns="108888" tIns="54444" rIns="108888" bIns="54444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8195" y="6418329"/>
            <a:ext cx="487617" cy="365717"/>
          </a:xfrm>
          <a:prstGeom prst="rect">
            <a:avLst/>
          </a:prstGeom>
        </p:spPr>
        <p:txBody>
          <a:bodyPr vert="horz" lIns="108888" tIns="54444" rIns="108888" bIns="54444" anchor="b"/>
          <a:lstStyle>
            <a:lvl1pPr algn="r" eaLnBrk="1" latinLnBrk="0" hangingPunct="1">
              <a:defRPr kumimoji="0" sz="1200" b="0">
                <a:solidFill>
                  <a:schemeClr val="tx1"/>
                </a:solidFill>
              </a:defRPr>
            </a:lvl1pPr>
            <a:extLst/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rtl="0" eaLnBrk="1" latinLnBrk="0" hangingPunct="1">
        <a:spcBef>
          <a:spcPct val="0"/>
        </a:spcBef>
        <a:buNone/>
        <a:defRPr kumimoji="0" sz="49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35552" indent="-304886" algn="l" rtl="0" eaLnBrk="1" latinLnBrk="0" hangingPunct="1">
        <a:spcBef>
          <a:spcPts val="47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39" indent="-272221" algn="l" rtl="0" eaLnBrk="1" latinLnBrk="0" hangingPunct="1">
        <a:spcBef>
          <a:spcPts val="386"/>
        </a:spcBef>
        <a:buClr>
          <a:schemeClr val="accent1"/>
        </a:buClr>
        <a:buFont typeface="Verdana"/>
        <a:buChar char="◦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548" indent="-272221" algn="l" rtl="0" eaLnBrk="1" latinLnBrk="0" hangingPunct="1">
        <a:spcBef>
          <a:spcPts val="417"/>
        </a:spcBef>
        <a:buClr>
          <a:schemeClr val="accent2"/>
        </a:buClr>
        <a:buSzPct val="100000"/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101" indent="-272221" algn="l" rtl="0" eaLnBrk="1" latinLnBrk="0" hangingPunct="1">
        <a:spcBef>
          <a:spcPts val="417"/>
        </a:spcBef>
        <a:buClr>
          <a:schemeClr val="accent2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22" indent="-272221" algn="l" rtl="0" eaLnBrk="1" latinLnBrk="0" hangingPunct="1">
        <a:spcBef>
          <a:spcPts val="417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905542" indent="-272221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77763" indent="-272221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449982" indent="-272221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722203" indent="-272221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4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88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333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777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2220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666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110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55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760" y="228970"/>
            <a:ext cx="11593083" cy="247288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05" tIns="54453" rIns="108905" bIns="54453"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183" y="1682150"/>
            <a:ext cx="11629654" cy="13320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38876"/>
            <a:ext cx="10971372" cy="1254758"/>
          </a:xfrm>
          <a:prstGeom prst="rect">
            <a:avLst/>
          </a:prstGeom>
        </p:spPr>
        <p:txBody>
          <a:bodyPr vert="horz" lIns="108905" tIns="54453" rIns="108905" bIns="544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000" y="6260292"/>
            <a:ext cx="5048263" cy="365717"/>
          </a:xfrm>
          <a:prstGeom prst="rect">
            <a:avLst/>
          </a:prstGeom>
        </p:spPr>
        <p:txBody>
          <a:bodyPr vert="horz" lIns="108905" tIns="54453" rIns="108905" bIns="54453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51" y="6260292"/>
            <a:ext cx="5048264" cy="365717"/>
          </a:xfrm>
          <a:prstGeom prst="rect">
            <a:avLst/>
          </a:prstGeom>
        </p:spPr>
        <p:txBody>
          <a:bodyPr vert="horz" lIns="108905" tIns="54453" rIns="108905" bIns="54453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0758" y="6260291"/>
            <a:ext cx="1548900" cy="365717"/>
          </a:xfrm>
          <a:prstGeom prst="rect">
            <a:avLst/>
          </a:prstGeom>
        </p:spPr>
        <p:txBody>
          <a:bodyPr vert="horz" lIns="108905" tIns="54453" rIns="108905" bIns="54453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605" y="2679802"/>
            <a:ext cx="9876492" cy="3456288"/>
          </a:xfrm>
          <a:prstGeom prst="rect">
            <a:avLst/>
          </a:prstGeom>
        </p:spPr>
        <p:txBody>
          <a:bodyPr vert="horz" lIns="108905" tIns="54453" rIns="108905" bIns="544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defTabSz="1089050" rtl="0" eaLnBrk="1" latinLnBrk="0" hangingPunct="1">
        <a:spcBef>
          <a:spcPct val="0"/>
        </a:spcBef>
        <a:buNone/>
        <a:defRPr sz="52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26715" indent="-326715" algn="l" defTabSz="108905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900" kern="1200">
          <a:solidFill>
            <a:schemeClr val="tx2"/>
          </a:solidFill>
          <a:latin typeface="+mn-lt"/>
          <a:ea typeface="+mn-ea"/>
          <a:cs typeface="+mn-cs"/>
        </a:defRPr>
      </a:lvl1pPr>
      <a:lvl2pPr marL="686329" indent="-326715" algn="l" defTabSz="108905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19095" indent="-272263" algn="l" defTabSz="108905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61313" indent="-272263" algn="l" defTabSz="108905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100" kern="1200">
          <a:solidFill>
            <a:schemeClr val="tx2"/>
          </a:solidFill>
          <a:latin typeface="+mn-lt"/>
          <a:ea typeface="+mn-ea"/>
          <a:cs typeface="+mn-cs"/>
        </a:defRPr>
      </a:lvl4pPr>
      <a:lvl5pPr marL="1742481" indent="-272263" algn="l" defTabSz="108905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900" kern="1200">
          <a:solidFill>
            <a:schemeClr val="tx2"/>
          </a:solidFill>
          <a:latin typeface="+mn-lt"/>
          <a:ea typeface="+mn-ea"/>
          <a:cs typeface="+mn-cs"/>
        </a:defRPr>
      </a:lvl5pPr>
      <a:lvl6pPr marL="2123648" indent="-272263" algn="l" defTabSz="1089050" rtl="0" eaLnBrk="1" latinLnBrk="0" hangingPunct="1">
        <a:spcBef>
          <a:spcPts val="457"/>
        </a:spcBef>
        <a:buClr>
          <a:schemeClr val="accent1"/>
        </a:buClr>
        <a:buFont typeface="Symbol" pitchFamily="18" charset="2"/>
        <a:buChar char="*"/>
        <a:defRPr sz="1700" kern="1200">
          <a:solidFill>
            <a:schemeClr val="tx2"/>
          </a:solidFill>
          <a:latin typeface="+mn-lt"/>
          <a:ea typeface="+mn-ea"/>
          <a:cs typeface="+mn-cs"/>
        </a:defRPr>
      </a:lvl6pPr>
      <a:lvl7pPr marL="2504816" indent="-272263" algn="l" defTabSz="1089050" rtl="0" eaLnBrk="1" latinLnBrk="0" hangingPunct="1">
        <a:spcBef>
          <a:spcPts val="457"/>
        </a:spcBef>
        <a:buClr>
          <a:schemeClr val="accent1"/>
        </a:buClr>
        <a:buFont typeface="Symbol" pitchFamily="18" charset="2"/>
        <a:buChar char="*"/>
        <a:defRPr sz="1700" kern="1200">
          <a:solidFill>
            <a:schemeClr val="tx2"/>
          </a:solidFill>
          <a:latin typeface="+mn-lt"/>
          <a:ea typeface="+mn-ea"/>
          <a:cs typeface="+mn-cs"/>
        </a:defRPr>
      </a:lvl7pPr>
      <a:lvl8pPr marL="2885984" indent="-272263" algn="l" defTabSz="1089050" rtl="0" eaLnBrk="1" latinLnBrk="0" hangingPunct="1">
        <a:spcBef>
          <a:spcPts val="457"/>
        </a:spcBef>
        <a:buClr>
          <a:schemeClr val="accent1"/>
        </a:buClr>
        <a:buFont typeface="Symbol" pitchFamily="18" charset="2"/>
        <a:buChar char="*"/>
        <a:defRPr sz="1700" kern="1200">
          <a:solidFill>
            <a:schemeClr val="tx2"/>
          </a:solidFill>
          <a:latin typeface="+mn-lt"/>
          <a:ea typeface="+mn-ea"/>
          <a:cs typeface="+mn-cs"/>
        </a:defRPr>
      </a:lvl8pPr>
      <a:lvl9pPr marL="3267151" indent="-272263" algn="l" defTabSz="1089050" rtl="0" eaLnBrk="1" latinLnBrk="0" hangingPunct="1">
        <a:spcBef>
          <a:spcPts val="457"/>
        </a:spcBef>
        <a:buClr>
          <a:schemeClr val="accent1"/>
        </a:buClr>
        <a:buFont typeface="Symbol" pitchFamily="18" charset="2"/>
        <a:buChar char="*"/>
        <a:defRPr sz="17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90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525" algn="l" defTabSz="10890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50" algn="l" defTabSz="10890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576" algn="l" defTabSz="10890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101" algn="l" defTabSz="10890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626" algn="l" defTabSz="10890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151" algn="l" defTabSz="10890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676" algn="l" defTabSz="10890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6202" algn="l" defTabSz="10890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wmf"/><Relationship Id="rId9" Type="http://schemas.openxmlformats.org/officeDocument/2006/relationships/image" Target="../media/image1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2165" y="0"/>
            <a:ext cx="12212578" cy="4444302"/>
          </a:xfrm>
          <a:prstGeom prst="rect">
            <a:avLst/>
          </a:prstGeom>
          <a:solidFill>
            <a:srgbClr val="2E3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-22163" y="4444302"/>
            <a:ext cx="3291661" cy="244434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269498" y="4444303"/>
            <a:ext cx="3113704" cy="24248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267605" y="4444302"/>
            <a:ext cx="3024620" cy="244434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263146" y="4444303"/>
            <a:ext cx="2927267" cy="242481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pic>
        <p:nvPicPr>
          <p:cNvPr id="1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7658" y="290199"/>
            <a:ext cx="2380957" cy="1931952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716772" y="915448"/>
            <a:ext cx="7271523" cy="1017977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3800" b="1" dirty="0" err="1">
                <a:solidFill>
                  <a:schemeClr val="bg1"/>
                </a:solidFill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3800" b="1" dirty="0">
                <a:solidFill>
                  <a:schemeClr val="bg1"/>
                </a:solidFill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3800" b="1" dirty="0" err="1">
                <a:solidFill>
                  <a:schemeClr val="bg1"/>
                </a:solidFill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3800" b="1" dirty="0">
                <a:solidFill>
                  <a:schemeClr val="bg1"/>
                </a:solidFill>
                <a:latin typeface="AR JULIAN" pitchFamily="2" charset="0"/>
                <a:cs typeface="Times New Roman" pitchFamily="18" charset="0"/>
              </a:rPr>
              <a:t> Ltd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84309" y="4781822"/>
            <a:ext cx="882898" cy="777011"/>
            <a:chOff x="9684569" y="525962"/>
            <a:chExt cx="1440159" cy="1947343"/>
          </a:xfrm>
        </p:grpSpPr>
        <p:sp>
          <p:nvSpPr>
            <p:cNvPr id="22" name="Gear"/>
            <p:cNvSpPr>
              <a:spLocks noEditPoints="1" noChangeArrowheads="1"/>
            </p:cNvSpPr>
            <p:nvPr/>
          </p:nvSpPr>
          <p:spPr bwMode="auto">
            <a:xfrm>
              <a:off x="9684569" y="1268760"/>
              <a:ext cx="648072" cy="611241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bg1"/>
            </a:solidFill>
            <a:ln w="9525"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IN"/>
            </a:p>
          </p:txBody>
        </p:sp>
        <p:sp>
          <p:nvSpPr>
            <p:cNvPr id="23" name="Gear"/>
            <p:cNvSpPr>
              <a:spLocks noEditPoints="1" noChangeArrowheads="1"/>
            </p:cNvSpPr>
            <p:nvPr/>
          </p:nvSpPr>
          <p:spPr bwMode="auto">
            <a:xfrm>
              <a:off x="10111210" y="525962"/>
              <a:ext cx="1013518" cy="104841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bg1"/>
            </a:solidFill>
            <a:ln w="9525"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IN"/>
            </a:p>
          </p:txBody>
        </p:sp>
        <p:sp>
          <p:nvSpPr>
            <p:cNvPr id="24" name="Gear"/>
            <p:cNvSpPr>
              <a:spLocks noEditPoints="1" noChangeArrowheads="1"/>
            </p:cNvSpPr>
            <p:nvPr/>
          </p:nvSpPr>
          <p:spPr bwMode="auto">
            <a:xfrm>
              <a:off x="10161005" y="1587463"/>
              <a:ext cx="963723" cy="88584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bg1"/>
            </a:solidFill>
            <a:ln w="9525"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49183" y="4623221"/>
            <a:ext cx="1016944" cy="955844"/>
            <a:chOff x="398229" y="430596"/>
            <a:chExt cx="1343274" cy="1487594"/>
          </a:xfrm>
          <a:solidFill>
            <a:schemeClr val="bg1"/>
          </a:solidFill>
        </p:grpSpPr>
        <p:grpSp>
          <p:nvGrpSpPr>
            <p:cNvPr id="29" name="Group 82"/>
            <p:cNvGrpSpPr/>
            <p:nvPr/>
          </p:nvGrpSpPr>
          <p:grpSpPr>
            <a:xfrm>
              <a:off x="645281" y="758962"/>
              <a:ext cx="797507" cy="1159228"/>
              <a:chOff x="3393273" y="2214554"/>
              <a:chExt cx="2357454" cy="4075813"/>
            </a:xfrm>
            <a:grpFill/>
            <a:effectLst>
              <a:glow rad="228600">
                <a:schemeClr val="tx1">
                  <a:lumMod val="85000"/>
                  <a:lumOff val="1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grpSp>
            <p:nvGrpSpPr>
              <p:cNvPr id="39" name="Group 25"/>
              <p:cNvGrpSpPr/>
              <p:nvPr/>
            </p:nvGrpSpPr>
            <p:grpSpPr>
              <a:xfrm>
                <a:off x="3393273" y="2214554"/>
                <a:ext cx="2357454" cy="3143272"/>
                <a:chOff x="3393273" y="2214554"/>
                <a:chExt cx="2357454" cy="3143272"/>
              </a:xfrm>
              <a:grpFill/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4000496" y="3786190"/>
                  <a:ext cx="1143008" cy="157163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3393273" y="2214554"/>
                  <a:ext cx="2357454" cy="2571768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0" name="Group 37"/>
              <p:cNvGrpSpPr/>
              <p:nvPr/>
            </p:nvGrpSpPr>
            <p:grpSpPr>
              <a:xfrm>
                <a:off x="4107653" y="5400000"/>
                <a:ext cx="928694" cy="890367"/>
                <a:chOff x="4107653" y="5400000"/>
                <a:chExt cx="928694" cy="890367"/>
              </a:xfrm>
              <a:grpFill/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4107653" y="5400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4107653" y="5616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4107653" y="5832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4" name="DiagonalStripe"/>
                <p:cNvSpPr>
                  <a:spLocks noEditPoints="1" noChangeArrowheads="1"/>
                </p:cNvSpPr>
                <p:nvPr/>
              </p:nvSpPr>
              <p:spPr bwMode="auto">
                <a:xfrm rot="13538692">
                  <a:off x="4309802" y="5760000"/>
                  <a:ext cx="524396" cy="536337"/>
                </a:xfrm>
                <a:custGeom>
                  <a:avLst/>
                  <a:gdLst>
                    <a:gd name="G0" fmla="+- 0 0 0"/>
                    <a:gd name="G1" fmla="*/ 10914 1 2"/>
                    <a:gd name="G2" fmla="+- 10914 0 0"/>
                    <a:gd name="G3" fmla="+- G1 10800 0"/>
                    <a:gd name="T0" fmla="*/ 5457 w 21600"/>
                    <a:gd name="T1" fmla="*/ 5457 h 21600"/>
                    <a:gd name="T2" fmla="*/ 0 w 21600"/>
                    <a:gd name="T3" fmla="*/ 16257 h 21600"/>
                    <a:gd name="T4" fmla="*/ 10800 w 21600"/>
                    <a:gd name="T5" fmla="*/ 10800 h 21600"/>
                    <a:gd name="T6" fmla="*/ 16257 w 21600"/>
                    <a:gd name="T7" fmla="*/ 0 h 21600"/>
                    <a:gd name="T8" fmla="*/ 11796480 60000 65536"/>
                    <a:gd name="T9" fmla="*/ 11796480 60000 65536"/>
                    <a:gd name="T10" fmla="*/ 0 60000 65536"/>
                    <a:gd name="T11" fmla="*/ 17694720 60000 65536"/>
                    <a:gd name="T12" fmla="*/ 0 w 21600"/>
                    <a:gd name="T13" fmla="*/ 0 h 21600"/>
                    <a:gd name="T14" fmla="*/ G3 w 21600"/>
                    <a:gd name="T15" fmla="*/ G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914" y="0"/>
                      </a:moveTo>
                      <a:lnTo>
                        <a:pt x="0" y="10914"/>
                      </a:lnTo>
                      <a:lnTo>
                        <a:pt x="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30" name="Group 108"/>
            <p:cNvGrpSpPr/>
            <p:nvPr/>
          </p:nvGrpSpPr>
          <p:grpSpPr>
            <a:xfrm>
              <a:off x="398229" y="430596"/>
              <a:ext cx="1343274" cy="856064"/>
              <a:chOff x="2600700" y="1187533"/>
              <a:chExt cx="3903026" cy="2430483"/>
            </a:xfrm>
            <a:grpFill/>
            <a:effectLst/>
          </p:grpSpPr>
          <p:sp>
            <p:nvSpPr>
              <p:cNvPr id="32" name="Rounded Rectangle 31"/>
              <p:cNvSpPr/>
              <p:nvPr/>
            </p:nvSpPr>
            <p:spPr>
              <a:xfrm rot="16200000">
                <a:off x="4067300" y="1407228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 rot="18002300">
                <a:off x="5169728" y="1654629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 rot="12624080">
                <a:off x="2804559" y="1842656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 rot="10800000">
                <a:off x="2600700" y="2600697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5828810" y="2563094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 rot="1534147">
                <a:off x="5862458" y="3416139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 rot="19835852">
                <a:off x="2630390" y="3378534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47" name="Group 8"/>
          <p:cNvGrpSpPr>
            <a:grpSpLocks/>
          </p:cNvGrpSpPr>
          <p:nvPr/>
        </p:nvGrpSpPr>
        <p:grpSpPr bwMode="auto">
          <a:xfrm>
            <a:off x="7352535" y="4751778"/>
            <a:ext cx="971450" cy="795133"/>
            <a:chOff x="1824" y="633"/>
            <a:chExt cx="2834" cy="2849"/>
          </a:xfrm>
          <a:solidFill>
            <a:schemeClr val="bg1"/>
          </a:solidFill>
        </p:grpSpPr>
        <p:sp>
          <p:nvSpPr>
            <p:cNvPr id="48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2061" name="Picture 13" descr="C:\Program Files (x86)\Microsoft Office\MEDIA\CAGCAT10\j0293844.wmf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23" y="4845798"/>
            <a:ext cx="976114" cy="77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52557" y="5826822"/>
            <a:ext cx="2207958" cy="756367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b="1" dirty="0"/>
              <a:t>Complete IT support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59304" y="5826820"/>
            <a:ext cx="2676866" cy="433202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b="1" dirty="0"/>
              <a:t>Latest technology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14537" y="5771223"/>
            <a:ext cx="2399954" cy="756367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b="1" dirty="0"/>
              <a:t>Problem solving solutions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718799" y="5771222"/>
            <a:ext cx="2015962" cy="1079532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b="1" dirty="0"/>
              <a:t>Timely completion of projects </a:t>
            </a:r>
          </a:p>
        </p:txBody>
      </p:sp>
      <p:pic>
        <p:nvPicPr>
          <p:cNvPr id="62" name="Picture 4" descr="C:\Users\varun\Desktop\posters\logo\jQuer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06086" y="3804965"/>
            <a:ext cx="1393883" cy="508806"/>
          </a:xfrm>
          <a:prstGeom prst="rect">
            <a:avLst/>
          </a:prstGeom>
          <a:noFill/>
        </p:spPr>
      </p:pic>
      <p:pic>
        <p:nvPicPr>
          <p:cNvPr id="63" name="Picture 5" descr="C:\Users\varun\Desktop\posters\logo\wordpress_blu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81511" y="3761933"/>
            <a:ext cx="895242" cy="532678"/>
          </a:xfrm>
          <a:prstGeom prst="rect">
            <a:avLst/>
          </a:prstGeom>
          <a:noFill/>
        </p:spPr>
      </p:pic>
      <p:pic>
        <p:nvPicPr>
          <p:cNvPr id="64" name="Picture 7" descr="C:\Users\varun\Desktop\posters\logo\ASP.Ne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03568" y="3761933"/>
            <a:ext cx="1355285" cy="500876"/>
          </a:xfrm>
          <a:prstGeom prst="rect">
            <a:avLst/>
          </a:prstGeom>
          <a:noFill/>
        </p:spPr>
      </p:pic>
      <p:pic>
        <p:nvPicPr>
          <p:cNvPr id="65" name="Picture 8" descr="C:\Users\varun\Desktop\posters\logo\AngularJS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10304" y="3747520"/>
            <a:ext cx="883700" cy="569105"/>
          </a:xfrm>
          <a:prstGeom prst="rect">
            <a:avLst/>
          </a:prstGeom>
          <a:noFill/>
        </p:spPr>
      </p:pic>
      <p:pic>
        <p:nvPicPr>
          <p:cNvPr id="66" name="Picture 9" descr="C:\Users\varun\Desktop\posters\logo\Android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2723" y="3829576"/>
            <a:ext cx="927625" cy="488327"/>
          </a:xfrm>
          <a:prstGeom prst="rect">
            <a:avLst/>
          </a:prstGeom>
          <a:noFill/>
        </p:spPr>
      </p:pic>
      <p:pic>
        <p:nvPicPr>
          <p:cNvPr id="67" name="Picture 10" descr="C:\Users\varun\Desktop\posters\logo\wpf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64166" y="3671630"/>
            <a:ext cx="981977" cy="64555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97658" y="2222151"/>
            <a:ext cx="8197289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your Trusted IT solution and consulting partner </a:t>
            </a:r>
          </a:p>
        </p:txBody>
      </p:sp>
    </p:spTree>
    <p:extLst>
      <p:ext uri="{BB962C8B-B14F-4D97-AF65-F5344CB8AC3E}">
        <p14:creationId xmlns:p14="http://schemas.microsoft.com/office/powerpoint/2010/main" val="27477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94806" y="54592"/>
            <a:ext cx="9334779" cy="6296501"/>
            <a:chOff x="911264" y="683032"/>
            <a:chExt cx="7040588" cy="6033357"/>
          </a:xfrm>
        </p:grpSpPr>
        <p:sp>
          <p:nvSpPr>
            <p:cNvPr id="5" name="TextBox 4"/>
            <p:cNvSpPr txBox="1"/>
            <p:nvPr/>
          </p:nvSpPr>
          <p:spPr>
            <a:xfrm>
              <a:off x="911264" y="2362694"/>
              <a:ext cx="2519569" cy="589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1</a:t>
              </a:r>
              <a:endParaRPr lang="en-IN" sz="17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700" dirty="0"/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2800" y="1769252"/>
              <a:ext cx="2519569" cy="33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8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02062" y="1270828"/>
              <a:ext cx="2519569" cy="368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900" b="1" dirty="0">
                  <a:latin typeface="Times New Roman" pitchFamily="18" charset="0"/>
                  <a:cs typeface="Times New Roman" pitchFamily="18" charset="0"/>
                </a:rPr>
                <a:t>PRODUCT 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1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83915" y="1769252"/>
              <a:ext cx="2947784" cy="4947137"/>
              <a:chOff x="2022826" y="2796193"/>
              <a:chExt cx="1738751" cy="300907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28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31087" y="4301306"/>
                <a:ext cx="151894" cy="242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0" name="Right Triangle 29"/>
              <p:cNvSpPr/>
              <p:nvPr/>
            </p:nvSpPr>
            <p:spPr>
              <a:xfrm>
                <a:off x="3209134" y="2796193"/>
                <a:ext cx="547170" cy="336003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371032" y="2440015"/>
              <a:ext cx="1815202" cy="368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9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14" name="Right Triangle 13"/>
            <p:cNvSpPr/>
            <p:nvPr/>
          </p:nvSpPr>
          <p:spPr>
            <a:xfrm>
              <a:off x="5011932" y="1264367"/>
              <a:ext cx="927643" cy="552414"/>
            </a:xfrm>
            <a:prstGeom prst="rtTriangle">
              <a:avLst/>
            </a:pr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65089" y="3660163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7868" y="1830079"/>
              <a:ext cx="2519569" cy="368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9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7068" y="3191518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7024209" y="683032"/>
              <a:ext cx="927643" cy="552414"/>
            </a:xfrm>
            <a:prstGeom prst="rtTriangle">
              <a:avLst/>
            </a:pr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63642" y="2777366"/>
              <a:ext cx="2050086" cy="707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b="1" dirty="0">
                  <a:latin typeface="AR JULIAN" pitchFamily="2" charset="0"/>
                </a:rPr>
                <a:t>Let’s Catch-up </a:t>
              </a:r>
              <a:endParaRPr lang="en-IN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31706" y="2209143"/>
              <a:ext cx="1170356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82030" y="1684818"/>
              <a:ext cx="1290551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0271" y="2557232"/>
              <a:ext cx="511049" cy="471135"/>
            </a:xfrm>
            <a:prstGeom prst="rect">
              <a:avLst/>
            </a:prstGeom>
          </p:spPr>
        </p:pic>
        <p:pic>
          <p:nvPicPr>
            <p:cNvPr id="23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169" y="1991852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Share your location with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Receive location shared by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0" y="2873158"/>
            <a:ext cx="2567842" cy="3237146"/>
            <a:chOff x="2104588" y="1444586"/>
            <a:chExt cx="3216342" cy="459033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3C2AB310-8C81-4F60-A821-C245EC82E413}"/>
                </a:ext>
              </a:extLst>
            </p:cNvPr>
            <p:cNvGrpSpPr/>
            <p:nvPr/>
          </p:nvGrpSpPr>
          <p:grpSpPr>
            <a:xfrm>
              <a:off x="2104588" y="2044497"/>
              <a:ext cx="1886775" cy="3990419"/>
              <a:chOff x="5092700" y="1917700"/>
              <a:chExt cx="1327150" cy="2801938"/>
            </a:xfrm>
            <a:solidFill>
              <a:srgbClr val="FFC000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xmlns="" id="{969B937B-49CE-4B17-98E4-40A8E665D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9075" y="2436813"/>
                <a:ext cx="1120775" cy="2282825"/>
              </a:xfrm>
              <a:custGeom>
                <a:avLst/>
                <a:gdLst>
                  <a:gd name="T0" fmla="*/ 331 w 363"/>
                  <a:gd name="T1" fmla="*/ 199 h 734"/>
                  <a:gd name="T2" fmla="*/ 250 w 363"/>
                  <a:gd name="T3" fmla="*/ 192 h 734"/>
                  <a:gd name="T4" fmla="*/ 190 w 363"/>
                  <a:gd name="T5" fmla="*/ 185 h 734"/>
                  <a:gd name="T6" fmla="*/ 184 w 363"/>
                  <a:gd name="T7" fmla="*/ 184 h 734"/>
                  <a:gd name="T8" fmla="*/ 182 w 363"/>
                  <a:gd name="T9" fmla="*/ 176 h 734"/>
                  <a:gd name="T10" fmla="*/ 163 w 363"/>
                  <a:gd name="T11" fmla="*/ 123 h 734"/>
                  <a:gd name="T12" fmla="*/ 143 w 363"/>
                  <a:gd name="T13" fmla="*/ 75 h 734"/>
                  <a:gd name="T14" fmla="*/ 82 w 363"/>
                  <a:gd name="T15" fmla="*/ 16 h 734"/>
                  <a:gd name="T16" fmla="*/ 3 w 363"/>
                  <a:gd name="T17" fmla="*/ 68 h 734"/>
                  <a:gd name="T18" fmla="*/ 20 w 363"/>
                  <a:gd name="T19" fmla="*/ 137 h 734"/>
                  <a:gd name="T20" fmla="*/ 62 w 363"/>
                  <a:gd name="T21" fmla="*/ 298 h 734"/>
                  <a:gd name="T22" fmla="*/ 64 w 363"/>
                  <a:gd name="T23" fmla="*/ 319 h 734"/>
                  <a:gd name="T24" fmla="*/ 64 w 363"/>
                  <a:gd name="T25" fmla="*/ 319 h 734"/>
                  <a:gd name="T26" fmla="*/ 112 w 363"/>
                  <a:gd name="T27" fmla="*/ 370 h 734"/>
                  <a:gd name="T28" fmla="*/ 114 w 363"/>
                  <a:gd name="T29" fmla="*/ 385 h 734"/>
                  <a:gd name="T30" fmla="*/ 120 w 363"/>
                  <a:gd name="T31" fmla="*/ 496 h 734"/>
                  <a:gd name="T32" fmla="*/ 78 w 363"/>
                  <a:gd name="T33" fmla="*/ 667 h 734"/>
                  <a:gd name="T34" fmla="*/ 112 w 363"/>
                  <a:gd name="T35" fmla="*/ 729 h 734"/>
                  <a:gd name="T36" fmla="*/ 170 w 363"/>
                  <a:gd name="T37" fmla="*/ 688 h 734"/>
                  <a:gd name="T38" fmla="*/ 198 w 363"/>
                  <a:gd name="T39" fmla="*/ 574 h 734"/>
                  <a:gd name="T40" fmla="*/ 212 w 363"/>
                  <a:gd name="T41" fmla="*/ 402 h 734"/>
                  <a:gd name="T42" fmla="*/ 194 w 363"/>
                  <a:gd name="T43" fmla="*/ 267 h 734"/>
                  <a:gd name="T44" fmla="*/ 194 w 363"/>
                  <a:gd name="T45" fmla="*/ 264 h 734"/>
                  <a:gd name="T46" fmla="*/ 193 w 363"/>
                  <a:gd name="T47" fmla="*/ 245 h 734"/>
                  <a:gd name="T48" fmla="*/ 326 w 363"/>
                  <a:gd name="T49" fmla="*/ 259 h 734"/>
                  <a:gd name="T50" fmla="*/ 362 w 363"/>
                  <a:gd name="T51" fmla="*/ 232 h 734"/>
                  <a:gd name="T52" fmla="*/ 331 w 363"/>
                  <a:gd name="T53" fmla="*/ 199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3" h="734">
                    <a:moveTo>
                      <a:pt x="331" y="199"/>
                    </a:moveTo>
                    <a:cubicBezTo>
                      <a:pt x="304" y="197"/>
                      <a:pt x="277" y="194"/>
                      <a:pt x="250" y="192"/>
                    </a:cubicBezTo>
                    <a:cubicBezTo>
                      <a:pt x="230" y="190"/>
                      <a:pt x="210" y="188"/>
                      <a:pt x="190" y="185"/>
                    </a:cubicBezTo>
                    <a:cubicBezTo>
                      <a:pt x="188" y="185"/>
                      <a:pt x="186" y="185"/>
                      <a:pt x="184" y="184"/>
                    </a:cubicBezTo>
                    <a:cubicBezTo>
                      <a:pt x="183" y="182"/>
                      <a:pt x="183" y="179"/>
                      <a:pt x="182" y="176"/>
                    </a:cubicBezTo>
                    <a:cubicBezTo>
                      <a:pt x="177" y="157"/>
                      <a:pt x="170" y="139"/>
                      <a:pt x="163" y="123"/>
                    </a:cubicBezTo>
                    <a:cubicBezTo>
                      <a:pt x="157" y="107"/>
                      <a:pt x="150" y="91"/>
                      <a:pt x="143" y="75"/>
                    </a:cubicBezTo>
                    <a:cubicBezTo>
                      <a:pt x="130" y="49"/>
                      <a:pt x="111" y="27"/>
                      <a:pt x="82" y="16"/>
                    </a:cubicBezTo>
                    <a:cubicBezTo>
                      <a:pt x="41" y="0"/>
                      <a:pt x="0" y="24"/>
                      <a:pt x="3" y="68"/>
                    </a:cubicBezTo>
                    <a:cubicBezTo>
                      <a:pt x="4" y="91"/>
                      <a:pt x="12" y="114"/>
                      <a:pt x="20" y="137"/>
                    </a:cubicBezTo>
                    <a:cubicBezTo>
                      <a:pt x="38" y="189"/>
                      <a:pt x="59" y="241"/>
                      <a:pt x="62" y="298"/>
                    </a:cubicBezTo>
                    <a:cubicBezTo>
                      <a:pt x="62" y="306"/>
                      <a:pt x="63" y="313"/>
                      <a:pt x="64" y="319"/>
                    </a:cubicBezTo>
                    <a:cubicBezTo>
                      <a:pt x="64" y="319"/>
                      <a:pt x="64" y="319"/>
                      <a:pt x="64" y="319"/>
                    </a:cubicBezTo>
                    <a:cubicBezTo>
                      <a:pt x="64" y="345"/>
                      <a:pt x="85" y="367"/>
                      <a:pt x="112" y="370"/>
                    </a:cubicBezTo>
                    <a:cubicBezTo>
                      <a:pt x="113" y="375"/>
                      <a:pt x="113" y="380"/>
                      <a:pt x="114" y="385"/>
                    </a:cubicBezTo>
                    <a:cubicBezTo>
                      <a:pt x="116" y="422"/>
                      <a:pt x="125" y="460"/>
                      <a:pt x="120" y="496"/>
                    </a:cubicBezTo>
                    <a:cubicBezTo>
                      <a:pt x="111" y="554"/>
                      <a:pt x="92" y="610"/>
                      <a:pt x="78" y="667"/>
                    </a:cubicBezTo>
                    <a:cubicBezTo>
                      <a:pt x="70" y="696"/>
                      <a:pt x="85" y="723"/>
                      <a:pt x="112" y="729"/>
                    </a:cubicBezTo>
                    <a:cubicBezTo>
                      <a:pt x="139" y="734"/>
                      <a:pt x="164" y="717"/>
                      <a:pt x="170" y="688"/>
                    </a:cubicBezTo>
                    <a:cubicBezTo>
                      <a:pt x="178" y="650"/>
                      <a:pt x="187" y="612"/>
                      <a:pt x="198" y="574"/>
                    </a:cubicBezTo>
                    <a:cubicBezTo>
                      <a:pt x="214" y="517"/>
                      <a:pt x="224" y="461"/>
                      <a:pt x="212" y="402"/>
                    </a:cubicBezTo>
                    <a:cubicBezTo>
                      <a:pt x="202" y="358"/>
                      <a:pt x="199" y="312"/>
                      <a:pt x="194" y="267"/>
                    </a:cubicBezTo>
                    <a:cubicBezTo>
                      <a:pt x="194" y="266"/>
                      <a:pt x="194" y="265"/>
                      <a:pt x="194" y="264"/>
                    </a:cubicBezTo>
                    <a:cubicBezTo>
                      <a:pt x="194" y="258"/>
                      <a:pt x="194" y="251"/>
                      <a:pt x="193" y="245"/>
                    </a:cubicBezTo>
                    <a:cubicBezTo>
                      <a:pt x="238" y="250"/>
                      <a:pt x="282" y="255"/>
                      <a:pt x="326" y="259"/>
                    </a:cubicBezTo>
                    <a:cubicBezTo>
                      <a:pt x="345" y="261"/>
                      <a:pt x="360" y="248"/>
                      <a:pt x="362" y="232"/>
                    </a:cubicBezTo>
                    <a:cubicBezTo>
                      <a:pt x="363" y="215"/>
                      <a:pt x="350" y="201"/>
                      <a:pt x="331" y="1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55A95CD8-B614-490B-B46B-6EEDA4D3F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700" y="1917700"/>
                <a:ext cx="519113" cy="5254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A70947D6-92E6-4088-863B-5F0E642AA5C2}"/>
                </a:ext>
              </a:extLst>
            </p:cNvPr>
            <p:cNvSpPr txBox="1"/>
            <p:nvPr/>
          </p:nvSpPr>
          <p:spPr>
            <a:xfrm rot="21286158">
              <a:off x="3118576" y="1444586"/>
              <a:ext cx="2202354" cy="2662238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Our products</a:t>
              </a:r>
            </a:p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6517869" y="2738376"/>
            <a:ext cx="1976145" cy="2602956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Berlin Sans FB Demi" pitchFamily="34" charset="0"/>
              </a:rPr>
              <a:t>Salary, </a:t>
            </a:r>
            <a:r>
              <a:rPr lang="en-IN" sz="1300" dirty="0" err="1">
                <a:solidFill>
                  <a:schemeClr val="tx1"/>
                </a:solidFill>
                <a:latin typeface="Berlin Sans FB Demi" pitchFamily="34" charset="0"/>
              </a:rPr>
              <a:t>Capex</a:t>
            </a:r>
            <a:r>
              <a:rPr lang="en-IN" sz="1300" dirty="0">
                <a:solidFill>
                  <a:schemeClr val="tx1"/>
                </a:solidFill>
                <a:latin typeface="Berlin Sans FB Demi" pitchFamily="34" charset="0"/>
              </a:rPr>
              <a:t> and other transaction by Accounts 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Berlin Sans FB Demi" pitchFamily="34" charset="0"/>
              </a:rPr>
              <a:t>Expense and Accounting Management for personal and organization needs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Berlin Sans FB Demi" pitchFamily="34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978909" y="2818086"/>
            <a:ext cx="2893737" cy="3309318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Berlin Sans FB Demi" pitchFamily="34" charset="0"/>
              </a:rPr>
              <a:t>Share your location with your friends</a:t>
            </a:r>
            <a:endParaRPr lang="en-IN" sz="1300" dirty="0">
              <a:solidFill>
                <a:schemeClr val="tx1"/>
              </a:solidFill>
              <a:latin typeface="Berlin Sans FB Demi" pitchFamily="34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Berlin Sans FB Demi" pitchFamily="34" charset="0"/>
              </a:rPr>
              <a:t>Receive location shared by your friends</a:t>
            </a:r>
            <a:endParaRPr lang="en-IN" sz="1300" dirty="0">
              <a:solidFill>
                <a:schemeClr val="tx1"/>
              </a:solidFill>
              <a:latin typeface="Berlin Sans FB Demi" pitchFamily="34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Berlin Sans FB Demi" pitchFamily="34" charset="0"/>
              </a:rPr>
              <a:t>Get the Route, Location and Time Difference</a:t>
            </a:r>
            <a:endParaRPr lang="en-IN" sz="1300" dirty="0">
              <a:solidFill>
                <a:schemeClr val="tx1"/>
              </a:solidFill>
              <a:latin typeface="Berlin Sans FB Demi" pitchFamily="34" charset="0"/>
            </a:endParaRPr>
          </a:p>
          <a:p>
            <a:endParaRPr lang="en-IN" sz="4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9173550" y="2207975"/>
            <a:ext cx="2151411" cy="4624097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dirty="0">
                <a:solidFill>
                  <a:schemeClr val="tx1"/>
                </a:solidFill>
                <a:latin typeface="Berlin Sans FB Demi" pitchFamily="34" charset="0"/>
              </a:rPr>
              <a:t>Society Management System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Berlin Sans FB Demi" pitchFamily="34" charset="0"/>
              </a:rPr>
              <a:t>Car pooling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Berlin Sans FB Demi" pitchFamily="34" charset="0"/>
              </a:rPr>
              <a:t>Easy Payment of Bills 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Berlin Sans FB Demi" pitchFamily="34" charset="0"/>
              </a:rPr>
              <a:t>Upgraded Security for society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Berlin Sans FB Demi" pitchFamily="34" charset="0"/>
              </a:rPr>
              <a:t>Vendor management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2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 50">
            <a:extLst>
              <a:ext uri="{FF2B5EF4-FFF2-40B4-BE49-F238E27FC236}">
                <a16:creationId xmlns:a16="http://schemas.microsoft.com/office/drawing/2014/main" xmlns="" id="{F5001151-5182-4FED-810C-70C78D9028A4}"/>
              </a:ext>
            </a:extLst>
          </p:cNvPr>
          <p:cNvSpPr>
            <a:spLocks/>
          </p:cNvSpPr>
          <p:nvPr/>
        </p:nvSpPr>
        <p:spPr bwMode="auto">
          <a:xfrm>
            <a:off x="-617288" y="1432604"/>
            <a:ext cx="12192363" cy="4370981"/>
          </a:xfrm>
          <a:custGeom>
            <a:avLst/>
            <a:gdLst>
              <a:gd name="T0" fmla="*/ 7397 w 7768"/>
              <a:gd name="T1" fmla="*/ 900 h 2763"/>
              <a:gd name="T2" fmla="*/ 7344 w 7768"/>
              <a:gd name="T3" fmla="*/ 1915 h 2763"/>
              <a:gd name="T4" fmla="*/ 7283 w 7768"/>
              <a:gd name="T5" fmla="*/ 1173 h 2763"/>
              <a:gd name="T6" fmla="*/ 7011 w 7768"/>
              <a:gd name="T7" fmla="*/ 1173 h 2763"/>
              <a:gd name="T8" fmla="*/ 6912 w 7768"/>
              <a:gd name="T9" fmla="*/ 1892 h 2763"/>
              <a:gd name="T10" fmla="*/ 6943 w 7768"/>
              <a:gd name="T11" fmla="*/ 802 h 2763"/>
              <a:gd name="T12" fmla="*/ 6844 w 7768"/>
              <a:gd name="T13" fmla="*/ 393 h 2763"/>
              <a:gd name="T14" fmla="*/ 6844 w 7768"/>
              <a:gd name="T15" fmla="*/ 355 h 2763"/>
              <a:gd name="T16" fmla="*/ 6746 w 7768"/>
              <a:gd name="T17" fmla="*/ 310 h 2763"/>
              <a:gd name="T18" fmla="*/ 6708 w 7768"/>
              <a:gd name="T19" fmla="*/ 0 h 2763"/>
              <a:gd name="T20" fmla="*/ 6663 w 7768"/>
              <a:gd name="T21" fmla="*/ 265 h 2763"/>
              <a:gd name="T22" fmla="*/ 6610 w 7768"/>
              <a:gd name="T23" fmla="*/ 355 h 2763"/>
              <a:gd name="T24" fmla="*/ 6526 w 7768"/>
              <a:gd name="T25" fmla="*/ 393 h 2763"/>
              <a:gd name="T26" fmla="*/ 6473 w 7768"/>
              <a:gd name="T27" fmla="*/ 802 h 2763"/>
              <a:gd name="T28" fmla="*/ 6473 w 7768"/>
              <a:gd name="T29" fmla="*/ 855 h 2763"/>
              <a:gd name="T30" fmla="*/ 6375 w 7768"/>
              <a:gd name="T31" fmla="*/ 1211 h 2763"/>
              <a:gd name="T32" fmla="*/ 5913 w 7768"/>
              <a:gd name="T33" fmla="*/ 1128 h 2763"/>
              <a:gd name="T34" fmla="*/ 5815 w 7768"/>
              <a:gd name="T35" fmla="*/ 2135 h 2763"/>
              <a:gd name="T36" fmla="*/ 5254 w 7768"/>
              <a:gd name="T37" fmla="*/ 817 h 2763"/>
              <a:gd name="T38" fmla="*/ 5186 w 7768"/>
              <a:gd name="T39" fmla="*/ 1824 h 2763"/>
              <a:gd name="T40" fmla="*/ 4944 w 7768"/>
              <a:gd name="T41" fmla="*/ 1234 h 2763"/>
              <a:gd name="T42" fmla="*/ 4732 w 7768"/>
              <a:gd name="T43" fmla="*/ 1181 h 2763"/>
              <a:gd name="T44" fmla="*/ 4505 w 7768"/>
              <a:gd name="T45" fmla="*/ 1181 h 2763"/>
              <a:gd name="T46" fmla="*/ 4422 w 7768"/>
              <a:gd name="T47" fmla="*/ 1234 h 2763"/>
              <a:gd name="T48" fmla="*/ 4323 w 7768"/>
              <a:gd name="T49" fmla="*/ 1907 h 2763"/>
              <a:gd name="T50" fmla="*/ 4270 w 7768"/>
              <a:gd name="T51" fmla="*/ 969 h 2763"/>
              <a:gd name="T52" fmla="*/ 4077 w 7768"/>
              <a:gd name="T53" fmla="*/ 734 h 2763"/>
              <a:gd name="T54" fmla="*/ 3880 w 7768"/>
              <a:gd name="T55" fmla="*/ 969 h 2763"/>
              <a:gd name="T56" fmla="*/ 3831 w 7768"/>
              <a:gd name="T57" fmla="*/ 1824 h 2763"/>
              <a:gd name="T58" fmla="*/ 3634 w 7768"/>
              <a:gd name="T59" fmla="*/ 2135 h 2763"/>
              <a:gd name="T60" fmla="*/ 3527 w 7768"/>
              <a:gd name="T61" fmla="*/ 1135 h 2763"/>
              <a:gd name="T62" fmla="*/ 3157 w 7768"/>
              <a:gd name="T63" fmla="*/ 1211 h 2763"/>
              <a:gd name="T64" fmla="*/ 3051 w 7768"/>
              <a:gd name="T65" fmla="*/ 1546 h 2763"/>
              <a:gd name="T66" fmla="*/ 2589 w 7768"/>
              <a:gd name="T67" fmla="*/ 1483 h 2763"/>
              <a:gd name="T68" fmla="*/ 2491 w 7768"/>
              <a:gd name="T69" fmla="*/ 1824 h 2763"/>
              <a:gd name="T70" fmla="*/ 2339 w 7768"/>
              <a:gd name="T71" fmla="*/ 689 h 2763"/>
              <a:gd name="T72" fmla="*/ 2074 w 7768"/>
              <a:gd name="T73" fmla="*/ 333 h 2763"/>
              <a:gd name="T74" fmla="*/ 1810 w 7768"/>
              <a:gd name="T75" fmla="*/ 689 h 2763"/>
              <a:gd name="T76" fmla="*/ 1734 w 7768"/>
              <a:gd name="T77" fmla="*/ 1925 h 2763"/>
              <a:gd name="T78" fmla="*/ 1522 w 7768"/>
              <a:gd name="T79" fmla="*/ 1885 h 2763"/>
              <a:gd name="T80" fmla="*/ 1476 w 7768"/>
              <a:gd name="T81" fmla="*/ 2135 h 2763"/>
              <a:gd name="T82" fmla="*/ 1469 w 7768"/>
              <a:gd name="T83" fmla="*/ 1294 h 2763"/>
              <a:gd name="T84" fmla="*/ 1363 w 7768"/>
              <a:gd name="T85" fmla="*/ 1188 h 2763"/>
              <a:gd name="T86" fmla="*/ 931 w 7768"/>
              <a:gd name="T87" fmla="*/ 1241 h 2763"/>
              <a:gd name="T88" fmla="*/ 954 w 7768"/>
              <a:gd name="T89" fmla="*/ 2135 h 2763"/>
              <a:gd name="T90" fmla="*/ 606 w 7768"/>
              <a:gd name="T91" fmla="*/ 1620 h 2763"/>
              <a:gd name="T92" fmla="*/ 447 w 7768"/>
              <a:gd name="T93" fmla="*/ 1309 h 2763"/>
              <a:gd name="T94" fmla="*/ 61 w 7768"/>
              <a:gd name="T95" fmla="*/ 1264 h 2763"/>
              <a:gd name="T96" fmla="*/ 0 w 7768"/>
              <a:gd name="T97" fmla="*/ 2135 h 2763"/>
              <a:gd name="T98" fmla="*/ 7768 w 7768"/>
              <a:gd name="T99" fmla="*/ 2763 h 2763"/>
              <a:gd name="T100" fmla="*/ 7768 w 7768"/>
              <a:gd name="T101" fmla="*/ 953 h 2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68" h="2763">
                <a:moveTo>
                  <a:pt x="7715" y="953"/>
                </a:moveTo>
                <a:cubicBezTo>
                  <a:pt x="7715" y="900"/>
                  <a:pt x="7715" y="900"/>
                  <a:pt x="7715" y="900"/>
                </a:cubicBezTo>
                <a:cubicBezTo>
                  <a:pt x="7397" y="900"/>
                  <a:pt x="7397" y="900"/>
                  <a:pt x="7397" y="900"/>
                </a:cubicBezTo>
                <a:cubicBezTo>
                  <a:pt x="7397" y="953"/>
                  <a:pt x="7397" y="953"/>
                  <a:pt x="7397" y="953"/>
                </a:cubicBezTo>
                <a:cubicBezTo>
                  <a:pt x="7344" y="953"/>
                  <a:pt x="7344" y="953"/>
                  <a:pt x="7344" y="953"/>
                </a:cubicBezTo>
                <a:cubicBezTo>
                  <a:pt x="7344" y="1915"/>
                  <a:pt x="7344" y="1915"/>
                  <a:pt x="7344" y="1915"/>
                </a:cubicBezTo>
                <a:cubicBezTo>
                  <a:pt x="7314" y="1915"/>
                  <a:pt x="7314" y="1915"/>
                  <a:pt x="7314" y="1915"/>
                </a:cubicBezTo>
                <a:cubicBezTo>
                  <a:pt x="7314" y="1173"/>
                  <a:pt x="7314" y="1173"/>
                  <a:pt x="7314" y="1173"/>
                </a:cubicBezTo>
                <a:cubicBezTo>
                  <a:pt x="7283" y="1173"/>
                  <a:pt x="7283" y="1173"/>
                  <a:pt x="7283" y="1173"/>
                </a:cubicBezTo>
                <a:cubicBezTo>
                  <a:pt x="7283" y="1135"/>
                  <a:pt x="7283" y="1135"/>
                  <a:pt x="7283" y="1135"/>
                </a:cubicBezTo>
                <a:cubicBezTo>
                  <a:pt x="7011" y="1135"/>
                  <a:pt x="7011" y="1135"/>
                  <a:pt x="7011" y="1135"/>
                </a:cubicBezTo>
                <a:cubicBezTo>
                  <a:pt x="7011" y="1173"/>
                  <a:pt x="7011" y="1173"/>
                  <a:pt x="7011" y="1173"/>
                </a:cubicBezTo>
                <a:cubicBezTo>
                  <a:pt x="6981" y="1173"/>
                  <a:pt x="6981" y="1173"/>
                  <a:pt x="6981" y="1173"/>
                </a:cubicBezTo>
                <a:cubicBezTo>
                  <a:pt x="6981" y="1892"/>
                  <a:pt x="6981" y="1892"/>
                  <a:pt x="6981" y="1892"/>
                </a:cubicBezTo>
                <a:cubicBezTo>
                  <a:pt x="6912" y="1892"/>
                  <a:pt x="6912" y="1892"/>
                  <a:pt x="6912" y="1892"/>
                </a:cubicBezTo>
                <a:cubicBezTo>
                  <a:pt x="6912" y="855"/>
                  <a:pt x="6912" y="855"/>
                  <a:pt x="6912" y="855"/>
                </a:cubicBezTo>
                <a:cubicBezTo>
                  <a:pt x="6943" y="855"/>
                  <a:pt x="6943" y="855"/>
                  <a:pt x="6943" y="855"/>
                </a:cubicBezTo>
                <a:cubicBezTo>
                  <a:pt x="6943" y="802"/>
                  <a:pt x="6943" y="802"/>
                  <a:pt x="6943" y="802"/>
                </a:cubicBezTo>
                <a:cubicBezTo>
                  <a:pt x="6912" y="802"/>
                  <a:pt x="6912" y="802"/>
                  <a:pt x="6912" y="802"/>
                </a:cubicBezTo>
                <a:cubicBezTo>
                  <a:pt x="6844" y="802"/>
                  <a:pt x="6844" y="802"/>
                  <a:pt x="6844" y="802"/>
                </a:cubicBezTo>
                <a:cubicBezTo>
                  <a:pt x="6844" y="393"/>
                  <a:pt x="6844" y="393"/>
                  <a:pt x="6844" y="393"/>
                </a:cubicBezTo>
                <a:cubicBezTo>
                  <a:pt x="6868" y="393"/>
                  <a:pt x="6868" y="393"/>
                  <a:pt x="6868" y="393"/>
                </a:cubicBezTo>
                <a:cubicBezTo>
                  <a:pt x="6868" y="355"/>
                  <a:pt x="6868" y="355"/>
                  <a:pt x="6868" y="355"/>
                </a:cubicBezTo>
                <a:cubicBezTo>
                  <a:pt x="6844" y="355"/>
                  <a:pt x="6844" y="355"/>
                  <a:pt x="6844" y="355"/>
                </a:cubicBezTo>
                <a:cubicBezTo>
                  <a:pt x="6799" y="355"/>
                  <a:pt x="6799" y="355"/>
                  <a:pt x="6799" y="355"/>
                </a:cubicBezTo>
                <a:cubicBezTo>
                  <a:pt x="6799" y="310"/>
                  <a:pt x="6799" y="310"/>
                  <a:pt x="6799" y="310"/>
                </a:cubicBezTo>
                <a:cubicBezTo>
                  <a:pt x="6746" y="310"/>
                  <a:pt x="6746" y="310"/>
                  <a:pt x="6746" y="310"/>
                </a:cubicBezTo>
                <a:cubicBezTo>
                  <a:pt x="6746" y="265"/>
                  <a:pt x="6746" y="265"/>
                  <a:pt x="6746" y="265"/>
                </a:cubicBezTo>
                <a:cubicBezTo>
                  <a:pt x="6716" y="265"/>
                  <a:pt x="6716" y="265"/>
                  <a:pt x="6716" y="265"/>
                </a:cubicBezTo>
                <a:cubicBezTo>
                  <a:pt x="6708" y="0"/>
                  <a:pt x="6708" y="0"/>
                  <a:pt x="6708" y="0"/>
                </a:cubicBezTo>
                <a:cubicBezTo>
                  <a:pt x="6700" y="0"/>
                  <a:pt x="6700" y="0"/>
                  <a:pt x="6700" y="0"/>
                </a:cubicBezTo>
                <a:cubicBezTo>
                  <a:pt x="6693" y="265"/>
                  <a:pt x="6693" y="265"/>
                  <a:pt x="6693" y="265"/>
                </a:cubicBezTo>
                <a:cubicBezTo>
                  <a:pt x="6663" y="265"/>
                  <a:pt x="6663" y="265"/>
                  <a:pt x="6663" y="265"/>
                </a:cubicBezTo>
                <a:cubicBezTo>
                  <a:pt x="6663" y="310"/>
                  <a:pt x="6663" y="310"/>
                  <a:pt x="6663" y="310"/>
                </a:cubicBezTo>
                <a:cubicBezTo>
                  <a:pt x="6610" y="310"/>
                  <a:pt x="6610" y="310"/>
                  <a:pt x="6610" y="310"/>
                </a:cubicBezTo>
                <a:cubicBezTo>
                  <a:pt x="6610" y="355"/>
                  <a:pt x="6610" y="355"/>
                  <a:pt x="6610" y="355"/>
                </a:cubicBezTo>
                <a:cubicBezTo>
                  <a:pt x="6549" y="355"/>
                  <a:pt x="6549" y="355"/>
                  <a:pt x="6549" y="355"/>
                </a:cubicBezTo>
                <a:cubicBezTo>
                  <a:pt x="6526" y="355"/>
                  <a:pt x="6526" y="355"/>
                  <a:pt x="6526" y="355"/>
                </a:cubicBezTo>
                <a:cubicBezTo>
                  <a:pt x="6526" y="393"/>
                  <a:pt x="6526" y="393"/>
                  <a:pt x="6526" y="393"/>
                </a:cubicBezTo>
                <a:cubicBezTo>
                  <a:pt x="6549" y="393"/>
                  <a:pt x="6549" y="393"/>
                  <a:pt x="6549" y="393"/>
                </a:cubicBezTo>
                <a:cubicBezTo>
                  <a:pt x="6549" y="802"/>
                  <a:pt x="6549" y="802"/>
                  <a:pt x="6549" y="802"/>
                </a:cubicBezTo>
                <a:cubicBezTo>
                  <a:pt x="6473" y="802"/>
                  <a:pt x="6473" y="802"/>
                  <a:pt x="6473" y="802"/>
                </a:cubicBezTo>
                <a:cubicBezTo>
                  <a:pt x="6443" y="802"/>
                  <a:pt x="6443" y="802"/>
                  <a:pt x="6443" y="802"/>
                </a:cubicBezTo>
                <a:cubicBezTo>
                  <a:pt x="6443" y="855"/>
                  <a:pt x="6443" y="855"/>
                  <a:pt x="6443" y="855"/>
                </a:cubicBezTo>
                <a:cubicBezTo>
                  <a:pt x="6473" y="855"/>
                  <a:pt x="6473" y="855"/>
                  <a:pt x="6473" y="855"/>
                </a:cubicBezTo>
                <a:cubicBezTo>
                  <a:pt x="6473" y="1930"/>
                  <a:pt x="6473" y="1930"/>
                  <a:pt x="6473" y="1930"/>
                </a:cubicBezTo>
                <a:cubicBezTo>
                  <a:pt x="6375" y="1930"/>
                  <a:pt x="6375" y="1930"/>
                  <a:pt x="6375" y="1930"/>
                </a:cubicBezTo>
                <a:cubicBezTo>
                  <a:pt x="6375" y="1211"/>
                  <a:pt x="6375" y="1211"/>
                  <a:pt x="6375" y="1211"/>
                </a:cubicBezTo>
                <a:cubicBezTo>
                  <a:pt x="6276" y="1211"/>
                  <a:pt x="6276" y="1211"/>
                  <a:pt x="6276" y="1211"/>
                </a:cubicBezTo>
                <a:cubicBezTo>
                  <a:pt x="6276" y="1128"/>
                  <a:pt x="6276" y="1128"/>
                  <a:pt x="6276" y="1128"/>
                </a:cubicBezTo>
                <a:cubicBezTo>
                  <a:pt x="5913" y="1128"/>
                  <a:pt x="5913" y="1128"/>
                  <a:pt x="5913" y="1128"/>
                </a:cubicBezTo>
                <a:cubicBezTo>
                  <a:pt x="5913" y="1211"/>
                  <a:pt x="5913" y="1211"/>
                  <a:pt x="5913" y="1211"/>
                </a:cubicBezTo>
                <a:cubicBezTo>
                  <a:pt x="5815" y="1211"/>
                  <a:pt x="5815" y="1211"/>
                  <a:pt x="5815" y="1211"/>
                </a:cubicBezTo>
                <a:cubicBezTo>
                  <a:pt x="5815" y="2135"/>
                  <a:pt x="5815" y="2135"/>
                  <a:pt x="5815" y="2135"/>
                </a:cubicBezTo>
                <a:cubicBezTo>
                  <a:pt x="5724" y="2135"/>
                  <a:pt x="5724" y="2135"/>
                  <a:pt x="5724" y="2135"/>
                </a:cubicBezTo>
                <a:cubicBezTo>
                  <a:pt x="5724" y="514"/>
                  <a:pt x="5724" y="514"/>
                  <a:pt x="5724" y="514"/>
                </a:cubicBezTo>
                <a:cubicBezTo>
                  <a:pt x="5254" y="817"/>
                  <a:pt x="5254" y="817"/>
                  <a:pt x="5254" y="817"/>
                </a:cubicBezTo>
                <a:cubicBezTo>
                  <a:pt x="5254" y="2135"/>
                  <a:pt x="5254" y="2135"/>
                  <a:pt x="5254" y="2135"/>
                </a:cubicBezTo>
                <a:cubicBezTo>
                  <a:pt x="5186" y="2135"/>
                  <a:pt x="5186" y="2135"/>
                  <a:pt x="5186" y="2135"/>
                </a:cubicBezTo>
                <a:cubicBezTo>
                  <a:pt x="5186" y="1824"/>
                  <a:pt x="5186" y="1824"/>
                  <a:pt x="5186" y="1824"/>
                </a:cubicBezTo>
                <a:cubicBezTo>
                  <a:pt x="4914" y="1824"/>
                  <a:pt x="4914" y="1824"/>
                  <a:pt x="4914" y="1824"/>
                </a:cubicBezTo>
                <a:cubicBezTo>
                  <a:pt x="4914" y="1234"/>
                  <a:pt x="4914" y="1234"/>
                  <a:pt x="4914" y="1234"/>
                </a:cubicBezTo>
                <a:cubicBezTo>
                  <a:pt x="4944" y="1234"/>
                  <a:pt x="4944" y="1234"/>
                  <a:pt x="4944" y="1234"/>
                </a:cubicBezTo>
                <a:cubicBezTo>
                  <a:pt x="4944" y="1181"/>
                  <a:pt x="4944" y="1181"/>
                  <a:pt x="4944" y="1181"/>
                </a:cubicBezTo>
                <a:cubicBezTo>
                  <a:pt x="4914" y="1181"/>
                  <a:pt x="4914" y="1181"/>
                  <a:pt x="4914" y="1181"/>
                </a:cubicBezTo>
                <a:cubicBezTo>
                  <a:pt x="4732" y="1181"/>
                  <a:pt x="4732" y="1181"/>
                  <a:pt x="4732" y="1181"/>
                </a:cubicBezTo>
                <a:cubicBezTo>
                  <a:pt x="4732" y="1135"/>
                  <a:pt x="4732" y="1135"/>
                  <a:pt x="4732" y="1135"/>
                </a:cubicBezTo>
                <a:cubicBezTo>
                  <a:pt x="4505" y="1135"/>
                  <a:pt x="4505" y="1135"/>
                  <a:pt x="4505" y="1135"/>
                </a:cubicBezTo>
                <a:cubicBezTo>
                  <a:pt x="4505" y="1181"/>
                  <a:pt x="4505" y="1181"/>
                  <a:pt x="4505" y="1181"/>
                </a:cubicBezTo>
                <a:cubicBezTo>
                  <a:pt x="4452" y="1181"/>
                  <a:pt x="4452" y="1181"/>
                  <a:pt x="4452" y="1181"/>
                </a:cubicBezTo>
                <a:cubicBezTo>
                  <a:pt x="4422" y="1181"/>
                  <a:pt x="4422" y="1181"/>
                  <a:pt x="4422" y="1181"/>
                </a:cubicBezTo>
                <a:cubicBezTo>
                  <a:pt x="4422" y="1234"/>
                  <a:pt x="4422" y="1234"/>
                  <a:pt x="4422" y="1234"/>
                </a:cubicBezTo>
                <a:cubicBezTo>
                  <a:pt x="4452" y="1234"/>
                  <a:pt x="4452" y="1234"/>
                  <a:pt x="4452" y="1234"/>
                </a:cubicBezTo>
                <a:cubicBezTo>
                  <a:pt x="4452" y="1907"/>
                  <a:pt x="4452" y="1907"/>
                  <a:pt x="4452" y="1907"/>
                </a:cubicBezTo>
                <a:cubicBezTo>
                  <a:pt x="4323" y="1907"/>
                  <a:pt x="4323" y="1907"/>
                  <a:pt x="4323" y="1907"/>
                </a:cubicBezTo>
                <a:cubicBezTo>
                  <a:pt x="4323" y="1037"/>
                  <a:pt x="4323" y="1037"/>
                  <a:pt x="4323" y="1037"/>
                </a:cubicBezTo>
                <a:cubicBezTo>
                  <a:pt x="4270" y="1037"/>
                  <a:pt x="4270" y="1037"/>
                  <a:pt x="4270" y="1037"/>
                </a:cubicBezTo>
                <a:cubicBezTo>
                  <a:pt x="4270" y="969"/>
                  <a:pt x="4270" y="969"/>
                  <a:pt x="4270" y="969"/>
                </a:cubicBezTo>
                <a:cubicBezTo>
                  <a:pt x="4247" y="969"/>
                  <a:pt x="4247" y="969"/>
                  <a:pt x="4247" y="969"/>
                </a:cubicBezTo>
                <a:cubicBezTo>
                  <a:pt x="4247" y="893"/>
                  <a:pt x="4247" y="893"/>
                  <a:pt x="4247" y="893"/>
                </a:cubicBezTo>
                <a:cubicBezTo>
                  <a:pt x="4077" y="734"/>
                  <a:pt x="4077" y="734"/>
                  <a:pt x="4077" y="734"/>
                </a:cubicBezTo>
                <a:cubicBezTo>
                  <a:pt x="3902" y="893"/>
                  <a:pt x="3902" y="893"/>
                  <a:pt x="3902" y="893"/>
                </a:cubicBezTo>
                <a:cubicBezTo>
                  <a:pt x="3902" y="969"/>
                  <a:pt x="3902" y="969"/>
                  <a:pt x="3902" y="969"/>
                </a:cubicBezTo>
                <a:cubicBezTo>
                  <a:pt x="3880" y="969"/>
                  <a:pt x="3880" y="969"/>
                  <a:pt x="3880" y="969"/>
                </a:cubicBezTo>
                <a:cubicBezTo>
                  <a:pt x="3880" y="1037"/>
                  <a:pt x="3880" y="1037"/>
                  <a:pt x="3880" y="1037"/>
                </a:cubicBezTo>
                <a:cubicBezTo>
                  <a:pt x="3831" y="1037"/>
                  <a:pt x="3831" y="1037"/>
                  <a:pt x="3831" y="1037"/>
                </a:cubicBezTo>
                <a:cubicBezTo>
                  <a:pt x="3831" y="1824"/>
                  <a:pt x="3831" y="1824"/>
                  <a:pt x="3831" y="1824"/>
                </a:cubicBezTo>
                <a:cubicBezTo>
                  <a:pt x="3717" y="1824"/>
                  <a:pt x="3717" y="1824"/>
                  <a:pt x="3717" y="1824"/>
                </a:cubicBezTo>
                <a:cubicBezTo>
                  <a:pt x="3717" y="2135"/>
                  <a:pt x="3717" y="2135"/>
                  <a:pt x="3717" y="2135"/>
                </a:cubicBezTo>
                <a:cubicBezTo>
                  <a:pt x="3634" y="2135"/>
                  <a:pt x="3634" y="2135"/>
                  <a:pt x="3634" y="2135"/>
                </a:cubicBezTo>
                <a:cubicBezTo>
                  <a:pt x="3634" y="1211"/>
                  <a:pt x="3634" y="1211"/>
                  <a:pt x="3634" y="1211"/>
                </a:cubicBezTo>
                <a:cubicBezTo>
                  <a:pt x="3583" y="1211"/>
                  <a:pt x="3583" y="1211"/>
                  <a:pt x="3583" y="1211"/>
                </a:cubicBezTo>
                <a:cubicBezTo>
                  <a:pt x="3527" y="1135"/>
                  <a:pt x="3527" y="1135"/>
                  <a:pt x="3527" y="1135"/>
                </a:cubicBezTo>
                <a:cubicBezTo>
                  <a:pt x="3258" y="1135"/>
                  <a:pt x="3258" y="1135"/>
                  <a:pt x="3258" y="1135"/>
                </a:cubicBezTo>
                <a:cubicBezTo>
                  <a:pt x="3202" y="1211"/>
                  <a:pt x="3202" y="1211"/>
                  <a:pt x="3202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991"/>
                  <a:pt x="3157" y="1991"/>
                  <a:pt x="3157" y="1991"/>
                </a:cubicBezTo>
                <a:cubicBezTo>
                  <a:pt x="3051" y="1991"/>
                  <a:pt x="3051" y="1991"/>
                  <a:pt x="3051" y="1991"/>
                </a:cubicBezTo>
                <a:cubicBezTo>
                  <a:pt x="3051" y="1546"/>
                  <a:pt x="3051" y="1546"/>
                  <a:pt x="3051" y="1546"/>
                </a:cubicBezTo>
                <a:cubicBezTo>
                  <a:pt x="2938" y="1546"/>
                  <a:pt x="2938" y="1546"/>
                  <a:pt x="2938" y="1546"/>
                </a:cubicBezTo>
                <a:cubicBezTo>
                  <a:pt x="2938" y="1483"/>
                  <a:pt x="2938" y="1483"/>
                  <a:pt x="2938" y="1483"/>
                </a:cubicBezTo>
                <a:cubicBezTo>
                  <a:pt x="2589" y="1483"/>
                  <a:pt x="2589" y="1483"/>
                  <a:pt x="2589" y="1483"/>
                </a:cubicBezTo>
                <a:cubicBezTo>
                  <a:pt x="2589" y="1546"/>
                  <a:pt x="2589" y="1546"/>
                  <a:pt x="2589" y="1546"/>
                </a:cubicBezTo>
                <a:cubicBezTo>
                  <a:pt x="2491" y="1546"/>
                  <a:pt x="2491" y="1546"/>
                  <a:pt x="2491" y="1546"/>
                </a:cubicBezTo>
                <a:cubicBezTo>
                  <a:pt x="2491" y="1824"/>
                  <a:pt x="2491" y="1824"/>
                  <a:pt x="2491" y="1824"/>
                </a:cubicBezTo>
                <a:cubicBezTo>
                  <a:pt x="2370" y="1824"/>
                  <a:pt x="2370" y="1824"/>
                  <a:pt x="2370" y="1824"/>
                </a:cubicBezTo>
                <a:cubicBezTo>
                  <a:pt x="2370" y="689"/>
                  <a:pt x="2370" y="689"/>
                  <a:pt x="2370" y="689"/>
                </a:cubicBezTo>
                <a:cubicBezTo>
                  <a:pt x="2339" y="689"/>
                  <a:pt x="2339" y="689"/>
                  <a:pt x="2339" y="689"/>
                </a:cubicBezTo>
                <a:cubicBezTo>
                  <a:pt x="2339" y="598"/>
                  <a:pt x="2231" y="524"/>
                  <a:pt x="2096" y="522"/>
                </a:cubicBezTo>
                <a:cubicBezTo>
                  <a:pt x="2090" y="333"/>
                  <a:pt x="2090" y="333"/>
                  <a:pt x="2090" y="333"/>
                </a:cubicBezTo>
                <a:cubicBezTo>
                  <a:pt x="2074" y="333"/>
                  <a:pt x="2074" y="333"/>
                  <a:pt x="2074" y="333"/>
                </a:cubicBezTo>
                <a:cubicBezTo>
                  <a:pt x="2068" y="523"/>
                  <a:pt x="2068" y="523"/>
                  <a:pt x="2068" y="523"/>
                </a:cubicBezTo>
                <a:cubicBezTo>
                  <a:pt x="1940" y="530"/>
                  <a:pt x="1840" y="601"/>
                  <a:pt x="1840" y="689"/>
                </a:cubicBezTo>
                <a:cubicBezTo>
                  <a:pt x="1810" y="689"/>
                  <a:pt x="1810" y="689"/>
                  <a:pt x="1810" y="689"/>
                </a:cubicBezTo>
                <a:cubicBezTo>
                  <a:pt x="1810" y="2135"/>
                  <a:pt x="1810" y="2135"/>
                  <a:pt x="1810" y="2135"/>
                </a:cubicBezTo>
                <a:cubicBezTo>
                  <a:pt x="1734" y="2135"/>
                  <a:pt x="1734" y="2135"/>
                  <a:pt x="1734" y="2135"/>
                </a:cubicBezTo>
                <a:cubicBezTo>
                  <a:pt x="1734" y="1925"/>
                  <a:pt x="1734" y="1925"/>
                  <a:pt x="1734" y="1925"/>
                </a:cubicBezTo>
                <a:cubicBezTo>
                  <a:pt x="1682" y="1925"/>
                  <a:pt x="1682" y="1925"/>
                  <a:pt x="1682" y="1925"/>
                </a:cubicBezTo>
                <a:cubicBezTo>
                  <a:pt x="1682" y="1885"/>
                  <a:pt x="1682" y="1885"/>
                  <a:pt x="1682" y="1885"/>
                </a:cubicBezTo>
                <a:cubicBezTo>
                  <a:pt x="1522" y="1885"/>
                  <a:pt x="1522" y="1885"/>
                  <a:pt x="1522" y="1885"/>
                </a:cubicBezTo>
                <a:cubicBezTo>
                  <a:pt x="1522" y="1925"/>
                  <a:pt x="1522" y="1925"/>
                  <a:pt x="1522" y="1925"/>
                </a:cubicBezTo>
                <a:cubicBezTo>
                  <a:pt x="1476" y="1925"/>
                  <a:pt x="1476" y="1925"/>
                  <a:pt x="1476" y="1925"/>
                </a:cubicBezTo>
                <a:cubicBezTo>
                  <a:pt x="1476" y="2135"/>
                  <a:pt x="1476" y="2135"/>
                  <a:pt x="1476" y="2135"/>
                </a:cubicBezTo>
                <a:cubicBezTo>
                  <a:pt x="1446" y="2135"/>
                  <a:pt x="1446" y="2135"/>
                  <a:pt x="1446" y="2135"/>
                </a:cubicBezTo>
                <a:cubicBezTo>
                  <a:pt x="1446" y="1294"/>
                  <a:pt x="1446" y="1294"/>
                  <a:pt x="1446" y="1294"/>
                </a:cubicBezTo>
                <a:cubicBezTo>
                  <a:pt x="1469" y="1294"/>
                  <a:pt x="1469" y="1294"/>
                  <a:pt x="1469" y="1294"/>
                </a:cubicBezTo>
                <a:cubicBezTo>
                  <a:pt x="1469" y="1241"/>
                  <a:pt x="1469" y="1241"/>
                  <a:pt x="1469" y="1241"/>
                </a:cubicBezTo>
                <a:cubicBezTo>
                  <a:pt x="1363" y="1241"/>
                  <a:pt x="1363" y="1241"/>
                  <a:pt x="1363" y="1241"/>
                </a:cubicBezTo>
                <a:cubicBezTo>
                  <a:pt x="1363" y="1188"/>
                  <a:pt x="1363" y="1188"/>
                  <a:pt x="1363" y="1188"/>
                </a:cubicBezTo>
                <a:cubicBezTo>
                  <a:pt x="1045" y="1188"/>
                  <a:pt x="1045" y="1188"/>
                  <a:pt x="1045" y="1188"/>
                </a:cubicBezTo>
                <a:cubicBezTo>
                  <a:pt x="1045" y="1241"/>
                  <a:pt x="1045" y="1241"/>
                  <a:pt x="1045" y="1241"/>
                </a:cubicBezTo>
                <a:cubicBezTo>
                  <a:pt x="931" y="1241"/>
                  <a:pt x="931" y="1241"/>
                  <a:pt x="931" y="1241"/>
                </a:cubicBezTo>
                <a:cubicBezTo>
                  <a:pt x="931" y="1294"/>
                  <a:pt x="931" y="1294"/>
                  <a:pt x="931" y="1294"/>
                </a:cubicBezTo>
                <a:cubicBezTo>
                  <a:pt x="954" y="1294"/>
                  <a:pt x="954" y="1294"/>
                  <a:pt x="954" y="1294"/>
                </a:cubicBezTo>
                <a:cubicBezTo>
                  <a:pt x="954" y="2135"/>
                  <a:pt x="954" y="2135"/>
                  <a:pt x="954" y="2135"/>
                </a:cubicBezTo>
                <a:cubicBezTo>
                  <a:pt x="901" y="2135"/>
                  <a:pt x="901" y="2135"/>
                  <a:pt x="901" y="2135"/>
                </a:cubicBezTo>
                <a:cubicBezTo>
                  <a:pt x="901" y="1620"/>
                  <a:pt x="901" y="1620"/>
                  <a:pt x="901" y="1620"/>
                </a:cubicBezTo>
                <a:cubicBezTo>
                  <a:pt x="606" y="1620"/>
                  <a:pt x="606" y="1620"/>
                  <a:pt x="606" y="1620"/>
                </a:cubicBezTo>
                <a:cubicBezTo>
                  <a:pt x="606" y="1514"/>
                  <a:pt x="606" y="1514"/>
                  <a:pt x="606" y="1514"/>
                </a:cubicBezTo>
                <a:cubicBezTo>
                  <a:pt x="447" y="1514"/>
                  <a:pt x="447" y="1514"/>
                  <a:pt x="447" y="1514"/>
                </a:cubicBezTo>
                <a:cubicBezTo>
                  <a:pt x="447" y="1309"/>
                  <a:pt x="447" y="1309"/>
                  <a:pt x="447" y="1309"/>
                </a:cubicBezTo>
                <a:cubicBezTo>
                  <a:pt x="386" y="1309"/>
                  <a:pt x="386" y="1309"/>
                  <a:pt x="386" y="1309"/>
                </a:cubicBezTo>
                <a:cubicBezTo>
                  <a:pt x="386" y="1264"/>
                  <a:pt x="386" y="1264"/>
                  <a:pt x="386" y="1264"/>
                </a:cubicBezTo>
                <a:cubicBezTo>
                  <a:pt x="61" y="1264"/>
                  <a:pt x="61" y="1264"/>
                  <a:pt x="61" y="1264"/>
                </a:cubicBezTo>
                <a:cubicBezTo>
                  <a:pt x="61" y="1309"/>
                  <a:pt x="61" y="1309"/>
                  <a:pt x="61" y="1309"/>
                </a:cubicBezTo>
                <a:cubicBezTo>
                  <a:pt x="0" y="1309"/>
                  <a:pt x="0" y="1309"/>
                  <a:pt x="0" y="1309"/>
                </a:cubicBezTo>
                <a:cubicBezTo>
                  <a:pt x="0" y="2135"/>
                  <a:pt x="0" y="2135"/>
                  <a:pt x="0" y="2135"/>
                </a:cubicBezTo>
                <a:cubicBezTo>
                  <a:pt x="0" y="2559"/>
                  <a:pt x="0" y="2559"/>
                  <a:pt x="0" y="2559"/>
                </a:cubicBezTo>
                <a:cubicBezTo>
                  <a:pt x="0" y="2763"/>
                  <a:pt x="0" y="2763"/>
                  <a:pt x="0" y="2763"/>
                </a:cubicBezTo>
                <a:cubicBezTo>
                  <a:pt x="7768" y="2763"/>
                  <a:pt x="7768" y="2763"/>
                  <a:pt x="7768" y="2763"/>
                </a:cubicBezTo>
                <a:cubicBezTo>
                  <a:pt x="7768" y="2248"/>
                  <a:pt x="7768" y="2248"/>
                  <a:pt x="7768" y="2248"/>
                </a:cubicBezTo>
                <a:cubicBezTo>
                  <a:pt x="7768" y="2135"/>
                  <a:pt x="7768" y="2135"/>
                  <a:pt x="7768" y="2135"/>
                </a:cubicBezTo>
                <a:cubicBezTo>
                  <a:pt x="7768" y="953"/>
                  <a:pt x="7768" y="953"/>
                  <a:pt x="7768" y="953"/>
                </a:cubicBezTo>
                <a:lnTo>
                  <a:pt x="7715" y="953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E85BE142-A5C0-4BAA-9094-6F5AC4212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85" y="4113781"/>
            <a:ext cx="506918" cy="2380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146EC4C2-9310-48AC-8E83-EE4068399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6537"/>
            <a:ext cx="701887" cy="2672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B5BB74E7-3222-4C44-A7A0-C93A63145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387" y="4176175"/>
            <a:ext cx="775002" cy="2692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533223D2-315E-4AAF-AED1-89BFDC429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265" y="4079147"/>
            <a:ext cx="843240" cy="97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xmlns="" id="{13B243C6-8E6E-4040-97F0-9E50B2636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613" y="3979267"/>
            <a:ext cx="497170" cy="99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F23DA67E-DBE8-45CE-96F8-87BC47026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121" y="4620198"/>
            <a:ext cx="877359" cy="2248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xmlns="" id="{F83FA9C5-25EC-4F2E-B08F-67BEABCEF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095" y="4503193"/>
            <a:ext cx="545912" cy="236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xmlns="" id="{2E17E937-2DF9-4142-AB2F-81ED1D83F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254" y="5334786"/>
            <a:ext cx="404561" cy="15252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xmlns="" id="{A1DD1D0A-0F7E-40E0-978F-CE937CC7C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366" y="5260590"/>
            <a:ext cx="253459" cy="499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xmlns="" id="{A43EF252-9E90-4E84-812C-83F478363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781" y="3697138"/>
            <a:ext cx="770126" cy="3171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xmlns="" id="{8F5609A6-BA4F-4CC0-A4A0-56D5F22CB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897" y="3574427"/>
            <a:ext cx="614151" cy="2471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xmlns="" id="{4CEA51C3-3B2D-4BFB-9D08-9DFD93202707}"/>
              </a:ext>
            </a:extLst>
          </p:cNvPr>
          <p:cNvSpPr>
            <a:spLocks/>
          </p:cNvSpPr>
          <p:nvPr/>
        </p:nvSpPr>
        <p:spPr bwMode="auto">
          <a:xfrm>
            <a:off x="6126890" y="3140659"/>
            <a:ext cx="541040" cy="2768112"/>
          </a:xfrm>
          <a:custGeom>
            <a:avLst/>
            <a:gdLst>
              <a:gd name="T0" fmla="*/ 111 w 111"/>
              <a:gd name="T1" fmla="*/ 970 h 970"/>
              <a:gd name="T2" fmla="*/ 0 w 111"/>
              <a:gd name="T3" fmla="*/ 970 h 970"/>
              <a:gd name="T4" fmla="*/ 0 w 111"/>
              <a:gd name="T5" fmla="*/ 103 h 970"/>
              <a:gd name="T6" fmla="*/ 56 w 111"/>
              <a:gd name="T7" fmla="*/ 0 h 970"/>
              <a:gd name="T8" fmla="*/ 111 w 111"/>
              <a:gd name="T9" fmla="*/ 103 h 970"/>
              <a:gd name="T10" fmla="*/ 111 w 111"/>
              <a:gd name="T11" fmla="*/ 97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970">
                <a:moveTo>
                  <a:pt x="111" y="970"/>
                </a:moveTo>
                <a:lnTo>
                  <a:pt x="0" y="970"/>
                </a:lnTo>
                <a:lnTo>
                  <a:pt x="0" y="103"/>
                </a:lnTo>
                <a:lnTo>
                  <a:pt x="56" y="0"/>
                </a:lnTo>
                <a:lnTo>
                  <a:pt x="111" y="103"/>
                </a:lnTo>
                <a:lnTo>
                  <a:pt x="111" y="9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xmlns="" id="{D711326B-0F7A-49ED-A0A5-AF9F9B6D9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408" y="4019910"/>
            <a:ext cx="877359" cy="28400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xmlns="" id="{217194BA-D8D8-475C-AC62-3E4EA0D0D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71" y="3006600"/>
            <a:ext cx="877359" cy="38625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22">
            <a:extLst>
              <a:ext uri="{FF2B5EF4-FFF2-40B4-BE49-F238E27FC236}">
                <a16:creationId xmlns:a16="http://schemas.microsoft.com/office/drawing/2014/main" xmlns="" id="{24023A8E-9C7D-4188-883E-3B337C7AB625}"/>
              </a:ext>
            </a:extLst>
          </p:cNvPr>
          <p:cNvSpPr>
            <a:spLocks/>
          </p:cNvSpPr>
          <p:nvPr/>
        </p:nvSpPr>
        <p:spPr bwMode="auto">
          <a:xfrm>
            <a:off x="8247174" y="2741444"/>
            <a:ext cx="742337" cy="4127671"/>
          </a:xfrm>
          <a:custGeom>
            <a:avLst/>
            <a:gdLst>
              <a:gd name="T0" fmla="*/ 151 w 151"/>
              <a:gd name="T1" fmla="*/ 1316 h 1316"/>
              <a:gd name="T2" fmla="*/ 0 w 151"/>
              <a:gd name="T3" fmla="*/ 1316 h 1316"/>
              <a:gd name="T4" fmla="*/ 0 w 151"/>
              <a:gd name="T5" fmla="*/ 195 h 1316"/>
              <a:gd name="T6" fmla="*/ 151 w 151"/>
              <a:gd name="T7" fmla="*/ 0 h 1316"/>
              <a:gd name="T8" fmla="*/ 151 w 151"/>
              <a:gd name="T9" fmla="*/ 1316 h 1316"/>
              <a:gd name="connsiteX0" fmla="*/ 10000 w 10000"/>
              <a:gd name="connsiteY0" fmla="*/ 10000 h 11004"/>
              <a:gd name="connsiteX1" fmla="*/ 0 w 10000"/>
              <a:gd name="connsiteY1" fmla="*/ 11004 h 11004"/>
              <a:gd name="connsiteX2" fmla="*/ 0 w 10000"/>
              <a:gd name="connsiteY2" fmla="*/ 1482 h 11004"/>
              <a:gd name="connsiteX3" fmla="*/ 10000 w 10000"/>
              <a:gd name="connsiteY3" fmla="*/ 0 h 11004"/>
              <a:gd name="connsiteX4" fmla="*/ 10000 w 10000"/>
              <a:gd name="connsiteY4" fmla="*/ 10000 h 11004"/>
              <a:gd name="connsiteX0" fmla="*/ 10086 w 10086"/>
              <a:gd name="connsiteY0" fmla="*/ 11004 h 11004"/>
              <a:gd name="connsiteX1" fmla="*/ 0 w 10086"/>
              <a:gd name="connsiteY1" fmla="*/ 11004 h 11004"/>
              <a:gd name="connsiteX2" fmla="*/ 0 w 10086"/>
              <a:gd name="connsiteY2" fmla="*/ 1482 h 11004"/>
              <a:gd name="connsiteX3" fmla="*/ 10000 w 10086"/>
              <a:gd name="connsiteY3" fmla="*/ 0 h 11004"/>
              <a:gd name="connsiteX4" fmla="*/ 10086 w 10086"/>
              <a:gd name="connsiteY4" fmla="*/ 11004 h 11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" h="11004">
                <a:moveTo>
                  <a:pt x="10086" y="11004"/>
                </a:moveTo>
                <a:lnTo>
                  <a:pt x="0" y="11004"/>
                </a:lnTo>
                <a:lnTo>
                  <a:pt x="0" y="1482"/>
                </a:lnTo>
                <a:lnTo>
                  <a:pt x="10000" y="0"/>
                </a:lnTo>
                <a:cubicBezTo>
                  <a:pt x="10029" y="3668"/>
                  <a:pt x="10057" y="7336"/>
                  <a:pt x="10086" y="1100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xmlns="" id="{19901B4C-B732-4035-BE70-704ABC7FD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06" y="3868663"/>
            <a:ext cx="570284" cy="24741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24">
            <a:extLst>
              <a:ext uri="{FF2B5EF4-FFF2-40B4-BE49-F238E27FC236}">
                <a16:creationId xmlns:a16="http://schemas.microsoft.com/office/drawing/2014/main" xmlns="" id="{28E0430A-8500-4B50-8375-2891709BE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079" y="4003793"/>
            <a:ext cx="745758" cy="2865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25">
            <a:extLst>
              <a:ext uri="{FF2B5EF4-FFF2-40B4-BE49-F238E27FC236}">
                <a16:creationId xmlns:a16="http://schemas.microsoft.com/office/drawing/2014/main" xmlns="" id="{4BC5ED1F-4C1A-48B3-BE3E-03A6D44EA662}"/>
              </a:ext>
            </a:extLst>
          </p:cNvPr>
          <p:cNvSpPr>
            <a:spLocks/>
          </p:cNvSpPr>
          <p:nvPr/>
        </p:nvSpPr>
        <p:spPr bwMode="auto">
          <a:xfrm>
            <a:off x="5025316" y="3863962"/>
            <a:ext cx="599530" cy="139833"/>
          </a:xfrm>
          <a:custGeom>
            <a:avLst/>
            <a:gdLst>
              <a:gd name="T0" fmla="*/ 123 w 123"/>
              <a:gd name="T1" fmla="*/ 49 h 49"/>
              <a:gd name="T2" fmla="*/ 0 w 123"/>
              <a:gd name="T3" fmla="*/ 49 h 49"/>
              <a:gd name="T4" fmla="*/ 18 w 123"/>
              <a:gd name="T5" fmla="*/ 0 h 49"/>
              <a:gd name="T6" fmla="*/ 105 w 123"/>
              <a:gd name="T7" fmla="*/ 0 h 49"/>
              <a:gd name="T8" fmla="*/ 123 w 123"/>
              <a:gd name="T9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49">
                <a:moveTo>
                  <a:pt x="123" y="49"/>
                </a:moveTo>
                <a:lnTo>
                  <a:pt x="0" y="49"/>
                </a:lnTo>
                <a:lnTo>
                  <a:pt x="18" y="0"/>
                </a:lnTo>
                <a:lnTo>
                  <a:pt x="105" y="0"/>
                </a:lnTo>
                <a:lnTo>
                  <a:pt x="123" y="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26">
            <a:extLst>
              <a:ext uri="{FF2B5EF4-FFF2-40B4-BE49-F238E27FC236}">
                <a16:creationId xmlns:a16="http://schemas.microsoft.com/office/drawing/2014/main" xmlns="" id="{F74D3BC5-0545-4F8C-A1FC-E4C7AF2B7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0221" y="3962533"/>
            <a:ext cx="721383" cy="29065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27">
            <a:extLst>
              <a:ext uri="{FF2B5EF4-FFF2-40B4-BE49-F238E27FC236}">
                <a16:creationId xmlns:a16="http://schemas.microsoft.com/office/drawing/2014/main" xmlns="" id="{99576C28-A4D0-45E8-B673-3F13856CA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487" y="3876920"/>
            <a:ext cx="355820" cy="970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28">
            <a:extLst>
              <a:ext uri="{FF2B5EF4-FFF2-40B4-BE49-F238E27FC236}">
                <a16:creationId xmlns:a16="http://schemas.microsoft.com/office/drawing/2014/main" xmlns="" id="{EA0292AB-C1F0-40AB-912D-C2C5EC9B0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84" y="3962533"/>
            <a:ext cx="818868" cy="970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29">
            <a:extLst>
              <a:ext uri="{FF2B5EF4-FFF2-40B4-BE49-F238E27FC236}">
                <a16:creationId xmlns:a16="http://schemas.microsoft.com/office/drawing/2014/main" xmlns="" id="{8CF20B39-AEFE-466B-9810-DCDD9D5D2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0380" y="3448727"/>
            <a:ext cx="497170" cy="970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30">
            <a:extLst>
              <a:ext uri="{FF2B5EF4-FFF2-40B4-BE49-F238E27FC236}">
                <a16:creationId xmlns:a16="http://schemas.microsoft.com/office/drawing/2014/main" xmlns="" id="{C0237A5B-CF49-46C8-A506-05899107A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5979" y="3879640"/>
            <a:ext cx="424058" cy="856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ACC2204A-DC12-4E82-A3D8-1896559133D7}"/>
              </a:ext>
            </a:extLst>
          </p:cNvPr>
          <p:cNvGrpSpPr/>
          <p:nvPr/>
        </p:nvGrpSpPr>
        <p:grpSpPr>
          <a:xfrm>
            <a:off x="10096457" y="1793383"/>
            <a:ext cx="806736" cy="5075730"/>
            <a:chOff x="10102850" y="1790482"/>
            <a:chExt cx="806841" cy="5067517"/>
          </a:xfrm>
          <a:solidFill>
            <a:schemeClr val="accent6"/>
          </a:solidFill>
        </p:grpSpPr>
        <p:sp>
          <p:nvSpPr>
            <p:cNvPr id="98" name="Rectangle 31">
              <a:extLst>
                <a:ext uri="{FF2B5EF4-FFF2-40B4-BE49-F238E27FC236}">
                  <a16:creationId xmlns:a16="http://schemas.microsoft.com/office/drawing/2014/main" xmlns="" id="{CEAA514C-D145-438A-BB3F-286C6F1D1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1059" y="2440395"/>
              <a:ext cx="463112" cy="40428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xmlns="" id="{ABF876E3-34B2-4BB2-908C-7FECB4805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2850" y="3262213"/>
              <a:ext cx="806841" cy="96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xmlns="" id="{B14228FB-6066-4EC9-9E44-02DF20516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3147" y="2440781"/>
              <a:ext cx="556270" cy="7130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xmlns="" id="{4D591DBB-BAAC-4027-B5E7-A5070BBB0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7951" y="3262212"/>
              <a:ext cx="711623" cy="35957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Rectangle 32">
              <a:extLst>
                <a:ext uri="{FF2B5EF4-FFF2-40B4-BE49-F238E27FC236}">
                  <a16:creationId xmlns:a16="http://schemas.microsoft.com/office/drawing/2014/main" xmlns="" id="{86EA4F3A-4593-466F-93F0-2B16D74AC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467" y="2358069"/>
              <a:ext cx="300686" cy="827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xmlns="" id="{2BF3485B-E650-410B-9B1C-E17E04AB1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8660" y="2278208"/>
              <a:ext cx="130297" cy="798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xmlns="" id="{1DDA6A46-3700-443C-9217-715590FDA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3764" y="1790482"/>
              <a:ext cx="40092" cy="487726"/>
            </a:xfrm>
            <a:custGeom>
              <a:avLst/>
              <a:gdLst>
                <a:gd name="T0" fmla="*/ 8 w 8"/>
                <a:gd name="T1" fmla="*/ 171 h 171"/>
                <a:gd name="T2" fmla="*/ 0 w 8"/>
                <a:gd name="T3" fmla="*/ 171 h 171"/>
                <a:gd name="T4" fmla="*/ 2 w 8"/>
                <a:gd name="T5" fmla="*/ 0 h 171"/>
                <a:gd name="T6" fmla="*/ 5 w 8"/>
                <a:gd name="T7" fmla="*/ 0 h 171"/>
                <a:gd name="T8" fmla="*/ 8 w 8"/>
                <a:gd name="T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71">
                  <a:moveTo>
                    <a:pt x="8" y="171"/>
                  </a:moveTo>
                  <a:lnTo>
                    <a:pt x="0" y="171"/>
                  </a:lnTo>
                  <a:lnTo>
                    <a:pt x="2" y="0"/>
                  </a:lnTo>
                  <a:lnTo>
                    <a:pt x="5" y="0"/>
                  </a:lnTo>
                  <a:lnTo>
                    <a:pt x="8" y="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Freeform 35">
            <a:extLst>
              <a:ext uri="{FF2B5EF4-FFF2-40B4-BE49-F238E27FC236}">
                <a16:creationId xmlns:a16="http://schemas.microsoft.com/office/drawing/2014/main" xmlns="" id="{09425CCD-928E-4A11-A620-423B5304EFF6}"/>
              </a:ext>
            </a:extLst>
          </p:cNvPr>
          <p:cNvSpPr>
            <a:spLocks/>
          </p:cNvSpPr>
          <p:nvPr/>
        </p:nvSpPr>
        <p:spPr bwMode="auto">
          <a:xfrm>
            <a:off x="3246228" y="2353097"/>
            <a:ext cx="43869" cy="416644"/>
          </a:xfrm>
          <a:custGeom>
            <a:avLst/>
            <a:gdLst>
              <a:gd name="T0" fmla="*/ 9 w 9"/>
              <a:gd name="T1" fmla="*/ 146 h 146"/>
              <a:gd name="T2" fmla="*/ 0 w 9"/>
              <a:gd name="T3" fmla="*/ 146 h 146"/>
              <a:gd name="T4" fmla="*/ 2 w 9"/>
              <a:gd name="T5" fmla="*/ 0 h 146"/>
              <a:gd name="T6" fmla="*/ 7 w 9"/>
              <a:gd name="T7" fmla="*/ 0 h 146"/>
              <a:gd name="T8" fmla="*/ 9 w 9"/>
              <a:gd name="T9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46">
                <a:moveTo>
                  <a:pt x="9" y="146"/>
                </a:moveTo>
                <a:lnTo>
                  <a:pt x="0" y="146"/>
                </a:lnTo>
                <a:lnTo>
                  <a:pt x="2" y="0"/>
                </a:lnTo>
                <a:lnTo>
                  <a:pt x="7" y="0"/>
                </a:lnTo>
                <a:lnTo>
                  <a:pt x="9" y="1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Oval 36">
            <a:extLst>
              <a:ext uri="{FF2B5EF4-FFF2-40B4-BE49-F238E27FC236}">
                <a16:creationId xmlns:a16="http://schemas.microsoft.com/office/drawing/2014/main" xmlns="" id="{71C7EFF4-6EC7-4FDC-ACAE-B24A24D1B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411" y="2701253"/>
            <a:ext cx="779874" cy="6106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37">
            <a:extLst>
              <a:ext uri="{FF2B5EF4-FFF2-40B4-BE49-F238E27FC236}">
                <a16:creationId xmlns:a16="http://schemas.microsoft.com/office/drawing/2014/main" xmlns="" id="{15D7357E-EEAB-4F07-867D-93AAD07E3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7521" y="3545755"/>
            <a:ext cx="672642" cy="23771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38">
            <a:extLst>
              <a:ext uri="{FF2B5EF4-FFF2-40B4-BE49-F238E27FC236}">
                <a16:creationId xmlns:a16="http://schemas.microsoft.com/office/drawing/2014/main" xmlns="" id="{7D575AB0-60E8-4B5F-9A30-A29AE6D46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13" y="4573228"/>
            <a:ext cx="404561" cy="22958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40">
            <a:extLst>
              <a:ext uri="{FF2B5EF4-FFF2-40B4-BE49-F238E27FC236}">
                <a16:creationId xmlns:a16="http://schemas.microsoft.com/office/drawing/2014/main" xmlns="" id="{A9A0AB0A-CF7C-48E9-A5EE-914EDA9C8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473" y="4767281"/>
            <a:ext cx="463052" cy="2101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41">
            <a:extLst>
              <a:ext uri="{FF2B5EF4-FFF2-40B4-BE49-F238E27FC236}">
                <a16:creationId xmlns:a16="http://schemas.microsoft.com/office/drawing/2014/main" xmlns="" id="{7918EC77-0263-40C3-872D-9CF50C9B1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436" y="5143973"/>
            <a:ext cx="463052" cy="17251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42">
            <a:extLst>
              <a:ext uri="{FF2B5EF4-FFF2-40B4-BE49-F238E27FC236}">
                <a16:creationId xmlns:a16="http://schemas.microsoft.com/office/drawing/2014/main" xmlns="" id="{C6AE11E4-29F3-4CB3-870B-B946F1931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756" y="5436363"/>
            <a:ext cx="336318" cy="1432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43">
            <a:extLst>
              <a:ext uri="{FF2B5EF4-FFF2-40B4-BE49-F238E27FC236}">
                <a16:creationId xmlns:a16="http://schemas.microsoft.com/office/drawing/2014/main" xmlns="" id="{C3F6D4B2-1B0C-45CA-867B-AE08139F4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024" y="5131013"/>
            <a:ext cx="229092" cy="173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44">
            <a:extLst>
              <a:ext uri="{FF2B5EF4-FFF2-40B4-BE49-F238E27FC236}">
                <a16:creationId xmlns:a16="http://schemas.microsoft.com/office/drawing/2014/main" xmlns="" id="{4352D654-225D-40EF-8D41-FE705B292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7237" y="3950984"/>
            <a:ext cx="521541" cy="19605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45">
            <a:extLst>
              <a:ext uri="{FF2B5EF4-FFF2-40B4-BE49-F238E27FC236}">
                <a16:creationId xmlns:a16="http://schemas.microsoft.com/office/drawing/2014/main" xmlns="" id="{3495FE3D-C50B-4401-BF2B-F29CA900D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892" y="5269403"/>
            <a:ext cx="1423271" cy="15997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46">
            <a:extLst>
              <a:ext uri="{FF2B5EF4-FFF2-40B4-BE49-F238E27FC236}">
                <a16:creationId xmlns:a16="http://schemas.microsoft.com/office/drawing/2014/main" xmlns="" id="{B66B0F97-7C47-4188-8FAC-0E04905E7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543" y="5312210"/>
            <a:ext cx="463052" cy="13212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48">
            <a:extLst>
              <a:ext uri="{FF2B5EF4-FFF2-40B4-BE49-F238E27FC236}">
                <a16:creationId xmlns:a16="http://schemas.microsoft.com/office/drawing/2014/main" xmlns="" id="{1D2FF4AC-62E1-4BD8-B270-DF3B52AD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808" y="5295223"/>
            <a:ext cx="463052" cy="15738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41">
            <a:extLst>
              <a:ext uri="{FF2B5EF4-FFF2-40B4-BE49-F238E27FC236}">
                <a16:creationId xmlns:a16="http://schemas.microsoft.com/office/drawing/2014/main" xmlns="" id="{887D7F68-2A1A-4767-81EA-1BF855C73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905" y="5143973"/>
            <a:ext cx="458471" cy="17251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Rectangle 41">
            <a:extLst>
              <a:ext uri="{FF2B5EF4-FFF2-40B4-BE49-F238E27FC236}">
                <a16:creationId xmlns:a16="http://schemas.microsoft.com/office/drawing/2014/main" xmlns="" id="{E36BF37C-9C21-42E8-A3AD-DA05B1E7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836" y="5711540"/>
            <a:ext cx="465551" cy="1157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15">
            <a:extLst>
              <a:ext uri="{FF2B5EF4-FFF2-40B4-BE49-F238E27FC236}">
                <a16:creationId xmlns:a16="http://schemas.microsoft.com/office/drawing/2014/main" xmlns="" id="{232084F8-AB6C-4BEC-8F4D-21083531A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52" y="5711542"/>
            <a:ext cx="579233" cy="1157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Rectangle 40">
            <a:extLst>
              <a:ext uri="{FF2B5EF4-FFF2-40B4-BE49-F238E27FC236}">
                <a16:creationId xmlns:a16="http://schemas.microsoft.com/office/drawing/2014/main" xmlns="" id="{0F4AEC23-72EE-486C-90A3-94D760BC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919" y="5711540"/>
            <a:ext cx="264047" cy="1157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41">
            <a:extLst>
              <a:ext uri="{FF2B5EF4-FFF2-40B4-BE49-F238E27FC236}">
                <a16:creationId xmlns:a16="http://schemas.microsoft.com/office/drawing/2014/main" xmlns="" id="{971C661E-F5F2-4E93-8A59-940A11239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444" y="5711540"/>
            <a:ext cx="2309187" cy="11575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41">
            <a:extLst>
              <a:ext uri="{FF2B5EF4-FFF2-40B4-BE49-F238E27FC236}">
                <a16:creationId xmlns:a16="http://schemas.microsoft.com/office/drawing/2014/main" xmlns="" id="{AE9F2ABD-E4B9-4B78-ABB3-854393BA9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6765" y="5337700"/>
            <a:ext cx="140599" cy="11575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6" name="Group 1"/>
          <p:cNvGrpSpPr/>
          <p:nvPr/>
        </p:nvGrpSpPr>
        <p:grpSpPr>
          <a:xfrm>
            <a:off x="3280350" y="-118430"/>
            <a:ext cx="6304263" cy="2759419"/>
            <a:chOff x="1000100" y="714356"/>
            <a:chExt cx="6786610" cy="3027655"/>
          </a:xfrm>
        </p:grpSpPr>
        <p:pic>
          <p:nvPicPr>
            <p:cNvPr id="57" name="Picture 2" descr="iconNesti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852" y="714356"/>
              <a:ext cx="5857916" cy="2286016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1000100" y="3286124"/>
              <a:ext cx="6786610" cy="455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latin typeface="Arial Black" pitchFamily="34" charset="0"/>
                </a:rPr>
                <a:t>A Complete Society Management System </a:t>
              </a:r>
              <a:endParaRPr lang="en-IN" b="1" dirty="0">
                <a:latin typeface="Arial Black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47613" y="1319494"/>
            <a:ext cx="2990000" cy="4687049"/>
            <a:chOff x="4014750" y="1413570"/>
            <a:chExt cx="2990000" cy="4896886"/>
          </a:xfrm>
        </p:grpSpPr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0D88E09-E38B-4ED0-B4D8-74811CFF391D}"/>
                </a:ext>
              </a:extLst>
            </p:cNvPr>
            <p:cNvGrpSpPr/>
            <p:nvPr/>
          </p:nvGrpSpPr>
          <p:grpSpPr>
            <a:xfrm>
              <a:off x="4014750" y="1413570"/>
              <a:ext cx="2990000" cy="4896886"/>
              <a:chOff x="1312561" y="1955177"/>
              <a:chExt cx="2342184" cy="3835929"/>
            </a:xfrm>
          </p:grpSpPr>
          <p:sp>
            <p:nvSpPr>
              <p:cNvPr id="62" name="Oval 6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Freeform 62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  <p:pic>
          <p:nvPicPr>
            <p:cNvPr id="61" name="Picture 3" descr="C:\Users\varun\Desktop\anvisys\Screenshots\cover page of mobil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1931" y="1989635"/>
              <a:ext cx="2069715" cy="3672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93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D60C2C9-8227-475E-9903-3E2AC8C38ED2}"/>
              </a:ext>
            </a:extLst>
          </p:cNvPr>
          <p:cNvSpPr/>
          <p:nvPr/>
        </p:nvSpPr>
        <p:spPr>
          <a:xfrm>
            <a:off x="1097098" y="5334764"/>
            <a:ext cx="5815615" cy="576474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34" tIns="54417" rIns="108834" bIns="54417"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B5175395-EA26-4014-9FA9-016EA9C41DAB}"/>
              </a:ext>
            </a:extLst>
          </p:cNvPr>
          <p:cNvGrpSpPr/>
          <p:nvPr/>
        </p:nvGrpSpPr>
        <p:grpSpPr>
          <a:xfrm>
            <a:off x="2665744" y="2723062"/>
            <a:ext cx="3490612" cy="1719108"/>
            <a:chOff x="4935538" y="2633663"/>
            <a:chExt cx="2317750" cy="1593851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xmlns="" id="{AECAC0E3-22A8-46C4-A011-EFDB006719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38713" y="2633663"/>
              <a:ext cx="231457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CBBED9BA-4B05-4E15-BE6A-AE3F396A3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5538" y="3298826"/>
              <a:ext cx="2317750" cy="928688"/>
            </a:xfrm>
            <a:custGeom>
              <a:avLst/>
              <a:gdLst>
                <a:gd name="T0" fmla="*/ 8 w 727"/>
                <a:gd name="T1" fmla="*/ 223 h 291"/>
                <a:gd name="T2" fmla="*/ 60 w 727"/>
                <a:gd name="T3" fmla="*/ 104 h 291"/>
                <a:gd name="T4" fmla="*/ 102 w 727"/>
                <a:gd name="T5" fmla="*/ 7 h 291"/>
                <a:gd name="T6" fmla="*/ 139 w 727"/>
                <a:gd name="T7" fmla="*/ 7 h 291"/>
                <a:gd name="T8" fmla="*/ 264 w 727"/>
                <a:gd name="T9" fmla="*/ 34 h 291"/>
                <a:gd name="T10" fmla="*/ 311 w 727"/>
                <a:gd name="T11" fmla="*/ 25 h 291"/>
                <a:gd name="T12" fmla="*/ 436 w 727"/>
                <a:gd name="T13" fmla="*/ 2 h 291"/>
                <a:gd name="T14" fmla="*/ 506 w 727"/>
                <a:gd name="T15" fmla="*/ 43 h 291"/>
                <a:gd name="T16" fmla="*/ 448 w 727"/>
                <a:gd name="T17" fmla="*/ 45 h 291"/>
                <a:gd name="T18" fmla="*/ 474 w 727"/>
                <a:gd name="T19" fmla="*/ 160 h 291"/>
                <a:gd name="T20" fmla="*/ 492 w 727"/>
                <a:gd name="T21" fmla="*/ 219 h 291"/>
                <a:gd name="T22" fmla="*/ 638 w 727"/>
                <a:gd name="T23" fmla="*/ 246 h 291"/>
                <a:gd name="T24" fmla="*/ 682 w 727"/>
                <a:gd name="T25" fmla="*/ 253 h 291"/>
                <a:gd name="T26" fmla="*/ 649 w 727"/>
                <a:gd name="T27" fmla="*/ 169 h 291"/>
                <a:gd name="T28" fmla="*/ 615 w 727"/>
                <a:gd name="T29" fmla="*/ 84 h 291"/>
                <a:gd name="T30" fmla="*/ 633 w 727"/>
                <a:gd name="T31" fmla="*/ 54 h 291"/>
                <a:gd name="T32" fmla="*/ 646 w 727"/>
                <a:gd name="T33" fmla="*/ 276 h 291"/>
                <a:gd name="T34" fmla="*/ 507 w 727"/>
                <a:gd name="T35" fmla="*/ 250 h 291"/>
                <a:gd name="T36" fmla="*/ 462 w 727"/>
                <a:gd name="T37" fmla="*/ 248 h 291"/>
                <a:gd name="T38" fmla="*/ 368 w 727"/>
                <a:gd name="T39" fmla="*/ 263 h 291"/>
                <a:gd name="T40" fmla="*/ 243 w 727"/>
                <a:gd name="T41" fmla="*/ 283 h 291"/>
                <a:gd name="T42" fmla="*/ 203 w 727"/>
                <a:gd name="T43" fmla="*/ 283 h 291"/>
                <a:gd name="T44" fmla="*/ 235 w 727"/>
                <a:gd name="T45" fmla="*/ 256 h 291"/>
                <a:gd name="T46" fmla="*/ 309 w 727"/>
                <a:gd name="T47" fmla="*/ 244 h 291"/>
                <a:gd name="T48" fmla="*/ 422 w 727"/>
                <a:gd name="T49" fmla="*/ 226 h 291"/>
                <a:gd name="T50" fmla="*/ 466 w 727"/>
                <a:gd name="T51" fmla="*/ 215 h 291"/>
                <a:gd name="T52" fmla="*/ 442 w 727"/>
                <a:gd name="T53" fmla="*/ 113 h 291"/>
                <a:gd name="T54" fmla="*/ 410 w 727"/>
                <a:gd name="T55" fmla="*/ 34 h 291"/>
                <a:gd name="T56" fmla="*/ 283 w 727"/>
                <a:gd name="T57" fmla="*/ 60 h 291"/>
                <a:gd name="T58" fmla="*/ 263 w 727"/>
                <a:gd name="T59" fmla="*/ 121 h 291"/>
                <a:gd name="T60" fmla="*/ 241 w 727"/>
                <a:gd name="T61" fmla="*/ 227 h 291"/>
                <a:gd name="T62" fmla="*/ 40 w 727"/>
                <a:gd name="T63" fmla="*/ 220 h 291"/>
                <a:gd name="T64" fmla="*/ 90 w 727"/>
                <a:gd name="T65" fmla="*/ 231 h 291"/>
                <a:gd name="T66" fmla="*/ 162 w 727"/>
                <a:gd name="T67" fmla="*/ 246 h 291"/>
                <a:gd name="T68" fmla="*/ 215 w 727"/>
                <a:gd name="T69" fmla="*/ 253 h 291"/>
                <a:gd name="T70" fmla="*/ 242 w 727"/>
                <a:gd name="T71" fmla="*/ 119 h 291"/>
                <a:gd name="T72" fmla="*/ 250 w 727"/>
                <a:gd name="T73" fmla="*/ 59 h 291"/>
                <a:gd name="T74" fmla="*/ 128 w 727"/>
                <a:gd name="T75" fmla="*/ 33 h 291"/>
                <a:gd name="T76" fmla="*/ 104 w 727"/>
                <a:gd name="T77" fmla="*/ 73 h 291"/>
                <a:gd name="T78" fmla="*/ 48 w 727"/>
                <a:gd name="T79" fmla="*/ 20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7" h="291">
                  <a:moveTo>
                    <a:pt x="0" y="241"/>
                  </a:moveTo>
                  <a:cubicBezTo>
                    <a:pt x="3" y="235"/>
                    <a:pt x="6" y="229"/>
                    <a:pt x="8" y="223"/>
                  </a:cubicBezTo>
                  <a:cubicBezTo>
                    <a:pt x="17" y="202"/>
                    <a:pt x="27" y="181"/>
                    <a:pt x="36" y="159"/>
                  </a:cubicBezTo>
                  <a:cubicBezTo>
                    <a:pt x="44" y="141"/>
                    <a:pt x="52" y="123"/>
                    <a:pt x="60" y="104"/>
                  </a:cubicBezTo>
                  <a:cubicBezTo>
                    <a:pt x="67" y="89"/>
                    <a:pt x="74" y="73"/>
                    <a:pt x="80" y="57"/>
                  </a:cubicBezTo>
                  <a:cubicBezTo>
                    <a:pt x="81" y="56"/>
                    <a:pt x="99" y="14"/>
                    <a:pt x="102" y="7"/>
                  </a:cubicBezTo>
                  <a:cubicBezTo>
                    <a:pt x="103" y="4"/>
                    <a:pt x="104" y="2"/>
                    <a:pt x="106" y="0"/>
                  </a:cubicBezTo>
                  <a:cubicBezTo>
                    <a:pt x="117" y="2"/>
                    <a:pt x="128" y="4"/>
                    <a:pt x="139" y="7"/>
                  </a:cubicBezTo>
                  <a:cubicBezTo>
                    <a:pt x="163" y="12"/>
                    <a:pt x="187" y="17"/>
                    <a:pt x="211" y="22"/>
                  </a:cubicBezTo>
                  <a:cubicBezTo>
                    <a:pt x="229" y="26"/>
                    <a:pt x="246" y="30"/>
                    <a:pt x="264" y="34"/>
                  </a:cubicBezTo>
                  <a:cubicBezTo>
                    <a:pt x="267" y="34"/>
                    <a:pt x="270" y="34"/>
                    <a:pt x="273" y="33"/>
                  </a:cubicBezTo>
                  <a:cubicBezTo>
                    <a:pt x="286" y="31"/>
                    <a:pt x="298" y="28"/>
                    <a:pt x="311" y="25"/>
                  </a:cubicBezTo>
                  <a:cubicBezTo>
                    <a:pt x="323" y="23"/>
                    <a:pt x="390" y="9"/>
                    <a:pt x="411" y="5"/>
                  </a:cubicBezTo>
                  <a:cubicBezTo>
                    <a:pt x="419" y="3"/>
                    <a:pt x="428" y="2"/>
                    <a:pt x="436" y="2"/>
                  </a:cubicBezTo>
                  <a:cubicBezTo>
                    <a:pt x="450" y="4"/>
                    <a:pt x="487" y="11"/>
                    <a:pt x="487" y="11"/>
                  </a:cubicBezTo>
                  <a:cubicBezTo>
                    <a:pt x="487" y="11"/>
                    <a:pt x="501" y="34"/>
                    <a:pt x="506" y="43"/>
                  </a:cubicBezTo>
                  <a:cubicBezTo>
                    <a:pt x="485" y="39"/>
                    <a:pt x="466" y="36"/>
                    <a:pt x="445" y="32"/>
                  </a:cubicBezTo>
                  <a:cubicBezTo>
                    <a:pt x="446" y="37"/>
                    <a:pt x="447" y="41"/>
                    <a:pt x="448" y="45"/>
                  </a:cubicBezTo>
                  <a:cubicBezTo>
                    <a:pt x="452" y="64"/>
                    <a:pt x="457" y="83"/>
                    <a:pt x="461" y="103"/>
                  </a:cubicBezTo>
                  <a:cubicBezTo>
                    <a:pt x="466" y="122"/>
                    <a:pt x="470" y="141"/>
                    <a:pt x="474" y="160"/>
                  </a:cubicBezTo>
                  <a:cubicBezTo>
                    <a:pt x="479" y="178"/>
                    <a:pt x="483" y="196"/>
                    <a:pt x="487" y="214"/>
                  </a:cubicBezTo>
                  <a:cubicBezTo>
                    <a:pt x="488" y="218"/>
                    <a:pt x="490" y="219"/>
                    <a:pt x="492" y="219"/>
                  </a:cubicBezTo>
                  <a:cubicBezTo>
                    <a:pt x="498" y="219"/>
                    <a:pt x="547" y="229"/>
                    <a:pt x="567" y="232"/>
                  </a:cubicBezTo>
                  <a:cubicBezTo>
                    <a:pt x="591" y="237"/>
                    <a:pt x="615" y="242"/>
                    <a:pt x="638" y="246"/>
                  </a:cubicBezTo>
                  <a:cubicBezTo>
                    <a:pt x="652" y="249"/>
                    <a:pt x="666" y="251"/>
                    <a:pt x="680" y="254"/>
                  </a:cubicBezTo>
                  <a:cubicBezTo>
                    <a:pt x="680" y="254"/>
                    <a:pt x="681" y="253"/>
                    <a:pt x="682" y="253"/>
                  </a:cubicBezTo>
                  <a:cubicBezTo>
                    <a:pt x="679" y="246"/>
                    <a:pt x="676" y="238"/>
                    <a:pt x="674" y="231"/>
                  </a:cubicBezTo>
                  <a:cubicBezTo>
                    <a:pt x="665" y="210"/>
                    <a:pt x="657" y="190"/>
                    <a:pt x="649" y="169"/>
                  </a:cubicBezTo>
                  <a:cubicBezTo>
                    <a:pt x="641" y="148"/>
                    <a:pt x="632" y="127"/>
                    <a:pt x="624" y="107"/>
                  </a:cubicBezTo>
                  <a:cubicBezTo>
                    <a:pt x="621" y="99"/>
                    <a:pt x="618" y="92"/>
                    <a:pt x="615" y="84"/>
                  </a:cubicBezTo>
                  <a:cubicBezTo>
                    <a:pt x="615" y="83"/>
                    <a:pt x="615" y="82"/>
                    <a:pt x="615" y="81"/>
                  </a:cubicBezTo>
                  <a:cubicBezTo>
                    <a:pt x="621" y="72"/>
                    <a:pt x="627" y="64"/>
                    <a:pt x="633" y="54"/>
                  </a:cubicBezTo>
                  <a:cubicBezTo>
                    <a:pt x="665" y="133"/>
                    <a:pt x="696" y="212"/>
                    <a:pt x="727" y="291"/>
                  </a:cubicBezTo>
                  <a:cubicBezTo>
                    <a:pt x="722" y="290"/>
                    <a:pt x="670" y="280"/>
                    <a:pt x="646" y="276"/>
                  </a:cubicBezTo>
                  <a:cubicBezTo>
                    <a:pt x="623" y="271"/>
                    <a:pt x="601" y="268"/>
                    <a:pt x="578" y="263"/>
                  </a:cubicBezTo>
                  <a:cubicBezTo>
                    <a:pt x="554" y="259"/>
                    <a:pt x="530" y="254"/>
                    <a:pt x="507" y="250"/>
                  </a:cubicBezTo>
                  <a:cubicBezTo>
                    <a:pt x="498" y="248"/>
                    <a:pt x="490" y="246"/>
                    <a:pt x="481" y="245"/>
                  </a:cubicBezTo>
                  <a:cubicBezTo>
                    <a:pt x="475" y="245"/>
                    <a:pt x="469" y="247"/>
                    <a:pt x="462" y="248"/>
                  </a:cubicBezTo>
                  <a:cubicBezTo>
                    <a:pt x="451" y="249"/>
                    <a:pt x="440" y="251"/>
                    <a:pt x="429" y="253"/>
                  </a:cubicBezTo>
                  <a:cubicBezTo>
                    <a:pt x="409" y="257"/>
                    <a:pt x="388" y="260"/>
                    <a:pt x="368" y="263"/>
                  </a:cubicBezTo>
                  <a:cubicBezTo>
                    <a:pt x="346" y="267"/>
                    <a:pt x="325" y="270"/>
                    <a:pt x="303" y="273"/>
                  </a:cubicBezTo>
                  <a:cubicBezTo>
                    <a:pt x="283" y="277"/>
                    <a:pt x="263" y="280"/>
                    <a:pt x="243" y="283"/>
                  </a:cubicBezTo>
                  <a:cubicBezTo>
                    <a:pt x="236" y="284"/>
                    <a:pt x="230" y="286"/>
                    <a:pt x="224" y="286"/>
                  </a:cubicBezTo>
                  <a:cubicBezTo>
                    <a:pt x="217" y="286"/>
                    <a:pt x="210" y="284"/>
                    <a:pt x="203" y="283"/>
                  </a:cubicBezTo>
                  <a:cubicBezTo>
                    <a:pt x="190" y="280"/>
                    <a:pt x="178" y="278"/>
                    <a:pt x="165" y="275"/>
                  </a:cubicBezTo>
                  <a:moveTo>
                    <a:pt x="235" y="256"/>
                  </a:moveTo>
                  <a:cubicBezTo>
                    <a:pt x="239" y="255"/>
                    <a:pt x="242" y="255"/>
                    <a:pt x="245" y="255"/>
                  </a:cubicBezTo>
                  <a:cubicBezTo>
                    <a:pt x="267" y="251"/>
                    <a:pt x="288" y="247"/>
                    <a:pt x="309" y="244"/>
                  </a:cubicBezTo>
                  <a:cubicBezTo>
                    <a:pt x="330" y="241"/>
                    <a:pt x="350" y="238"/>
                    <a:pt x="371" y="234"/>
                  </a:cubicBezTo>
                  <a:cubicBezTo>
                    <a:pt x="388" y="232"/>
                    <a:pt x="405" y="229"/>
                    <a:pt x="422" y="226"/>
                  </a:cubicBezTo>
                  <a:cubicBezTo>
                    <a:pt x="436" y="224"/>
                    <a:pt x="449" y="222"/>
                    <a:pt x="463" y="220"/>
                  </a:cubicBezTo>
                  <a:cubicBezTo>
                    <a:pt x="465" y="219"/>
                    <a:pt x="467" y="219"/>
                    <a:pt x="466" y="215"/>
                  </a:cubicBezTo>
                  <a:cubicBezTo>
                    <a:pt x="463" y="200"/>
                    <a:pt x="459" y="185"/>
                    <a:pt x="455" y="169"/>
                  </a:cubicBezTo>
                  <a:cubicBezTo>
                    <a:pt x="451" y="151"/>
                    <a:pt x="446" y="132"/>
                    <a:pt x="442" y="113"/>
                  </a:cubicBezTo>
                  <a:cubicBezTo>
                    <a:pt x="437" y="90"/>
                    <a:pt x="432" y="67"/>
                    <a:pt x="426" y="44"/>
                  </a:cubicBezTo>
                  <a:cubicBezTo>
                    <a:pt x="423" y="31"/>
                    <a:pt x="423" y="31"/>
                    <a:pt x="410" y="34"/>
                  </a:cubicBezTo>
                  <a:cubicBezTo>
                    <a:pt x="388" y="38"/>
                    <a:pt x="367" y="43"/>
                    <a:pt x="345" y="47"/>
                  </a:cubicBezTo>
                  <a:cubicBezTo>
                    <a:pt x="324" y="52"/>
                    <a:pt x="304" y="55"/>
                    <a:pt x="283" y="60"/>
                  </a:cubicBezTo>
                  <a:cubicBezTo>
                    <a:pt x="275" y="61"/>
                    <a:pt x="275" y="61"/>
                    <a:pt x="273" y="70"/>
                  </a:cubicBezTo>
                  <a:cubicBezTo>
                    <a:pt x="269" y="87"/>
                    <a:pt x="266" y="104"/>
                    <a:pt x="263" y="121"/>
                  </a:cubicBezTo>
                  <a:cubicBezTo>
                    <a:pt x="258" y="143"/>
                    <a:pt x="254" y="164"/>
                    <a:pt x="249" y="186"/>
                  </a:cubicBezTo>
                  <a:cubicBezTo>
                    <a:pt x="247" y="199"/>
                    <a:pt x="244" y="213"/>
                    <a:pt x="241" y="227"/>
                  </a:cubicBezTo>
                  <a:cubicBezTo>
                    <a:pt x="239" y="236"/>
                    <a:pt x="237" y="245"/>
                    <a:pt x="235" y="256"/>
                  </a:cubicBezTo>
                  <a:close/>
                  <a:moveTo>
                    <a:pt x="40" y="220"/>
                  </a:moveTo>
                  <a:cubicBezTo>
                    <a:pt x="41" y="220"/>
                    <a:pt x="42" y="221"/>
                    <a:pt x="43" y="221"/>
                  </a:cubicBezTo>
                  <a:cubicBezTo>
                    <a:pt x="58" y="224"/>
                    <a:pt x="74" y="228"/>
                    <a:pt x="90" y="231"/>
                  </a:cubicBezTo>
                  <a:cubicBezTo>
                    <a:pt x="102" y="234"/>
                    <a:pt x="114" y="236"/>
                    <a:pt x="126" y="238"/>
                  </a:cubicBezTo>
                  <a:cubicBezTo>
                    <a:pt x="138" y="241"/>
                    <a:pt x="150" y="244"/>
                    <a:pt x="162" y="246"/>
                  </a:cubicBezTo>
                  <a:cubicBezTo>
                    <a:pt x="178" y="249"/>
                    <a:pt x="194" y="252"/>
                    <a:pt x="210" y="256"/>
                  </a:cubicBezTo>
                  <a:cubicBezTo>
                    <a:pt x="213" y="256"/>
                    <a:pt x="214" y="256"/>
                    <a:pt x="215" y="253"/>
                  </a:cubicBezTo>
                  <a:cubicBezTo>
                    <a:pt x="217" y="240"/>
                    <a:pt x="228" y="186"/>
                    <a:pt x="229" y="181"/>
                  </a:cubicBezTo>
                  <a:cubicBezTo>
                    <a:pt x="233" y="160"/>
                    <a:pt x="238" y="140"/>
                    <a:pt x="242" y="119"/>
                  </a:cubicBezTo>
                  <a:cubicBezTo>
                    <a:pt x="246" y="101"/>
                    <a:pt x="249" y="82"/>
                    <a:pt x="253" y="64"/>
                  </a:cubicBezTo>
                  <a:cubicBezTo>
                    <a:pt x="254" y="61"/>
                    <a:pt x="252" y="60"/>
                    <a:pt x="250" y="59"/>
                  </a:cubicBezTo>
                  <a:cubicBezTo>
                    <a:pt x="231" y="55"/>
                    <a:pt x="212" y="51"/>
                    <a:pt x="193" y="47"/>
                  </a:cubicBezTo>
                  <a:cubicBezTo>
                    <a:pt x="171" y="43"/>
                    <a:pt x="149" y="38"/>
                    <a:pt x="128" y="33"/>
                  </a:cubicBezTo>
                  <a:cubicBezTo>
                    <a:pt x="122" y="31"/>
                    <a:pt x="121" y="34"/>
                    <a:pt x="119" y="37"/>
                  </a:cubicBezTo>
                  <a:cubicBezTo>
                    <a:pt x="114" y="49"/>
                    <a:pt x="109" y="61"/>
                    <a:pt x="104" y="73"/>
                  </a:cubicBezTo>
                  <a:cubicBezTo>
                    <a:pt x="95" y="95"/>
                    <a:pt x="85" y="116"/>
                    <a:pt x="76" y="137"/>
                  </a:cubicBezTo>
                  <a:cubicBezTo>
                    <a:pt x="67" y="158"/>
                    <a:pt x="58" y="179"/>
                    <a:pt x="48" y="201"/>
                  </a:cubicBezTo>
                  <a:cubicBezTo>
                    <a:pt x="46" y="207"/>
                    <a:pt x="43" y="213"/>
                    <a:pt x="40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02E84567-9211-470D-A931-DDBCCD9780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1913" y="2636838"/>
              <a:ext cx="704850" cy="1006475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rgbClr val="EC32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979F210-DE34-4C4F-AD58-9D5A78383CA2}"/>
              </a:ext>
            </a:extLst>
          </p:cNvPr>
          <p:cNvSpPr txBox="1"/>
          <p:nvPr/>
        </p:nvSpPr>
        <p:spPr>
          <a:xfrm>
            <a:off x="2084128" y="367336"/>
            <a:ext cx="7459963" cy="987060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lvl="0"/>
            <a:r>
              <a:rPr lang="en-US" sz="5700" b="1" dirty="0">
                <a:latin typeface="AR JULIAN" pitchFamily="2" charset="0"/>
              </a:rPr>
              <a:t>Let’s Catch-up </a:t>
            </a:r>
            <a:endParaRPr lang="en-IN" sz="5700" b="1" dirty="0">
              <a:latin typeface="AR JULIAN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BA95CC5-40E7-4D09-8D08-E731EF871FAF}"/>
              </a:ext>
            </a:extLst>
          </p:cNvPr>
          <p:cNvSpPr txBox="1"/>
          <p:nvPr/>
        </p:nvSpPr>
        <p:spPr>
          <a:xfrm>
            <a:off x="8155761" y="2127583"/>
            <a:ext cx="2776657" cy="633117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Share your location with your friends</a:t>
            </a:r>
            <a:endParaRPr lang="en-IN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58BACC-0CEB-4D05-8571-F51C408879B6}"/>
              </a:ext>
            </a:extLst>
          </p:cNvPr>
          <p:cNvSpPr txBox="1"/>
          <p:nvPr/>
        </p:nvSpPr>
        <p:spPr>
          <a:xfrm>
            <a:off x="8155761" y="3336037"/>
            <a:ext cx="2776657" cy="910116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Receive location shared by your friends</a:t>
            </a:r>
            <a:endParaRPr lang="en-IN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defRPr/>
            </a:pPr>
            <a:r>
              <a:rPr lang="en-US" sz="1800" dirty="0">
                <a:latin typeface="Open Sans" panose="020B0606030504020204" pitchFamily="34" charset="0"/>
              </a:rPr>
              <a:t>. </a:t>
            </a:r>
            <a:endParaRPr lang="en-GB" sz="1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53E979F-7E33-4E40-9CFA-4C9F90D09DC0}"/>
              </a:ext>
            </a:extLst>
          </p:cNvPr>
          <p:cNvSpPr txBox="1"/>
          <p:nvPr/>
        </p:nvSpPr>
        <p:spPr>
          <a:xfrm>
            <a:off x="8155761" y="4569935"/>
            <a:ext cx="2776657" cy="894727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Get the Route, Location and Time Difference</a:t>
            </a:r>
            <a:endParaRPr lang="en-IN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007EDD3-4203-4219-B6AB-9D8C6509FDDC}"/>
              </a:ext>
            </a:extLst>
          </p:cNvPr>
          <p:cNvGrpSpPr/>
          <p:nvPr/>
        </p:nvGrpSpPr>
        <p:grpSpPr>
          <a:xfrm>
            <a:off x="7477284" y="3373415"/>
            <a:ext cx="452834" cy="723766"/>
            <a:chOff x="7478257" y="3367955"/>
            <a:chExt cx="452893" cy="722595"/>
          </a:xfrm>
          <a:solidFill>
            <a:srgbClr val="F57913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E5CFB7B8-D75E-4DD0-B001-D75203183192}"/>
                </a:ext>
              </a:extLst>
            </p:cNvPr>
            <p:cNvSpPr/>
            <p:nvPr/>
          </p:nvSpPr>
          <p:spPr>
            <a:xfrm>
              <a:off x="7478257" y="3983569"/>
              <a:ext cx="452893" cy="1069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FA830564-2032-4EBF-80C2-9C5BFCB6E1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336795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8CFE48E-D1EA-4876-89F0-C73B81649DC2}"/>
              </a:ext>
            </a:extLst>
          </p:cNvPr>
          <p:cNvGrpSpPr/>
          <p:nvPr/>
        </p:nvGrpSpPr>
        <p:grpSpPr>
          <a:xfrm>
            <a:off x="7477284" y="4613670"/>
            <a:ext cx="452834" cy="700445"/>
            <a:chOff x="7478257" y="4606205"/>
            <a:chExt cx="452893" cy="69931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0D77BB37-100C-4426-8E83-30D68F04FF72}"/>
                </a:ext>
              </a:extLst>
            </p:cNvPr>
            <p:cNvSpPr/>
            <p:nvPr/>
          </p:nvSpPr>
          <p:spPr>
            <a:xfrm>
              <a:off x="7478257" y="5198536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xmlns="" id="{6002BC93-7CB2-4522-95D5-0CDC6A463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4606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9F6AD69-6CAA-4117-9481-B14C2FBABAAC}"/>
              </a:ext>
            </a:extLst>
          </p:cNvPr>
          <p:cNvGrpSpPr/>
          <p:nvPr/>
        </p:nvGrpSpPr>
        <p:grpSpPr>
          <a:xfrm>
            <a:off x="7477284" y="2196762"/>
            <a:ext cx="452834" cy="701323"/>
            <a:chOff x="7478257" y="2193205"/>
            <a:chExt cx="452893" cy="70018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2E703CE8-F8AC-4DEB-B12A-CE02F5376CA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xmlns="" id="{1B09AF1B-ACC8-4293-9936-EF40CA876D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1355782"/>
            <a:ext cx="2990000" cy="4687049"/>
            <a:chOff x="147613" y="1319493"/>
            <a:chExt cx="2990000" cy="4687049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EC658848-52E4-4347-A028-A772C2DD7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597" y="1886806"/>
              <a:ext cx="2313760" cy="3424860"/>
            </a:xfrm>
            <a:prstGeom prst="rect">
              <a:avLst/>
            </a:prstGeom>
            <a:solidFill>
              <a:schemeClr val="accent2"/>
            </a:solidFill>
          </p:spPr>
        </p:pic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0D88E09-E38B-4ED0-B4D8-74811CFF391D}"/>
                </a:ext>
              </a:extLst>
            </p:cNvPr>
            <p:cNvGrpSpPr/>
            <p:nvPr/>
          </p:nvGrpSpPr>
          <p:grpSpPr>
            <a:xfrm>
              <a:off x="147613" y="1319493"/>
              <a:ext cx="2990000" cy="4687049"/>
              <a:chOff x="1312561" y="1955177"/>
              <a:chExt cx="2342184" cy="3835929"/>
            </a:xfrm>
          </p:grpSpPr>
          <p:sp>
            <p:nvSpPr>
              <p:cNvPr id="30" name="Oval 2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50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526883" y="1246057"/>
            <a:ext cx="3448435" cy="5623057"/>
            <a:chOff x="6325987" y="-93837"/>
            <a:chExt cx="4342358" cy="6962949"/>
          </a:xfrm>
        </p:grpSpPr>
        <p:pic>
          <p:nvPicPr>
            <p:cNvPr id="1027" name="Picture 3" descr="C:\Users\varun\Desktop\all doc\pictures for presentation\Screenshot_20190704-15041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894" y="732962"/>
              <a:ext cx="3075728" cy="5149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0D88E09-E38B-4ED0-B4D8-74811CFF391D}"/>
                </a:ext>
              </a:extLst>
            </p:cNvPr>
            <p:cNvGrpSpPr/>
            <p:nvPr/>
          </p:nvGrpSpPr>
          <p:grpSpPr>
            <a:xfrm>
              <a:off x="6325987" y="-93837"/>
              <a:ext cx="4342358" cy="6962949"/>
              <a:chOff x="1312561" y="1955177"/>
              <a:chExt cx="2342184" cy="3835929"/>
            </a:xfrm>
          </p:grpSpPr>
          <p:sp>
            <p:nvSpPr>
              <p:cNvPr id="14" name="Oval 13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1788259" y="415074"/>
            <a:ext cx="4676996" cy="830983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4800" b="1" dirty="0">
                <a:latin typeface="Algerian" pitchFamily="82" charset="0"/>
              </a:rPr>
              <a:t>X- PEN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3C97FC4-4358-46A7-89E4-BB08F494C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52" y="482229"/>
            <a:ext cx="1140576" cy="763828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="" xmlns:a16="http://schemas.microsoft.com/office/drawing/2014/main" id="{F346A5A6-F80C-4038-B1BE-489A9AAA9424}"/>
              </a:ext>
            </a:extLst>
          </p:cNvPr>
          <p:cNvSpPr/>
          <p:nvPr/>
        </p:nvSpPr>
        <p:spPr>
          <a:xfrm rot="20607961">
            <a:off x="6186551" y="3515763"/>
            <a:ext cx="451984" cy="495210"/>
          </a:xfrm>
          <a:prstGeom prst="ellipse">
            <a:avLst/>
          </a:pr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F05E9197-9AC0-4C90-8D87-5EA5C6DF3B5F}"/>
              </a:ext>
            </a:extLst>
          </p:cNvPr>
          <p:cNvSpPr/>
          <p:nvPr/>
        </p:nvSpPr>
        <p:spPr>
          <a:xfrm>
            <a:off x="346517" y="5697157"/>
            <a:ext cx="451984" cy="4952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2A312261-9947-4E46-9D95-D84CE3B4DB08}"/>
              </a:ext>
            </a:extLst>
          </p:cNvPr>
          <p:cNvSpPr/>
          <p:nvPr/>
        </p:nvSpPr>
        <p:spPr>
          <a:xfrm rot="434757">
            <a:off x="1646211" y="3890809"/>
            <a:ext cx="451984" cy="4952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554F3F1D-91F3-4AEB-9DDB-B829588DFE0B}"/>
              </a:ext>
            </a:extLst>
          </p:cNvPr>
          <p:cNvSpPr/>
          <p:nvPr/>
        </p:nvSpPr>
        <p:spPr>
          <a:xfrm>
            <a:off x="3679048" y="4726338"/>
            <a:ext cx="451984" cy="495210"/>
          </a:xfrm>
          <a:prstGeom prst="ellipse">
            <a:avLst/>
          </a:pr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49B986BA-E377-4050-902E-BE393F0FD4B9}"/>
              </a:ext>
            </a:extLst>
          </p:cNvPr>
          <p:cNvSpPr/>
          <p:nvPr/>
        </p:nvSpPr>
        <p:spPr>
          <a:xfrm rot="20901945">
            <a:off x="4871728" y="2593223"/>
            <a:ext cx="451984" cy="4952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6DF8FF40-43D7-4C76-815C-AB79491165D0}"/>
              </a:ext>
            </a:extLst>
          </p:cNvPr>
          <p:cNvSpPr/>
          <p:nvPr/>
        </p:nvSpPr>
        <p:spPr>
          <a:xfrm>
            <a:off x="7947477" y="897378"/>
            <a:ext cx="451984" cy="4952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F8DC185C-59EF-4BD2-9360-4A398149BA23}"/>
              </a:ext>
            </a:extLst>
          </p:cNvPr>
          <p:cNvCxnSpPr>
            <a:cxnSpLocks/>
            <a:stCxn id="20" idx="7"/>
            <a:endCxn id="21" idx="3"/>
          </p:cNvCxnSpPr>
          <p:nvPr/>
        </p:nvCxnSpPr>
        <p:spPr>
          <a:xfrm flipV="1">
            <a:off x="732310" y="4291943"/>
            <a:ext cx="959286" cy="1477735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24DD68B9-831F-4D2F-8046-645436810363}"/>
              </a:ext>
            </a:extLst>
          </p:cNvPr>
          <p:cNvCxnSpPr>
            <a:cxnSpLocks/>
            <a:stCxn id="22" idx="7"/>
            <a:endCxn id="23" idx="3"/>
          </p:cNvCxnSpPr>
          <p:nvPr/>
        </p:nvCxnSpPr>
        <p:spPr>
          <a:xfrm flipV="1">
            <a:off x="4064840" y="3047622"/>
            <a:ext cx="908588" cy="1751237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3C73DD86-555C-485D-9F91-83FB19451215}"/>
              </a:ext>
            </a:extLst>
          </p:cNvPr>
          <p:cNvCxnSpPr>
            <a:cxnSpLocks/>
            <a:stCxn id="23" idx="5"/>
            <a:endCxn id="24" idx="1"/>
          </p:cNvCxnSpPr>
          <p:nvPr/>
        </p:nvCxnSpPr>
        <p:spPr>
          <a:xfrm>
            <a:off x="5286464" y="2977007"/>
            <a:ext cx="927409" cy="668344"/>
          </a:xfrm>
          <a:prstGeom prst="straightConnector1">
            <a:avLst/>
          </a:prstGeom>
          <a:ln w="63500">
            <a:solidFill>
              <a:srgbClr val="CB1B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71F297D2-382B-4D77-98DC-2C09AE9C3C5D}"/>
              </a:ext>
            </a:extLst>
          </p:cNvPr>
          <p:cNvCxnSpPr>
            <a:cxnSpLocks/>
            <a:stCxn id="24" idx="7"/>
            <a:endCxn id="25" idx="3"/>
          </p:cNvCxnSpPr>
          <p:nvPr/>
        </p:nvCxnSpPr>
        <p:spPr>
          <a:xfrm flipV="1">
            <a:off x="6520258" y="1320068"/>
            <a:ext cx="1493410" cy="222563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79C867A0-7A6A-495A-BAB3-06D71C10D974}"/>
              </a:ext>
            </a:extLst>
          </p:cNvPr>
          <p:cNvCxnSpPr>
            <a:cxnSpLocks/>
          </p:cNvCxnSpPr>
          <p:nvPr/>
        </p:nvCxnSpPr>
        <p:spPr>
          <a:xfrm>
            <a:off x="2096392" y="4169644"/>
            <a:ext cx="1582657" cy="804299"/>
          </a:xfrm>
          <a:prstGeom prst="straightConnector1">
            <a:avLst/>
          </a:prstGeom>
          <a:ln w="63500">
            <a:solidFill>
              <a:srgbClr val="CB1B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87CB1FA-2DFF-4571-9413-C9D8FD5F1426}"/>
              </a:ext>
            </a:extLst>
          </p:cNvPr>
          <p:cNvSpPr txBox="1"/>
          <p:nvPr/>
        </p:nvSpPr>
        <p:spPr>
          <a:xfrm>
            <a:off x="7918038" y="274422"/>
            <a:ext cx="2355851" cy="784816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rgbClr val="C2C923"/>
                </a:solidFill>
                <a:latin typeface="Open Sans" panose="020B0606030504020204" pitchFamily="34" charset="0"/>
              </a:rPr>
              <a:t>+150%</a:t>
            </a:r>
            <a:endParaRPr lang="en-GB" sz="4500" b="1" dirty="0">
              <a:solidFill>
                <a:srgbClr val="C2C923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B1F4891-94B7-4D81-9E3F-9B3FD17D9728}"/>
              </a:ext>
            </a:extLst>
          </p:cNvPr>
          <p:cNvSpPr txBox="1"/>
          <p:nvPr/>
        </p:nvSpPr>
        <p:spPr>
          <a:xfrm>
            <a:off x="3882797" y="5287792"/>
            <a:ext cx="1798888" cy="784816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rgbClr val="CB1B4A"/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rgbClr val="CB1B4A"/>
                </a:solidFill>
                <a:latin typeface="Open Sans" panose="020B0606030504020204" pitchFamily="34" charset="0"/>
              </a:rPr>
              <a:t>3</a:t>
            </a:r>
            <a:r>
              <a:rPr lang="ru-RU" sz="4500" b="1" dirty="0">
                <a:solidFill>
                  <a:srgbClr val="CB1B4A"/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rgbClr val="CB1B4A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F98B37B-9AB6-48A9-B6F0-25650A3CC9EC}"/>
              </a:ext>
            </a:extLst>
          </p:cNvPr>
          <p:cNvSpPr txBox="1"/>
          <p:nvPr/>
        </p:nvSpPr>
        <p:spPr>
          <a:xfrm>
            <a:off x="1018566" y="2860520"/>
            <a:ext cx="2269209" cy="784816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4500" b="1" dirty="0">
                <a:solidFill>
                  <a:srgbClr val="C2C923"/>
                </a:solidFill>
                <a:latin typeface="Open Sans" panose="020B0606030504020204" pitchFamily="34" charset="0"/>
              </a:rPr>
              <a:t>+</a:t>
            </a:r>
            <a:r>
              <a:rPr lang="ru-RU" sz="4500" b="1" dirty="0">
                <a:solidFill>
                  <a:srgbClr val="C2C923"/>
                </a:solidFill>
                <a:latin typeface="Open Sans" panose="020B0606030504020204" pitchFamily="34" charset="0"/>
              </a:rPr>
              <a:t>110%</a:t>
            </a:r>
            <a:endParaRPr lang="en-GB" sz="4500" b="1" dirty="0">
              <a:solidFill>
                <a:srgbClr val="C2C923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129082C-14BA-40EC-8C31-B12C4B9181A3}"/>
              </a:ext>
            </a:extLst>
          </p:cNvPr>
          <p:cNvSpPr txBox="1"/>
          <p:nvPr/>
        </p:nvSpPr>
        <p:spPr>
          <a:xfrm>
            <a:off x="6274759" y="3994653"/>
            <a:ext cx="1798888" cy="784816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rgbClr val="CB1B4A"/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rgbClr val="CB1B4A"/>
                </a:solidFill>
                <a:latin typeface="Open Sans" panose="020B0606030504020204" pitchFamily="34" charset="0"/>
              </a:rPr>
              <a:t>5</a:t>
            </a:r>
            <a:r>
              <a:rPr lang="ru-RU" sz="4500" b="1" dirty="0">
                <a:solidFill>
                  <a:srgbClr val="CB1B4A"/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rgbClr val="CB1B4A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9FEA1D5-3287-4961-8B00-816CEE6E3E36}"/>
              </a:ext>
            </a:extLst>
          </p:cNvPr>
          <p:cNvSpPr txBox="1"/>
          <p:nvPr/>
        </p:nvSpPr>
        <p:spPr>
          <a:xfrm>
            <a:off x="4261193" y="1739741"/>
            <a:ext cx="2269209" cy="784816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rgbClr val="C2C923"/>
                </a:solidFill>
                <a:latin typeface="Open Sans" panose="020B0606030504020204" pitchFamily="34" charset="0"/>
              </a:rPr>
              <a:t>+120%</a:t>
            </a:r>
            <a:endParaRPr lang="en-GB" sz="4500" b="1" dirty="0">
              <a:solidFill>
                <a:srgbClr val="C2C923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2852" y="3999028"/>
            <a:ext cx="1183934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5,9871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4556277" y="4822098"/>
            <a:ext cx="1183934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3,9871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681686" y="1426041"/>
            <a:ext cx="1183934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9</a:t>
            </a:r>
            <a:r>
              <a:rPr lang="en-IN" dirty="0" smtClean="0"/>
              <a:t>,9871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6865619" y="585292"/>
            <a:ext cx="1183934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17,9871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6865619" y="4832748"/>
            <a:ext cx="1183934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7</a:t>
            </a:r>
            <a:r>
              <a:rPr lang="en-IN" dirty="0" smtClean="0"/>
              <a:t>,9871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07903" y="1913754"/>
            <a:ext cx="369713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Arial Rounded MT Bold" pitchFamily="34" charset="0"/>
              </a:rPr>
              <a:t>Expense and Accounting Management for personal and organization needs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029623" y="5449360"/>
            <a:ext cx="26877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Arial Rounded MT Bold" pitchFamily="34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5750168" y="5449375"/>
            <a:ext cx="279166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Arial Rounded MT Bold" pitchFamily="34" charset="0"/>
              </a:rPr>
              <a:t>Salary, </a:t>
            </a:r>
            <a:r>
              <a:rPr lang="en-IN" sz="1800" dirty="0" err="1">
                <a:latin typeface="Arial Rounded MT Bold" pitchFamily="34" charset="0"/>
              </a:rPr>
              <a:t>Capex</a:t>
            </a:r>
            <a:r>
              <a:rPr lang="en-IN" sz="1800" dirty="0">
                <a:latin typeface="Arial Rounded MT Bold" pitchFamily="34" charset="0"/>
              </a:rPr>
              <a:t> and other transaction by Accounts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9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xmlns="" id="{AEB7FD8D-AC69-4E90-A073-33A590B88A4A}"/>
              </a:ext>
            </a:extLst>
          </p:cNvPr>
          <p:cNvSpPr/>
          <p:nvPr/>
        </p:nvSpPr>
        <p:spPr>
          <a:xfrm>
            <a:off x="1609928" y="5222274"/>
            <a:ext cx="4002743" cy="380666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35" tIns="45768" rIns="91535" bIns="45768"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5511953" y="410220"/>
            <a:ext cx="5955143" cy="1169648"/>
          </a:xfrm>
          <a:prstGeom prst="rect">
            <a:avLst/>
          </a:prstGeom>
          <a:noFill/>
        </p:spPr>
        <p:txBody>
          <a:bodyPr wrap="square" lIns="91535" tIns="45768" rIns="91535" bIns="45768" rtlCol="0">
            <a:spAutoFit/>
          </a:bodyPr>
          <a:lstStyle/>
          <a:p>
            <a:pPr lvl="0" algn="ctr">
              <a:defRPr/>
            </a:pPr>
            <a:r>
              <a:rPr lang="en-US" sz="7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Our Mission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52375" y="1456508"/>
            <a:ext cx="4159576" cy="3619006"/>
            <a:chOff x="1111250" y="2736547"/>
            <a:chExt cx="3473207" cy="3016554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311231" y="2464228"/>
            <a:ext cx="4680520" cy="1061815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dirty="0" smtClean="0"/>
              <a:t>We aim to be the most preferred IT partner to our clients by helping the achieve their goals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311230" y="4013685"/>
            <a:ext cx="4896544" cy="1061815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dirty="0" smtClean="0"/>
              <a:t>We focus on our client’s goal. Keeping up with the latest technology used to provide support to our clients.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239222" y="5412608"/>
            <a:ext cx="5040560" cy="138498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dirty="0" err="1" smtClean="0"/>
              <a:t>Anvisys</a:t>
            </a:r>
            <a:r>
              <a:rPr lang="en-IN" dirty="0" smtClean="0"/>
              <a:t> is all about providing a platform to our team members to learn and be more efficient to serve the diverse needs of our clients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47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01F867-EA3A-4053-BC23-44561238D953}"/>
              </a:ext>
            </a:extLst>
          </p:cNvPr>
          <p:cNvSpPr txBox="1"/>
          <p:nvPr/>
        </p:nvSpPr>
        <p:spPr>
          <a:xfrm>
            <a:off x="5186803" y="4060363"/>
            <a:ext cx="4663037" cy="212364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6600" b="1" dirty="0">
                <a:solidFill>
                  <a:srgbClr val="FFC000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THINK</a:t>
            </a:r>
          </a:p>
          <a:p>
            <a:pPr algn="ctr" defTabSz="914258">
              <a:defRPr/>
            </a:pPr>
            <a:r>
              <a:rPr lang="en-US" sz="6600" b="1" dirty="0"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lang="ru-RU" sz="6600" b="1" dirty="0"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E1066A9F-64AE-4E5E-ACEE-7BFBCAE6518C}"/>
              </a:ext>
            </a:extLst>
          </p:cNvPr>
          <p:cNvGrpSpPr/>
          <p:nvPr/>
        </p:nvGrpSpPr>
        <p:grpSpPr>
          <a:xfrm>
            <a:off x="699084" y="1"/>
            <a:ext cx="952323" cy="2937518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xmlns="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xmlns="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xmlns="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xmlns="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1FDD82B-5983-4FED-B454-26F3BE7A0B36}"/>
              </a:ext>
            </a:extLst>
          </p:cNvPr>
          <p:cNvGrpSpPr/>
          <p:nvPr/>
        </p:nvGrpSpPr>
        <p:grpSpPr>
          <a:xfrm>
            <a:off x="9173823" y="-112772"/>
            <a:ext cx="1077218" cy="2982652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xmlns="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xmlns="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xmlns="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xmlns="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xmlns="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B2AA441-76A7-41A3-8263-C8708232AED2}"/>
              </a:ext>
            </a:extLst>
          </p:cNvPr>
          <p:cNvGrpSpPr/>
          <p:nvPr/>
        </p:nvGrpSpPr>
        <p:grpSpPr>
          <a:xfrm>
            <a:off x="6263113" y="-45134"/>
            <a:ext cx="902108" cy="2396268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xmlns="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xmlns="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xmlns="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xmlns="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xmlns="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xmlns="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xmlns="" id="{3A98F39F-9265-4C78-8D29-CCDF0B559433}"/>
              </a:ext>
            </a:extLst>
          </p:cNvPr>
          <p:cNvGrpSpPr/>
          <p:nvPr/>
        </p:nvGrpSpPr>
        <p:grpSpPr>
          <a:xfrm>
            <a:off x="11141582" y="3043973"/>
            <a:ext cx="851229" cy="1417294"/>
            <a:chOff x="10268256" y="991107"/>
            <a:chExt cx="1077358" cy="1790663"/>
          </a:xfrm>
          <a:solidFill>
            <a:schemeClr val="tx1"/>
          </a:solidFill>
        </p:grpSpPr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xmlns="" id="{83FFC820-DDED-4057-AEB4-2941333A689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268256" y="991107"/>
              <a:ext cx="1077358" cy="1790663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xmlns="" id="{EAFD2AFD-CE31-47D4-BA52-C3F3B7F4D85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1144278" y="2144889"/>
              <a:ext cx="76425" cy="129842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xmlns="" id="{545F5AC7-A5D5-4F5A-9BD2-84B617D0DC21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905961" y="1656750"/>
              <a:ext cx="276940" cy="444584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xmlns="" id="{B2F09D9F-F636-419C-8706-79B99826DBC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418642" y="1972315"/>
              <a:ext cx="124090" cy="15367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xmlns="" id="{80C99F69-63D3-492A-AAE5-3DC3D4E57228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393167" y="2166256"/>
              <a:ext cx="447872" cy="48813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xmlns="" id="{200C9044-81C4-4B87-A0B2-5DE7897CBD28}"/>
              </a:ext>
            </a:extLst>
          </p:cNvPr>
          <p:cNvCxnSpPr>
            <a:cxnSpLocks/>
          </p:cNvCxnSpPr>
          <p:nvPr/>
        </p:nvCxnSpPr>
        <p:spPr>
          <a:xfrm>
            <a:off x="11495007" y="23843"/>
            <a:ext cx="61289" cy="3075126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989216" y="23843"/>
            <a:ext cx="18258" cy="38635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764300" y="4626453"/>
            <a:ext cx="2185378" cy="707872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  <a:p>
            <a:pPr marL="342847" indent="-342847"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8581449" y="2981620"/>
            <a:ext cx="2536756" cy="400095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Support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567" y="3077623"/>
            <a:ext cx="3379423" cy="400095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Upgrade &amp; Maintenance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43641" y="2374508"/>
            <a:ext cx="4000007" cy="36931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285705" indent="-285705">
              <a:buFont typeface="Arial" pitchFamily="34" charset="0"/>
              <a:buChar char="•"/>
            </a:pPr>
            <a:r>
              <a:rPr lang="en-IN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Solving Solution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2565" y="3544156"/>
            <a:ext cx="4198181" cy="106414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A good I.T infrastructure to solve various problems like database management, coding, developing &amp; testing to transform your day to day manual operations to a digitalized way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5768" y="2784997"/>
            <a:ext cx="3398874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1500" dirty="0"/>
              <a:t>Working on abundance of data maintenance &amp; analyzing it in an orderly manner through various digital tools. </a:t>
            </a:r>
            <a:endParaRPr lang="en-IN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8664640" y="3481704"/>
            <a:ext cx="2088232" cy="1171502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1700" dirty="0"/>
              <a:t>Efficient backend support in order to ensure smooth running of process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522625" y="4992140"/>
            <a:ext cx="2752686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1500" dirty="0"/>
              <a:t>Working in integration with all the levels of your business in order to  achieve organizational goals by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E6CA2614-C776-41DC-B4D3-D31634D9C475}"/>
              </a:ext>
            </a:extLst>
          </p:cNvPr>
          <p:cNvGrpSpPr/>
          <p:nvPr/>
        </p:nvGrpSpPr>
        <p:grpSpPr>
          <a:xfrm>
            <a:off x="3971694" y="3820589"/>
            <a:ext cx="2118502" cy="2031837"/>
            <a:chOff x="3389152" y="2224726"/>
            <a:chExt cx="2203483" cy="2687684"/>
          </a:xfrm>
          <a:solidFill>
            <a:srgbClr val="FFC000"/>
          </a:solidFill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xmlns="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xmlns="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xmlns="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xmlns="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xmlns="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xmlns="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xmlns="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xmlns="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xmlns="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xmlns="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xmlns="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xmlns="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xmlns="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xmlns="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483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ounded Rectangle 1045"/>
          <p:cNvSpPr/>
          <p:nvPr/>
        </p:nvSpPr>
        <p:spPr>
          <a:xfrm>
            <a:off x="0" y="5293115"/>
            <a:ext cx="12190413" cy="15566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151" name="Parallelogram 150"/>
          <p:cNvSpPr/>
          <p:nvPr/>
        </p:nvSpPr>
        <p:spPr>
          <a:xfrm flipH="1">
            <a:off x="71037" y="33440"/>
            <a:ext cx="3455934" cy="6816325"/>
          </a:xfrm>
          <a:prstGeom prst="parallelogram">
            <a:avLst>
              <a:gd name="adj" fmla="val 4311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885868" y="2946086"/>
            <a:ext cx="2961520" cy="2443473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5874824" y="3502457"/>
            <a:ext cx="2625748" cy="1142844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5770213" y="3912873"/>
            <a:ext cx="613808" cy="766195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7895555" y="3975233"/>
            <a:ext cx="816982" cy="575652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5874825" y="3126545"/>
            <a:ext cx="2683441" cy="890675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stCxn id="102" idx="2"/>
          </p:cNvCxnSpPr>
          <p:nvPr/>
        </p:nvCxnSpPr>
        <p:spPr>
          <a:xfrm>
            <a:off x="8478558" y="4378523"/>
            <a:ext cx="460792" cy="3221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5387419" y="4384111"/>
            <a:ext cx="488924" cy="2611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3185121" y="2557963"/>
            <a:ext cx="4211100" cy="1464253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/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Android , Desktop, Web, DB</a:t>
            </a:r>
          </a:p>
          <a:p>
            <a:endParaRPr lang="en-IN" sz="2900" dirty="0"/>
          </a:p>
          <a:p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8279682" y="2393940"/>
            <a:ext cx="3422742" cy="1017977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Staffing – Software Professionals</a:t>
            </a:r>
          </a:p>
          <a:p>
            <a:endParaRPr lang="en-IN" dirty="0"/>
          </a:p>
        </p:txBody>
      </p:sp>
      <p:sp>
        <p:nvSpPr>
          <p:cNvPr id="1037" name="TextBox 1036"/>
          <p:cNvSpPr txBox="1"/>
          <p:nvPr/>
        </p:nvSpPr>
        <p:spPr>
          <a:xfrm>
            <a:off x="3622697" y="4816172"/>
            <a:ext cx="4672986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2400" dirty="0"/>
          </a:p>
          <a:p>
            <a:endParaRPr lang="en-IN" dirty="0"/>
          </a:p>
        </p:txBody>
      </p:sp>
      <p:sp>
        <p:nvSpPr>
          <p:cNvPr id="1038" name="TextBox 1037"/>
          <p:cNvSpPr txBox="1"/>
          <p:nvPr/>
        </p:nvSpPr>
        <p:spPr>
          <a:xfrm>
            <a:off x="7930158" y="4673781"/>
            <a:ext cx="3521008" cy="694812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  <a:endParaRPr lang="en-IN" sz="1900" dirty="0"/>
          </a:p>
        </p:txBody>
      </p:sp>
      <p:sp>
        <p:nvSpPr>
          <p:cNvPr id="1043" name="TextBox 1042"/>
          <p:cNvSpPr txBox="1"/>
          <p:nvPr/>
        </p:nvSpPr>
        <p:spPr>
          <a:xfrm>
            <a:off x="6536061" y="3820605"/>
            <a:ext cx="1924437" cy="433202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b="1" dirty="0">
                <a:latin typeface="AR ESSENCE" pitchFamily="2" charset="0"/>
              </a:rPr>
              <a:t>Services 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3828796" y="6073397"/>
            <a:ext cx="3817209" cy="433202"/>
          </a:xfrm>
          <a:prstGeom prst="rect">
            <a:avLst/>
          </a:prstGeom>
        </p:spPr>
        <p:txBody>
          <a:bodyPr wrap="none" lIns="108971" tIns="54486" rIns="108971" bIns="54486">
            <a:spAutoFit/>
          </a:bodyPr>
          <a:lstStyle/>
          <a:p>
            <a:r>
              <a:rPr lang="en-IN" dirty="0" err="1">
                <a:latin typeface="AR DESTINE" pitchFamily="2" charset="0"/>
                <a:cs typeface="Times New Roman" pitchFamily="18" charset="0"/>
              </a:rPr>
              <a:t>Anvisys</a:t>
            </a:r>
            <a:r>
              <a:rPr lang="en-IN" dirty="0">
                <a:latin typeface="AR DESTINE" pitchFamily="2" charset="0"/>
                <a:cs typeface="Times New Roman" pitchFamily="18" charset="0"/>
              </a:rPr>
              <a:t> technology </a:t>
            </a:r>
            <a:r>
              <a:rPr lang="en-IN" dirty="0" err="1">
                <a:latin typeface="AR DESTINE" pitchFamily="2" charset="0"/>
                <a:cs typeface="Times New Roman" pitchFamily="18" charset="0"/>
              </a:rPr>
              <a:t>Pvt.</a:t>
            </a:r>
            <a:r>
              <a:rPr lang="en-IN" dirty="0">
                <a:latin typeface="AR DESTINE" pitchFamily="2" charset="0"/>
                <a:cs typeface="Times New Roman" pitchFamily="18" charset="0"/>
              </a:rPr>
              <a:t> Ltd</a:t>
            </a:r>
            <a:endParaRPr lang="en-IN" dirty="0"/>
          </a:p>
        </p:txBody>
      </p:sp>
      <p:pic>
        <p:nvPicPr>
          <p:cNvPr id="15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1735" y="5105461"/>
            <a:ext cx="2380957" cy="1931952"/>
          </a:xfrm>
          <a:prstGeom prst="rect">
            <a:avLst/>
          </a:prstGeom>
          <a:noFill/>
        </p:spPr>
      </p:pic>
      <p:sp>
        <p:nvSpPr>
          <p:cNvPr id="1048" name="TextBox 1047"/>
          <p:cNvSpPr txBox="1"/>
          <p:nvPr/>
        </p:nvSpPr>
        <p:spPr>
          <a:xfrm>
            <a:off x="2817243" y="621697"/>
            <a:ext cx="8633925" cy="756367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b="1" dirty="0"/>
              <a:t>WE AIM TO MAINTAIN A LONG TERM RELATION WITH OUR CLIENTS BY PROVIDING A RANGE OF SERVICES. </a:t>
            </a:r>
          </a:p>
        </p:txBody>
      </p:sp>
    </p:spTree>
    <p:extLst>
      <p:ext uri="{BB962C8B-B14F-4D97-AF65-F5344CB8AC3E}">
        <p14:creationId xmlns:p14="http://schemas.microsoft.com/office/powerpoint/2010/main" val="270791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5" y="4250"/>
            <a:ext cx="12190413" cy="17035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18194" y="1712976"/>
            <a:ext cx="12211392" cy="170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-36390" y="3416540"/>
            <a:ext cx="12229587" cy="17035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5120104"/>
            <a:ext cx="12190413" cy="1766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8" name="Parallelogram 7"/>
          <p:cNvSpPr/>
          <p:nvPr/>
        </p:nvSpPr>
        <p:spPr>
          <a:xfrm>
            <a:off x="6266693" y="9412"/>
            <a:ext cx="3503544" cy="1703564"/>
          </a:xfrm>
          <a:prstGeom prst="parallelogram">
            <a:avLst>
              <a:gd name="adj" fmla="val 490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9" name="Parallelogram 8"/>
          <p:cNvSpPr/>
          <p:nvPr/>
        </p:nvSpPr>
        <p:spPr>
          <a:xfrm>
            <a:off x="5410957" y="1712976"/>
            <a:ext cx="3503544" cy="1703564"/>
          </a:xfrm>
          <a:prstGeom prst="parallelogram">
            <a:avLst>
              <a:gd name="adj" fmla="val 490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10" name="Parallelogram 9"/>
          <p:cNvSpPr/>
          <p:nvPr/>
        </p:nvSpPr>
        <p:spPr>
          <a:xfrm>
            <a:off x="4541669" y="3416539"/>
            <a:ext cx="3503544" cy="1703564"/>
          </a:xfrm>
          <a:prstGeom prst="parallelogram">
            <a:avLst>
              <a:gd name="adj" fmla="val 490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11" name="Parallelogram 10"/>
          <p:cNvSpPr/>
          <p:nvPr/>
        </p:nvSpPr>
        <p:spPr>
          <a:xfrm>
            <a:off x="3611578" y="5115577"/>
            <a:ext cx="3551932" cy="1753537"/>
          </a:xfrm>
          <a:prstGeom prst="parallelogram">
            <a:avLst>
              <a:gd name="adj" fmla="val 490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520680" y="210971"/>
            <a:ext cx="3249560" cy="132575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marL="0" lvl="1" algn="ctr"/>
            <a:r>
              <a:rPr lang="en-IN" sz="2900" b="1" dirty="0">
                <a:solidFill>
                  <a:schemeClr val="tx2">
                    <a:lumMod val="75000"/>
                  </a:schemeClr>
                </a:solidFill>
              </a:rPr>
              <a:t>Android Application</a:t>
            </a: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097990" y="2009862"/>
            <a:ext cx="2207958" cy="132575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marL="0" lvl="1" algn="ctr"/>
            <a:r>
              <a:rPr lang="en-IN" sz="2900" b="1" dirty="0">
                <a:solidFill>
                  <a:schemeClr val="tx2">
                    <a:lumMod val="75000"/>
                  </a:schemeClr>
                </a:solidFill>
              </a:rPr>
              <a:t>Web Application</a:t>
            </a: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907830" y="3713425"/>
            <a:ext cx="2809149" cy="132575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marL="0" lvl="1" algn="ctr"/>
            <a:r>
              <a:rPr lang="en-IN" sz="2900" b="1" dirty="0">
                <a:solidFill>
                  <a:schemeClr val="tx2">
                    <a:lumMod val="75000"/>
                  </a:schemeClr>
                </a:solidFill>
              </a:rPr>
              <a:t>Desktop Application</a:t>
            </a:r>
          </a:p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994115" y="5448637"/>
            <a:ext cx="2533595" cy="132575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marL="0" lvl="1" algn="ctr"/>
            <a:r>
              <a:rPr lang="en-IN" sz="2900" b="1" dirty="0">
                <a:solidFill>
                  <a:schemeClr val="tx2">
                    <a:lumMod val="75000"/>
                  </a:schemeClr>
                </a:solidFill>
              </a:rPr>
              <a:t>Database Designing</a:t>
            </a:r>
          </a:p>
          <a:p>
            <a:endParaRPr lang="en-IN" dirty="0"/>
          </a:p>
        </p:txBody>
      </p:sp>
      <p:grpSp>
        <p:nvGrpSpPr>
          <p:cNvPr id="19" name="Group 18"/>
          <p:cNvGrpSpPr/>
          <p:nvPr/>
        </p:nvGrpSpPr>
        <p:grpSpPr>
          <a:xfrm>
            <a:off x="143321" y="116824"/>
            <a:ext cx="11711777" cy="6555745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-18195" y="1707815"/>
            <a:ext cx="12190413" cy="1060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-16803" y="3310479"/>
            <a:ext cx="12190413" cy="1060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-36390" y="5067075"/>
            <a:ext cx="12190413" cy="1060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2785" y="6780902"/>
            <a:ext cx="12190413" cy="1060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2785" y="-8321"/>
            <a:ext cx="12190413" cy="1060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 rot="5400000" flipV="1">
            <a:off x="-3375845" y="3348162"/>
            <a:ext cx="6770143" cy="953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 rot="5400000" flipV="1">
            <a:off x="8757333" y="3436373"/>
            <a:ext cx="6770143" cy="953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35316" y="5448637"/>
            <a:ext cx="2687949" cy="433202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57255" y="5227830"/>
            <a:ext cx="3580605" cy="166430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Mongo DB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SQLServer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sz="1700" dirty="0"/>
          </a:p>
          <a:p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385579" y="2021341"/>
            <a:ext cx="3743929" cy="756367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  CSS Java Script</a:t>
            </a:r>
          </a:p>
          <a:p>
            <a:pPr lvl="0"/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150746" y="282681"/>
            <a:ext cx="6880566" cy="204902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Xml for UI, Core Java for Business Logic, API or services to read/write data Android Studio : Native Android Development tool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pPr lvl="0"/>
            <a:endParaRPr lang="en-IN" dirty="0"/>
          </a:p>
          <a:p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233696" y="3563973"/>
            <a:ext cx="4362568" cy="140269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Word press Angular JS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Angular 4.0 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ASP.net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0263609" y="627816"/>
            <a:ext cx="1207496" cy="694812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112776" y="2262829"/>
            <a:ext cx="1207496" cy="694812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112776" y="4034735"/>
            <a:ext cx="1207496" cy="694812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112776" y="5818567"/>
            <a:ext cx="1207496" cy="694812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612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241467" y="1074423"/>
            <a:ext cx="7670927" cy="4255464"/>
            <a:chOff x="175728" y="1355667"/>
            <a:chExt cx="6236226" cy="4617259"/>
          </a:xfrm>
          <a:scene3d>
            <a:camera prst="obliqueTopLeft"/>
            <a:lightRig rig="threePt" dir="t"/>
          </a:scene3d>
        </p:grpSpPr>
        <p:sp>
          <p:nvSpPr>
            <p:cNvPr id="7" name="Cloud Callout 6"/>
            <p:cNvSpPr/>
            <p:nvPr/>
          </p:nvSpPr>
          <p:spPr>
            <a:xfrm>
              <a:off x="1703223" y="2381705"/>
              <a:ext cx="2521729" cy="1781136"/>
            </a:xfrm>
            <a:prstGeom prst="cloudCallou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54566" y="1355667"/>
              <a:ext cx="1224136" cy="1099576"/>
              <a:chOff x="899592" y="1556792"/>
              <a:chExt cx="1224136" cy="1099576"/>
            </a:xfrm>
          </p:grpSpPr>
          <p:pic>
            <p:nvPicPr>
              <p:cNvPr id="1026" name="Picture 2" descr="C:\Program Files (x86)\Microsoft Office\MEDIA\CAGCAT10\j0292982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1556792"/>
                <a:ext cx="1224136" cy="1099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Isosceles Triangle 16"/>
              <p:cNvSpPr/>
              <p:nvPr/>
            </p:nvSpPr>
            <p:spPr>
              <a:xfrm rot="15175656" flipV="1">
                <a:off x="1417033" y="1741160"/>
                <a:ext cx="189254" cy="356028"/>
              </a:xfrm>
              <a:prstGeom prst="triangle">
                <a:avLst/>
              </a:prstGeom>
              <a:solidFill>
                <a:schemeClr val="accent6">
                  <a:lumMod val="75000"/>
                  <a:alpha val="77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03223" y="4631863"/>
              <a:ext cx="1008112" cy="792088"/>
              <a:chOff x="1115616" y="4221088"/>
              <a:chExt cx="1008112" cy="792088"/>
            </a:xfrm>
            <a:solidFill>
              <a:schemeClr val="bg1"/>
            </a:solidFill>
          </p:grpSpPr>
          <p:sp>
            <p:nvSpPr>
              <p:cNvPr id="14" name="laptop"/>
              <p:cNvSpPr>
                <a:spLocks noEditPoints="1" noChangeArrowheads="1"/>
              </p:cNvSpPr>
              <p:nvPr/>
            </p:nvSpPr>
            <p:spPr bwMode="auto">
              <a:xfrm>
                <a:off x="1115616" y="4221088"/>
                <a:ext cx="1008112" cy="79208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31640" y="4293096"/>
                <a:ext cx="576064" cy="36004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4355976" y="4245484"/>
              <a:ext cx="502526" cy="52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24" name="Group 1023"/>
            <p:cNvGrpSpPr/>
            <p:nvPr/>
          </p:nvGrpSpPr>
          <p:grpSpPr>
            <a:xfrm>
              <a:off x="399626" y="4271823"/>
              <a:ext cx="508464" cy="1008112"/>
              <a:chOff x="4356398" y="4149080"/>
              <a:chExt cx="508464" cy="1008112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360806" y="4149080"/>
                <a:ext cx="504056" cy="1008112"/>
              </a:xfrm>
              <a:prstGeom prst="roundRect">
                <a:avLst>
                  <a:gd name="adj" fmla="val 24432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360806" y="5013176"/>
                <a:ext cx="50252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4356398" y="4310146"/>
                <a:ext cx="504056" cy="685980"/>
              </a:xfrm>
              <a:prstGeom prst="roundRect">
                <a:avLst>
                  <a:gd name="adj" fmla="val 38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7984" y="4170676"/>
                <a:ext cx="61275" cy="748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89259" y="41982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15175656" flipV="1">
                <a:off x="4581244" y="4485427"/>
                <a:ext cx="103621" cy="207301"/>
              </a:xfrm>
              <a:prstGeom prst="triangle">
                <a:avLst/>
              </a:prstGeom>
              <a:solidFill>
                <a:schemeClr val="accent6">
                  <a:lumMod val="75000"/>
                  <a:alpha val="77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27" name="Group 1026"/>
            <p:cNvGrpSpPr/>
            <p:nvPr/>
          </p:nvGrpSpPr>
          <p:grpSpPr>
            <a:xfrm>
              <a:off x="5098494" y="4432889"/>
              <a:ext cx="787753" cy="1115601"/>
              <a:chOff x="5391656" y="5411752"/>
              <a:chExt cx="787753" cy="1115601"/>
            </a:xfrm>
            <a:solidFill>
              <a:schemeClr val="accent6"/>
            </a:solidFill>
          </p:grpSpPr>
          <p:sp>
            <p:nvSpPr>
              <p:cNvPr id="1025" name="modem"/>
              <p:cNvSpPr>
                <a:spLocks noEditPoints="1" noChangeArrowheads="1"/>
              </p:cNvSpPr>
              <p:nvPr/>
            </p:nvSpPr>
            <p:spPr bwMode="auto">
              <a:xfrm>
                <a:off x="5414324" y="5411752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modem"/>
              <p:cNvSpPr>
                <a:spLocks noEditPoints="1" noChangeArrowheads="1"/>
              </p:cNvSpPr>
              <p:nvPr/>
            </p:nvSpPr>
            <p:spPr bwMode="auto">
              <a:xfrm>
                <a:off x="5404239" y="5783619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modem"/>
              <p:cNvSpPr>
                <a:spLocks noEditPoints="1" noChangeArrowheads="1"/>
              </p:cNvSpPr>
              <p:nvPr/>
            </p:nvSpPr>
            <p:spPr bwMode="auto">
              <a:xfrm>
                <a:off x="5391656" y="6155486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40" name="Group 1039"/>
            <p:cNvGrpSpPr/>
            <p:nvPr/>
          </p:nvGrpSpPr>
          <p:grpSpPr>
            <a:xfrm>
              <a:off x="4902452" y="2692712"/>
              <a:ext cx="1339761" cy="900241"/>
              <a:chOff x="6976655" y="4165321"/>
              <a:chExt cx="1746195" cy="1335793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037" name="Rectangle 1036"/>
              <p:cNvSpPr/>
              <p:nvPr/>
            </p:nvSpPr>
            <p:spPr>
              <a:xfrm>
                <a:off x="7788330" y="5178396"/>
                <a:ext cx="45719" cy="29985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36" name="Group 1035"/>
              <p:cNvGrpSpPr/>
              <p:nvPr/>
            </p:nvGrpSpPr>
            <p:grpSpPr>
              <a:xfrm>
                <a:off x="7402956" y="4165321"/>
                <a:ext cx="827811" cy="1013075"/>
                <a:chOff x="7416597" y="4630888"/>
                <a:chExt cx="958952" cy="1221867"/>
              </a:xfrm>
              <a:grpFill/>
            </p:grpSpPr>
            <p:grpSp>
              <p:nvGrpSpPr>
                <p:cNvPr id="1034" name="Group 1033"/>
                <p:cNvGrpSpPr/>
                <p:nvPr/>
              </p:nvGrpSpPr>
              <p:grpSpPr>
                <a:xfrm>
                  <a:off x="7416597" y="5065836"/>
                  <a:ext cx="958952" cy="393460"/>
                  <a:chOff x="7382107" y="5217373"/>
                  <a:chExt cx="1020846" cy="470341"/>
                </a:xfrm>
                <a:grpFill/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33" name="Group 1032"/>
                  <p:cNvGrpSpPr/>
                  <p:nvPr/>
                </p:nvGrpSpPr>
                <p:grpSpPr>
                  <a:xfrm>
                    <a:off x="7382107" y="5217373"/>
                    <a:ext cx="1020846" cy="470341"/>
                    <a:chOff x="7382107" y="5217373"/>
                    <a:chExt cx="1020846" cy="470341"/>
                  </a:xfrm>
                  <a:grpFill/>
                </p:grpSpPr>
                <p:sp>
                  <p:nvSpPr>
                    <p:cNvPr id="1028" name="Oval 1027"/>
                    <p:cNvSpPr/>
                    <p:nvPr/>
                  </p:nvSpPr>
                  <p:spPr>
                    <a:xfrm>
                      <a:off x="7394841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1030" name="Straight Connector 1029"/>
                    <p:cNvCxnSpPr>
                      <a:stCxn id="1028" idx="2"/>
                    </p:cNvCxnSpPr>
                    <p:nvPr/>
                  </p:nvCxnSpPr>
                  <p:spPr>
                    <a:xfrm>
                      <a:off x="7394841" y="5314564"/>
                      <a:ext cx="0" cy="283121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32" name="Freeform 1031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7417565" y="4630888"/>
                  <a:ext cx="957017" cy="393460"/>
                  <a:chOff x="7380312" y="5217373"/>
                  <a:chExt cx="1018787" cy="470341"/>
                </a:xfrm>
                <a:grpFill/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7380312" y="5217373"/>
                    <a:ext cx="1018787" cy="470341"/>
                    <a:chOff x="7380312" y="5217373"/>
                    <a:chExt cx="1018787" cy="470341"/>
                  </a:xfrm>
                  <a:grpFill/>
                </p:grpSpPr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7380312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1" name="Straight Connector 50"/>
                    <p:cNvCxnSpPr>
                      <a:stCxn id="50" idx="2"/>
                    </p:cNvCxnSpPr>
                    <p:nvPr/>
                  </p:nvCxnSpPr>
                  <p:spPr>
                    <a:xfrm>
                      <a:off x="7380312" y="5314563"/>
                      <a:ext cx="0" cy="2831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Freeform 51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7417565" y="5459295"/>
                  <a:ext cx="957017" cy="393460"/>
                  <a:chOff x="7380312" y="5217373"/>
                  <a:chExt cx="1018787" cy="470341"/>
                </a:xfrm>
                <a:grpFill/>
              </p:grpSpPr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7380312" y="5217373"/>
                    <a:ext cx="1018787" cy="470341"/>
                    <a:chOff x="7380312" y="5217373"/>
                    <a:chExt cx="1018787" cy="470341"/>
                  </a:xfrm>
                  <a:grpFill/>
                </p:grpSpPr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7380312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7" name="Straight Connector 56"/>
                    <p:cNvCxnSpPr>
                      <a:stCxn id="56" idx="2"/>
                    </p:cNvCxnSpPr>
                    <p:nvPr/>
                  </p:nvCxnSpPr>
                  <p:spPr>
                    <a:xfrm>
                      <a:off x="7380312" y="5314563"/>
                      <a:ext cx="0" cy="2831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Freeform 57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</p:grpSp>
          <p:sp>
            <p:nvSpPr>
              <p:cNvPr id="1039" name="Rectangle 1038"/>
              <p:cNvSpPr/>
              <p:nvPr/>
            </p:nvSpPr>
            <p:spPr>
              <a:xfrm>
                <a:off x="6976655" y="5455395"/>
                <a:ext cx="1746195" cy="4571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385575" y="2476603"/>
              <a:ext cx="3199134" cy="592358"/>
              <a:chOff x="1385575" y="2476603"/>
              <a:chExt cx="3199134" cy="59235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1781619" y="3068960"/>
                <a:ext cx="280309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1385575" y="2476603"/>
                <a:ext cx="396046" cy="5923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385575" y="2733097"/>
              <a:ext cx="3120736" cy="993428"/>
              <a:chOff x="1463973" y="2703038"/>
              <a:chExt cx="3120736" cy="993428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1771672" y="3212975"/>
                <a:ext cx="28130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 flipV="1">
                <a:off x="1463973" y="2703038"/>
                <a:ext cx="317648" cy="5099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>
                <a:off x="1463973" y="3212977"/>
                <a:ext cx="307700" cy="4834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464968" y="3487668"/>
              <a:ext cx="3119740" cy="477714"/>
              <a:chOff x="1539425" y="3487668"/>
              <a:chExt cx="3119740" cy="477714"/>
            </a:xfrm>
          </p:grpSpPr>
          <p:cxnSp>
            <p:nvCxnSpPr>
              <p:cNvPr id="98" name="Straight Arrow Connector 97"/>
              <p:cNvCxnSpPr/>
              <p:nvPr/>
            </p:nvCxnSpPr>
            <p:spPr>
              <a:xfrm flipH="1">
                <a:off x="1539425" y="3487669"/>
                <a:ext cx="318086" cy="4777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1856076" y="3487668"/>
                <a:ext cx="28030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4506311" y="3243034"/>
              <a:ext cx="152855" cy="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549907" y="3592953"/>
              <a:ext cx="0" cy="643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728" y="2658145"/>
              <a:ext cx="1289240" cy="417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900" dirty="0"/>
                <a:t>Client 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35283" y="2708656"/>
              <a:ext cx="2374243" cy="417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900" dirty="0"/>
                <a:t>HTTP request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83871" y="3609891"/>
              <a:ext cx="1360432" cy="417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900" dirty="0"/>
                <a:t>JSON/XML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98500" y="5289530"/>
              <a:ext cx="1140365" cy="417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900" dirty="0"/>
                <a:t>Device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26559" y="5500715"/>
              <a:ext cx="2021305" cy="417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900" dirty="0"/>
                <a:t>Web Apps Desktop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71794" y="5555496"/>
              <a:ext cx="1440160" cy="417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900" dirty="0"/>
                <a:t>Database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902452" y="2212428"/>
              <a:ext cx="1489730" cy="417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900" dirty="0"/>
                <a:t>Web service </a:t>
              </a: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3177991" y="261070"/>
            <a:ext cx="5647130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Result web service </a:t>
            </a:r>
          </a:p>
        </p:txBody>
      </p:sp>
      <p:sp>
        <p:nvSpPr>
          <p:cNvPr id="65" name="Content Placeholder 4">
            <a:extLst>
              <a:ext uri="{FF2B5EF4-FFF2-40B4-BE49-F238E27FC236}">
                <a16:creationId xmlns="" xmlns:a16="http://schemas.microsoft.com/office/drawing/2014/main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7733735" y="1058013"/>
            <a:ext cx="4149934" cy="4749785"/>
          </a:xfrm>
          <a:prstGeom prst="rect">
            <a:avLst/>
          </a:prstGeom>
        </p:spPr>
        <p:txBody>
          <a:bodyPr vert="horz" lIns="108971" tIns="54486" rIns="108971" bIns="54486" rtlCol="0" anchor="ctr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Small </a:t>
            </a:r>
            <a:r>
              <a:rPr lang="en-US" dirty="0"/>
              <a:t>size solutions of team of 5 to 10 resources:</a:t>
            </a:r>
          </a:p>
          <a:p>
            <a:pPr lvl="1"/>
            <a:r>
              <a:rPr lang="en-IN" dirty="0"/>
              <a:t>Android Application</a:t>
            </a:r>
          </a:p>
          <a:p>
            <a:pPr lvl="1"/>
            <a:r>
              <a:rPr lang="en-IN" dirty="0"/>
              <a:t> Web Application </a:t>
            </a:r>
          </a:p>
          <a:p>
            <a:pPr lvl="1"/>
            <a:r>
              <a:rPr lang="en-IN" dirty="0"/>
              <a:t> Database Designing</a:t>
            </a:r>
          </a:p>
          <a:p>
            <a:pPr lvl="1"/>
            <a:r>
              <a:rPr lang="en-IN" dirty="0"/>
              <a:t> </a:t>
            </a:r>
            <a:r>
              <a:rPr lang="en-IN" dirty="0" err="1"/>
              <a:t>Microservices</a:t>
            </a:r>
            <a:r>
              <a:rPr lang="en-IN" dirty="0"/>
              <a:t> and Service </a:t>
            </a:r>
          </a:p>
          <a:p>
            <a:pPr marL="544853" lvl="1" indent="0">
              <a:buNone/>
            </a:pPr>
            <a:endParaRPr lang="en-US" dirty="0"/>
          </a:p>
          <a:p>
            <a:r>
              <a:rPr lang="en-US" dirty="0"/>
              <a:t>Non Functional</a:t>
            </a:r>
          </a:p>
          <a:p>
            <a:pPr lvl="1"/>
            <a:r>
              <a:rPr lang="en-IN" b="1" dirty="0"/>
              <a:t>Architecture: </a:t>
            </a:r>
            <a:r>
              <a:rPr lang="en-IN" dirty="0"/>
              <a:t>Monolithic, Service Oriented Architecture, </a:t>
            </a:r>
          </a:p>
          <a:p>
            <a:pPr marL="544853" lvl="1" indent="0">
              <a:buNone/>
            </a:pPr>
            <a:r>
              <a:rPr lang="en-IN" dirty="0" err="1"/>
              <a:t>Microservice</a:t>
            </a:r>
            <a:r>
              <a:rPr lang="en-IN" dirty="0"/>
              <a:t> Architecture</a:t>
            </a:r>
          </a:p>
          <a:p>
            <a:pPr lvl="1"/>
            <a:r>
              <a:rPr lang="en-IN" b="1" dirty="0"/>
              <a:t>Security:</a:t>
            </a:r>
            <a:r>
              <a:rPr lang="en-IN" dirty="0"/>
              <a:t> Database level, </a:t>
            </a:r>
            <a:r>
              <a:rPr lang="en-IN" dirty="0" err="1"/>
              <a:t>OAuth</a:t>
            </a:r>
            <a:r>
              <a:rPr lang="en-IN" dirty="0"/>
              <a:t>, SSL, Cloud Security</a:t>
            </a:r>
          </a:p>
          <a:p>
            <a:pPr lvl="1"/>
            <a:r>
              <a:rPr lang="en-IN" b="1" dirty="0"/>
              <a:t>Methodology : </a:t>
            </a:r>
            <a:r>
              <a:rPr lang="en-IN" dirty="0"/>
              <a:t>Agile, Waterfall, iterative</a:t>
            </a:r>
          </a:p>
          <a:p>
            <a:pPr marL="54485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46B6D87-E1DE-4867-BAAF-896622C069A4}"/>
              </a:ext>
            </a:extLst>
          </p:cNvPr>
          <p:cNvSpPr/>
          <p:nvPr/>
        </p:nvSpPr>
        <p:spPr>
          <a:xfrm rot="20132376">
            <a:off x="-1276089" y="-891424"/>
            <a:ext cx="7315521" cy="4607602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6756315 w 10216360"/>
              <a:gd name="connsiteY1" fmla="*/ 3511648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10200827 w 10216360"/>
              <a:gd name="connsiteY1" fmla="*/ 4680889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603"/>
              <a:gd name="connsiteY0" fmla="*/ 0 h 6818207"/>
              <a:gd name="connsiteX1" fmla="*/ 10216603 w 10216603"/>
              <a:gd name="connsiteY1" fmla="*/ 4646208 h 6818207"/>
              <a:gd name="connsiteX2" fmla="*/ 10216360 w 10216603"/>
              <a:gd name="connsiteY2" fmla="*/ 6818207 h 6818207"/>
              <a:gd name="connsiteX3" fmla="*/ 0 w 10216603"/>
              <a:gd name="connsiteY3" fmla="*/ 6818207 h 6818207"/>
              <a:gd name="connsiteX4" fmla="*/ 0 w 10216603"/>
              <a:gd name="connsiteY4" fmla="*/ 0 h 6818207"/>
              <a:gd name="connsiteX0" fmla="*/ 3728147 w 10216603"/>
              <a:gd name="connsiteY0" fmla="*/ 0 h 5122303"/>
              <a:gd name="connsiteX1" fmla="*/ 10216603 w 10216603"/>
              <a:gd name="connsiteY1" fmla="*/ 2950304 h 5122303"/>
              <a:gd name="connsiteX2" fmla="*/ 10216360 w 10216603"/>
              <a:gd name="connsiteY2" fmla="*/ 5122303 h 5122303"/>
              <a:gd name="connsiteX3" fmla="*/ 0 w 10216603"/>
              <a:gd name="connsiteY3" fmla="*/ 5122303 h 5122303"/>
              <a:gd name="connsiteX4" fmla="*/ 3728147 w 10216603"/>
              <a:gd name="connsiteY4" fmla="*/ 0 h 5122303"/>
              <a:gd name="connsiteX0" fmla="*/ 4543136 w 10216603"/>
              <a:gd name="connsiteY0" fmla="*/ 0 h 4751571"/>
              <a:gd name="connsiteX1" fmla="*/ 10216603 w 10216603"/>
              <a:gd name="connsiteY1" fmla="*/ 2579572 h 4751571"/>
              <a:gd name="connsiteX2" fmla="*/ 10216360 w 10216603"/>
              <a:gd name="connsiteY2" fmla="*/ 4751571 h 4751571"/>
              <a:gd name="connsiteX3" fmla="*/ 0 w 10216603"/>
              <a:gd name="connsiteY3" fmla="*/ 4751571 h 4751571"/>
              <a:gd name="connsiteX4" fmla="*/ 4543136 w 10216603"/>
              <a:gd name="connsiteY4" fmla="*/ 0 h 4751571"/>
              <a:gd name="connsiteX0" fmla="*/ 6043847 w 10216603"/>
              <a:gd name="connsiteY0" fmla="*/ 0 h 4047982"/>
              <a:gd name="connsiteX1" fmla="*/ 10216603 w 10216603"/>
              <a:gd name="connsiteY1" fmla="*/ 1875983 h 4047982"/>
              <a:gd name="connsiteX2" fmla="*/ 10216360 w 10216603"/>
              <a:gd name="connsiteY2" fmla="*/ 4047982 h 4047982"/>
              <a:gd name="connsiteX3" fmla="*/ 0 w 10216603"/>
              <a:gd name="connsiteY3" fmla="*/ 4047982 h 4047982"/>
              <a:gd name="connsiteX4" fmla="*/ 6043847 w 10216603"/>
              <a:gd name="connsiteY4" fmla="*/ 0 h 4047982"/>
              <a:gd name="connsiteX0" fmla="*/ 4949849 w 10216603"/>
              <a:gd name="connsiteY0" fmla="*/ 0 h 4587490"/>
              <a:gd name="connsiteX1" fmla="*/ 10216603 w 10216603"/>
              <a:gd name="connsiteY1" fmla="*/ 2415491 h 4587490"/>
              <a:gd name="connsiteX2" fmla="*/ 10216360 w 10216603"/>
              <a:gd name="connsiteY2" fmla="*/ 4587490 h 4587490"/>
              <a:gd name="connsiteX3" fmla="*/ 0 w 10216603"/>
              <a:gd name="connsiteY3" fmla="*/ 4587490 h 4587490"/>
              <a:gd name="connsiteX4" fmla="*/ 4949849 w 10216603"/>
              <a:gd name="connsiteY4" fmla="*/ 0 h 4587490"/>
              <a:gd name="connsiteX0" fmla="*/ 934278 w 6201032"/>
              <a:gd name="connsiteY0" fmla="*/ 0 h 4593372"/>
              <a:gd name="connsiteX1" fmla="*/ 6201032 w 6201032"/>
              <a:gd name="connsiteY1" fmla="*/ 2415491 h 4593372"/>
              <a:gd name="connsiteX2" fmla="*/ 6200789 w 6201032"/>
              <a:gd name="connsiteY2" fmla="*/ 4587490 h 4593372"/>
              <a:gd name="connsiteX3" fmla="*/ 0 w 6201032"/>
              <a:gd name="connsiteY3" fmla="*/ 4593372 h 4593372"/>
              <a:gd name="connsiteX4" fmla="*/ 934278 w 6201032"/>
              <a:gd name="connsiteY4" fmla="*/ 0 h 4593372"/>
              <a:gd name="connsiteX0" fmla="*/ 2052072 w 7318826"/>
              <a:gd name="connsiteY0" fmla="*/ 0 h 4587490"/>
              <a:gd name="connsiteX1" fmla="*/ 7318826 w 7318826"/>
              <a:gd name="connsiteY1" fmla="*/ 2415491 h 4587490"/>
              <a:gd name="connsiteX2" fmla="*/ 7318583 w 7318826"/>
              <a:gd name="connsiteY2" fmla="*/ 4587490 h 4587490"/>
              <a:gd name="connsiteX3" fmla="*/ 0 w 7318826"/>
              <a:gd name="connsiteY3" fmla="*/ 4566249 h 4587490"/>
              <a:gd name="connsiteX4" fmla="*/ 2052072 w 7318826"/>
              <a:gd name="connsiteY4" fmla="*/ 0 h 4587490"/>
              <a:gd name="connsiteX0" fmla="*/ 2046563 w 7313317"/>
              <a:gd name="connsiteY0" fmla="*/ 0 h 4600147"/>
              <a:gd name="connsiteX1" fmla="*/ 7313317 w 7313317"/>
              <a:gd name="connsiteY1" fmla="*/ 2415491 h 4600147"/>
              <a:gd name="connsiteX2" fmla="*/ 7313074 w 7313317"/>
              <a:gd name="connsiteY2" fmla="*/ 4587490 h 4600147"/>
              <a:gd name="connsiteX3" fmla="*/ 0 w 7313317"/>
              <a:gd name="connsiteY3" fmla="*/ 4600147 h 4600147"/>
              <a:gd name="connsiteX4" fmla="*/ 2046563 w 7313317"/>
              <a:gd name="connsiteY4" fmla="*/ 0 h 4600147"/>
              <a:gd name="connsiteX0" fmla="*/ 2046563 w 7313317"/>
              <a:gd name="connsiteY0" fmla="*/ 0 h 4600148"/>
              <a:gd name="connsiteX1" fmla="*/ 7313317 w 7313317"/>
              <a:gd name="connsiteY1" fmla="*/ 2415491 h 4600148"/>
              <a:gd name="connsiteX2" fmla="*/ 7313074 w 7313317"/>
              <a:gd name="connsiteY2" fmla="*/ 4587490 h 4600148"/>
              <a:gd name="connsiteX3" fmla="*/ 0 w 7313317"/>
              <a:gd name="connsiteY3" fmla="*/ 4600148 h 4600148"/>
              <a:gd name="connsiteX4" fmla="*/ 2046563 w 7313317"/>
              <a:gd name="connsiteY4" fmla="*/ 0 h 4600148"/>
              <a:gd name="connsiteX0" fmla="*/ 2046563 w 7316473"/>
              <a:gd name="connsiteY0" fmla="*/ 0 h 4600148"/>
              <a:gd name="connsiteX1" fmla="*/ 7316473 w 7316473"/>
              <a:gd name="connsiteY1" fmla="*/ 2408555 h 4600148"/>
              <a:gd name="connsiteX2" fmla="*/ 7313074 w 7316473"/>
              <a:gd name="connsiteY2" fmla="*/ 4587490 h 4600148"/>
              <a:gd name="connsiteX3" fmla="*/ 0 w 7316473"/>
              <a:gd name="connsiteY3" fmla="*/ 4600148 h 4600148"/>
              <a:gd name="connsiteX4" fmla="*/ 2046563 w 7316473"/>
              <a:gd name="connsiteY4" fmla="*/ 0 h 460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6473" h="4600148">
                <a:moveTo>
                  <a:pt x="2046563" y="0"/>
                </a:moveTo>
                <a:lnTo>
                  <a:pt x="7316473" y="2408555"/>
                </a:lnTo>
                <a:lnTo>
                  <a:pt x="7313074" y="4587490"/>
                </a:lnTo>
                <a:lnTo>
                  <a:pt x="0" y="4600148"/>
                </a:lnTo>
                <a:lnTo>
                  <a:pt x="2046563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97BDB4D-0C97-4B8E-9FB1-D40CEF97AF52}"/>
              </a:ext>
            </a:extLst>
          </p:cNvPr>
          <p:cNvSpPr/>
          <p:nvPr/>
        </p:nvSpPr>
        <p:spPr>
          <a:xfrm rot="20132376">
            <a:off x="-74798" y="3985236"/>
            <a:ext cx="5600270" cy="4229624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5379323 w 10216360"/>
              <a:gd name="connsiteY0" fmla="*/ 0 h 6819816"/>
              <a:gd name="connsiteX1" fmla="*/ 10216360 w 10216360"/>
              <a:gd name="connsiteY1" fmla="*/ 1609 h 6819816"/>
              <a:gd name="connsiteX2" fmla="*/ 10216360 w 10216360"/>
              <a:gd name="connsiteY2" fmla="*/ 6819816 h 6819816"/>
              <a:gd name="connsiteX3" fmla="*/ 0 w 10216360"/>
              <a:gd name="connsiteY3" fmla="*/ 6819816 h 6819816"/>
              <a:gd name="connsiteX4" fmla="*/ 5379323 w 10216360"/>
              <a:gd name="connsiteY4" fmla="*/ 0 h 6819816"/>
              <a:gd name="connsiteX0" fmla="*/ 0 w 4837037"/>
              <a:gd name="connsiteY0" fmla="*/ 0 h 6819816"/>
              <a:gd name="connsiteX1" fmla="*/ 4837037 w 4837037"/>
              <a:gd name="connsiteY1" fmla="*/ 1609 h 6819816"/>
              <a:gd name="connsiteX2" fmla="*/ 4837037 w 4837037"/>
              <a:gd name="connsiteY2" fmla="*/ 6819816 h 6819816"/>
              <a:gd name="connsiteX3" fmla="*/ 385340 w 4837037"/>
              <a:gd name="connsiteY3" fmla="*/ 4544876 h 6819816"/>
              <a:gd name="connsiteX4" fmla="*/ 0 w 4837037"/>
              <a:gd name="connsiteY4" fmla="*/ 0 h 6819816"/>
              <a:gd name="connsiteX0" fmla="*/ 744242 w 5581279"/>
              <a:gd name="connsiteY0" fmla="*/ 0 h 6819816"/>
              <a:gd name="connsiteX1" fmla="*/ 5581279 w 5581279"/>
              <a:gd name="connsiteY1" fmla="*/ 1609 h 6819816"/>
              <a:gd name="connsiteX2" fmla="*/ 5581279 w 5581279"/>
              <a:gd name="connsiteY2" fmla="*/ 6819816 h 6819816"/>
              <a:gd name="connsiteX3" fmla="*/ 0 w 5581279"/>
              <a:gd name="connsiteY3" fmla="*/ 1645204 h 6819816"/>
              <a:gd name="connsiteX4" fmla="*/ 744242 w 5581279"/>
              <a:gd name="connsiteY4" fmla="*/ 0 h 6819816"/>
              <a:gd name="connsiteX0" fmla="*/ 744242 w 5581279"/>
              <a:gd name="connsiteY0" fmla="*/ 0 h 3556264"/>
              <a:gd name="connsiteX1" fmla="*/ 5581279 w 5581279"/>
              <a:gd name="connsiteY1" fmla="*/ 1609 h 3556264"/>
              <a:gd name="connsiteX2" fmla="*/ 5538071 w 5581279"/>
              <a:gd name="connsiteY2" fmla="*/ 3556264 h 3556264"/>
              <a:gd name="connsiteX3" fmla="*/ 0 w 5581279"/>
              <a:gd name="connsiteY3" fmla="*/ 1645204 h 3556264"/>
              <a:gd name="connsiteX4" fmla="*/ 744242 w 5581279"/>
              <a:gd name="connsiteY4" fmla="*/ 0 h 3556264"/>
              <a:gd name="connsiteX0" fmla="*/ 744242 w 5581279"/>
              <a:gd name="connsiteY0" fmla="*/ 0 h 4244065"/>
              <a:gd name="connsiteX1" fmla="*/ 5581279 w 5581279"/>
              <a:gd name="connsiteY1" fmla="*/ 1609 h 4244065"/>
              <a:gd name="connsiteX2" fmla="*/ 5568526 w 5581279"/>
              <a:gd name="connsiteY2" fmla="*/ 4244065 h 4244065"/>
              <a:gd name="connsiteX3" fmla="*/ 0 w 5581279"/>
              <a:gd name="connsiteY3" fmla="*/ 1645204 h 4244065"/>
              <a:gd name="connsiteX4" fmla="*/ 744242 w 5581279"/>
              <a:gd name="connsiteY4" fmla="*/ 0 h 4244065"/>
              <a:gd name="connsiteX0" fmla="*/ 744242 w 5581279"/>
              <a:gd name="connsiteY0" fmla="*/ 0 h 3660689"/>
              <a:gd name="connsiteX1" fmla="*/ 5581279 w 5581279"/>
              <a:gd name="connsiteY1" fmla="*/ 1609 h 3660689"/>
              <a:gd name="connsiteX2" fmla="*/ 5436260 w 5581279"/>
              <a:gd name="connsiteY2" fmla="*/ 3660689 h 3660689"/>
              <a:gd name="connsiteX3" fmla="*/ 0 w 5581279"/>
              <a:gd name="connsiteY3" fmla="*/ 1645204 h 3660689"/>
              <a:gd name="connsiteX4" fmla="*/ 744242 w 5581279"/>
              <a:gd name="connsiteY4" fmla="*/ 0 h 3660689"/>
              <a:gd name="connsiteX0" fmla="*/ 744242 w 5581279"/>
              <a:gd name="connsiteY0" fmla="*/ 0 h 4222781"/>
              <a:gd name="connsiteX1" fmla="*/ 5581279 w 5581279"/>
              <a:gd name="connsiteY1" fmla="*/ 1609 h 4222781"/>
              <a:gd name="connsiteX2" fmla="*/ 5567744 w 5581279"/>
              <a:gd name="connsiteY2" fmla="*/ 4222781 h 4222781"/>
              <a:gd name="connsiteX3" fmla="*/ 0 w 5581279"/>
              <a:gd name="connsiteY3" fmla="*/ 1645204 h 4222781"/>
              <a:gd name="connsiteX4" fmla="*/ 744242 w 5581279"/>
              <a:gd name="connsiteY4" fmla="*/ 0 h 4222781"/>
              <a:gd name="connsiteX0" fmla="*/ 763962 w 5600999"/>
              <a:gd name="connsiteY0" fmla="*/ 0 h 4222781"/>
              <a:gd name="connsiteX1" fmla="*/ 5600999 w 5600999"/>
              <a:gd name="connsiteY1" fmla="*/ 1609 h 4222781"/>
              <a:gd name="connsiteX2" fmla="*/ 5587464 w 5600999"/>
              <a:gd name="connsiteY2" fmla="*/ 4222781 h 4222781"/>
              <a:gd name="connsiteX3" fmla="*/ 0 w 5600999"/>
              <a:gd name="connsiteY3" fmla="*/ 1688554 h 4222781"/>
              <a:gd name="connsiteX4" fmla="*/ 763962 w 5600999"/>
              <a:gd name="connsiteY4" fmla="*/ 0 h 422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0999" h="4222781">
                <a:moveTo>
                  <a:pt x="763962" y="0"/>
                </a:moveTo>
                <a:lnTo>
                  <a:pt x="5600999" y="1609"/>
                </a:lnTo>
                <a:cubicBezTo>
                  <a:pt x="5596487" y="1408666"/>
                  <a:pt x="5591976" y="2815724"/>
                  <a:pt x="5587464" y="4222781"/>
                </a:cubicBezTo>
                <a:lnTo>
                  <a:pt x="0" y="1688554"/>
                </a:lnTo>
                <a:lnTo>
                  <a:pt x="763962" y="0"/>
                </a:lnTo>
                <a:close/>
              </a:path>
            </a:pathLst>
          </a:custGeom>
          <a:solidFill>
            <a:srgbClr val="007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5AC4A42-C286-4210-AACA-FF60F9069255}"/>
              </a:ext>
            </a:extLst>
          </p:cNvPr>
          <p:cNvSpPr/>
          <p:nvPr/>
        </p:nvSpPr>
        <p:spPr>
          <a:xfrm rot="20132376">
            <a:off x="5954644" y="3557705"/>
            <a:ext cx="7448330" cy="4244424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11 w 10216471"/>
              <a:gd name="connsiteY0" fmla="*/ 0 h 6818207"/>
              <a:gd name="connsiteX1" fmla="*/ 10216471 w 10216471"/>
              <a:gd name="connsiteY1" fmla="*/ 0 h 6818207"/>
              <a:gd name="connsiteX2" fmla="*/ 10216471 w 10216471"/>
              <a:gd name="connsiteY2" fmla="*/ 6818207 h 6818207"/>
              <a:gd name="connsiteX3" fmla="*/ 0 w 10216471"/>
              <a:gd name="connsiteY3" fmla="*/ 1711634 h 6818207"/>
              <a:gd name="connsiteX4" fmla="*/ 111 w 10216471"/>
              <a:gd name="connsiteY4" fmla="*/ 0 h 6818207"/>
              <a:gd name="connsiteX0" fmla="*/ 111 w 10216471"/>
              <a:gd name="connsiteY0" fmla="*/ 0 h 2835995"/>
              <a:gd name="connsiteX1" fmla="*/ 10216471 w 10216471"/>
              <a:gd name="connsiteY1" fmla="*/ 0 h 2835995"/>
              <a:gd name="connsiteX2" fmla="*/ 5602937 w 10216471"/>
              <a:gd name="connsiteY2" fmla="*/ 2835995 h 2835995"/>
              <a:gd name="connsiteX3" fmla="*/ 0 w 10216471"/>
              <a:gd name="connsiteY3" fmla="*/ 1711634 h 2835995"/>
              <a:gd name="connsiteX4" fmla="*/ 111 w 10216471"/>
              <a:gd name="connsiteY4" fmla="*/ 0 h 2835995"/>
              <a:gd name="connsiteX0" fmla="*/ 111 w 10216471"/>
              <a:gd name="connsiteY0" fmla="*/ 0 h 4237556"/>
              <a:gd name="connsiteX1" fmla="*/ 10216471 w 10216471"/>
              <a:gd name="connsiteY1" fmla="*/ 0 h 4237556"/>
              <a:gd name="connsiteX2" fmla="*/ 5509516 w 10216471"/>
              <a:gd name="connsiteY2" fmla="*/ 4237556 h 4237556"/>
              <a:gd name="connsiteX3" fmla="*/ 0 w 10216471"/>
              <a:gd name="connsiteY3" fmla="*/ 1711634 h 4237556"/>
              <a:gd name="connsiteX4" fmla="*/ 111 w 10216471"/>
              <a:gd name="connsiteY4" fmla="*/ 0 h 4237556"/>
              <a:gd name="connsiteX0" fmla="*/ 111 w 6490726"/>
              <a:gd name="connsiteY0" fmla="*/ 0 h 4237556"/>
              <a:gd name="connsiteX1" fmla="*/ 6490726 w 6490726"/>
              <a:gd name="connsiteY1" fmla="*/ 921236 h 4237556"/>
              <a:gd name="connsiteX2" fmla="*/ 5509516 w 6490726"/>
              <a:gd name="connsiteY2" fmla="*/ 4237556 h 4237556"/>
              <a:gd name="connsiteX3" fmla="*/ 0 w 6490726"/>
              <a:gd name="connsiteY3" fmla="*/ 1711634 h 4237556"/>
              <a:gd name="connsiteX4" fmla="*/ 111 w 6490726"/>
              <a:gd name="connsiteY4" fmla="*/ 0 h 4237556"/>
              <a:gd name="connsiteX0" fmla="*/ 111 w 7454287"/>
              <a:gd name="connsiteY0" fmla="*/ 792 h 4238348"/>
              <a:gd name="connsiteX1" fmla="*/ 7454287 w 7454287"/>
              <a:gd name="connsiteY1" fmla="*/ 0 h 4238348"/>
              <a:gd name="connsiteX2" fmla="*/ 5509516 w 7454287"/>
              <a:gd name="connsiteY2" fmla="*/ 4238348 h 4238348"/>
              <a:gd name="connsiteX3" fmla="*/ 0 w 7454287"/>
              <a:gd name="connsiteY3" fmla="*/ 1712426 h 4238348"/>
              <a:gd name="connsiteX4" fmla="*/ 111 w 7454287"/>
              <a:gd name="connsiteY4" fmla="*/ 792 h 4238348"/>
              <a:gd name="connsiteX0" fmla="*/ 11943 w 7466119"/>
              <a:gd name="connsiteY0" fmla="*/ 792 h 4238348"/>
              <a:gd name="connsiteX1" fmla="*/ 7466119 w 7466119"/>
              <a:gd name="connsiteY1" fmla="*/ 0 h 4238348"/>
              <a:gd name="connsiteX2" fmla="*/ 5521348 w 7466119"/>
              <a:gd name="connsiteY2" fmla="*/ 4238348 h 4238348"/>
              <a:gd name="connsiteX3" fmla="*/ 0 w 7466119"/>
              <a:gd name="connsiteY3" fmla="*/ 1738436 h 4238348"/>
              <a:gd name="connsiteX4" fmla="*/ 11943 w 7466119"/>
              <a:gd name="connsiteY4" fmla="*/ 792 h 4238348"/>
              <a:gd name="connsiteX0" fmla="*/ 11943 w 7332634"/>
              <a:gd name="connsiteY0" fmla="*/ 0 h 4237556"/>
              <a:gd name="connsiteX1" fmla="*/ 7332634 w 7332634"/>
              <a:gd name="connsiteY1" fmla="*/ 1272 h 4237556"/>
              <a:gd name="connsiteX2" fmla="*/ 5521348 w 7332634"/>
              <a:gd name="connsiteY2" fmla="*/ 4237556 h 4237556"/>
              <a:gd name="connsiteX3" fmla="*/ 0 w 7332634"/>
              <a:gd name="connsiteY3" fmla="*/ 1737644 h 4237556"/>
              <a:gd name="connsiteX4" fmla="*/ 11943 w 7332634"/>
              <a:gd name="connsiteY4" fmla="*/ 0 h 4237556"/>
              <a:gd name="connsiteX0" fmla="*/ 11943 w 7449300"/>
              <a:gd name="connsiteY0" fmla="*/ 0 h 4237556"/>
              <a:gd name="connsiteX1" fmla="*/ 7449300 w 7449300"/>
              <a:gd name="connsiteY1" fmla="*/ 5510 h 4237556"/>
              <a:gd name="connsiteX2" fmla="*/ 5521348 w 7449300"/>
              <a:gd name="connsiteY2" fmla="*/ 4237556 h 4237556"/>
              <a:gd name="connsiteX3" fmla="*/ 0 w 7449300"/>
              <a:gd name="connsiteY3" fmla="*/ 1737644 h 4237556"/>
              <a:gd name="connsiteX4" fmla="*/ 11943 w 7449300"/>
              <a:gd name="connsiteY4" fmla="*/ 0 h 4237556"/>
              <a:gd name="connsiteX0" fmla="*/ 11943 w 7449300"/>
              <a:gd name="connsiteY0" fmla="*/ 0 h 3766631"/>
              <a:gd name="connsiteX1" fmla="*/ 7449300 w 7449300"/>
              <a:gd name="connsiteY1" fmla="*/ 5510 h 3766631"/>
              <a:gd name="connsiteX2" fmla="*/ 5344905 w 7449300"/>
              <a:gd name="connsiteY2" fmla="*/ 3766631 h 3766631"/>
              <a:gd name="connsiteX3" fmla="*/ 0 w 7449300"/>
              <a:gd name="connsiteY3" fmla="*/ 1737644 h 3766631"/>
              <a:gd name="connsiteX4" fmla="*/ 11943 w 7449300"/>
              <a:gd name="connsiteY4" fmla="*/ 0 h 3766631"/>
              <a:gd name="connsiteX0" fmla="*/ 11943 w 7449300"/>
              <a:gd name="connsiteY0" fmla="*/ 0 h 4237557"/>
              <a:gd name="connsiteX1" fmla="*/ 7449300 w 7449300"/>
              <a:gd name="connsiteY1" fmla="*/ 5510 h 4237557"/>
              <a:gd name="connsiteX2" fmla="*/ 5521348 w 7449300"/>
              <a:gd name="connsiteY2" fmla="*/ 4237557 h 4237557"/>
              <a:gd name="connsiteX3" fmla="*/ 0 w 7449300"/>
              <a:gd name="connsiteY3" fmla="*/ 1737644 h 4237557"/>
              <a:gd name="connsiteX4" fmla="*/ 11943 w 7449300"/>
              <a:gd name="connsiteY4" fmla="*/ 0 h 423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9300" h="4237557">
                <a:moveTo>
                  <a:pt x="11943" y="0"/>
                </a:moveTo>
                <a:lnTo>
                  <a:pt x="7449300" y="5510"/>
                </a:lnTo>
                <a:lnTo>
                  <a:pt x="5521348" y="4237557"/>
                </a:lnTo>
                <a:lnTo>
                  <a:pt x="0" y="1737644"/>
                </a:lnTo>
                <a:lnTo>
                  <a:pt x="11943" y="0"/>
                </a:lnTo>
                <a:close/>
              </a:path>
            </a:pathLst>
          </a:cu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2D9C72-7C06-478C-8F3F-520540609BBA}"/>
              </a:ext>
            </a:extLst>
          </p:cNvPr>
          <p:cNvSpPr/>
          <p:nvPr/>
        </p:nvSpPr>
        <p:spPr>
          <a:xfrm rot="20132376">
            <a:off x="6450802" y="-1425259"/>
            <a:ext cx="5866118" cy="4687052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627623 w 10216360"/>
              <a:gd name="connsiteY0" fmla="*/ 3461081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1627623 w 10216360"/>
              <a:gd name="connsiteY4" fmla="*/ 3461081 h 6818207"/>
              <a:gd name="connsiteX0" fmla="*/ 4098 w 10216360"/>
              <a:gd name="connsiteY0" fmla="*/ 2199344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4098 w 10216360"/>
              <a:gd name="connsiteY4" fmla="*/ 2199344 h 6818207"/>
              <a:gd name="connsiteX0" fmla="*/ 4098 w 10216360"/>
              <a:gd name="connsiteY0" fmla="*/ 0 h 4618863"/>
              <a:gd name="connsiteX1" fmla="*/ 3608989 w 10216360"/>
              <a:gd name="connsiteY1" fmla="*/ 2894296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10216360"/>
              <a:gd name="connsiteY0" fmla="*/ 0 h 4618863"/>
              <a:gd name="connsiteX1" fmla="*/ 5902988 w 10216360"/>
              <a:gd name="connsiteY1" fmla="*/ 2682115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5902988"/>
              <a:gd name="connsiteY0" fmla="*/ 0 h 4618863"/>
              <a:gd name="connsiteX1" fmla="*/ 5902988 w 5902988"/>
              <a:gd name="connsiteY1" fmla="*/ 2682115 h 4618863"/>
              <a:gd name="connsiteX2" fmla="*/ 5049879 w 5902988"/>
              <a:gd name="connsiteY2" fmla="*/ 4612651 h 4618863"/>
              <a:gd name="connsiteX3" fmla="*/ 0 w 5902988"/>
              <a:gd name="connsiteY3" fmla="*/ 4618863 h 4618863"/>
              <a:gd name="connsiteX4" fmla="*/ 4098 w 5902988"/>
              <a:gd name="connsiteY4" fmla="*/ 0 h 4618863"/>
              <a:gd name="connsiteX0" fmla="*/ 28544 w 5902988"/>
              <a:gd name="connsiteY0" fmla="*/ 0 h 4649599"/>
              <a:gd name="connsiteX1" fmla="*/ 5902988 w 5902988"/>
              <a:gd name="connsiteY1" fmla="*/ 2712851 h 4649599"/>
              <a:gd name="connsiteX2" fmla="*/ 5049879 w 5902988"/>
              <a:gd name="connsiteY2" fmla="*/ 4643387 h 4649599"/>
              <a:gd name="connsiteX3" fmla="*/ 0 w 5902988"/>
              <a:gd name="connsiteY3" fmla="*/ 4649599 h 4649599"/>
              <a:gd name="connsiteX4" fmla="*/ 28544 w 5902988"/>
              <a:gd name="connsiteY4" fmla="*/ 0 h 4649599"/>
              <a:gd name="connsiteX0" fmla="*/ 0 w 5908342"/>
              <a:gd name="connsiteY0" fmla="*/ 0 h 4644091"/>
              <a:gd name="connsiteX1" fmla="*/ 5908342 w 5908342"/>
              <a:gd name="connsiteY1" fmla="*/ 2707343 h 4644091"/>
              <a:gd name="connsiteX2" fmla="*/ 5055233 w 5908342"/>
              <a:gd name="connsiteY2" fmla="*/ 4637879 h 4644091"/>
              <a:gd name="connsiteX3" fmla="*/ 5354 w 5908342"/>
              <a:gd name="connsiteY3" fmla="*/ 4644091 h 4644091"/>
              <a:gd name="connsiteX4" fmla="*/ 0 w 5908342"/>
              <a:gd name="connsiteY4" fmla="*/ 0 h 4644091"/>
              <a:gd name="connsiteX0" fmla="*/ 2865 w 5903319"/>
              <a:gd name="connsiteY0" fmla="*/ 0 h 4661431"/>
              <a:gd name="connsiteX1" fmla="*/ 5903319 w 5903319"/>
              <a:gd name="connsiteY1" fmla="*/ 2724683 h 4661431"/>
              <a:gd name="connsiteX2" fmla="*/ 5050210 w 5903319"/>
              <a:gd name="connsiteY2" fmla="*/ 4655219 h 4661431"/>
              <a:gd name="connsiteX3" fmla="*/ 331 w 5903319"/>
              <a:gd name="connsiteY3" fmla="*/ 4661431 h 4661431"/>
              <a:gd name="connsiteX4" fmla="*/ 2865 w 5903319"/>
              <a:gd name="connsiteY4" fmla="*/ 0 h 4661431"/>
              <a:gd name="connsiteX0" fmla="*/ 2865 w 5867075"/>
              <a:gd name="connsiteY0" fmla="*/ 0 h 4661431"/>
              <a:gd name="connsiteX1" fmla="*/ 5867075 w 5867075"/>
              <a:gd name="connsiteY1" fmla="*/ 2666339 h 4661431"/>
              <a:gd name="connsiteX2" fmla="*/ 5050210 w 5867075"/>
              <a:gd name="connsiteY2" fmla="*/ 4655219 h 4661431"/>
              <a:gd name="connsiteX3" fmla="*/ 331 w 5867075"/>
              <a:gd name="connsiteY3" fmla="*/ 4661431 h 4661431"/>
              <a:gd name="connsiteX4" fmla="*/ 2865 w 5867075"/>
              <a:gd name="connsiteY4" fmla="*/ 0 h 4661431"/>
              <a:gd name="connsiteX0" fmla="*/ 2865 w 5867075"/>
              <a:gd name="connsiteY0" fmla="*/ 0 h 4675688"/>
              <a:gd name="connsiteX1" fmla="*/ 5867075 w 5867075"/>
              <a:gd name="connsiteY1" fmla="*/ 2666339 h 4675688"/>
              <a:gd name="connsiteX2" fmla="*/ 4957185 w 5867075"/>
              <a:gd name="connsiteY2" fmla="*/ 4675688 h 4675688"/>
              <a:gd name="connsiteX3" fmla="*/ 331 w 5867075"/>
              <a:gd name="connsiteY3" fmla="*/ 4661431 h 4675688"/>
              <a:gd name="connsiteX4" fmla="*/ 2865 w 5867075"/>
              <a:gd name="connsiteY4" fmla="*/ 0 h 4675688"/>
              <a:gd name="connsiteX0" fmla="*/ 12763 w 5866882"/>
              <a:gd name="connsiteY0" fmla="*/ 0 h 4679469"/>
              <a:gd name="connsiteX1" fmla="*/ 5866882 w 5866882"/>
              <a:gd name="connsiteY1" fmla="*/ 2670120 h 4679469"/>
              <a:gd name="connsiteX2" fmla="*/ 4956992 w 5866882"/>
              <a:gd name="connsiteY2" fmla="*/ 4679469 h 4679469"/>
              <a:gd name="connsiteX3" fmla="*/ 138 w 5866882"/>
              <a:gd name="connsiteY3" fmla="*/ 4665212 h 4679469"/>
              <a:gd name="connsiteX4" fmla="*/ 12763 w 5866882"/>
              <a:gd name="connsiteY4" fmla="*/ 0 h 467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6882" h="4679469">
                <a:moveTo>
                  <a:pt x="12763" y="0"/>
                </a:moveTo>
                <a:lnTo>
                  <a:pt x="5866882" y="2670120"/>
                </a:lnTo>
                <a:lnTo>
                  <a:pt x="4956992" y="4679469"/>
                </a:lnTo>
                <a:lnTo>
                  <a:pt x="138" y="4665212"/>
                </a:lnTo>
                <a:cubicBezTo>
                  <a:pt x="-1647" y="3117182"/>
                  <a:pt x="14548" y="1548030"/>
                  <a:pt x="1276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810221" y="82755"/>
            <a:ext cx="9672443" cy="923316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5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Software Solutions we Offer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B7F232D-FAED-4EBA-AF9E-886F160D1176}"/>
              </a:ext>
            </a:extLst>
          </p:cNvPr>
          <p:cNvSpPr txBox="1"/>
          <p:nvPr/>
        </p:nvSpPr>
        <p:spPr>
          <a:xfrm>
            <a:off x="3975955" y="988921"/>
            <a:ext cx="1767725" cy="1323425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8000" b="1" dirty="0">
                <a:solidFill>
                  <a:srgbClr val="FFFFFF"/>
                </a:solidFill>
                <a:latin typeface="Open Sans" panose="020B0606030504020204" pitchFamily="34" charset="0"/>
              </a:rPr>
              <a:t>1</a:t>
            </a:r>
            <a:endParaRPr lang="en-GB" sz="8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9B39FB3-1BC3-4549-91A1-687D7612A06D}"/>
              </a:ext>
            </a:extLst>
          </p:cNvPr>
          <p:cNvSpPr txBox="1"/>
          <p:nvPr/>
        </p:nvSpPr>
        <p:spPr>
          <a:xfrm>
            <a:off x="6564501" y="633592"/>
            <a:ext cx="1767725" cy="1323425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8000" b="1" dirty="0">
                <a:solidFill>
                  <a:srgbClr val="FFFFFF"/>
                </a:solidFill>
                <a:latin typeface="Open Sans" panose="020B0606030504020204" pitchFamily="34" charset="0"/>
              </a:rPr>
              <a:t>2</a:t>
            </a:r>
            <a:endParaRPr lang="en-GB" sz="8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C7E0AF7-C526-45DF-B379-A68937F7C333}"/>
              </a:ext>
            </a:extLst>
          </p:cNvPr>
          <p:cNvSpPr txBox="1"/>
          <p:nvPr/>
        </p:nvSpPr>
        <p:spPr>
          <a:xfrm>
            <a:off x="5850645" y="5006061"/>
            <a:ext cx="1767725" cy="1323425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8000" b="1" dirty="0">
                <a:solidFill>
                  <a:srgbClr val="FFFFFF"/>
                </a:solidFill>
                <a:latin typeface="Open Sans" panose="020B0606030504020204" pitchFamily="34" charset="0"/>
              </a:rPr>
              <a:t>3</a:t>
            </a:r>
            <a:endParaRPr lang="en-GB" sz="8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584F672-2525-4E1A-AD1E-7C8514ADEB7D}"/>
              </a:ext>
            </a:extLst>
          </p:cNvPr>
          <p:cNvSpPr txBox="1"/>
          <p:nvPr/>
        </p:nvSpPr>
        <p:spPr>
          <a:xfrm>
            <a:off x="3642439" y="4545268"/>
            <a:ext cx="1767725" cy="1323425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8000" b="1" dirty="0">
                <a:solidFill>
                  <a:srgbClr val="FFFFFF"/>
                </a:solidFill>
                <a:latin typeface="Open Sans" panose="020B0606030504020204" pitchFamily="34" charset="0"/>
              </a:rPr>
              <a:t>4</a:t>
            </a:r>
            <a:endParaRPr lang="en-GB" sz="8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3826" y="1227355"/>
            <a:ext cx="4356655" cy="92564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0" lvl="1"/>
            <a:r>
              <a:rPr lang="en-IN" sz="2400" b="1" dirty="0">
                <a:latin typeface="AR JULIAN" pitchFamily="2" charset="0"/>
              </a:rPr>
              <a:t>Android Application</a:t>
            </a:r>
          </a:p>
          <a:p>
            <a:endParaRPr lang="en-IN" sz="2900" dirty="0"/>
          </a:p>
        </p:txBody>
      </p:sp>
      <p:sp>
        <p:nvSpPr>
          <p:cNvPr id="23" name="TextBox 22"/>
          <p:cNvSpPr txBox="1"/>
          <p:nvPr/>
        </p:nvSpPr>
        <p:spPr>
          <a:xfrm>
            <a:off x="652396" y="4916183"/>
            <a:ext cx="4145883" cy="77175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0" lvl="1"/>
            <a:r>
              <a:rPr lang="en-IN" sz="2400" b="1" dirty="0">
                <a:latin typeface="AR JULIAN" pitchFamily="2" charset="0"/>
              </a:rPr>
              <a:t>Web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111431" y="988921"/>
            <a:ext cx="3802198" cy="77175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0" lvl="1"/>
            <a:r>
              <a:rPr lang="en-IN" sz="2400" b="1" dirty="0">
                <a:latin typeface="AR JULIAN" pitchFamily="2" charset="0"/>
              </a:rPr>
              <a:t>Desktop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448365" y="5037525"/>
            <a:ext cx="4047442" cy="77175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0" lvl="1"/>
            <a:r>
              <a:rPr lang="en-IN" sz="2400" b="1" dirty="0">
                <a:latin typeface="AR JULIAN" pitchFamily="2" charset="0"/>
              </a:rPr>
              <a:t>Database Designing</a:t>
            </a:r>
          </a:p>
          <a:p>
            <a:pPr marL="0" lvl="1"/>
            <a:endParaRPr lang="en-IN" sz="1900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4586446" y="2369376"/>
            <a:ext cx="2706020" cy="2383254"/>
            <a:chOff x="-447013" y="679431"/>
            <a:chExt cx="4434142" cy="4884174"/>
          </a:xfrm>
        </p:grpSpPr>
        <p:grpSp>
          <p:nvGrpSpPr>
            <p:cNvPr id="32" name="Group 3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66" name="Rounded Rectangle 65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83" name="Oval 82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70" name="Oval 69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1" name="Rounded Rectangle 70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8" name="Rounded Rectangle 77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79" name="Group 78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80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81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65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59" name="Group 58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62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3" name="Rounded Rectangle 62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51" name="Group 50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53" name="Group 52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6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7" name="Rounded Rectangle 5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33" name="Rounded Rectangle 3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ounded Rectangle 3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5" name="Group 34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46" name="Rounded Rectangle 4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248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374983" y="58108"/>
            <a:ext cx="9672443" cy="86176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defTabSz="914258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 area of expertise </a:t>
            </a:r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3D9E136D-9968-4650-AC5C-D1F3D630501F}"/>
              </a:ext>
            </a:extLst>
          </p:cNvPr>
          <p:cNvSpPr/>
          <p:nvPr/>
        </p:nvSpPr>
        <p:spPr>
          <a:xfrm>
            <a:off x="7444322" y="2491570"/>
            <a:ext cx="1902003" cy="1905333"/>
          </a:xfrm>
          <a:prstGeom prst="ellipse">
            <a:avLst/>
          </a:pr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0A818F34-DC0E-4B80-80DB-105056BD248C}"/>
              </a:ext>
            </a:extLst>
          </p:cNvPr>
          <p:cNvSpPr/>
          <p:nvPr/>
        </p:nvSpPr>
        <p:spPr>
          <a:xfrm>
            <a:off x="7752031" y="831399"/>
            <a:ext cx="1286585" cy="12888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FD2C99D5-0692-45E5-AA17-DBE986AA66B1}"/>
              </a:ext>
            </a:extLst>
          </p:cNvPr>
          <p:cNvSpPr/>
          <p:nvPr/>
        </p:nvSpPr>
        <p:spPr>
          <a:xfrm>
            <a:off x="9166250" y="1376082"/>
            <a:ext cx="1286585" cy="12888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66B806C3-1C95-453E-96B5-98DB04C132EB}"/>
              </a:ext>
            </a:extLst>
          </p:cNvPr>
          <p:cNvSpPr/>
          <p:nvPr/>
        </p:nvSpPr>
        <p:spPr>
          <a:xfrm>
            <a:off x="7752031" y="4746725"/>
            <a:ext cx="1286585" cy="12888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A22EB991-3FCC-4B74-AD2B-192EF0766F06}"/>
              </a:ext>
            </a:extLst>
          </p:cNvPr>
          <p:cNvSpPr/>
          <p:nvPr/>
        </p:nvSpPr>
        <p:spPr>
          <a:xfrm>
            <a:off x="9166250" y="4249562"/>
            <a:ext cx="1286585" cy="12888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3DBAC76F-8933-469B-895A-6BA817B742B4}"/>
              </a:ext>
            </a:extLst>
          </p:cNvPr>
          <p:cNvSpPr/>
          <p:nvPr/>
        </p:nvSpPr>
        <p:spPr>
          <a:xfrm>
            <a:off x="5822951" y="2799817"/>
            <a:ext cx="1286585" cy="12888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5EBFCECC-C5E6-420C-A47D-EEE22025EB75}"/>
              </a:ext>
            </a:extLst>
          </p:cNvPr>
          <p:cNvSpPr/>
          <p:nvPr/>
        </p:nvSpPr>
        <p:spPr>
          <a:xfrm>
            <a:off x="6364891" y="1376082"/>
            <a:ext cx="1286585" cy="12888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5B37CC17-69FC-4CA1-B30F-A7326C6B6E2F}"/>
              </a:ext>
            </a:extLst>
          </p:cNvPr>
          <p:cNvSpPr/>
          <p:nvPr/>
        </p:nvSpPr>
        <p:spPr>
          <a:xfrm>
            <a:off x="6314567" y="4249562"/>
            <a:ext cx="1286585" cy="12888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D41CFE0B-958B-49AE-948D-5593075D8631}"/>
              </a:ext>
            </a:extLst>
          </p:cNvPr>
          <p:cNvSpPr txBox="1"/>
          <p:nvPr/>
        </p:nvSpPr>
        <p:spPr>
          <a:xfrm>
            <a:off x="7571845" y="3002972"/>
            <a:ext cx="1593505" cy="86176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GB" sz="2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Support area’s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="" xmlns:a16="http://schemas.microsoft.com/office/drawing/2014/main" id="{2F478F84-9B3E-4FE1-B616-9C562D4AA263}"/>
              </a:ext>
            </a:extLst>
          </p:cNvPr>
          <p:cNvCxnSpPr>
            <a:stCxn id="14" idx="5"/>
            <a:endCxn id="2" idx="1"/>
          </p:cNvCxnSpPr>
          <p:nvPr/>
        </p:nvCxnSpPr>
        <p:spPr>
          <a:xfrm>
            <a:off x="7463061" y="2476176"/>
            <a:ext cx="259802" cy="294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="" xmlns:a16="http://schemas.microsoft.com/office/drawing/2014/main" id="{0D4E2390-D95E-4AAC-A271-4A7F6295DE89}"/>
              </a:ext>
            </a:extLst>
          </p:cNvPr>
          <p:cNvCxnSpPr>
            <a:cxnSpLocks/>
            <a:stCxn id="6" idx="4"/>
            <a:endCxn id="2" idx="0"/>
          </p:cNvCxnSpPr>
          <p:nvPr/>
        </p:nvCxnSpPr>
        <p:spPr>
          <a:xfrm>
            <a:off x="8395322" y="2120238"/>
            <a:ext cx="0" cy="371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="" xmlns:a16="http://schemas.microsoft.com/office/drawing/2014/main" id="{4B31BF37-EF40-44C8-A810-207D8A69CC52}"/>
              </a:ext>
            </a:extLst>
          </p:cNvPr>
          <p:cNvCxnSpPr>
            <a:cxnSpLocks/>
            <a:stCxn id="10" idx="3"/>
            <a:endCxn id="2" idx="7"/>
          </p:cNvCxnSpPr>
          <p:nvPr/>
        </p:nvCxnSpPr>
        <p:spPr>
          <a:xfrm flipH="1">
            <a:off x="9067781" y="2476176"/>
            <a:ext cx="286885" cy="294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="" xmlns:a16="http://schemas.microsoft.com/office/drawing/2014/main" id="{BA42307B-D8A4-458B-B651-69028D794CEB}"/>
              </a:ext>
            </a:extLst>
          </p:cNvPr>
          <p:cNvCxnSpPr>
            <a:cxnSpLocks/>
            <a:stCxn id="12" idx="1"/>
            <a:endCxn id="2" idx="5"/>
          </p:cNvCxnSpPr>
          <p:nvPr/>
        </p:nvCxnSpPr>
        <p:spPr>
          <a:xfrm flipH="1" flipV="1">
            <a:off x="9067781" y="4117874"/>
            <a:ext cx="286885" cy="320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="" xmlns:a16="http://schemas.microsoft.com/office/drawing/2014/main" id="{0184AD01-0B50-4FFE-885E-C2E81F3C3937}"/>
              </a:ext>
            </a:extLst>
          </p:cNvPr>
          <p:cNvCxnSpPr>
            <a:cxnSpLocks/>
            <a:stCxn id="11" idx="0"/>
            <a:endCxn id="2" idx="4"/>
          </p:cNvCxnSpPr>
          <p:nvPr/>
        </p:nvCxnSpPr>
        <p:spPr>
          <a:xfrm flipV="1">
            <a:off x="8395322" y="4396901"/>
            <a:ext cx="0" cy="349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="" xmlns:a16="http://schemas.microsoft.com/office/drawing/2014/main" id="{22D6C1E8-022E-4030-AA2B-BA24803DE601}"/>
              </a:ext>
            </a:extLst>
          </p:cNvPr>
          <p:cNvCxnSpPr>
            <a:cxnSpLocks/>
            <a:stCxn id="15" idx="7"/>
            <a:endCxn id="2" idx="3"/>
          </p:cNvCxnSpPr>
          <p:nvPr/>
        </p:nvCxnSpPr>
        <p:spPr>
          <a:xfrm flipV="1">
            <a:off x="7412737" y="4117874"/>
            <a:ext cx="310126" cy="320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="" xmlns:a16="http://schemas.microsoft.com/office/drawing/2014/main" id="{42A096E5-5C15-4898-97A1-26F9010374DE}"/>
              </a:ext>
            </a:extLst>
          </p:cNvPr>
          <p:cNvCxnSpPr>
            <a:cxnSpLocks/>
            <a:stCxn id="13" idx="6"/>
            <a:endCxn id="2" idx="2"/>
          </p:cNvCxnSpPr>
          <p:nvPr/>
        </p:nvCxnSpPr>
        <p:spPr>
          <a:xfrm>
            <a:off x="7109537" y="3444236"/>
            <a:ext cx="33478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="" xmlns:a16="http://schemas.microsoft.com/office/drawing/2014/main" id="{D7E0478B-6CBF-4ECB-9976-9A3E16D61C5A}"/>
              </a:ext>
            </a:extLst>
          </p:cNvPr>
          <p:cNvSpPr/>
          <p:nvPr/>
        </p:nvSpPr>
        <p:spPr>
          <a:xfrm>
            <a:off x="323813" y="1081226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96" name="Picture 4" descr="C:\Users\varun\Desktop\posters\logo\jQue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0723" y="1147939"/>
            <a:ext cx="995749" cy="508806"/>
          </a:xfrm>
          <a:prstGeom prst="rect">
            <a:avLst/>
          </a:prstGeom>
          <a:noFill/>
        </p:spPr>
      </p:pic>
      <p:pic>
        <p:nvPicPr>
          <p:cNvPr id="97" name="Picture 5" descr="C:\Users\varun\Desktop\posters\logo\wordpress_b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7127" y="4732225"/>
            <a:ext cx="673022" cy="468885"/>
          </a:xfrm>
          <a:prstGeom prst="rect">
            <a:avLst/>
          </a:prstGeom>
          <a:noFill/>
        </p:spPr>
      </p:pic>
      <p:pic>
        <p:nvPicPr>
          <p:cNvPr id="98" name="Picture 6" descr="C:\Users\varun\Desktop\posters\logo\pm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1358" y="5115411"/>
            <a:ext cx="907927" cy="551464"/>
          </a:xfrm>
          <a:prstGeom prst="rect">
            <a:avLst/>
          </a:prstGeom>
          <a:noFill/>
        </p:spPr>
      </p:pic>
      <p:pic>
        <p:nvPicPr>
          <p:cNvPr id="99" name="Picture 7" descr="C:\Users\varun\Desktop\posters\logo\ASP.Ne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98132" y="4571814"/>
            <a:ext cx="949392" cy="544245"/>
          </a:xfrm>
          <a:prstGeom prst="rect">
            <a:avLst/>
          </a:prstGeom>
          <a:noFill/>
        </p:spPr>
      </p:pic>
      <p:pic>
        <p:nvPicPr>
          <p:cNvPr id="100" name="Picture 8" descr="C:\Users\varun\Desktop\posters\logo\AngularJ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433976" y="1698202"/>
            <a:ext cx="873653" cy="562634"/>
          </a:xfrm>
          <a:prstGeom prst="rect">
            <a:avLst/>
          </a:prstGeom>
          <a:noFill/>
        </p:spPr>
      </p:pic>
      <p:pic>
        <p:nvPicPr>
          <p:cNvPr id="101" name="Picture 9" descr="C:\Users\varun\Desktop\posters\logo\Android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72736" y="3170049"/>
            <a:ext cx="787012" cy="572643"/>
          </a:xfrm>
          <a:prstGeom prst="rect">
            <a:avLst/>
          </a:prstGeom>
          <a:noFill/>
        </p:spPr>
      </p:pic>
      <p:pic>
        <p:nvPicPr>
          <p:cNvPr id="102" name="Picture 10" descr="C:\Users\varun\Desktop\posters\logo\wpf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7194" y="1656745"/>
            <a:ext cx="981977" cy="645551"/>
          </a:xfrm>
          <a:prstGeom prst="rect">
            <a:avLst/>
          </a:prstGeom>
          <a:noFill/>
        </p:spPr>
      </p:pic>
      <p:sp>
        <p:nvSpPr>
          <p:cNvPr id="113" name="TextBox 112"/>
          <p:cNvSpPr txBox="1"/>
          <p:nvPr/>
        </p:nvSpPr>
        <p:spPr>
          <a:xfrm>
            <a:off x="993845" y="5320293"/>
            <a:ext cx="4862668" cy="73865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Word Press is a free and open-source content management system based on PHP &amp;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. Features include a plug-in architecture and a template system.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001373" y="6084309"/>
            <a:ext cx="4245425" cy="73865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Project Management Professional is an internationally recognized professional designation offered by the Project Management Institute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88463" y="3878114"/>
            <a:ext cx="4365861" cy="73865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.NET is a developer platform made up of tools, programming languages, and libraries for building many different types of applications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888463" y="4856120"/>
            <a:ext cx="4380916" cy="307762"/>
          </a:xfrm>
          <a:prstGeom prst="rect">
            <a:avLst/>
          </a:prstGeom>
        </p:spPr>
        <p:txBody>
          <a:bodyPr wrap="square" lIns="91426" tIns="45713" rIns="91426" bIns="45713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Android development for mobile application building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35770" y="2643695"/>
            <a:ext cx="4651900" cy="954093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AngularJS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is a JavaScript-based open-source front-end web framework mainly maintained by Google and by a community of individuals and corporations to address many of the challenges encountered in developing single-page applications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88463" y="1798405"/>
            <a:ext cx="4471245" cy="73865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Windows Presentation Foundation (WPF) is a graphical subsystem by Microsoft for rendering user interfaces in Windows-based applications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88462" y="984914"/>
            <a:ext cx="4546517" cy="73865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is a JavaScript library designed to simplify HTML DOM tree traversal and manipulation, as well as event handling, CSS animation, and Ajax.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="" xmlns:a16="http://schemas.microsoft.com/office/drawing/2014/main" id="{D7E0478B-6CBF-4ECB-9976-9A3E16D61C5A}"/>
              </a:ext>
            </a:extLst>
          </p:cNvPr>
          <p:cNvSpPr/>
          <p:nvPr/>
        </p:nvSpPr>
        <p:spPr>
          <a:xfrm>
            <a:off x="323813" y="1816885"/>
            <a:ext cx="216000" cy="216000"/>
          </a:xfrm>
          <a:prstGeom prst="ellipse">
            <a:avLst/>
          </a:pr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="" xmlns:a16="http://schemas.microsoft.com/office/drawing/2014/main" id="{D7E0478B-6CBF-4ECB-9976-9A3E16D61C5A}"/>
              </a:ext>
            </a:extLst>
          </p:cNvPr>
          <p:cNvSpPr/>
          <p:nvPr/>
        </p:nvSpPr>
        <p:spPr>
          <a:xfrm>
            <a:off x="323813" y="2637298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="" xmlns:a16="http://schemas.microsoft.com/office/drawing/2014/main" id="{D7E0478B-6CBF-4ECB-9976-9A3E16D61C5A}"/>
              </a:ext>
            </a:extLst>
          </p:cNvPr>
          <p:cNvSpPr/>
          <p:nvPr/>
        </p:nvSpPr>
        <p:spPr>
          <a:xfrm>
            <a:off x="323813" y="3998064"/>
            <a:ext cx="216000" cy="216000"/>
          </a:xfrm>
          <a:prstGeom prst="ellipse">
            <a:avLst/>
          </a:pr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="" xmlns:a16="http://schemas.microsoft.com/office/drawing/2014/main" id="{D7E0478B-6CBF-4ECB-9976-9A3E16D61C5A}"/>
              </a:ext>
            </a:extLst>
          </p:cNvPr>
          <p:cNvSpPr/>
          <p:nvPr/>
        </p:nvSpPr>
        <p:spPr>
          <a:xfrm>
            <a:off x="323813" y="4870789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="" xmlns:a16="http://schemas.microsoft.com/office/drawing/2014/main" id="{D7E0478B-6CBF-4ECB-9976-9A3E16D61C5A}"/>
              </a:ext>
            </a:extLst>
          </p:cNvPr>
          <p:cNvSpPr/>
          <p:nvPr/>
        </p:nvSpPr>
        <p:spPr>
          <a:xfrm>
            <a:off x="323813" y="5538400"/>
            <a:ext cx="216000" cy="216000"/>
          </a:xfrm>
          <a:prstGeom prst="ellipse">
            <a:avLst/>
          </a:pr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="" xmlns:a16="http://schemas.microsoft.com/office/drawing/2014/main" id="{D7E0478B-6CBF-4ECB-9976-9A3E16D61C5A}"/>
              </a:ext>
            </a:extLst>
          </p:cNvPr>
          <p:cNvSpPr/>
          <p:nvPr/>
        </p:nvSpPr>
        <p:spPr>
          <a:xfrm>
            <a:off x="323813" y="6132108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1248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32A87A5-E4E3-44E1-9D13-7D1E6DBE443C}"/>
              </a:ext>
            </a:extLst>
          </p:cNvPr>
          <p:cNvSpPr txBox="1"/>
          <p:nvPr/>
        </p:nvSpPr>
        <p:spPr>
          <a:xfrm>
            <a:off x="745737" y="367616"/>
            <a:ext cx="8132947" cy="86176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lvl="0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Our Clients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4990" y="1462617"/>
            <a:ext cx="5420632" cy="3510906"/>
            <a:chOff x="619584" y="2430831"/>
            <a:chExt cx="5420631" cy="3510906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xmlns="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664" y="3072750"/>
              <a:ext cx="3557288" cy="2823137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xmlns="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834" y="3000700"/>
              <a:ext cx="3000706" cy="1598248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xmlns="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057" y="2430831"/>
              <a:ext cx="1355158" cy="1794754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xmlns="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84" y="2476685"/>
              <a:ext cx="1367261" cy="1794754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xmlns="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944" y="4664450"/>
              <a:ext cx="701778" cy="936681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xmlns="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933" y="5024709"/>
              <a:ext cx="629180" cy="766375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xmlns="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457" y="4664450"/>
              <a:ext cx="483985" cy="622271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xmlns="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19" y="5430822"/>
              <a:ext cx="387188" cy="510915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F87B932-1E1F-4E61-AAC9-EE61C48563FC}"/>
              </a:ext>
            </a:extLst>
          </p:cNvPr>
          <p:cNvSpPr/>
          <p:nvPr/>
        </p:nvSpPr>
        <p:spPr>
          <a:xfrm>
            <a:off x="8099180" y="676386"/>
            <a:ext cx="2747337" cy="1156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76C8DE8-24C1-4E1F-9906-354FBFCD98C7}"/>
              </a:ext>
            </a:extLst>
          </p:cNvPr>
          <p:cNvSpPr/>
          <p:nvPr/>
        </p:nvSpPr>
        <p:spPr>
          <a:xfrm>
            <a:off x="8267814" y="5001505"/>
            <a:ext cx="2747337" cy="115687"/>
          </a:xfrm>
          <a:prstGeom prst="rect">
            <a:avLst/>
          </a:pr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918557" y="964712"/>
            <a:ext cx="3602950" cy="4004927"/>
            <a:chOff x="7975645" y="1801653"/>
            <a:chExt cx="3602951" cy="40049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6C98181-530C-461D-BF7E-12B47EBF9841}"/>
                </a:ext>
              </a:extLst>
            </p:cNvPr>
            <p:cNvSpPr txBox="1"/>
            <p:nvPr/>
          </p:nvSpPr>
          <p:spPr>
            <a:xfrm>
              <a:off x="7975645" y="1801653"/>
              <a:ext cx="2710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47" indent="-342847" algn="ctr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Egis India</a:t>
              </a:r>
              <a:r>
                <a:rPr lang="en-US" sz="1500" dirty="0">
                  <a:latin typeface="Open Sans" panose="020B0606030504020204" pitchFamily="34" charset="0"/>
                </a:rPr>
                <a:t>. </a:t>
              </a:r>
              <a:endPara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438741" y="2505510"/>
              <a:ext cx="31357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Pinnacle Geo-system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25095" y="3113026"/>
              <a:ext cx="28815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Dr.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Sundeep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Goyal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22152" y="3769090"/>
              <a:ext cx="26500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BHEL,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Haridwar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28987" y="4614626"/>
              <a:ext cx="3249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Advisory On Demand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6011" y="5344914"/>
              <a:ext cx="1334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Nestin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4321096" y="5856789"/>
            <a:ext cx="3817209" cy="433202"/>
          </a:xfrm>
          <a:prstGeom prst="rect">
            <a:avLst/>
          </a:prstGeom>
        </p:spPr>
        <p:txBody>
          <a:bodyPr wrap="none" lIns="108971" tIns="54486" rIns="108971" bIns="54486">
            <a:spAutoFit/>
          </a:bodyPr>
          <a:lstStyle/>
          <a:p>
            <a:r>
              <a:rPr lang="en-IN" dirty="0" err="1">
                <a:latin typeface="AR DESTINE" pitchFamily="2" charset="0"/>
                <a:cs typeface="Times New Roman" pitchFamily="18" charset="0"/>
              </a:rPr>
              <a:t>Anvisys</a:t>
            </a:r>
            <a:r>
              <a:rPr lang="en-IN" dirty="0">
                <a:latin typeface="AR DESTINE" pitchFamily="2" charset="0"/>
                <a:cs typeface="Times New Roman" pitchFamily="18" charset="0"/>
              </a:rPr>
              <a:t> technology </a:t>
            </a:r>
            <a:r>
              <a:rPr lang="en-IN" dirty="0" err="1">
                <a:latin typeface="AR DESTINE" pitchFamily="2" charset="0"/>
                <a:cs typeface="Times New Roman" pitchFamily="18" charset="0"/>
              </a:rPr>
              <a:t>Pvt.</a:t>
            </a:r>
            <a:r>
              <a:rPr lang="en-IN" dirty="0">
                <a:latin typeface="AR DESTINE" pitchFamily="2" charset="0"/>
                <a:cs typeface="Times New Roman" pitchFamily="18" charset="0"/>
              </a:rPr>
              <a:t> Ltd</a:t>
            </a:r>
            <a:endParaRPr lang="en-IN" dirty="0"/>
          </a:p>
        </p:txBody>
      </p:sp>
      <p:pic>
        <p:nvPicPr>
          <p:cNvPr id="3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8550" y="5051014"/>
            <a:ext cx="2380957" cy="1931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484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1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ACECE1E4-636E-48DB-87ED-4A76DC93378F}"/>
    </a:ext>
  </a:extLst>
</a:theme>
</file>

<file path=ppt/theme/theme5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683</Words>
  <Application>Microsoft Office PowerPoint</Application>
  <PresentationFormat>Custom</PresentationFormat>
  <Paragraphs>153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Office Theme</vt:lpstr>
      <vt:lpstr>Angles</vt:lpstr>
      <vt:lpstr>Waveform</vt:lpstr>
      <vt:lpstr>Theme1</vt:lpstr>
      <vt:lpstr>Composite</vt:lpstr>
      <vt:lpstr>Concourse</vt:lpstr>
      <vt:lpstr>1_Waveform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varun</cp:lastModifiedBy>
  <cp:revision>13</cp:revision>
  <dcterms:created xsi:type="dcterms:W3CDTF">2019-07-04T10:16:48Z</dcterms:created>
  <dcterms:modified xsi:type="dcterms:W3CDTF">2019-07-04T13:30:05Z</dcterms:modified>
</cp:coreProperties>
</file>