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61" r:id="rId4"/>
    <p:sldId id="268" r:id="rId5"/>
    <p:sldId id="272" r:id="rId6"/>
    <p:sldId id="269" r:id="rId7"/>
    <p:sldId id="270" r:id="rId8"/>
    <p:sldId id="271" r:id="rId9"/>
    <p:sldId id="258" r:id="rId10"/>
    <p:sldId id="262" r:id="rId11"/>
    <p:sldId id="260" r:id="rId12"/>
    <p:sldId id="263" r:id="rId13"/>
    <p:sldId id="264" r:id="rId14"/>
    <p:sldId id="265" r:id="rId15"/>
    <p:sldId id="266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4000" autoAdjust="0"/>
  </p:normalViewPr>
  <p:slideViewPr>
    <p:cSldViewPr>
      <p:cViewPr varScale="1">
        <p:scale>
          <a:sx n="72" d="100"/>
          <a:sy n="72" d="100"/>
        </p:scale>
        <p:origin x="175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get in touch with us visit www.Anvisys.net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9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4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Need</a:t>
            </a:r>
            <a:r>
              <a:rPr lang="en-IN" baseline="0" dirty="0"/>
              <a:t> to change the message at the top as per the requirement </a:t>
            </a:r>
          </a:p>
          <a:p>
            <a:r>
              <a:rPr lang="en-IN" baseline="0" dirty="0"/>
              <a:t>Slide is about the services we offer to our clients.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Poster for</a:t>
            </a:r>
            <a:r>
              <a:rPr lang="en-IN" baseline="0" dirty="0"/>
              <a:t> </a:t>
            </a:r>
            <a:r>
              <a:rPr lang="en-IN" baseline="0" dirty="0" err="1"/>
              <a:t>anvisys</a:t>
            </a:r>
            <a:r>
              <a:rPr lang="en-IN" baseline="0" dirty="0"/>
              <a:t> branding </a:t>
            </a:r>
          </a:p>
          <a:p>
            <a:r>
              <a:rPr lang="en-IN" baseline="0" dirty="0"/>
              <a:t>Colour of the top needs to be changed accordingly</a:t>
            </a:r>
          </a:p>
          <a:p>
            <a:r>
              <a:rPr lang="en-IN" baseline="0" dirty="0"/>
              <a:t>Fonts have been enhanced </a:t>
            </a:r>
            <a:r>
              <a:rPr lang="en-IN" baseline="0"/>
              <a:t>and aligned  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30-06-2019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wmf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398229" y="430596"/>
            <a:ext cx="2060844" cy="1487594"/>
            <a:chOff x="398229" y="430596"/>
            <a:chExt cx="2060844" cy="1487594"/>
          </a:xfrm>
        </p:grpSpPr>
        <p:grpSp>
          <p:nvGrpSpPr>
            <p:cNvPr id="42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52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solidFill>
                <a:srgbClr val="FFC000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4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effectLst/>
          </p:grpSpPr>
          <p:sp>
            <p:nvSpPr>
              <p:cNvPr id="35" name="Rounded Rectangle 34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35435" y="1462648"/>
              <a:ext cx="1123638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924" y="146469"/>
            <a:ext cx="1282535" cy="81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369296" y="2785610"/>
            <a:ext cx="1744106" cy="5724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320234" y="2910338"/>
            <a:ext cx="1973909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Android Application</a:t>
            </a:r>
          </a:p>
          <a:p>
            <a:endParaRPr lang="en-IN" sz="2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2463651" y="3905005"/>
            <a:ext cx="1676301" cy="523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191938" y="2126907"/>
            <a:ext cx="2215863" cy="312332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58" name="Donut 5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6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 flipH="1">
            <a:off x="3189414" y="8696"/>
            <a:ext cx="59096" cy="21119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2518526" y="3973182"/>
            <a:ext cx="1676301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Web Application</a:t>
            </a:r>
          </a:p>
          <a:p>
            <a:pPr marL="0" lvl="1"/>
            <a:endParaRPr lang="en-IN" sz="16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4640016" y="2628954"/>
            <a:ext cx="1671499" cy="513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4407809" y="797885"/>
            <a:ext cx="2141488" cy="2991155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0" name="Donut 89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92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Donut 92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5376684" y="0"/>
            <a:ext cx="51429" cy="7816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/>
          <p:cNvSpPr txBox="1"/>
          <p:nvPr/>
        </p:nvSpPr>
        <p:spPr>
          <a:xfrm>
            <a:off x="4556092" y="2673906"/>
            <a:ext cx="19361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Desktop Application</a:t>
            </a:r>
          </a:p>
          <a:p>
            <a:pPr marL="0" lvl="1"/>
            <a:endParaRPr lang="en-IN" sz="1600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958757" y="3739960"/>
            <a:ext cx="1656390" cy="5194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867405" y="3815181"/>
            <a:ext cx="2276595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Database Designing</a:t>
            </a:r>
          </a:p>
          <a:p>
            <a:pPr marL="0" lvl="1"/>
            <a:endParaRPr lang="en-IN" sz="16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84549"/>
            <a:ext cx="9144000" cy="1554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53284" y="33384"/>
            <a:ext cx="2592288" cy="6805297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64486" y="2941319"/>
            <a:ext cx="2221429" cy="2439520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4406691" y="3496789"/>
            <a:ext cx="1969566" cy="114099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4252022" y="4001657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5922437" y="3968800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406691" y="3121486"/>
            <a:ext cx="2012843" cy="889234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6359746" y="4371439"/>
            <a:ext cx="345639" cy="3216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4041089" y="4377017"/>
            <a:ext cx="366741" cy="2607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389152" y="2553823"/>
            <a:ext cx="3158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6210568" y="2390065"/>
            <a:ext cx="256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2717375" y="4808379"/>
            <a:ext cx="35051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0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5948393" y="4666219"/>
            <a:ext cx="264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6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4902684" y="3814424"/>
            <a:ext cx="1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 ESSENCE" pitchFamily="2" charset="0"/>
              </a:rPr>
              <a:t>Services 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871970" y="606357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014" y="5097201"/>
            <a:ext cx="1785950" cy="1928826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113206" y="620688"/>
            <a:ext cx="647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 AIM TO MAINTAIN A LONG TERM RELATION WITH OUR CLIENTS BY PROVIDING A RANGE OF SERVICES. </a:t>
            </a:r>
          </a:p>
        </p:txBody>
      </p:sp>
    </p:spTree>
    <p:extLst>
      <p:ext uri="{BB962C8B-B14F-4D97-AF65-F5344CB8AC3E}">
        <p14:creationId xmlns:p14="http://schemas.microsoft.com/office/powerpoint/2010/main" val="222364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6626" y="0"/>
            <a:ext cx="9160626" cy="4437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16626" y="4437112"/>
            <a:ext cx="2469067" cy="244038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52442" y="4437112"/>
            <a:ext cx="2335582" cy="2420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01315" y="4437112"/>
            <a:ext cx="2268760" cy="2440387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48264" y="4437112"/>
            <a:ext cx="2195736" cy="2420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801" y="931506"/>
            <a:ext cx="1785950" cy="192882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59462" y="1787669"/>
            <a:ext cx="5454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Anvisys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Technology </a:t>
            </a:r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Pvt.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801" y="3490146"/>
            <a:ext cx="648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I.T AND CONSULTING PARTNER</a:t>
            </a:r>
          </a:p>
          <a:p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318" y="4774085"/>
            <a:ext cx="662260" cy="775754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2290" y="4615741"/>
            <a:ext cx="762807" cy="954298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5515118" y="4744088"/>
            <a:ext cx="728682" cy="793847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41" y="4837956"/>
            <a:ext cx="732181" cy="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4452" y="581739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Complete IT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44795" y="5817393"/>
            <a:ext cx="20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Latest technology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6538" y="57618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Problem solving solutions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90048" y="5761883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Timely completion of projects </a:t>
            </a:r>
          </a:p>
        </p:txBody>
      </p:sp>
    </p:spTree>
    <p:extLst>
      <p:ext uri="{BB962C8B-B14F-4D97-AF65-F5344CB8AC3E}">
        <p14:creationId xmlns:p14="http://schemas.microsoft.com/office/powerpoint/2010/main" val="27206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SQL, MONGODB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65409" y="1675363"/>
            <a:ext cx="252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Client’s Goal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7386" y="5014453"/>
              <a:ext cx="2249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(GIS)</a:t>
              </a:r>
            </a:p>
            <a:p>
              <a:pPr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</a:t>
              </a:r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08947" y="1148638"/>
              <a:ext cx="2251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Staffing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Software Professionals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6993" y="5528439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47521" y="928321"/>
              <a:ext cx="22514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Android , Desktop, Web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6922655" y="3245767"/>
            <a:ext cx="2131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+mj-lt"/>
                <a:cs typeface="Times New Roman" pitchFamily="18" charset="0"/>
              </a:rPr>
              <a:t>Anvisys</a:t>
            </a:r>
            <a:r>
              <a:rPr lang="en-IN" sz="2200" dirty="0">
                <a:latin typeface="+mj-lt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+mj-lt"/>
                <a:cs typeface="Times New Roman" pitchFamily="18" charset="0"/>
              </a:rPr>
              <a:t>Pvt.</a:t>
            </a:r>
            <a:r>
              <a:rPr lang="en-IN" sz="2200" dirty="0">
                <a:latin typeface="+mj-lt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1AC-C32E-4601-89C1-F9ECEAF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Software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069BE-05CC-45C4-AAAF-DD81FB7F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3690411" cy="295232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4517995" y="1629667"/>
            <a:ext cx="3936757" cy="3598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Small size solutions of team of 5 to 10 resources:</a:t>
            </a:r>
          </a:p>
          <a:p>
            <a:pPr lvl="1"/>
            <a:r>
              <a:rPr lang="en-IN"/>
              <a:t>Android Application</a:t>
            </a:r>
          </a:p>
          <a:p>
            <a:pPr lvl="1"/>
            <a:r>
              <a:rPr lang="en-IN"/>
              <a:t> Web Application </a:t>
            </a:r>
          </a:p>
          <a:p>
            <a:pPr lvl="1"/>
            <a:r>
              <a:rPr lang="en-IN"/>
              <a:t> Database Designing</a:t>
            </a:r>
          </a:p>
          <a:p>
            <a:pPr lvl="1"/>
            <a:r>
              <a:rPr lang="en-IN"/>
              <a:t> Microservices and Service </a:t>
            </a:r>
          </a:p>
          <a:p>
            <a:pPr lvl="1"/>
            <a:endParaRPr lang="en-US"/>
          </a:p>
          <a:p>
            <a:r>
              <a:rPr lang="en-US"/>
              <a:t>Non Functional</a:t>
            </a:r>
          </a:p>
          <a:p>
            <a:pPr lvl="1"/>
            <a:r>
              <a:rPr lang="en-IN" b="1"/>
              <a:t>Architecture: </a:t>
            </a:r>
            <a:r>
              <a:rPr lang="en-IN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/>
              <a:t>Microservice Architecture</a:t>
            </a:r>
          </a:p>
          <a:p>
            <a:pPr lvl="1"/>
            <a:r>
              <a:rPr lang="en-IN" b="1"/>
              <a:t>Security:</a:t>
            </a:r>
            <a:r>
              <a:rPr lang="en-IN"/>
              <a:t> Database level, OAuth, SSL, Cloud Security</a:t>
            </a:r>
          </a:p>
          <a:p>
            <a:pPr lvl="1"/>
            <a:r>
              <a:rPr lang="en-IN" b="1"/>
              <a:t>Methodology : </a:t>
            </a:r>
            <a:r>
              <a:rPr lang="en-IN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70384" y="1062598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Device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Apps 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ESSENCE" pitchFamily="2" charset="0"/>
              </a:rPr>
              <a:t>Result web service </a:t>
            </a:r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3DC5-4360-41D5-8B5E-737BD66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02B3-EF90-4416-AEEE-224A06B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005064"/>
            <a:ext cx="7920880" cy="2376264"/>
          </a:xfrm>
        </p:spPr>
        <p:txBody>
          <a:bodyPr>
            <a:normAutofit lnSpcReduction="10000"/>
          </a:bodyPr>
          <a:lstStyle/>
          <a:p>
            <a:r>
              <a:rPr lang="en-IN" sz="2800" dirty="0" err="1"/>
              <a:t>ASP.Net</a:t>
            </a:r>
            <a:r>
              <a:rPr lang="en-IN" sz="2800" dirty="0"/>
              <a:t> with C# as Code Behind</a:t>
            </a:r>
          </a:p>
          <a:p>
            <a:r>
              <a:rPr lang="en-IN" sz="2800" dirty="0"/>
              <a:t>Bootstrap and </a:t>
            </a:r>
            <a:r>
              <a:rPr lang="en-IN" sz="2800" dirty="0" err="1"/>
              <a:t>Jquery</a:t>
            </a:r>
            <a:r>
              <a:rPr lang="en-IN" sz="2800" dirty="0"/>
              <a:t> for effective and efficient handling of html, </a:t>
            </a:r>
            <a:r>
              <a:rPr lang="en-IN" sz="2800" dirty="0" err="1"/>
              <a:t>css</a:t>
            </a:r>
            <a:endParaRPr lang="en-IN" sz="2800" dirty="0"/>
          </a:p>
          <a:p>
            <a:r>
              <a:rPr lang="en-IN" sz="2800" dirty="0"/>
              <a:t>Angular 2.0 +, Angular JS, Node JS</a:t>
            </a:r>
          </a:p>
          <a:p>
            <a:r>
              <a:rPr lang="en-IN" sz="2800" dirty="0"/>
              <a:t>Word Press - CMS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434AC-FE93-41AA-8252-B012632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25525" cy="2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876</Words>
  <Application>Microsoft Office PowerPoint</Application>
  <PresentationFormat>On-screen Show (4:3)</PresentationFormat>
  <Paragraphs>195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 DESTINE</vt:lpstr>
      <vt:lpstr>AR ESSENCE</vt:lpstr>
      <vt:lpstr>AR JULIAN</vt:lpstr>
      <vt:lpstr>Arial</vt:lpstr>
      <vt:lpstr>Arial Rounded MT Bold</vt:lpstr>
      <vt:lpstr>Bahnschrift SemiBold Condensed</vt:lpstr>
      <vt:lpstr>Berlin Sans FB Demi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End to End Software Solution</vt:lpstr>
      <vt:lpstr>PowerPoint Presentation</vt:lpstr>
      <vt:lpstr>Android Development</vt:lpstr>
      <vt:lpstr>Web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Amit Kumar</cp:lastModifiedBy>
  <cp:revision>51</cp:revision>
  <dcterms:created xsi:type="dcterms:W3CDTF">2019-06-21T08:41:41Z</dcterms:created>
  <dcterms:modified xsi:type="dcterms:W3CDTF">2019-06-30T09:12:48Z</dcterms:modified>
</cp:coreProperties>
</file>