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89" r:id="rId3"/>
    <p:sldId id="258" r:id="rId4"/>
    <p:sldId id="262" r:id="rId5"/>
    <p:sldId id="260" r:id="rId6"/>
    <p:sldId id="275" r:id="rId7"/>
    <p:sldId id="264" r:id="rId8"/>
    <p:sldId id="265" r:id="rId9"/>
    <p:sldId id="266" r:id="rId10"/>
    <p:sldId id="286" r:id="rId11"/>
    <p:sldId id="287" r:id="rId12"/>
    <p:sldId id="267" r:id="rId13"/>
    <p:sldId id="268" r:id="rId14"/>
    <p:sldId id="269" r:id="rId15"/>
    <p:sldId id="279" r:id="rId16"/>
    <p:sldId id="277" r:id="rId17"/>
    <p:sldId id="281" r:id="rId18"/>
    <p:sldId id="283" r:id="rId19"/>
    <p:sldId id="288" r:id="rId20"/>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414"/>
    <a:srgbClr val="D7E4BD"/>
    <a:srgbClr val="CB1B4A"/>
    <a:srgbClr val="282F39"/>
    <a:srgbClr val="42AFB6"/>
    <a:srgbClr val="FF0000"/>
    <a:srgbClr val="4E6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9304" autoAdjust="0"/>
  </p:normalViewPr>
  <p:slideViewPr>
    <p:cSldViewPr showGuides="1">
      <p:cViewPr>
        <p:scale>
          <a:sx n="50" d="100"/>
          <a:sy n="50" d="100"/>
        </p:scale>
        <p:origin x="-804" y="-630"/>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10-08-2019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13</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Vote</a:t>
            </a:r>
            <a:r>
              <a:rPr lang="en-IN" baseline="0" dirty="0"/>
              <a:t> and share your opinions via Opinion poll feature in </a:t>
            </a:r>
            <a:r>
              <a:rPr lang="en-IN" baseline="0" dirty="0" err="1"/>
              <a:t>Nestin</a:t>
            </a:r>
            <a:r>
              <a:rPr lang="en-IN" baseline="0" dirty="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14</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replaces</a:t>
            </a:r>
            <a:r>
              <a:rPr lang="en-IN" baseline="0" dirty="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15</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content needs</a:t>
            </a:r>
            <a:r>
              <a:rPr lang="en-IN" baseline="0" dirty="0"/>
              <a:t> to be changed kindly look into the slide as it’s content is from </a:t>
            </a:r>
            <a:r>
              <a:rPr lang="en-IN" baseline="0" dirty="0" err="1"/>
              <a:t>shobit</a:t>
            </a:r>
            <a:r>
              <a:rPr lang="en-IN" baseline="0" dirty="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16</a:t>
            </a:fld>
            <a:endParaRPr lang="en-IN"/>
          </a:p>
        </p:txBody>
      </p:sp>
    </p:spTree>
    <p:extLst>
      <p:ext uri="{BB962C8B-B14F-4D97-AF65-F5344CB8AC3E}">
        <p14:creationId xmlns:p14="http://schemas.microsoft.com/office/powerpoint/2010/main" val="131659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baseline="0" dirty="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a:t>
            </a:r>
            <a:r>
              <a:rPr lang="en-IN" baseline="0" dirty="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a</a:t>
            </a:r>
            <a:r>
              <a:rPr lang="en-IN" baseline="0" dirty="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latest news, topic</a:t>
            </a:r>
            <a:r>
              <a:rPr lang="en-IN" baseline="0" dirty="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9</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Get all the notification about important events and notice via call and </a:t>
            </a:r>
            <a:r>
              <a:rPr lang="en-IN" sz="1200" b="0" i="0" u="none" strike="noStrike" kern="1200" dirty="0" err="1">
                <a:solidFill>
                  <a:schemeClr val="tx1"/>
                </a:solidFill>
                <a:effectLst/>
                <a:latin typeface="+mn-lt"/>
                <a:ea typeface="+mn-ea"/>
                <a:cs typeface="+mn-cs"/>
              </a:rPr>
              <a:t>sms</a:t>
            </a:r>
            <a:r>
              <a:rPr lang="en-IN" sz="1200" b="0" i="0" u="none" strike="noStrike" kern="1200" dirty="0">
                <a:solidFill>
                  <a:schemeClr val="tx1"/>
                </a:solidFill>
                <a:effectLst/>
                <a:latin typeface="+mn-lt"/>
                <a:ea typeface="+mn-ea"/>
                <a:cs typeface="+mn-cs"/>
              </a:rPr>
              <a:t> on your smartphones</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10-08-2019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10-08-2019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10-08-2019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10-08-2019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54592"/>
            <a:ext cx="12145041" cy="6831586"/>
          </a:xfrm>
          <a:prstGeom prst="rect">
            <a:avLst/>
          </a:prstGeom>
          <a:noFill/>
        </p:spPr>
      </p:pic>
      <p:grpSp>
        <p:nvGrpSpPr>
          <p:cNvPr id="3" name="Group 1"/>
          <p:cNvGrpSpPr/>
          <p:nvPr/>
        </p:nvGrpSpPr>
        <p:grpSpPr>
          <a:xfrm>
            <a:off x="3358902" y="333451"/>
            <a:ext cx="5368159" cy="2957427"/>
            <a:chOff x="1000100" y="714356"/>
            <a:chExt cx="6786610" cy="3576798"/>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2"/>
              <a:ext cx="6786610" cy="1005032"/>
            </a:xfrm>
            <a:prstGeom prst="rect">
              <a:avLst/>
            </a:prstGeom>
            <a:noFill/>
          </p:spPr>
          <p:txBody>
            <a:bodyPr wrap="square" rtlCol="0">
              <a:spAutoFit/>
            </a:bodyPr>
            <a:lstStyle/>
            <a:p>
              <a:pPr algn="ctr"/>
              <a:r>
                <a:rPr lang="en-IN" sz="2400" b="1" dirty="0">
                  <a:latin typeface="Microsoft JhengHei Light" panose="020B0304030504040204" pitchFamily="34" charset="-120"/>
                  <a:ea typeface="Microsoft JhengHei Light" panose="020B0304030504040204" pitchFamily="34" charset="-120"/>
                </a:rPr>
                <a:t>A Complete Society Management System </a:t>
              </a:r>
            </a:p>
          </p:txBody>
        </p:sp>
      </p:grpSp>
      <p:grpSp>
        <p:nvGrpSpPr>
          <p:cNvPr id="8" name="Group 7"/>
          <p:cNvGrpSpPr/>
          <p:nvPr/>
        </p:nvGrpSpPr>
        <p:grpSpPr>
          <a:xfrm>
            <a:off x="22371" y="5887654"/>
            <a:ext cx="8196128" cy="1142533"/>
            <a:chOff x="1636266" y="1216722"/>
            <a:chExt cx="18464117" cy="2285066"/>
          </a:xfrm>
        </p:grpSpPr>
        <p:pic>
          <p:nvPicPr>
            <p:cNvPr id="9" name="Picture 11" descr="C:\Users\varun\Desktop\posters\logo\icAnvisys_transparent.png"/>
            <p:cNvPicPr>
              <a:picLocks noChangeAspect="1" noChangeArrowheads="1"/>
            </p:cNvPicPr>
            <p:nvPr/>
          </p:nvPicPr>
          <p:blipFill>
            <a:blip r:embed="rId5"/>
            <a:srcRect/>
            <a:stretch>
              <a:fillRect/>
            </a:stretch>
          </p:blipFill>
          <p:spPr bwMode="auto">
            <a:xfrm>
              <a:off x="1636266" y="1216722"/>
              <a:ext cx="2380958" cy="1931952"/>
            </a:xfrm>
            <a:prstGeom prst="rect">
              <a:avLst/>
            </a:prstGeom>
            <a:noFill/>
          </p:spPr>
        </p:pic>
        <p:sp>
          <p:nvSpPr>
            <p:cNvPr id="10" name="TextBox 9"/>
            <p:cNvSpPr txBox="1"/>
            <p:nvPr/>
          </p:nvSpPr>
          <p:spPr>
            <a:xfrm>
              <a:off x="3436467" y="1773610"/>
              <a:ext cx="16663916" cy="1728178"/>
            </a:xfrm>
            <a:prstGeom prst="rect">
              <a:avLst/>
            </a:prstGeom>
            <a:noFill/>
          </p:spPr>
          <p:txBody>
            <a:bodyPr wrap="square" lIns="108971" tIns="54486" rIns="108971" bIns="54486" rtlCol="0">
              <a:spAutoFit/>
            </a:bodyPr>
            <a:lstStyle/>
            <a:p>
              <a:r>
                <a:rPr lang="en-IN" sz="2800" b="1" dirty="0">
                  <a:latin typeface="AR JULIAN" pitchFamily="2" charset="0"/>
                  <a:cs typeface="Times New Roman" pitchFamily="18" charset="0"/>
                </a:rPr>
                <a:t>Anvisys Technology </a:t>
              </a:r>
              <a:r>
                <a:rPr lang="en-IN" sz="2800" b="1" dirty="0" err="1">
                  <a:latin typeface="AR JULIAN" pitchFamily="2" charset="0"/>
                  <a:cs typeface="Times New Roman" pitchFamily="18" charset="0"/>
                </a:rPr>
                <a:t>Pvt.</a:t>
              </a:r>
              <a:r>
                <a:rPr lang="en-IN" sz="2800" b="1" dirty="0">
                  <a:latin typeface="AR JULIAN" pitchFamily="2" charset="0"/>
                  <a:cs typeface="Times New Roman" pitchFamily="18" charset="0"/>
                </a:rPr>
                <a:t> Ltd</a:t>
              </a:r>
            </a:p>
            <a:p>
              <a:endParaRPr lang="en-IN" dirty="0">
                <a:solidFill>
                  <a:srgbClr val="FF0000"/>
                </a:solidFill>
              </a:endParaRPr>
            </a:p>
          </p:txBody>
        </p:sp>
      </p:grpSp>
    </p:spTree>
    <p:extLst>
      <p:ext uri="{BB962C8B-B14F-4D97-AF65-F5344CB8AC3E}">
        <p14:creationId xmlns:p14="http://schemas.microsoft.com/office/powerpoint/2010/main" val="130156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 name="Group182"/>
          <p:cNvGrpSpPr/>
          <p:nvPr/>
        </p:nvGrpSpPr>
        <p:grpSpPr>
          <a:xfrm>
            <a:off x="0" y="0"/>
            <a:ext cx="5649709" cy="4293843"/>
            <a:chOff x="0" y="0"/>
            <a:chExt cx="6096000" cy="5246243"/>
          </a:xfrm>
        </p:grpSpPr>
        <p:sp>
          <p:nvSpPr>
            <p:cNvPr id="500"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501"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502"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8" name="Group 7">
            <a:extLst>
              <a:ext uri="{FF2B5EF4-FFF2-40B4-BE49-F238E27FC236}">
                <a16:creationId xmlns:a16="http://schemas.microsoft.com/office/drawing/2014/main" xmlns="" id="{EBBDCC75-D59D-4995-8A87-ABD2C9BA4578}"/>
              </a:ext>
            </a:extLst>
          </p:cNvPr>
          <p:cNvGrpSpPr/>
          <p:nvPr/>
        </p:nvGrpSpPr>
        <p:grpSpPr>
          <a:xfrm>
            <a:off x="3329854" y="265869"/>
            <a:ext cx="8639850" cy="6593719"/>
            <a:chOff x="4639851" y="1466850"/>
            <a:chExt cx="3135949" cy="3941330"/>
          </a:xfrm>
          <a:solidFill>
            <a:schemeClr val="tx2">
              <a:lumMod val="60000"/>
              <a:lumOff val="40000"/>
            </a:schemeClr>
          </a:solidFill>
        </p:grpSpPr>
        <p:sp>
          <p:nvSpPr>
            <p:cNvPr id="6" name="Freeform 5">
              <a:extLst>
                <a:ext uri="{FF2B5EF4-FFF2-40B4-BE49-F238E27FC236}">
                  <a16:creationId xmlns:a16="http://schemas.microsoft.com/office/drawing/2014/main" xmlns="" id="{D1A724F6-CC61-4EAF-B004-6F02D61BF594}"/>
                </a:ext>
              </a:extLst>
            </p:cNvPr>
            <p:cNvSpPr>
              <a:spLocks/>
            </p:cNvSpPr>
            <p:nvPr/>
          </p:nvSpPr>
          <p:spPr bwMode="auto">
            <a:xfrm>
              <a:off x="4639851" y="1485467"/>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xmlns="" id="{987A8BD2-51F0-4E4F-B22A-0FB2D65078B9}"/>
                </a:ext>
              </a:extLst>
            </p:cNvPr>
            <p:cNvSpPr>
              <a:spLocks/>
            </p:cNvSpPr>
            <p:nvPr/>
          </p:nvSpPr>
          <p:spPr bwMode="auto">
            <a:xfrm>
              <a:off x="4694462"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xmlns="" id="{565A7007-B6F4-40B9-882E-39A363A27E31}"/>
              </a:ext>
            </a:extLst>
          </p:cNvPr>
          <p:cNvSpPr txBox="1"/>
          <p:nvPr/>
        </p:nvSpPr>
        <p:spPr>
          <a:xfrm>
            <a:off x="5101109" y="149865"/>
            <a:ext cx="6541034" cy="707886"/>
          </a:xfrm>
          <a:prstGeom prst="rect">
            <a:avLst/>
          </a:prstGeom>
          <a:noFill/>
        </p:spPr>
        <p:txBody>
          <a:bodyPr wrap="square" rtlCol="0">
            <a:spAutoFit/>
          </a:bodyPr>
          <a:lstStyle/>
          <a:p>
            <a:pPr lvl="0">
              <a:defRPr/>
            </a:pPr>
            <a:r>
              <a:rPr lang="en-US" sz="4000" b="1" dirty="0">
                <a:latin typeface="Arial Black" pitchFamily="34" charset="0"/>
                <a:ea typeface="MS Office Symbol Light" pitchFamily="2" charset="0"/>
                <a:cs typeface="Noto Sans" panose="020B0502040504020204" pitchFamily="34"/>
              </a:rPr>
              <a:t>Ride Share</a:t>
            </a:r>
            <a:endParaRPr lang="en-GB" sz="4000" b="1" dirty="0">
              <a:latin typeface="Arial Black" pitchFamily="34" charset="0"/>
              <a:ea typeface="MS Office Symbol Light" pitchFamily="2" charset="0"/>
              <a:cs typeface="Noto Sans" panose="020B0502040504020204" pitchFamily="34"/>
            </a:endParaRPr>
          </a:p>
        </p:txBody>
      </p:sp>
      <p:grpSp>
        <p:nvGrpSpPr>
          <p:cNvPr id="102" name="Group 101">
            <a:extLst>
              <a:ext uri="{FF2B5EF4-FFF2-40B4-BE49-F238E27FC236}">
                <a16:creationId xmlns:a16="http://schemas.microsoft.com/office/drawing/2014/main" xmlns="" id="{043ABD47-F9C4-4180-B251-BA5EA328BD7A}"/>
              </a:ext>
            </a:extLst>
          </p:cNvPr>
          <p:cNvGrpSpPr/>
          <p:nvPr/>
        </p:nvGrpSpPr>
        <p:grpSpPr>
          <a:xfrm>
            <a:off x="2012471" y="211969"/>
            <a:ext cx="10838039" cy="6702918"/>
            <a:chOff x="2943225" y="38100"/>
            <a:chExt cx="6305550" cy="6818313"/>
          </a:xfrm>
          <a:solidFill>
            <a:schemeClr val="bg1"/>
          </a:solidFill>
        </p:grpSpPr>
        <p:sp>
          <p:nvSpPr>
            <p:cNvPr id="103" name="Freeform 86">
              <a:extLst>
                <a:ext uri="{FF2B5EF4-FFF2-40B4-BE49-F238E27FC236}">
                  <a16:creationId xmlns:a16="http://schemas.microsoft.com/office/drawing/2014/main" xmlns=""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xmlns=""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a16="http://schemas.microsoft.com/office/drawing/2014/main" xmlns=""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a16="http://schemas.microsoft.com/office/drawing/2014/main" xmlns=""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a16="http://schemas.microsoft.com/office/drawing/2014/main" xmlns=""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a16="http://schemas.microsoft.com/office/drawing/2014/main" xmlns=""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a16="http://schemas.microsoft.com/office/drawing/2014/main" xmlns=""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a16="http://schemas.microsoft.com/office/drawing/2014/main" xmlns=""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a16="http://schemas.microsoft.com/office/drawing/2014/main" xmlns=""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a16="http://schemas.microsoft.com/office/drawing/2014/main" xmlns=""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a16="http://schemas.microsoft.com/office/drawing/2014/main" xmlns=""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a16="http://schemas.microsoft.com/office/drawing/2014/main" xmlns=""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a16="http://schemas.microsoft.com/office/drawing/2014/main" xmlns=""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a16="http://schemas.microsoft.com/office/drawing/2014/main" xmlns=""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a16="http://schemas.microsoft.com/office/drawing/2014/main" xmlns=""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a16="http://schemas.microsoft.com/office/drawing/2014/main" xmlns=""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a16="http://schemas.microsoft.com/office/drawing/2014/main" xmlns=""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a16="http://schemas.microsoft.com/office/drawing/2014/main" xmlns=""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xmlns=""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xmlns=""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xmlns=""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a16="http://schemas.microsoft.com/office/drawing/2014/main" xmlns=""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a16="http://schemas.microsoft.com/office/drawing/2014/main" xmlns=""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xmlns=""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a16="http://schemas.microsoft.com/office/drawing/2014/main" xmlns=""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a16="http://schemas.microsoft.com/office/drawing/2014/main" xmlns=""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a16="http://schemas.microsoft.com/office/drawing/2014/main" xmlns=""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a16="http://schemas.microsoft.com/office/drawing/2014/main" xmlns=""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xmlns=""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xmlns=""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xmlns=""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a16="http://schemas.microsoft.com/office/drawing/2014/main" xmlns=""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a16="http://schemas.microsoft.com/office/drawing/2014/main" xmlns=""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a16="http://schemas.microsoft.com/office/drawing/2014/main" xmlns=""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a16="http://schemas.microsoft.com/office/drawing/2014/main" xmlns=""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a16="http://schemas.microsoft.com/office/drawing/2014/main" xmlns=""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xmlns=""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xmlns=""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xmlns=""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xmlns=""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xmlns=""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xmlns=""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xmlns=""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xmlns=""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a16="http://schemas.microsoft.com/office/drawing/2014/main" xmlns=""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a16="http://schemas.microsoft.com/office/drawing/2014/main" xmlns=""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a16="http://schemas.microsoft.com/office/drawing/2014/main" xmlns=""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a16="http://schemas.microsoft.com/office/drawing/2014/main" xmlns=""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a16="http://schemas.microsoft.com/office/drawing/2014/main" xmlns=""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a16="http://schemas.microsoft.com/office/drawing/2014/main" xmlns=""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a16="http://schemas.microsoft.com/office/drawing/2014/main" xmlns=""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a16="http://schemas.microsoft.com/office/drawing/2014/main" xmlns=""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xmlns=""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xmlns=""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xmlns=""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3" name="Oval 162">
            <a:extLst>
              <a:ext uri="{FF2B5EF4-FFF2-40B4-BE49-F238E27FC236}">
                <a16:creationId xmlns:a16="http://schemas.microsoft.com/office/drawing/2014/main" xmlns="" id="{4C5AABC9-36F0-408A-898D-9413B94E35B6}"/>
              </a:ext>
            </a:extLst>
          </p:cNvPr>
          <p:cNvSpPr/>
          <p:nvPr/>
        </p:nvSpPr>
        <p:spPr>
          <a:xfrm>
            <a:off x="5794914" y="6303541"/>
            <a:ext cx="1033517" cy="24422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xmlns="" id="{BF02C3D4-8338-4FF8-A1C8-C6390D4E80A8}"/>
              </a:ext>
            </a:extLst>
          </p:cNvPr>
          <p:cNvSpPr txBox="1"/>
          <p:nvPr/>
        </p:nvSpPr>
        <p:spPr>
          <a:xfrm>
            <a:off x="246903" y="3076723"/>
            <a:ext cx="193084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a16="http://schemas.microsoft.com/office/drawing/2014/main" xmlns="" id="{830A12B6-2C82-4BF0-A17A-4930AA6602B9}"/>
              </a:ext>
            </a:extLst>
          </p:cNvPr>
          <p:cNvSpPr/>
          <p:nvPr/>
        </p:nvSpPr>
        <p:spPr>
          <a:xfrm>
            <a:off x="5162227" y="710020"/>
            <a:ext cx="3057013" cy="68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496035" y="5981211"/>
            <a:ext cx="1699485" cy="939112"/>
            <a:chOff x="3011468" y="5210035"/>
            <a:chExt cx="1699485" cy="939112"/>
          </a:xfrm>
        </p:grpSpPr>
        <p:sp>
          <p:nvSpPr>
            <p:cNvPr id="5" name="Oval 4"/>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1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Parallelogram 181"/>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5623751" y="5969392"/>
            <a:ext cx="1699485" cy="939112"/>
            <a:chOff x="3011468" y="5210035"/>
            <a:chExt cx="1699485" cy="939112"/>
          </a:xfrm>
        </p:grpSpPr>
        <p:sp>
          <p:nvSpPr>
            <p:cNvPr id="184" name="Oval 183"/>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7" name="Oval 186"/>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Parallelogram 18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Parallelogram 189"/>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 name="Group 98"/>
          <p:cNvGrpSpPr/>
          <p:nvPr/>
        </p:nvGrpSpPr>
        <p:grpSpPr>
          <a:xfrm>
            <a:off x="743758" y="5017308"/>
            <a:ext cx="873130" cy="1922642"/>
            <a:chOff x="500034" y="4935358"/>
            <a:chExt cx="785818" cy="1922642"/>
          </a:xfrm>
        </p:grpSpPr>
        <p:grpSp>
          <p:nvGrpSpPr>
            <p:cNvPr id="192"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207"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224"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222"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220"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218"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216"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214"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35"/>
            <p:cNvGrpSpPr/>
            <p:nvPr/>
          </p:nvGrpSpPr>
          <p:grpSpPr>
            <a:xfrm>
              <a:off x="642910" y="5143512"/>
              <a:ext cx="500066" cy="500066"/>
              <a:chOff x="642910" y="5143512"/>
              <a:chExt cx="500066" cy="500066"/>
            </a:xfrm>
          </p:grpSpPr>
          <p:sp>
            <p:nvSpPr>
              <p:cNvPr id="201" name="Rounded Rectangle 200"/>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Rounded Rectangle 201"/>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ounded Rectangle 203"/>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Rounded Rectangle 205"/>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 name="Group 36"/>
            <p:cNvGrpSpPr/>
            <p:nvPr/>
          </p:nvGrpSpPr>
          <p:grpSpPr>
            <a:xfrm>
              <a:off x="642910" y="5857892"/>
              <a:ext cx="500066" cy="500066"/>
              <a:chOff x="642910" y="5143512"/>
              <a:chExt cx="500066" cy="500066"/>
            </a:xfrm>
          </p:grpSpPr>
          <p:sp>
            <p:nvSpPr>
              <p:cNvPr id="195" name="Rounded Rectangle 194"/>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ounded Rectangle 195"/>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Rounded Rectangle 197"/>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Rounded Rectangle 199"/>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6" name="Group 133"/>
          <p:cNvGrpSpPr/>
          <p:nvPr/>
        </p:nvGrpSpPr>
        <p:grpSpPr>
          <a:xfrm>
            <a:off x="360361" y="3859216"/>
            <a:ext cx="476253" cy="3000372"/>
            <a:chOff x="1571604" y="3857628"/>
            <a:chExt cx="428628" cy="3000372"/>
          </a:xfrm>
        </p:grpSpPr>
        <p:sp>
          <p:nvSpPr>
            <p:cNvPr id="227" name="Rounded Rectangle 226"/>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8" name="Group 74"/>
            <p:cNvGrpSpPr/>
            <p:nvPr/>
          </p:nvGrpSpPr>
          <p:grpSpPr>
            <a:xfrm>
              <a:off x="1643043" y="4143380"/>
              <a:ext cx="285752" cy="2214578"/>
              <a:chOff x="1643042" y="4071942"/>
              <a:chExt cx="474347" cy="2214578"/>
            </a:xfrm>
          </p:grpSpPr>
          <p:grpSp>
            <p:nvGrpSpPr>
              <p:cNvPr id="229" name="Group 48"/>
              <p:cNvGrpSpPr/>
              <p:nvPr/>
            </p:nvGrpSpPr>
            <p:grpSpPr>
              <a:xfrm>
                <a:off x="1643042" y="4071942"/>
                <a:ext cx="474347" cy="214314"/>
                <a:chOff x="1643042" y="4071942"/>
                <a:chExt cx="474347" cy="214314"/>
              </a:xfrm>
            </p:grpSpPr>
            <p:sp>
              <p:nvSpPr>
                <p:cNvPr id="255" name="Rounded Rectangle 25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 name="Group 49"/>
              <p:cNvGrpSpPr/>
              <p:nvPr/>
            </p:nvGrpSpPr>
            <p:grpSpPr>
              <a:xfrm>
                <a:off x="1643042" y="4429132"/>
                <a:ext cx="474347" cy="214314"/>
                <a:chOff x="1643042" y="4071942"/>
                <a:chExt cx="474347" cy="214314"/>
              </a:xfrm>
            </p:grpSpPr>
            <p:sp>
              <p:nvSpPr>
                <p:cNvPr id="251" name="Rounded Rectangle 2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Rounded Rectangle 2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Rounded Rectangle 2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54"/>
              <p:cNvGrpSpPr/>
              <p:nvPr/>
            </p:nvGrpSpPr>
            <p:grpSpPr>
              <a:xfrm>
                <a:off x="1643042" y="4786322"/>
                <a:ext cx="474347" cy="214314"/>
                <a:chOff x="1643042" y="4071942"/>
                <a:chExt cx="474347" cy="214314"/>
              </a:xfrm>
            </p:grpSpPr>
            <p:sp>
              <p:nvSpPr>
                <p:cNvPr id="247" name="Rounded Rectangle 24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Rounded Rectangle 24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59"/>
              <p:cNvGrpSpPr/>
              <p:nvPr/>
            </p:nvGrpSpPr>
            <p:grpSpPr>
              <a:xfrm>
                <a:off x="1643042" y="5214950"/>
                <a:ext cx="474347" cy="214314"/>
                <a:chOff x="1643042" y="4071942"/>
                <a:chExt cx="474347" cy="214314"/>
              </a:xfrm>
            </p:grpSpPr>
            <p:sp>
              <p:nvSpPr>
                <p:cNvPr id="243" name="Rounded Rectangle 24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ounded Rectangle 24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Rounded Rectangle 24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3" name="Group 64"/>
              <p:cNvGrpSpPr/>
              <p:nvPr/>
            </p:nvGrpSpPr>
            <p:grpSpPr>
              <a:xfrm>
                <a:off x="1643042" y="5643578"/>
                <a:ext cx="474347" cy="214314"/>
                <a:chOff x="1643042" y="4071942"/>
                <a:chExt cx="474347" cy="214314"/>
              </a:xfrm>
            </p:grpSpPr>
            <p:sp>
              <p:nvSpPr>
                <p:cNvPr id="239" name="Rounded Rectangle 23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Rounded Rectangle 24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4" name="Group 69"/>
              <p:cNvGrpSpPr/>
              <p:nvPr/>
            </p:nvGrpSpPr>
            <p:grpSpPr>
              <a:xfrm>
                <a:off x="1643042" y="6072206"/>
                <a:ext cx="474347" cy="214314"/>
                <a:chOff x="1643042" y="4071942"/>
                <a:chExt cx="474347" cy="214314"/>
              </a:xfrm>
            </p:grpSpPr>
            <p:sp>
              <p:nvSpPr>
                <p:cNvPr id="235" name="Rounded Rectangle 23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Rounded Rectangle 23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259" name="Group 175"/>
          <p:cNvGrpSpPr/>
          <p:nvPr/>
        </p:nvGrpSpPr>
        <p:grpSpPr>
          <a:xfrm>
            <a:off x="1605299" y="4132519"/>
            <a:ext cx="714379" cy="2786058"/>
            <a:chOff x="4857752" y="4071942"/>
            <a:chExt cx="642942" cy="2786058"/>
          </a:xfrm>
        </p:grpSpPr>
        <p:sp>
          <p:nvSpPr>
            <p:cNvPr id="260" name="Rounded Rectangle 259"/>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1" name="Group 174"/>
            <p:cNvGrpSpPr/>
            <p:nvPr/>
          </p:nvGrpSpPr>
          <p:grpSpPr>
            <a:xfrm>
              <a:off x="5000628" y="4224342"/>
              <a:ext cx="340995" cy="2347930"/>
              <a:chOff x="5000628" y="4224342"/>
              <a:chExt cx="340995" cy="2347930"/>
            </a:xfrm>
          </p:grpSpPr>
          <p:grpSp>
            <p:nvGrpSpPr>
              <p:cNvPr id="262" name="Group 147"/>
              <p:cNvGrpSpPr/>
              <p:nvPr/>
            </p:nvGrpSpPr>
            <p:grpSpPr>
              <a:xfrm>
                <a:off x="5000628" y="5072074"/>
                <a:ext cx="331471" cy="714380"/>
                <a:chOff x="4857752" y="4071942"/>
                <a:chExt cx="331471" cy="714380"/>
              </a:xfrm>
            </p:grpSpPr>
            <p:grpSp>
              <p:nvGrpSpPr>
                <p:cNvPr id="289" name="Group 138"/>
                <p:cNvGrpSpPr/>
                <p:nvPr/>
              </p:nvGrpSpPr>
              <p:grpSpPr>
                <a:xfrm>
                  <a:off x="4857752" y="4071942"/>
                  <a:ext cx="331471" cy="142876"/>
                  <a:chOff x="4857752" y="4071942"/>
                  <a:chExt cx="331471" cy="142876"/>
                </a:xfrm>
              </p:grpSpPr>
              <p:sp>
                <p:nvSpPr>
                  <p:cNvPr id="298" name="Rounded Rectangle 29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9" name="Rounded Rectangle 29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139"/>
                <p:cNvGrpSpPr/>
                <p:nvPr/>
              </p:nvGrpSpPr>
              <p:grpSpPr>
                <a:xfrm>
                  <a:off x="4857752" y="4357694"/>
                  <a:ext cx="331471" cy="142876"/>
                  <a:chOff x="4857752" y="4071942"/>
                  <a:chExt cx="331471" cy="142876"/>
                </a:xfrm>
              </p:grpSpPr>
              <p:sp>
                <p:nvSpPr>
                  <p:cNvPr id="295" name="Rounded Rectangle 29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143"/>
                <p:cNvGrpSpPr/>
                <p:nvPr/>
              </p:nvGrpSpPr>
              <p:grpSpPr>
                <a:xfrm>
                  <a:off x="4857752" y="4643446"/>
                  <a:ext cx="331471" cy="142876"/>
                  <a:chOff x="4857752" y="4071942"/>
                  <a:chExt cx="331471" cy="142876"/>
                </a:xfrm>
              </p:grpSpPr>
              <p:sp>
                <p:nvSpPr>
                  <p:cNvPr id="292" name="Rounded Rectangle 29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Rounded Rectangle 29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3" name="Group 148"/>
              <p:cNvGrpSpPr/>
              <p:nvPr/>
            </p:nvGrpSpPr>
            <p:grpSpPr>
              <a:xfrm>
                <a:off x="5010152" y="4224342"/>
                <a:ext cx="331471" cy="714380"/>
                <a:chOff x="4857752" y="4071942"/>
                <a:chExt cx="331471" cy="714380"/>
              </a:xfrm>
            </p:grpSpPr>
            <p:grpSp>
              <p:nvGrpSpPr>
                <p:cNvPr id="277" name="Group 138"/>
                <p:cNvGrpSpPr/>
                <p:nvPr/>
              </p:nvGrpSpPr>
              <p:grpSpPr>
                <a:xfrm>
                  <a:off x="4857752" y="4071942"/>
                  <a:ext cx="331471" cy="142876"/>
                  <a:chOff x="4857752" y="4071942"/>
                  <a:chExt cx="331471" cy="142876"/>
                </a:xfrm>
              </p:grpSpPr>
              <p:sp>
                <p:nvSpPr>
                  <p:cNvPr id="286" name="Rounded Rectangle 28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Rounded Rectangle 28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8" name="Group 139"/>
                <p:cNvGrpSpPr/>
                <p:nvPr/>
              </p:nvGrpSpPr>
              <p:grpSpPr>
                <a:xfrm>
                  <a:off x="4857752" y="4357694"/>
                  <a:ext cx="331471" cy="142876"/>
                  <a:chOff x="4857752" y="4071942"/>
                  <a:chExt cx="331471" cy="142876"/>
                </a:xfrm>
              </p:grpSpPr>
              <p:sp>
                <p:nvSpPr>
                  <p:cNvPr id="283" name="Rounded Rectangle 28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ounded Rectangle 28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143"/>
                <p:cNvGrpSpPr/>
                <p:nvPr/>
              </p:nvGrpSpPr>
              <p:grpSpPr>
                <a:xfrm>
                  <a:off x="4857752" y="4643446"/>
                  <a:ext cx="331471" cy="142876"/>
                  <a:chOff x="4857752" y="4071942"/>
                  <a:chExt cx="331471" cy="142876"/>
                </a:xfrm>
              </p:grpSpPr>
              <p:sp>
                <p:nvSpPr>
                  <p:cNvPr id="280" name="Rounded Rectangle 27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4" name="Group 161"/>
              <p:cNvGrpSpPr/>
              <p:nvPr/>
            </p:nvGrpSpPr>
            <p:grpSpPr>
              <a:xfrm>
                <a:off x="5000628" y="5857892"/>
                <a:ext cx="331471" cy="714380"/>
                <a:chOff x="4857752" y="4071942"/>
                <a:chExt cx="331471" cy="714380"/>
              </a:xfrm>
            </p:grpSpPr>
            <p:grpSp>
              <p:nvGrpSpPr>
                <p:cNvPr id="265" name="Group 138"/>
                <p:cNvGrpSpPr/>
                <p:nvPr/>
              </p:nvGrpSpPr>
              <p:grpSpPr>
                <a:xfrm>
                  <a:off x="4857752" y="4071942"/>
                  <a:ext cx="331471" cy="142876"/>
                  <a:chOff x="4857752" y="4071942"/>
                  <a:chExt cx="331471" cy="142876"/>
                </a:xfrm>
              </p:grpSpPr>
              <p:sp>
                <p:nvSpPr>
                  <p:cNvPr id="274" name="Rounded Rectangle 27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Rounded Rectangle 27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6" name="Group 139"/>
                <p:cNvGrpSpPr/>
                <p:nvPr/>
              </p:nvGrpSpPr>
              <p:grpSpPr>
                <a:xfrm>
                  <a:off x="4857752" y="4357694"/>
                  <a:ext cx="331471" cy="142876"/>
                  <a:chOff x="4857752" y="4071942"/>
                  <a:chExt cx="331471" cy="142876"/>
                </a:xfrm>
              </p:grpSpPr>
              <p:sp>
                <p:nvSpPr>
                  <p:cNvPr id="271" name="Rounded Rectangle 27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Rounded Rectangle 27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143"/>
                <p:cNvGrpSpPr/>
                <p:nvPr/>
              </p:nvGrpSpPr>
              <p:grpSpPr>
                <a:xfrm>
                  <a:off x="4857752" y="4643446"/>
                  <a:ext cx="331471" cy="142876"/>
                  <a:chOff x="4857752" y="4071942"/>
                  <a:chExt cx="331471" cy="142876"/>
                </a:xfrm>
              </p:grpSpPr>
              <p:sp>
                <p:nvSpPr>
                  <p:cNvPr id="268" name="Rounded Rectangle 26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01" name="Group 463"/>
          <p:cNvGrpSpPr/>
          <p:nvPr/>
        </p:nvGrpSpPr>
        <p:grpSpPr>
          <a:xfrm>
            <a:off x="2295119" y="4744053"/>
            <a:ext cx="714379" cy="2106165"/>
            <a:chOff x="2357422" y="4643446"/>
            <a:chExt cx="642942" cy="2214554"/>
          </a:xfrm>
        </p:grpSpPr>
        <p:grpSp>
          <p:nvGrpSpPr>
            <p:cNvPr id="302" name="Group 97"/>
            <p:cNvGrpSpPr/>
            <p:nvPr/>
          </p:nvGrpSpPr>
          <p:grpSpPr>
            <a:xfrm>
              <a:off x="2357422" y="4643446"/>
              <a:ext cx="642942" cy="2214554"/>
              <a:chOff x="2214546" y="4643446"/>
              <a:chExt cx="642942" cy="2071678"/>
            </a:xfrm>
            <a:solidFill>
              <a:schemeClr val="accent6">
                <a:lumMod val="75000"/>
              </a:schemeClr>
            </a:solidFill>
          </p:grpSpPr>
          <p:sp>
            <p:nvSpPr>
              <p:cNvPr id="304" name="Rectangle 303"/>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305" name="Group 96"/>
              <p:cNvGrpSpPr/>
              <p:nvPr/>
            </p:nvGrpSpPr>
            <p:grpSpPr>
              <a:xfrm>
                <a:off x="2357422" y="4929198"/>
                <a:ext cx="357190" cy="1617355"/>
                <a:chOff x="2428860" y="4929198"/>
                <a:chExt cx="357190" cy="1617355"/>
              </a:xfrm>
              <a:grpFill/>
            </p:grpSpPr>
            <p:grpSp>
              <p:nvGrpSpPr>
                <p:cNvPr id="306" name="Group 80"/>
                <p:cNvGrpSpPr/>
                <p:nvPr/>
              </p:nvGrpSpPr>
              <p:grpSpPr>
                <a:xfrm>
                  <a:off x="2428860" y="4929198"/>
                  <a:ext cx="357190" cy="188595"/>
                  <a:chOff x="2428860" y="4929198"/>
                  <a:chExt cx="357190" cy="188595"/>
                </a:xfrm>
                <a:grpFill/>
              </p:grpSpPr>
              <p:sp>
                <p:nvSpPr>
                  <p:cNvPr id="322" name="Rounded Rectangle 32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3" name="Rounded Rectangle 32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7" name="Group 81"/>
                <p:cNvGrpSpPr/>
                <p:nvPr/>
              </p:nvGrpSpPr>
              <p:grpSpPr>
                <a:xfrm>
                  <a:off x="2428860" y="5214950"/>
                  <a:ext cx="357190" cy="188595"/>
                  <a:chOff x="2428860" y="4929198"/>
                  <a:chExt cx="357190" cy="188595"/>
                </a:xfrm>
                <a:grpFill/>
              </p:grpSpPr>
              <p:sp>
                <p:nvSpPr>
                  <p:cNvPr id="320" name="Rounded Rectangle 31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1" name="Rounded Rectangle 32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8" name="Group 84"/>
                <p:cNvGrpSpPr/>
                <p:nvPr/>
              </p:nvGrpSpPr>
              <p:grpSpPr>
                <a:xfrm>
                  <a:off x="2428860" y="5500702"/>
                  <a:ext cx="357190" cy="188595"/>
                  <a:chOff x="2428860" y="4929198"/>
                  <a:chExt cx="357190" cy="188595"/>
                </a:xfrm>
                <a:grpFill/>
              </p:grpSpPr>
              <p:sp>
                <p:nvSpPr>
                  <p:cNvPr id="318" name="Rounded Rectangle 3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9" name="Rounded Rectangle 3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9" name="Group 87"/>
                <p:cNvGrpSpPr/>
                <p:nvPr/>
              </p:nvGrpSpPr>
              <p:grpSpPr>
                <a:xfrm>
                  <a:off x="2428860" y="5786454"/>
                  <a:ext cx="357190" cy="188595"/>
                  <a:chOff x="2428860" y="4929198"/>
                  <a:chExt cx="357190" cy="188595"/>
                </a:xfrm>
                <a:grpFill/>
              </p:grpSpPr>
              <p:sp>
                <p:nvSpPr>
                  <p:cNvPr id="316" name="Rounded Rectangle 3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7" name="Rounded Rectangle 3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0" name="Group 90"/>
                <p:cNvGrpSpPr/>
                <p:nvPr/>
              </p:nvGrpSpPr>
              <p:grpSpPr>
                <a:xfrm>
                  <a:off x="2428860" y="6072206"/>
                  <a:ext cx="357190" cy="188595"/>
                  <a:chOff x="2428860" y="4929198"/>
                  <a:chExt cx="357190" cy="188595"/>
                </a:xfrm>
                <a:grpFill/>
              </p:grpSpPr>
              <p:sp>
                <p:nvSpPr>
                  <p:cNvPr id="314" name="Rounded Rectangle 3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5" name="Rounded Rectangle 3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1" name="Group 93"/>
                <p:cNvGrpSpPr/>
                <p:nvPr/>
              </p:nvGrpSpPr>
              <p:grpSpPr>
                <a:xfrm>
                  <a:off x="2428860" y="6357958"/>
                  <a:ext cx="357190" cy="188595"/>
                  <a:chOff x="2428860" y="4929198"/>
                  <a:chExt cx="357190" cy="188595"/>
                </a:xfrm>
                <a:grpFill/>
              </p:grpSpPr>
              <p:sp>
                <p:nvSpPr>
                  <p:cNvPr id="312" name="Rounded Rectangle 3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3" name="Rounded Rectangle 3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03" name="Rounded Rectangle 30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26" name="Group 546"/>
          <p:cNvGrpSpPr/>
          <p:nvPr/>
        </p:nvGrpSpPr>
        <p:grpSpPr>
          <a:xfrm>
            <a:off x="7881747" y="2976591"/>
            <a:ext cx="873130" cy="3929066"/>
            <a:chOff x="6072198" y="2928934"/>
            <a:chExt cx="785818" cy="3929066"/>
          </a:xfrm>
        </p:grpSpPr>
        <p:sp>
          <p:nvSpPr>
            <p:cNvPr id="327" name="Round Same Side Corner Rectangle 326"/>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8" name="Group 527"/>
            <p:cNvGrpSpPr/>
            <p:nvPr/>
          </p:nvGrpSpPr>
          <p:grpSpPr>
            <a:xfrm>
              <a:off x="6215074" y="5500702"/>
              <a:ext cx="500066" cy="928694"/>
              <a:chOff x="6286512" y="3143248"/>
              <a:chExt cx="500066" cy="928694"/>
            </a:xfrm>
          </p:grpSpPr>
          <p:grpSp>
            <p:nvGrpSpPr>
              <p:cNvPr id="347" name="Group 522"/>
              <p:cNvGrpSpPr/>
              <p:nvPr/>
            </p:nvGrpSpPr>
            <p:grpSpPr>
              <a:xfrm>
                <a:off x="6286512" y="3143248"/>
                <a:ext cx="500066" cy="357190"/>
                <a:chOff x="4429124" y="1214422"/>
                <a:chExt cx="500066" cy="357190"/>
              </a:xfrm>
            </p:grpSpPr>
            <p:sp>
              <p:nvSpPr>
                <p:cNvPr id="352" name="Rectangle 35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8" name="Group 523"/>
              <p:cNvGrpSpPr/>
              <p:nvPr/>
            </p:nvGrpSpPr>
            <p:grpSpPr>
              <a:xfrm>
                <a:off x="6286512" y="3714752"/>
                <a:ext cx="500066" cy="357190"/>
                <a:chOff x="4429124" y="1214422"/>
                <a:chExt cx="500066" cy="357190"/>
              </a:xfrm>
            </p:grpSpPr>
            <p:sp>
              <p:nvSpPr>
                <p:cNvPr id="349" name="Rectangle 348"/>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Rectangle 349"/>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Rectangle 350"/>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29" name="Group 528"/>
            <p:cNvGrpSpPr/>
            <p:nvPr/>
          </p:nvGrpSpPr>
          <p:grpSpPr>
            <a:xfrm>
              <a:off x="6215074" y="3286124"/>
              <a:ext cx="500066" cy="928694"/>
              <a:chOff x="6286512" y="3143248"/>
              <a:chExt cx="500066" cy="928694"/>
            </a:xfrm>
          </p:grpSpPr>
          <p:grpSp>
            <p:nvGrpSpPr>
              <p:cNvPr id="339" name="Group 522"/>
              <p:cNvGrpSpPr/>
              <p:nvPr/>
            </p:nvGrpSpPr>
            <p:grpSpPr>
              <a:xfrm>
                <a:off x="6286512" y="3143248"/>
                <a:ext cx="500066" cy="357190"/>
                <a:chOff x="4429124" y="1214422"/>
                <a:chExt cx="500066" cy="357190"/>
              </a:xfrm>
            </p:grpSpPr>
            <p:sp>
              <p:nvSpPr>
                <p:cNvPr id="344" name="Rectangle 3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5" name="Rectangle 3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Rectangle 3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0" name="Group 523"/>
              <p:cNvGrpSpPr/>
              <p:nvPr/>
            </p:nvGrpSpPr>
            <p:grpSpPr>
              <a:xfrm>
                <a:off x="6286512" y="3714752"/>
                <a:ext cx="500066" cy="357190"/>
                <a:chOff x="4429124" y="1214422"/>
                <a:chExt cx="500066" cy="357190"/>
              </a:xfrm>
            </p:grpSpPr>
            <p:sp>
              <p:nvSpPr>
                <p:cNvPr id="341" name="Rectangle 3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Rectangle 3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30" name="Group 537"/>
            <p:cNvGrpSpPr/>
            <p:nvPr/>
          </p:nvGrpSpPr>
          <p:grpSpPr>
            <a:xfrm>
              <a:off x="6215074" y="4429132"/>
              <a:ext cx="500066" cy="928694"/>
              <a:chOff x="6286512" y="3143248"/>
              <a:chExt cx="500066" cy="928694"/>
            </a:xfrm>
          </p:grpSpPr>
          <p:grpSp>
            <p:nvGrpSpPr>
              <p:cNvPr id="331" name="Group 522"/>
              <p:cNvGrpSpPr/>
              <p:nvPr/>
            </p:nvGrpSpPr>
            <p:grpSpPr>
              <a:xfrm>
                <a:off x="6286512" y="3143248"/>
                <a:ext cx="500066" cy="357190"/>
                <a:chOff x="4429124" y="1214422"/>
                <a:chExt cx="500066" cy="357190"/>
              </a:xfrm>
            </p:grpSpPr>
            <p:sp>
              <p:nvSpPr>
                <p:cNvPr id="336" name="Rectangle 335"/>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Rectangle 336"/>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Rectangle 337"/>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2" name="Group 523"/>
              <p:cNvGrpSpPr/>
              <p:nvPr/>
            </p:nvGrpSpPr>
            <p:grpSpPr>
              <a:xfrm>
                <a:off x="6286512" y="3714752"/>
                <a:ext cx="500066" cy="357190"/>
                <a:chOff x="4429124" y="1214422"/>
                <a:chExt cx="500066" cy="357190"/>
              </a:xfrm>
            </p:grpSpPr>
            <p:sp>
              <p:nvSpPr>
                <p:cNvPr id="333" name="Rectangle 332"/>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Rectangle 333"/>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Rectangle 334"/>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55" name="Group 175"/>
          <p:cNvGrpSpPr/>
          <p:nvPr/>
        </p:nvGrpSpPr>
        <p:grpSpPr>
          <a:xfrm>
            <a:off x="7272740" y="4141443"/>
            <a:ext cx="714379" cy="2786058"/>
            <a:chOff x="4857752" y="4071942"/>
            <a:chExt cx="642942" cy="2786058"/>
          </a:xfrm>
        </p:grpSpPr>
        <p:sp>
          <p:nvSpPr>
            <p:cNvPr id="356" name="Rounded Rectangle 355"/>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7" name="Group 174"/>
            <p:cNvGrpSpPr/>
            <p:nvPr/>
          </p:nvGrpSpPr>
          <p:grpSpPr>
            <a:xfrm>
              <a:off x="5000628" y="4224342"/>
              <a:ext cx="340995" cy="2347930"/>
              <a:chOff x="5000628" y="4224342"/>
              <a:chExt cx="340995" cy="2347930"/>
            </a:xfrm>
          </p:grpSpPr>
          <p:grpSp>
            <p:nvGrpSpPr>
              <p:cNvPr id="358" name="Group 147"/>
              <p:cNvGrpSpPr/>
              <p:nvPr/>
            </p:nvGrpSpPr>
            <p:grpSpPr>
              <a:xfrm>
                <a:off x="5000628" y="5072074"/>
                <a:ext cx="331471" cy="714380"/>
                <a:chOff x="4857752" y="4071942"/>
                <a:chExt cx="331471" cy="714380"/>
              </a:xfrm>
            </p:grpSpPr>
            <p:grpSp>
              <p:nvGrpSpPr>
                <p:cNvPr id="385" name="Group 138"/>
                <p:cNvGrpSpPr/>
                <p:nvPr/>
              </p:nvGrpSpPr>
              <p:grpSpPr>
                <a:xfrm>
                  <a:off x="4857752" y="4071942"/>
                  <a:ext cx="331471" cy="142876"/>
                  <a:chOff x="4857752" y="4071942"/>
                  <a:chExt cx="331471" cy="142876"/>
                </a:xfrm>
              </p:grpSpPr>
              <p:sp>
                <p:nvSpPr>
                  <p:cNvPr id="394" name="Rounded Rectangle 39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Rounded Rectangle 39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Rounded Rectangle 39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6" name="Group 139"/>
                <p:cNvGrpSpPr/>
                <p:nvPr/>
              </p:nvGrpSpPr>
              <p:grpSpPr>
                <a:xfrm>
                  <a:off x="4857752" y="4357694"/>
                  <a:ext cx="331471" cy="142876"/>
                  <a:chOff x="4857752" y="4071942"/>
                  <a:chExt cx="331471" cy="142876"/>
                </a:xfrm>
              </p:grpSpPr>
              <p:sp>
                <p:nvSpPr>
                  <p:cNvPr id="391" name="Rounded Rectangle 39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Rounded Rectangle 39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Rounded Rectangle 39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7" name="Group 143"/>
                <p:cNvGrpSpPr/>
                <p:nvPr/>
              </p:nvGrpSpPr>
              <p:grpSpPr>
                <a:xfrm>
                  <a:off x="4857752" y="4643446"/>
                  <a:ext cx="331471" cy="142876"/>
                  <a:chOff x="4857752" y="4071942"/>
                  <a:chExt cx="331471" cy="142876"/>
                </a:xfrm>
              </p:grpSpPr>
              <p:sp>
                <p:nvSpPr>
                  <p:cNvPr id="388" name="Rounded Rectangle 38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9" name="Rounded Rectangle 38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Rounded Rectangle 38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59" name="Group 148"/>
              <p:cNvGrpSpPr/>
              <p:nvPr/>
            </p:nvGrpSpPr>
            <p:grpSpPr>
              <a:xfrm>
                <a:off x="5010152" y="4224342"/>
                <a:ext cx="331471" cy="714380"/>
                <a:chOff x="4857752" y="4071942"/>
                <a:chExt cx="331471" cy="714380"/>
              </a:xfrm>
            </p:grpSpPr>
            <p:grpSp>
              <p:nvGrpSpPr>
                <p:cNvPr id="373" name="Group 138"/>
                <p:cNvGrpSpPr/>
                <p:nvPr/>
              </p:nvGrpSpPr>
              <p:grpSpPr>
                <a:xfrm>
                  <a:off x="4857752" y="4071942"/>
                  <a:ext cx="331471" cy="142876"/>
                  <a:chOff x="4857752" y="4071942"/>
                  <a:chExt cx="331471" cy="142876"/>
                </a:xfrm>
              </p:grpSpPr>
              <p:sp>
                <p:nvSpPr>
                  <p:cNvPr id="382" name="Rounded Rectangle 38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3" name="Rounded Rectangle 38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Rounded Rectangle 38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4" name="Group 139"/>
                <p:cNvGrpSpPr/>
                <p:nvPr/>
              </p:nvGrpSpPr>
              <p:grpSpPr>
                <a:xfrm>
                  <a:off x="4857752" y="4357694"/>
                  <a:ext cx="331471" cy="142876"/>
                  <a:chOff x="4857752" y="4071942"/>
                  <a:chExt cx="331471" cy="142876"/>
                </a:xfrm>
              </p:grpSpPr>
              <p:sp>
                <p:nvSpPr>
                  <p:cNvPr id="379" name="Rounded Rectangle 37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Rounded Rectangle 37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1" name="Rounded Rectangle 38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143"/>
                <p:cNvGrpSpPr/>
                <p:nvPr/>
              </p:nvGrpSpPr>
              <p:grpSpPr>
                <a:xfrm>
                  <a:off x="4857752" y="4643446"/>
                  <a:ext cx="331471" cy="142876"/>
                  <a:chOff x="4857752" y="4071942"/>
                  <a:chExt cx="331471" cy="142876"/>
                </a:xfrm>
              </p:grpSpPr>
              <p:sp>
                <p:nvSpPr>
                  <p:cNvPr id="376" name="Rounded Rectangle 37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7" name="Rounded Rectangle 37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Rounded Rectangle 37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0" name="Group 161"/>
              <p:cNvGrpSpPr/>
              <p:nvPr/>
            </p:nvGrpSpPr>
            <p:grpSpPr>
              <a:xfrm>
                <a:off x="5000628" y="5857892"/>
                <a:ext cx="331471" cy="714380"/>
                <a:chOff x="4857752" y="4071942"/>
                <a:chExt cx="331471" cy="714380"/>
              </a:xfrm>
            </p:grpSpPr>
            <p:grpSp>
              <p:nvGrpSpPr>
                <p:cNvPr id="361" name="Group 138"/>
                <p:cNvGrpSpPr/>
                <p:nvPr/>
              </p:nvGrpSpPr>
              <p:grpSpPr>
                <a:xfrm>
                  <a:off x="4857752" y="4071942"/>
                  <a:ext cx="331471" cy="142876"/>
                  <a:chOff x="4857752" y="4071942"/>
                  <a:chExt cx="331471" cy="142876"/>
                </a:xfrm>
              </p:grpSpPr>
              <p:sp>
                <p:nvSpPr>
                  <p:cNvPr id="370" name="Rounded Rectangle 36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1" name="Rounded Rectangle 37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Rounded Rectangle 37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2" name="Group 139"/>
                <p:cNvGrpSpPr/>
                <p:nvPr/>
              </p:nvGrpSpPr>
              <p:grpSpPr>
                <a:xfrm>
                  <a:off x="4857752" y="4357694"/>
                  <a:ext cx="331471" cy="142876"/>
                  <a:chOff x="4857752" y="4071942"/>
                  <a:chExt cx="331471" cy="142876"/>
                </a:xfrm>
              </p:grpSpPr>
              <p:sp>
                <p:nvSpPr>
                  <p:cNvPr id="367" name="Rounded Rectangle 366"/>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Rounded Rectangle 367"/>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9" name="Rounded Rectangle 368"/>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3" name="Group 143"/>
                <p:cNvGrpSpPr/>
                <p:nvPr/>
              </p:nvGrpSpPr>
              <p:grpSpPr>
                <a:xfrm>
                  <a:off x="4857752" y="4643446"/>
                  <a:ext cx="331471" cy="142876"/>
                  <a:chOff x="4857752" y="4071942"/>
                  <a:chExt cx="331471" cy="142876"/>
                </a:xfrm>
              </p:grpSpPr>
              <p:sp>
                <p:nvSpPr>
                  <p:cNvPr id="364" name="Rounded Rectangle 36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5" name="Rounded Rectangle 36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Rounded Rectangle 36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97" name="Group 463"/>
          <p:cNvGrpSpPr/>
          <p:nvPr/>
        </p:nvGrpSpPr>
        <p:grpSpPr>
          <a:xfrm>
            <a:off x="8562792" y="4774661"/>
            <a:ext cx="714379" cy="2214554"/>
            <a:chOff x="2357422" y="4643446"/>
            <a:chExt cx="642942" cy="2214554"/>
          </a:xfrm>
        </p:grpSpPr>
        <p:grpSp>
          <p:nvGrpSpPr>
            <p:cNvPr id="398" name="Group 97"/>
            <p:cNvGrpSpPr/>
            <p:nvPr/>
          </p:nvGrpSpPr>
          <p:grpSpPr>
            <a:xfrm>
              <a:off x="2357422" y="4643446"/>
              <a:ext cx="642942" cy="2214554"/>
              <a:chOff x="2214546" y="4643446"/>
              <a:chExt cx="642942" cy="2071678"/>
            </a:xfrm>
            <a:solidFill>
              <a:schemeClr val="accent6">
                <a:lumMod val="75000"/>
              </a:schemeClr>
            </a:solidFill>
          </p:grpSpPr>
          <p:sp>
            <p:nvSpPr>
              <p:cNvPr id="400" name="Rectangle 399"/>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401" name="Group 96"/>
              <p:cNvGrpSpPr/>
              <p:nvPr/>
            </p:nvGrpSpPr>
            <p:grpSpPr>
              <a:xfrm>
                <a:off x="2357422" y="4929198"/>
                <a:ext cx="357190" cy="1617355"/>
                <a:chOff x="2428860" y="4929198"/>
                <a:chExt cx="357190" cy="1617355"/>
              </a:xfrm>
              <a:grpFill/>
            </p:grpSpPr>
            <p:grpSp>
              <p:nvGrpSpPr>
                <p:cNvPr id="402" name="Group 80"/>
                <p:cNvGrpSpPr/>
                <p:nvPr/>
              </p:nvGrpSpPr>
              <p:grpSpPr>
                <a:xfrm>
                  <a:off x="2428860" y="4929198"/>
                  <a:ext cx="357190" cy="188595"/>
                  <a:chOff x="2428860" y="4929198"/>
                  <a:chExt cx="357190" cy="188595"/>
                </a:xfrm>
                <a:grpFill/>
              </p:grpSpPr>
              <p:sp>
                <p:nvSpPr>
                  <p:cNvPr id="418" name="Rounded Rectangle 4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9" name="Rounded Rectangle 4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3" name="Group 81"/>
                <p:cNvGrpSpPr/>
                <p:nvPr/>
              </p:nvGrpSpPr>
              <p:grpSpPr>
                <a:xfrm>
                  <a:off x="2428860" y="5214950"/>
                  <a:ext cx="357190" cy="188595"/>
                  <a:chOff x="2428860" y="4929198"/>
                  <a:chExt cx="357190" cy="188595"/>
                </a:xfrm>
                <a:grpFill/>
              </p:grpSpPr>
              <p:sp>
                <p:nvSpPr>
                  <p:cNvPr id="416" name="Rounded Rectangle 4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7" name="Rounded Rectangle 4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4" name="Group 84"/>
                <p:cNvGrpSpPr/>
                <p:nvPr/>
              </p:nvGrpSpPr>
              <p:grpSpPr>
                <a:xfrm>
                  <a:off x="2428860" y="5500702"/>
                  <a:ext cx="357190" cy="188595"/>
                  <a:chOff x="2428860" y="4929198"/>
                  <a:chExt cx="357190" cy="188595"/>
                </a:xfrm>
                <a:grpFill/>
              </p:grpSpPr>
              <p:sp>
                <p:nvSpPr>
                  <p:cNvPr id="414" name="Rounded Rectangle 4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5" name="Rounded Rectangle 4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5" name="Group 87"/>
                <p:cNvGrpSpPr/>
                <p:nvPr/>
              </p:nvGrpSpPr>
              <p:grpSpPr>
                <a:xfrm>
                  <a:off x="2428860" y="5786454"/>
                  <a:ext cx="357190" cy="188595"/>
                  <a:chOff x="2428860" y="4929198"/>
                  <a:chExt cx="357190" cy="188595"/>
                </a:xfrm>
                <a:grpFill/>
              </p:grpSpPr>
              <p:sp>
                <p:nvSpPr>
                  <p:cNvPr id="412" name="Rounded Rectangle 4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3" name="Rounded Rectangle 4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6" name="Group 90"/>
                <p:cNvGrpSpPr/>
                <p:nvPr/>
              </p:nvGrpSpPr>
              <p:grpSpPr>
                <a:xfrm>
                  <a:off x="2428860" y="6072206"/>
                  <a:ext cx="357190" cy="188595"/>
                  <a:chOff x="2428860" y="4929198"/>
                  <a:chExt cx="357190" cy="188595"/>
                </a:xfrm>
                <a:grpFill/>
              </p:grpSpPr>
              <p:sp>
                <p:nvSpPr>
                  <p:cNvPr id="410" name="Rounded Rectangle 40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1" name="Rounded Rectangle 41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7" name="Group 93"/>
                <p:cNvGrpSpPr/>
                <p:nvPr/>
              </p:nvGrpSpPr>
              <p:grpSpPr>
                <a:xfrm>
                  <a:off x="2428860" y="6357958"/>
                  <a:ext cx="357190" cy="188595"/>
                  <a:chOff x="2428860" y="4929198"/>
                  <a:chExt cx="357190" cy="188595"/>
                </a:xfrm>
                <a:grpFill/>
              </p:grpSpPr>
              <p:sp>
                <p:nvSpPr>
                  <p:cNvPr id="408" name="Rounded Rectangle 40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09" name="Rounded Rectangle 40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99" name="Rounded Rectangle 398"/>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20" name="Group 133"/>
          <p:cNvGrpSpPr/>
          <p:nvPr/>
        </p:nvGrpSpPr>
        <p:grpSpPr>
          <a:xfrm>
            <a:off x="2990603" y="3886798"/>
            <a:ext cx="476253" cy="3000372"/>
            <a:chOff x="1571604" y="3857628"/>
            <a:chExt cx="428628" cy="3000372"/>
          </a:xfrm>
        </p:grpSpPr>
        <p:sp>
          <p:nvSpPr>
            <p:cNvPr id="421" name="Rounded Rectangle 420"/>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2" name="Group 74"/>
            <p:cNvGrpSpPr/>
            <p:nvPr/>
          </p:nvGrpSpPr>
          <p:grpSpPr>
            <a:xfrm>
              <a:off x="1643043" y="4143380"/>
              <a:ext cx="285752" cy="2214578"/>
              <a:chOff x="1643042" y="4071942"/>
              <a:chExt cx="474347" cy="2214578"/>
            </a:xfrm>
          </p:grpSpPr>
          <p:grpSp>
            <p:nvGrpSpPr>
              <p:cNvPr id="423" name="Group 48"/>
              <p:cNvGrpSpPr/>
              <p:nvPr/>
            </p:nvGrpSpPr>
            <p:grpSpPr>
              <a:xfrm>
                <a:off x="1643042" y="4071942"/>
                <a:ext cx="474347" cy="214314"/>
                <a:chOff x="1643042" y="4071942"/>
                <a:chExt cx="474347" cy="214314"/>
              </a:xfrm>
            </p:grpSpPr>
            <p:sp>
              <p:nvSpPr>
                <p:cNvPr id="449" name="Rounded Rectangle 44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Rounded Rectangle 44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1" name="Rounded Rectangle 45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Rounded Rectangle 45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4" name="Group 49"/>
              <p:cNvGrpSpPr/>
              <p:nvPr/>
            </p:nvGrpSpPr>
            <p:grpSpPr>
              <a:xfrm>
                <a:off x="1643042" y="4429132"/>
                <a:ext cx="474347" cy="214314"/>
                <a:chOff x="1643042" y="4071942"/>
                <a:chExt cx="474347" cy="214314"/>
              </a:xfrm>
            </p:grpSpPr>
            <p:sp>
              <p:nvSpPr>
                <p:cNvPr id="445" name="Rounded Rectangle 4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Rounded Rectangle 4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Rounded Rectangle 4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Rounded Rectangle 4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5" name="Group 54"/>
              <p:cNvGrpSpPr/>
              <p:nvPr/>
            </p:nvGrpSpPr>
            <p:grpSpPr>
              <a:xfrm>
                <a:off x="1643042" y="4786322"/>
                <a:ext cx="474347" cy="214314"/>
                <a:chOff x="1643042" y="4071942"/>
                <a:chExt cx="474347" cy="214314"/>
              </a:xfrm>
            </p:grpSpPr>
            <p:sp>
              <p:nvSpPr>
                <p:cNvPr id="441" name="Rounded Rectangle 44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Rounded Rectangle 44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3" name="Rounded Rectangle 44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Rounded Rectangle 44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6" name="Group 59"/>
              <p:cNvGrpSpPr/>
              <p:nvPr/>
            </p:nvGrpSpPr>
            <p:grpSpPr>
              <a:xfrm>
                <a:off x="1643042" y="5214950"/>
                <a:ext cx="474347" cy="214314"/>
                <a:chOff x="1643042" y="4071942"/>
                <a:chExt cx="474347" cy="214314"/>
              </a:xfrm>
            </p:grpSpPr>
            <p:sp>
              <p:nvSpPr>
                <p:cNvPr id="437" name="Rounded Rectangle 43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Rounded Rectangle 43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9" name="Rounded Rectangle 43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Rounded Rectangle 43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7" name="Group 64"/>
              <p:cNvGrpSpPr/>
              <p:nvPr/>
            </p:nvGrpSpPr>
            <p:grpSpPr>
              <a:xfrm>
                <a:off x="1643042" y="5643578"/>
                <a:ext cx="474347" cy="214314"/>
                <a:chOff x="1643042" y="4071942"/>
                <a:chExt cx="474347" cy="214314"/>
              </a:xfrm>
            </p:grpSpPr>
            <p:sp>
              <p:nvSpPr>
                <p:cNvPr id="433" name="Rounded Rectangle 43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ounded Rectangle 43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5" name="Rounded Rectangle 43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Rounded Rectangle 43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8" name="Group 69"/>
              <p:cNvGrpSpPr/>
              <p:nvPr/>
            </p:nvGrpSpPr>
            <p:grpSpPr>
              <a:xfrm>
                <a:off x="1643042" y="6072206"/>
                <a:ext cx="474347" cy="214314"/>
                <a:chOff x="1643042" y="4071942"/>
                <a:chExt cx="474347" cy="214314"/>
              </a:xfrm>
            </p:grpSpPr>
            <p:sp>
              <p:nvSpPr>
                <p:cNvPr id="429" name="Rounded Rectangle 42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Rounded Rectangle 42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1" name="Rounded Rectangle 43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ounded Rectangle 43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453" name="Group 98"/>
          <p:cNvGrpSpPr/>
          <p:nvPr/>
        </p:nvGrpSpPr>
        <p:grpSpPr>
          <a:xfrm>
            <a:off x="9275552" y="4949941"/>
            <a:ext cx="873130" cy="1922642"/>
            <a:chOff x="500034" y="4935358"/>
            <a:chExt cx="785818" cy="1922642"/>
          </a:xfrm>
        </p:grpSpPr>
        <p:grpSp>
          <p:nvGrpSpPr>
            <p:cNvPr id="454"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469"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0"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486"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484"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482"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480"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478"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5"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476"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5" name="Group 35"/>
            <p:cNvGrpSpPr/>
            <p:nvPr/>
          </p:nvGrpSpPr>
          <p:grpSpPr>
            <a:xfrm>
              <a:off x="642910" y="5143512"/>
              <a:ext cx="500066" cy="500066"/>
              <a:chOff x="642910" y="5143512"/>
              <a:chExt cx="500066" cy="500066"/>
            </a:xfrm>
          </p:grpSpPr>
          <p:sp>
            <p:nvSpPr>
              <p:cNvPr id="463" name="Rounded Rectangle 46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Rounded Rectangle 46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5" name="Rounded Rectangle 46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ounded Rectangle 46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ed Rectangle 466"/>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Rounded Rectangle 467"/>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36"/>
            <p:cNvGrpSpPr/>
            <p:nvPr/>
          </p:nvGrpSpPr>
          <p:grpSpPr>
            <a:xfrm>
              <a:off x="642910" y="5857892"/>
              <a:ext cx="500066" cy="500066"/>
              <a:chOff x="642910" y="5143512"/>
              <a:chExt cx="500066" cy="500066"/>
            </a:xfrm>
          </p:grpSpPr>
          <p:sp>
            <p:nvSpPr>
              <p:cNvPr id="457" name="Rounded Rectangle 456"/>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ounded Rectangle 457"/>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ounded Rectangle 458"/>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ounded Rectangle 459"/>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1" name="Rounded Rectangle 460"/>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Rounded Rectangle 461"/>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p:cNvGrpSpPr/>
          <p:nvPr/>
        </p:nvGrpSpPr>
        <p:grpSpPr>
          <a:xfrm>
            <a:off x="4058951" y="5036969"/>
            <a:ext cx="532497" cy="578790"/>
            <a:chOff x="4734132" y="4725938"/>
            <a:chExt cx="1361075" cy="1566907"/>
          </a:xfrm>
        </p:grpSpPr>
        <p:sp>
          <p:nvSpPr>
            <p:cNvPr id="488" name="Freeform 487">
              <a:extLst>
                <a:ext uri="{FF2B5EF4-FFF2-40B4-BE49-F238E27FC236}">
                  <a16:creationId xmlns:a16="http://schemas.microsoft.com/office/drawing/2014/main" xmlns="" id="{216D2B88-AA3E-4CE7-84E7-4A6CE255605F}"/>
                </a:ext>
              </a:extLst>
            </p:cNvPr>
            <p:cNvSpPr>
              <a:spLocks/>
            </p:cNvSpPr>
            <p:nvPr/>
          </p:nvSpPr>
          <p:spPr bwMode="auto">
            <a:xfrm>
              <a:off x="4734132"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9" name="Freeform 488">
              <a:extLst>
                <a:ext uri="{FF2B5EF4-FFF2-40B4-BE49-F238E27FC236}">
                  <a16:creationId xmlns:a16="http://schemas.microsoft.com/office/drawing/2014/main" xmlns="" id="{5D705830-2F15-4A5D-BEBD-6E962E4A976D}"/>
                </a:ext>
              </a:extLst>
            </p:cNvPr>
            <p:cNvSpPr>
              <a:spLocks/>
            </p:cNvSpPr>
            <p:nvPr/>
          </p:nvSpPr>
          <p:spPr bwMode="auto">
            <a:xfrm>
              <a:off x="5006349"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p:cNvGrpSpPr/>
          <p:nvPr/>
        </p:nvGrpSpPr>
        <p:grpSpPr>
          <a:xfrm>
            <a:off x="2386125" y="3936825"/>
            <a:ext cx="565045" cy="534979"/>
            <a:chOff x="1115678" y="4725938"/>
            <a:chExt cx="1361075" cy="1566907"/>
          </a:xfrm>
        </p:grpSpPr>
        <p:sp>
          <p:nvSpPr>
            <p:cNvPr id="490" name="Freeform 489">
              <a:extLst>
                <a:ext uri="{FF2B5EF4-FFF2-40B4-BE49-F238E27FC236}">
                  <a16:creationId xmlns:a16="http://schemas.microsoft.com/office/drawing/2014/main" xmlns="" id="{46DE49EC-8099-4706-88D4-BE58EBDA5753}"/>
                </a:ext>
              </a:extLst>
            </p:cNvPr>
            <p:cNvSpPr>
              <a:spLocks/>
            </p:cNvSpPr>
            <p:nvPr/>
          </p:nvSpPr>
          <p:spPr bwMode="auto">
            <a:xfrm>
              <a:off x="1115678"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1" name="Freeform 490">
              <a:extLst>
                <a:ext uri="{FF2B5EF4-FFF2-40B4-BE49-F238E27FC236}">
                  <a16:creationId xmlns:a16="http://schemas.microsoft.com/office/drawing/2014/main" xmlns="" id="{B4A704E7-BD59-4938-9384-F99FC5AAF6E4}"/>
                </a:ext>
              </a:extLst>
            </p:cNvPr>
            <p:cNvSpPr>
              <a:spLocks/>
            </p:cNvSpPr>
            <p:nvPr/>
          </p:nvSpPr>
          <p:spPr bwMode="auto">
            <a:xfrm>
              <a:off x="1387895"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p:cNvGrpSpPr/>
          <p:nvPr/>
        </p:nvGrpSpPr>
        <p:grpSpPr>
          <a:xfrm>
            <a:off x="912145" y="4386864"/>
            <a:ext cx="484851" cy="581406"/>
            <a:chOff x="2014327" y="4956564"/>
            <a:chExt cx="1361075" cy="1566907"/>
          </a:xfrm>
        </p:grpSpPr>
        <p:sp>
          <p:nvSpPr>
            <p:cNvPr id="492" name="Freeform 491">
              <a:extLst>
                <a:ext uri="{FF2B5EF4-FFF2-40B4-BE49-F238E27FC236}">
                  <a16:creationId xmlns:a16="http://schemas.microsoft.com/office/drawing/2014/main" xmlns="" id="{65FF092B-4F4C-42B5-92CA-F4154B880EE5}"/>
                </a:ext>
              </a:extLst>
            </p:cNvPr>
            <p:cNvSpPr>
              <a:spLocks/>
            </p:cNvSpPr>
            <p:nvPr/>
          </p:nvSpPr>
          <p:spPr bwMode="auto">
            <a:xfrm>
              <a:off x="2014327"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3" name="Freeform 492">
              <a:extLst>
                <a:ext uri="{FF2B5EF4-FFF2-40B4-BE49-F238E27FC236}">
                  <a16:creationId xmlns:a16="http://schemas.microsoft.com/office/drawing/2014/main" xmlns="" id="{0BA4B6CA-674F-4F44-A1B3-367753DBF44F}"/>
                </a:ext>
              </a:extLst>
            </p:cNvPr>
            <p:cNvSpPr>
              <a:spLocks/>
            </p:cNvSpPr>
            <p:nvPr/>
          </p:nvSpPr>
          <p:spPr bwMode="auto">
            <a:xfrm>
              <a:off x="2286544"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p:cNvGrpSpPr/>
          <p:nvPr/>
        </p:nvGrpSpPr>
        <p:grpSpPr>
          <a:xfrm>
            <a:off x="7094143" y="3693740"/>
            <a:ext cx="388147" cy="513403"/>
            <a:chOff x="3827531" y="4956564"/>
            <a:chExt cx="1361075" cy="1566907"/>
          </a:xfrm>
        </p:grpSpPr>
        <p:sp>
          <p:nvSpPr>
            <p:cNvPr id="494" name="Freeform 493">
              <a:extLst>
                <a:ext uri="{FF2B5EF4-FFF2-40B4-BE49-F238E27FC236}">
                  <a16:creationId xmlns:a16="http://schemas.microsoft.com/office/drawing/2014/main" xmlns="" id="{4C51B05A-84E3-43C7-9315-F2CE118915C6}"/>
                </a:ext>
              </a:extLst>
            </p:cNvPr>
            <p:cNvSpPr>
              <a:spLocks/>
            </p:cNvSpPr>
            <p:nvPr/>
          </p:nvSpPr>
          <p:spPr bwMode="auto">
            <a:xfrm>
              <a:off x="3827531"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5" name="Freeform 494">
              <a:extLst>
                <a:ext uri="{FF2B5EF4-FFF2-40B4-BE49-F238E27FC236}">
                  <a16:creationId xmlns:a16="http://schemas.microsoft.com/office/drawing/2014/main" xmlns="" id="{87B48997-A91E-40F2-BE3A-CC941C15D333}"/>
                </a:ext>
              </a:extLst>
            </p:cNvPr>
            <p:cNvSpPr>
              <a:spLocks/>
            </p:cNvSpPr>
            <p:nvPr/>
          </p:nvSpPr>
          <p:spPr bwMode="auto">
            <a:xfrm>
              <a:off x="4099748"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7" name="Oval Callout 26"/>
          <p:cNvSpPr/>
          <p:nvPr/>
        </p:nvSpPr>
        <p:spPr>
          <a:xfrm>
            <a:off x="3722905" y="3245840"/>
            <a:ext cx="2651699" cy="152005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Oval Callout 495"/>
          <p:cNvSpPr/>
          <p:nvPr/>
        </p:nvSpPr>
        <p:spPr>
          <a:xfrm>
            <a:off x="7015588" y="3059831"/>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7" name="Oval Callout 496"/>
          <p:cNvSpPr/>
          <p:nvPr/>
        </p:nvSpPr>
        <p:spPr>
          <a:xfrm>
            <a:off x="872146" y="3899613"/>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Oval Callout 497"/>
          <p:cNvSpPr/>
          <p:nvPr/>
        </p:nvSpPr>
        <p:spPr>
          <a:xfrm>
            <a:off x="2358647" y="3320729"/>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671069" y="3585950"/>
            <a:ext cx="2766446" cy="1015663"/>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Riding Noida today. Anyone Interested to pool with me?</a:t>
            </a:r>
          </a:p>
        </p:txBody>
      </p:sp>
      <p:sp>
        <p:nvSpPr>
          <p:cNvPr id="30" name="TextBox 29"/>
          <p:cNvSpPr txBox="1"/>
          <p:nvPr/>
        </p:nvSpPr>
        <p:spPr>
          <a:xfrm>
            <a:off x="2368737" y="3389188"/>
            <a:ext cx="1068048" cy="415498"/>
          </a:xfrm>
          <a:prstGeom prst="rect">
            <a:avLst/>
          </a:prstGeom>
          <a:noFill/>
        </p:spPr>
        <p:txBody>
          <a:bodyPr wrap="square" rtlCol="0">
            <a:spAutoFit/>
          </a:bodyPr>
          <a:lstStyle/>
          <a:p>
            <a:r>
              <a:rPr lang="en-IN" dirty="0"/>
              <a:t>YES</a:t>
            </a:r>
          </a:p>
        </p:txBody>
      </p:sp>
      <p:sp>
        <p:nvSpPr>
          <p:cNvPr id="31" name="TextBox 30"/>
          <p:cNvSpPr txBox="1"/>
          <p:nvPr/>
        </p:nvSpPr>
        <p:spPr>
          <a:xfrm>
            <a:off x="906292" y="3933694"/>
            <a:ext cx="1398014" cy="415498"/>
          </a:xfrm>
          <a:prstGeom prst="rect">
            <a:avLst/>
          </a:prstGeom>
          <a:noFill/>
        </p:spPr>
        <p:txBody>
          <a:bodyPr wrap="square" rtlCol="0">
            <a:spAutoFit/>
          </a:bodyPr>
          <a:lstStyle/>
          <a:p>
            <a:r>
              <a:rPr lang="en-IN" dirty="0"/>
              <a:t>YES</a:t>
            </a:r>
          </a:p>
        </p:txBody>
      </p:sp>
      <p:sp>
        <p:nvSpPr>
          <p:cNvPr id="64" name="TextBox 63"/>
          <p:cNvSpPr txBox="1"/>
          <p:nvPr/>
        </p:nvSpPr>
        <p:spPr>
          <a:xfrm>
            <a:off x="7080151" y="3155176"/>
            <a:ext cx="1273465" cy="415498"/>
          </a:xfrm>
          <a:prstGeom prst="rect">
            <a:avLst/>
          </a:prstGeom>
          <a:noFill/>
        </p:spPr>
        <p:txBody>
          <a:bodyPr wrap="square" rtlCol="0">
            <a:spAutoFit/>
          </a:bodyPr>
          <a:lstStyle/>
          <a:p>
            <a:r>
              <a:rPr lang="en-IN" dirty="0"/>
              <a:t>YES</a:t>
            </a:r>
          </a:p>
        </p:txBody>
      </p:sp>
      <p:sp>
        <p:nvSpPr>
          <p:cNvPr id="65" name="TextBox 64"/>
          <p:cNvSpPr txBox="1"/>
          <p:nvPr/>
        </p:nvSpPr>
        <p:spPr>
          <a:xfrm>
            <a:off x="1472711" y="2092814"/>
            <a:ext cx="3798939" cy="461665"/>
          </a:xfrm>
          <a:prstGeom prst="rect">
            <a:avLst/>
          </a:prstGeom>
          <a:noFill/>
        </p:spPr>
        <p:txBody>
          <a:bodyPr wrap="square" rtlCol="0">
            <a:spAutoFit/>
          </a:bodyPr>
          <a:lstStyle/>
          <a:p>
            <a:r>
              <a:rPr lang="en-IN" sz="2400" dirty="0">
                <a:latin typeface="Times New Roman" pitchFamily="18" charset="0"/>
                <a:cs typeface="Times New Roman" pitchFamily="18" charset="0"/>
              </a:rPr>
              <a:t>Ride with people  you trust </a:t>
            </a:r>
          </a:p>
        </p:txBody>
      </p:sp>
    </p:spTree>
    <p:extLst>
      <p:ext uri="{BB962C8B-B14F-4D97-AF65-F5344CB8AC3E}">
        <p14:creationId xmlns:p14="http://schemas.microsoft.com/office/powerpoint/2010/main" val="66438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182"/>
          <p:cNvGrpSpPr/>
          <p:nvPr/>
        </p:nvGrpSpPr>
        <p:grpSpPr>
          <a:xfrm>
            <a:off x="0" y="0"/>
            <a:ext cx="5649709" cy="4293843"/>
            <a:chOff x="0" y="0"/>
            <a:chExt cx="6096000" cy="5246243"/>
          </a:xfrm>
        </p:grpSpPr>
        <p:sp>
          <p:nvSpPr>
            <p:cNvPr id="26"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27"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8"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6" name="Rectangle 5"/>
          <p:cNvSpPr/>
          <p:nvPr/>
        </p:nvSpPr>
        <p:spPr>
          <a:xfrm>
            <a:off x="460123" y="171970"/>
            <a:ext cx="9897988" cy="707886"/>
          </a:xfrm>
          <a:prstGeom prst="rect">
            <a:avLst/>
          </a:prstGeom>
        </p:spPr>
        <p:txBody>
          <a:bodyPr wrap="square">
            <a:spAutoFit/>
          </a:bodyPr>
          <a:lstStyle/>
          <a:p>
            <a:pPr lvl="0">
              <a:defRPr/>
            </a:pPr>
            <a:r>
              <a:rPr lang="en-US" sz="4000" b="1" dirty="0">
                <a:latin typeface="Arial Black" pitchFamily="34" charset="0"/>
                <a:ea typeface="Noto Sans" panose="020B0502040504020204" pitchFamily="34"/>
                <a:cs typeface="Noto Sans" panose="020B0502040504020204" pitchFamily="34"/>
              </a:rPr>
              <a:t>Ride Share it’s a simple process </a:t>
            </a:r>
            <a:endParaRPr lang="en-GB" sz="4000" b="1" dirty="0">
              <a:latin typeface="Arial Black" pitchFamily="34" charset="0"/>
              <a:ea typeface="Noto Sans" panose="020B0502040504020204" pitchFamily="34"/>
              <a:cs typeface="Noto Sans" panose="020B0502040504020204" pitchFamily="34"/>
            </a:endParaRPr>
          </a:p>
        </p:txBody>
      </p:sp>
      <p:sp>
        <p:nvSpPr>
          <p:cNvPr id="7" name="Rounded Rectangle 6"/>
          <p:cNvSpPr/>
          <p:nvPr/>
        </p:nvSpPr>
        <p:spPr>
          <a:xfrm>
            <a:off x="441843" y="769852"/>
            <a:ext cx="9386266" cy="4571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085284" y="1345077"/>
            <a:ext cx="8190462" cy="461665"/>
          </a:xfrm>
          <a:prstGeom prst="rect">
            <a:avLst/>
          </a:prstGeom>
          <a:noFill/>
        </p:spPr>
        <p:txBody>
          <a:bodyPr wrap="square" rtlCol="0">
            <a:spAutoFit/>
          </a:bodyPr>
          <a:lstStyle/>
          <a:p>
            <a:r>
              <a:rPr lang="en-IN" sz="2400" dirty="0">
                <a:latin typeface="Times New Roman" pitchFamily="18" charset="0"/>
                <a:cs typeface="Times New Roman" pitchFamily="18" charset="0"/>
              </a:rPr>
              <a:t>Now ride with people from your society </a:t>
            </a:r>
          </a:p>
        </p:txBody>
      </p:sp>
      <p:sp>
        <p:nvSpPr>
          <p:cNvPr id="9" name="TextBox 8"/>
          <p:cNvSpPr txBox="1"/>
          <p:nvPr/>
        </p:nvSpPr>
        <p:spPr>
          <a:xfrm>
            <a:off x="244386" y="4334642"/>
            <a:ext cx="1944216" cy="1200329"/>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Its simple Add your pool offer </a:t>
            </a:r>
          </a:p>
        </p:txBody>
      </p:sp>
      <p:sp>
        <p:nvSpPr>
          <p:cNvPr id="10" name="TextBox 9"/>
          <p:cNvSpPr txBox="1"/>
          <p:nvPr/>
        </p:nvSpPr>
        <p:spPr>
          <a:xfrm>
            <a:off x="8937841" y="2282620"/>
            <a:ext cx="2288021" cy="1938992"/>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 Select destination &amp; negotiate on the price and submit </a:t>
            </a:r>
          </a:p>
        </p:txBody>
      </p:sp>
      <p:sp>
        <p:nvSpPr>
          <p:cNvPr id="11" name="TextBox 10"/>
          <p:cNvSpPr txBox="1"/>
          <p:nvPr/>
        </p:nvSpPr>
        <p:spPr>
          <a:xfrm>
            <a:off x="8937841" y="923855"/>
            <a:ext cx="2952328" cy="2308324"/>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Call the person who show interest and close the deal. </a:t>
            </a:r>
          </a:p>
          <a:p>
            <a:pPr marL="342900" indent="-342900">
              <a:buFont typeface="Arial" pitchFamily="34" charset="0"/>
              <a:buChar char="•"/>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p:txBody>
      </p:sp>
      <p:grpSp>
        <p:nvGrpSpPr>
          <p:cNvPr id="17" name="Group 16"/>
          <p:cNvGrpSpPr/>
          <p:nvPr/>
        </p:nvGrpSpPr>
        <p:grpSpPr>
          <a:xfrm>
            <a:off x="2117361" y="1928659"/>
            <a:ext cx="2990000" cy="4681588"/>
            <a:chOff x="3898962" y="1413570"/>
            <a:chExt cx="2990000" cy="4896886"/>
          </a:xfrm>
        </p:grpSpPr>
        <p:pic>
          <p:nvPicPr>
            <p:cNvPr id="5" name="Picture 3" descr="C:\Users\varun\Desktop\all doc\pictures for presentation\Screenshots\ride share\ride share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79" y="1993568"/>
              <a:ext cx="2160240" cy="3808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50D88E09-E38B-4ED0-B4D8-74811CFF391D}"/>
                </a:ext>
              </a:extLst>
            </p:cNvPr>
            <p:cNvGrpSpPr/>
            <p:nvPr/>
          </p:nvGrpSpPr>
          <p:grpSpPr>
            <a:xfrm>
              <a:off x="3898962" y="1413570"/>
              <a:ext cx="2990000" cy="4896886"/>
              <a:chOff x="1312561" y="1955177"/>
              <a:chExt cx="2342184" cy="3835929"/>
            </a:xfrm>
          </p:grpSpPr>
          <p:sp>
            <p:nvSpPr>
              <p:cNvPr id="15" name="Oval 14">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grpSp>
        <p:nvGrpSpPr>
          <p:cNvPr id="23" name="Group 22"/>
          <p:cNvGrpSpPr/>
          <p:nvPr/>
        </p:nvGrpSpPr>
        <p:grpSpPr>
          <a:xfrm>
            <a:off x="6285746" y="1879906"/>
            <a:ext cx="2990000" cy="4681588"/>
            <a:chOff x="6285746" y="1733648"/>
            <a:chExt cx="2990000" cy="4681588"/>
          </a:xfrm>
        </p:grpSpPr>
        <p:pic>
          <p:nvPicPr>
            <p:cNvPr id="4" name="Picture 2" descr="C:\Users\varun\Desktop\all doc\pictures for presentation\Screenshots\ride share\ride 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136" y="2325600"/>
              <a:ext cx="2091924" cy="36724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xmlns="" id="{50D88E09-E38B-4ED0-B4D8-74811CFF391D}"/>
                </a:ext>
              </a:extLst>
            </p:cNvPr>
            <p:cNvGrpSpPr/>
            <p:nvPr/>
          </p:nvGrpSpPr>
          <p:grpSpPr>
            <a:xfrm>
              <a:off x="6285746" y="1733648"/>
              <a:ext cx="2990000" cy="4681588"/>
              <a:chOff x="1312561" y="1955177"/>
              <a:chExt cx="2342184" cy="3835929"/>
            </a:xfrm>
          </p:grpSpPr>
          <p:sp>
            <p:nvSpPr>
              <p:cNvPr id="21" name="Oval 20">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2" name="Freeform 21"/>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sp>
        <p:nvSpPr>
          <p:cNvPr id="24" name="Right Arrow 23"/>
          <p:cNvSpPr/>
          <p:nvPr/>
        </p:nvSpPr>
        <p:spPr>
          <a:xfrm>
            <a:off x="5015086" y="3217545"/>
            <a:ext cx="1440160" cy="7883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275746" y="4732415"/>
            <a:ext cx="3638085" cy="846386"/>
          </a:xfrm>
          <a:prstGeom prst="rect">
            <a:avLst/>
          </a:prstGeom>
          <a:noFill/>
        </p:spPr>
        <p:txBody>
          <a:bodyPr wrap="square" rtlCol="0">
            <a:spAutoFit/>
          </a:bodyPr>
          <a:lstStyle/>
          <a:p>
            <a:r>
              <a:rPr lang="en-IN" sz="2800" b="1" u="sng" dirty="0">
                <a:latin typeface="Times New Roman" pitchFamily="18" charset="0"/>
                <a:cs typeface="Times New Roman" pitchFamily="18" charset="0"/>
              </a:rPr>
              <a:t>Happy Ride share </a:t>
            </a:r>
          </a:p>
          <a:p>
            <a:endParaRPr lang="en-IN" dirty="0"/>
          </a:p>
        </p:txBody>
      </p:sp>
      <p:sp>
        <p:nvSpPr>
          <p:cNvPr id="29" name="Google Shape;510;p39"/>
          <p:cNvSpPr/>
          <p:nvPr/>
        </p:nvSpPr>
        <p:spPr>
          <a:xfrm>
            <a:off x="9976935" y="5321223"/>
            <a:ext cx="1144591" cy="104526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843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182"/>
          <p:cNvGrpSpPr/>
          <p:nvPr/>
        </p:nvGrpSpPr>
        <p:grpSpPr>
          <a:xfrm>
            <a:off x="0" y="0"/>
            <a:ext cx="5696116" cy="5246243"/>
            <a:chOff x="0" y="0"/>
            <a:chExt cx="5696116" cy="5246243"/>
          </a:xfrm>
        </p:grpSpPr>
        <p:sp>
          <p:nvSpPr>
            <p:cNvPr id="12"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3" name="Path184"/>
            <p:cNvSpPr/>
            <p:nvPr/>
          </p:nvSpPr>
          <p:spPr>
            <a:xfrm>
              <a:off x="478582" y="677582"/>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886880"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a16="http://schemas.microsoft.com/office/drawing/2014/main" xmlns=""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p:spPr>
        </p:pic>
      </p:grpSp>
      <p:grpSp>
        <p:nvGrpSpPr>
          <p:cNvPr id="7" name="Group 6">
            <a:extLst>
              <a:ext uri="{FF2B5EF4-FFF2-40B4-BE49-F238E27FC236}">
                <a16:creationId xmlns:a16="http://schemas.microsoft.com/office/drawing/2014/main" xmlns=""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a16="http://schemas.microsoft.com/office/drawing/2014/main" xmlns=""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6095206" y="716708"/>
            <a:ext cx="5427320" cy="707886"/>
          </a:xfrm>
          <a:prstGeom prst="rect">
            <a:avLst/>
          </a:prstGeom>
        </p:spPr>
        <p:txBody>
          <a:bodyPr wrap="none">
            <a:spAutoFit/>
          </a:bodyPr>
          <a:lstStyle/>
          <a:p>
            <a:r>
              <a:rPr lang="en-IN" sz="4000" dirty="0">
                <a:latin typeface="Arial Black" pitchFamily="34" charset="0"/>
              </a:rPr>
              <a:t>RWA - Notification</a:t>
            </a:r>
            <a:r>
              <a:rPr lang="en-IN" sz="2800" dirty="0">
                <a:latin typeface="Arial Black" pitchFamily="34" charset="0"/>
              </a:rPr>
              <a:t> </a:t>
            </a:r>
          </a:p>
        </p:txBody>
      </p:sp>
      <p:cxnSp>
        <p:nvCxnSpPr>
          <p:cNvPr id="4" name="Straight Connector 3"/>
          <p:cNvCxnSpPr/>
          <p:nvPr/>
        </p:nvCxnSpPr>
        <p:spPr>
          <a:xfrm>
            <a:off x="6096000" y="14589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0" y="1768893"/>
            <a:ext cx="3311574" cy="3323987"/>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Traditional ways </a:t>
            </a:r>
          </a:p>
          <a:p>
            <a:endParaRPr lang="en-IN" dirty="0"/>
          </a:p>
          <a:p>
            <a:pPr marL="342900" indent="-342900">
              <a:buFont typeface="Arial" pitchFamily="34" charset="0"/>
              <a:buChar char="•"/>
            </a:pPr>
            <a:r>
              <a:rPr lang="en-IN" sz="2000" dirty="0">
                <a:latin typeface="Times New Roman" pitchFamily="18" charset="0"/>
                <a:cs typeface="Times New Roman" pitchFamily="18" charset="0"/>
              </a:rPr>
              <a:t>RWA Post Notifications on Notice </a:t>
            </a:r>
            <a:r>
              <a:rPr lang="en-IN" sz="2000" dirty="0" smtClean="0">
                <a:latin typeface="Times New Roman" pitchFamily="18" charset="0"/>
                <a:cs typeface="Times New Roman" pitchFamily="18" charset="0"/>
              </a:rPr>
              <a:t>Board</a:t>
            </a:r>
          </a:p>
          <a:p>
            <a:pPr marL="342900" indent="-342900">
              <a:buFont typeface="Arial" pitchFamily="34" charset="0"/>
              <a:buChar char="•"/>
            </a:pP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Residents do not regularly </a:t>
            </a:r>
            <a:r>
              <a:rPr lang="en-IN" sz="2000" dirty="0" smtClean="0">
                <a:latin typeface="Times New Roman" pitchFamily="18" charset="0"/>
                <a:cs typeface="Times New Roman" pitchFamily="18" charset="0"/>
              </a:rPr>
              <a:t>see  </a:t>
            </a:r>
            <a:r>
              <a:rPr lang="en-IN" sz="2000" dirty="0">
                <a:latin typeface="Times New Roman" pitchFamily="18" charset="0"/>
                <a:cs typeface="Times New Roman" pitchFamily="18" charset="0"/>
              </a:rPr>
              <a:t>Notice Board. </a:t>
            </a:r>
            <a:endParaRPr lang="en-IN" sz="2000" dirty="0" smtClean="0">
              <a:latin typeface="Times New Roman" pitchFamily="18" charset="0"/>
              <a:cs typeface="Times New Roman" pitchFamily="18" charset="0"/>
            </a:endParaRPr>
          </a:p>
          <a:p>
            <a:pPr marL="342900" indent="-342900">
              <a:buFont typeface="Arial" pitchFamily="34" charset="0"/>
              <a:buChar char="•"/>
            </a:pP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Missed many in cluster.</a:t>
            </a:r>
          </a:p>
          <a:p>
            <a:endParaRPr lang="en-IN" dirty="0"/>
          </a:p>
        </p:txBody>
      </p:sp>
      <p:sp>
        <p:nvSpPr>
          <p:cNvPr id="15" name="TextBox 14"/>
          <p:cNvSpPr txBox="1"/>
          <p:nvPr/>
        </p:nvSpPr>
        <p:spPr>
          <a:xfrm>
            <a:off x="9407574" y="1768893"/>
            <a:ext cx="2520280" cy="3354765"/>
          </a:xfrm>
          <a:prstGeom prst="rect">
            <a:avLst/>
          </a:prstGeom>
          <a:noFill/>
        </p:spPr>
        <p:txBody>
          <a:bodyPr wrap="square" rtlCol="0">
            <a:spAutoFit/>
          </a:bodyPr>
          <a:lstStyle/>
          <a:p>
            <a:r>
              <a:rPr lang="en-IN" sz="2800" b="1" dirty="0">
                <a:latin typeface="Times New Roman" pitchFamily="18" charset="0"/>
                <a:cs typeface="Times New Roman" pitchFamily="18" charset="0"/>
              </a:rPr>
              <a:t>With </a:t>
            </a:r>
            <a:r>
              <a:rPr lang="en-IN" sz="2800" b="1" dirty="0" err="1">
                <a:latin typeface="Times New Roman" pitchFamily="18" charset="0"/>
                <a:cs typeface="Times New Roman" pitchFamily="18" charset="0"/>
              </a:rPr>
              <a:t>Nestin</a:t>
            </a:r>
            <a:r>
              <a:rPr lang="en-IN" sz="2800" b="1" dirty="0">
                <a:latin typeface="Times New Roman" pitchFamily="18" charset="0"/>
                <a:cs typeface="Times New Roman" pitchFamily="18" charset="0"/>
              </a:rPr>
              <a:t> </a:t>
            </a:r>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All Notices are on your Mobile</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Can view them anytime-anywhere</a:t>
            </a:r>
          </a:p>
          <a:p>
            <a:endParaRPr lang="en-IN"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0526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1390" y="603812"/>
            <a:ext cx="2537426" cy="707886"/>
          </a:xfrm>
          <a:prstGeom prst="rect">
            <a:avLst/>
          </a:prstGeom>
        </p:spPr>
        <p:txBody>
          <a:bodyPr wrap="none">
            <a:spAutoFit/>
          </a:bodyPr>
          <a:lstStyle/>
          <a:p>
            <a:r>
              <a:rPr lang="en-IN" sz="40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3" name="Group182"/>
          <p:cNvGrpSpPr/>
          <p:nvPr/>
        </p:nvGrpSpPr>
        <p:grpSpPr>
          <a:xfrm>
            <a:off x="478582" y="0"/>
            <a:ext cx="5247409" cy="5054154"/>
            <a:chOff x="0" y="0"/>
            <a:chExt cx="5421516" cy="5054154"/>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478582" y="625468"/>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612280" y="1269554"/>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1090862" y="900727"/>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xmlns=""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
        <p:nvSpPr>
          <p:cNvPr id="17" name="TextBox 16"/>
          <p:cNvSpPr txBox="1"/>
          <p:nvPr/>
        </p:nvSpPr>
        <p:spPr>
          <a:xfrm>
            <a:off x="5725991" y="1499860"/>
            <a:ext cx="3311574" cy="4231928"/>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Traditional ways </a:t>
            </a:r>
          </a:p>
          <a:p>
            <a:pPr marL="342900" indent="-342900">
              <a:buFont typeface="Arial" pitchFamily="34" charset="0"/>
              <a:buChar char="•"/>
            </a:pPr>
            <a:r>
              <a:rPr lang="en-IN" sz="2400" dirty="0">
                <a:latin typeface="Times New Roman" pitchFamily="18" charset="0"/>
                <a:cs typeface="Times New Roman" pitchFamily="18" charset="0"/>
              </a:rPr>
              <a:t>Need vendor for daily needs –</a:t>
            </a:r>
          </a:p>
          <a:p>
            <a:pPr lvl="1"/>
            <a:r>
              <a:rPr lang="en-IN" sz="2000" dirty="0">
                <a:latin typeface="Times New Roman" pitchFamily="18" charset="0"/>
                <a:cs typeface="Times New Roman" pitchFamily="18" charset="0"/>
              </a:rPr>
              <a:t>Water suppliers, Newspaper Vendor, Milk Vendor etc. </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Vendor </a:t>
            </a:r>
            <a:r>
              <a:rPr lang="en-IN" sz="2400" dirty="0" smtClean="0">
                <a:latin typeface="Times New Roman" pitchFamily="18" charset="0"/>
                <a:cs typeface="Times New Roman" pitchFamily="18" charset="0"/>
              </a:rPr>
              <a:t>Contact information </a:t>
            </a:r>
            <a:r>
              <a:rPr lang="en-IN" sz="2400" dirty="0">
                <a:latin typeface="Times New Roman" pitchFamily="18" charset="0"/>
                <a:cs typeface="Times New Roman" pitchFamily="18" charset="0"/>
              </a:rPr>
              <a:t>–</a:t>
            </a:r>
          </a:p>
          <a:p>
            <a:pPr lvl="1"/>
            <a:r>
              <a:rPr lang="en-IN" sz="2000" dirty="0">
                <a:latin typeface="Times New Roman" pitchFamily="18" charset="0"/>
                <a:cs typeface="Times New Roman" pitchFamily="18" charset="0"/>
              </a:rPr>
              <a:t>Ask guard, neighbours or searching visiting cards.</a:t>
            </a:r>
          </a:p>
          <a:p>
            <a:endParaRPr lang="en-IN" dirty="0"/>
          </a:p>
        </p:txBody>
      </p:sp>
      <p:sp>
        <p:nvSpPr>
          <p:cNvPr id="18" name="TextBox 17"/>
          <p:cNvSpPr txBox="1"/>
          <p:nvPr/>
        </p:nvSpPr>
        <p:spPr>
          <a:xfrm>
            <a:off x="9037565" y="1576804"/>
            <a:ext cx="2520280" cy="4031873"/>
          </a:xfrm>
          <a:prstGeom prst="rect">
            <a:avLst/>
          </a:prstGeom>
          <a:noFill/>
        </p:spPr>
        <p:txBody>
          <a:bodyPr wrap="square" rtlCol="0">
            <a:spAutoFit/>
          </a:bodyPr>
          <a:lstStyle/>
          <a:p>
            <a:r>
              <a:rPr lang="en-IN" sz="2800" b="1" dirty="0">
                <a:latin typeface="Times New Roman" pitchFamily="18" charset="0"/>
                <a:cs typeface="Times New Roman" pitchFamily="18" charset="0"/>
              </a:rPr>
              <a:t>With </a:t>
            </a:r>
            <a:r>
              <a:rPr lang="en-IN" sz="2800" b="1" dirty="0" err="1">
                <a:latin typeface="Times New Roman" pitchFamily="18" charset="0"/>
                <a:cs typeface="Times New Roman" pitchFamily="18" charset="0"/>
              </a:rPr>
              <a:t>Nestin</a:t>
            </a:r>
            <a:r>
              <a:rPr lang="en-IN" sz="2800" b="1" dirty="0">
                <a:latin typeface="Times New Roman" pitchFamily="18" charset="0"/>
                <a:cs typeface="Times New Roman" pitchFamily="18" charset="0"/>
              </a:rPr>
              <a:t> </a:t>
            </a:r>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Admin Register approved Vendors</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Residents Get info on Mobile. </a:t>
            </a:r>
          </a:p>
          <a:p>
            <a:endParaRPr lang="en-IN"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110193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7817" y="501262"/>
            <a:ext cx="2441694" cy="707886"/>
          </a:xfrm>
          <a:prstGeom prst="rect">
            <a:avLst/>
          </a:prstGeom>
        </p:spPr>
        <p:txBody>
          <a:bodyPr wrap="none">
            <a:spAutoFit/>
          </a:bodyPr>
          <a:lstStyle/>
          <a:p>
            <a:r>
              <a:rPr lang="en-IN" sz="4000" dirty="0">
                <a:latin typeface="Arial Black" pitchFamily="34" charset="0"/>
                <a:cs typeface="Times New Roman" pitchFamily="18" charset="0"/>
              </a:rPr>
              <a:t>Opinion</a:t>
            </a:r>
            <a:r>
              <a:rPr lang="en-IN" sz="2800" dirty="0">
                <a:latin typeface="Arial Black" pitchFamily="34" charset="0"/>
                <a:cs typeface="Times New Roman" pitchFamily="18" charset="0"/>
              </a:rPr>
              <a:t>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3000821"/>
          </a:xfrm>
          <a:prstGeom prst="rect">
            <a:avLst/>
          </a:prstGeom>
        </p:spPr>
        <p:txBody>
          <a:bodyPr>
            <a:spAutoFit/>
          </a:bodyPr>
          <a:lstStyle/>
          <a:p>
            <a:pPr marL="342900" indent="-342900">
              <a:buFont typeface="Arial" pitchFamily="34" charset="0"/>
              <a:buChar char="•"/>
            </a:pPr>
            <a:r>
              <a:rPr lang="en-IN" sz="2400" dirty="0">
                <a:latin typeface="Times New Roman" pitchFamily="18" charset="0"/>
                <a:cs typeface="Times New Roman" pitchFamily="18" charset="0"/>
              </a:rPr>
              <a:t>Society Decision Needs people opinion</a:t>
            </a:r>
          </a:p>
          <a:p>
            <a:pPr marL="342900" indent="-342900">
              <a:buFont typeface="Arial" pitchFamily="34" charset="0"/>
              <a:buChar char="•"/>
            </a:pPr>
            <a:r>
              <a:rPr lang="en-IN" sz="2400" dirty="0">
                <a:latin typeface="Times New Roman" pitchFamily="18" charset="0"/>
                <a:cs typeface="Times New Roman" pitchFamily="18" charset="0"/>
              </a:rPr>
              <a:t>Meeting Dominated by Smart Residents</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Want everybody’s opinion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Conduct a poll in your society before taking decision  using </a:t>
            </a:r>
            <a:r>
              <a:rPr lang="en-IN" sz="2400" dirty="0" err="1">
                <a:latin typeface="Times New Roman" pitchFamily="18" charset="0"/>
                <a:cs typeface="Times New Roman" pitchFamily="18" charset="0"/>
              </a:rPr>
              <a:t>Nestin</a:t>
            </a:r>
            <a:r>
              <a:rPr lang="en-IN" sz="2400" dirty="0">
                <a:latin typeface="Times New Roman" pitchFamily="18" charset="0"/>
                <a:cs typeface="Times New Roman" pitchFamily="18" charset="0"/>
              </a:rPr>
              <a:t>. </a:t>
            </a:r>
          </a:p>
          <a:p>
            <a:r>
              <a:rPr lang="en-IN" dirty="0"/>
              <a:t>. </a:t>
            </a:r>
          </a:p>
        </p:txBody>
      </p:sp>
      <p:grpSp>
        <p:nvGrpSpPr>
          <p:cNvPr id="6" name="Group182"/>
          <p:cNvGrpSpPr/>
          <p:nvPr/>
        </p:nvGrpSpPr>
        <p:grpSpPr>
          <a:xfrm>
            <a:off x="27904" y="53819"/>
            <a:ext cx="5635453" cy="5091507"/>
            <a:chOff x="0" y="0"/>
            <a:chExt cx="5635453" cy="5091507"/>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676677" y="424861"/>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826217" y="1306907"/>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a16="http://schemas.microsoft.com/office/drawing/2014/main" xmlns=""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a16="http://schemas.microsoft.com/office/drawing/2014/main" xmlns=""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a:t>YES</a:t>
                </a:r>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a16="http://schemas.microsoft.com/office/drawing/2014/main" xmlns=""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a:t>NO</a:t>
                </a:r>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a16="http://schemas.microsoft.com/office/drawing/2014/main" xmlns=""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a:t>I VOTE FOR IT</a:t>
                </a:r>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a16="http://schemas.microsoft.com/office/drawing/2014/main" xmlns=""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a:t>YES</a:t>
                </a:r>
              </a:p>
            </p:txBody>
          </p:sp>
        </p:grpSp>
      </p:grpSp>
      <p:grpSp>
        <p:nvGrpSpPr>
          <p:cNvPr id="90" name="Group 89"/>
          <p:cNvGrpSpPr/>
          <p:nvPr/>
        </p:nvGrpSpPr>
        <p:grpSpPr>
          <a:xfrm>
            <a:off x="775769" y="655927"/>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a16="http://schemas.microsoft.com/office/drawing/2014/main" xmlns=""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4175941" y="803806"/>
            <a:ext cx="2275291"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1" name="Text Box211"/>
          <p:cNvSpPr txBox="1"/>
          <p:nvPr/>
        </p:nvSpPr>
        <p:spPr>
          <a:xfrm>
            <a:off x="5647768" y="2270548"/>
            <a:ext cx="668363" cy="533479"/>
          </a:xfrm>
          <a:prstGeom prst="rect">
            <a:avLst/>
          </a:prstGeom>
          <a:solidFill>
            <a:schemeClr val="tx2">
              <a:lumMod val="60000"/>
              <a:lumOff val="40000"/>
            </a:schemeClr>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371844" y="305946"/>
            <a:ext cx="3164521"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4000" b="1" spc="56" dirty="0">
                <a:solidFill>
                  <a:srgbClr val="262626"/>
                </a:solidFill>
                <a:latin typeface="Arial"/>
                <a:ea typeface="Arial"/>
                <a:cs typeface="Arial"/>
              </a:rPr>
              <a:t>Security</a:t>
            </a:r>
            <a:endParaRPr lang="en-US" altLang="zh-CN" sz="4000" dirty="0">
              <a:latin typeface="Arial"/>
              <a:ea typeface="Arial"/>
              <a:cs typeface="Arial"/>
            </a:endParaRPr>
          </a:p>
        </p:txBody>
      </p:sp>
      <p:sp>
        <p:nvSpPr>
          <p:cNvPr id="213" name="Text Box213"/>
          <p:cNvSpPr txBox="1"/>
          <p:nvPr/>
        </p:nvSpPr>
        <p:spPr>
          <a:xfrm>
            <a:off x="1789570" y="1744327"/>
            <a:ext cx="2140027"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44" dirty="0">
                <a:solidFill>
                  <a:srgbClr val="000000"/>
                </a:solidFill>
                <a:latin typeface="Times New Roman" pitchFamily="18" charset="0"/>
                <a:ea typeface="Arial"/>
                <a:cs typeface="Times New Roman" pitchFamily="18" charset="0"/>
              </a:rPr>
              <a:t>Old</a:t>
            </a:r>
            <a:r>
              <a:rPr lang="en-US" altLang="zh-CN" sz="2800" b="1" spc="-175"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4" name="Text Box214"/>
          <p:cNvSpPr txBox="1"/>
          <p:nvPr/>
        </p:nvSpPr>
        <p:spPr>
          <a:xfrm>
            <a:off x="905924" y="2313811"/>
            <a:ext cx="4282143" cy="289888"/>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172212" indent="-172212" algn="l" rtl="0">
              <a:lnSpc>
                <a:spcPts val="192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3" dirty="0">
                <a:solidFill>
                  <a:srgbClr val="000000"/>
                </a:solidFill>
                <a:latin typeface="Times New Roman" pitchFamily="18" charset="0"/>
                <a:ea typeface="Arial"/>
                <a:cs typeface="Times New Roman" pitchFamily="18" charset="0"/>
              </a:rPr>
              <a:t> </a:t>
            </a:r>
            <a:r>
              <a:rPr lang="en-US" altLang="zh-CN" sz="2400" spc="115" dirty="0">
                <a:solidFill>
                  <a:srgbClr val="000000"/>
                </a:solidFill>
                <a:latin typeface="Times New Roman" pitchFamily="18" charset="0"/>
                <a:ea typeface="Arial"/>
                <a:cs typeface="Times New Roman" pitchFamily="18" charset="0"/>
              </a:rPr>
              <a:t>/</a:t>
            </a:r>
            <a:r>
              <a:rPr lang="en-US" altLang="zh-CN" sz="2400" spc="-143" dirty="0">
                <a:solidFill>
                  <a:srgbClr val="000000"/>
                </a:solidFill>
                <a:latin typeface="Times New Roman" pitchFamily="18" charset="0"/>
                <a:ea typeface="Arial"/>
                <a:cs typeface="Times New Roman" pitchFamily="18" charset="0"/>
              </a:rPr>
              <a:t> </a:t>
            </a:r>
            <a:r>
              <a:rPr lang="en-US" altLang="zh-CN" sz="2400" spc="86" dirty="0">
                <a:solidFill>
                  <a:srgbClr val="000000"/>
                </a:solidFill>
                <a:latin typeface="Times New Roman" pitchFamily="18" charset="0"/>
                <a:ea typeface="Arial"/>
                <a:cs typeface="Times New Roman" pitchFamily="18" charset="0"/>
              </a:rPr>
              <a:t>Guard</a:t>
            </a:r>
            <a:r>
              <a:rPr lang="en-US" altLang="zh-CN" sz="2400" spc="-106"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calls</a:t>
            </a:r>
            <a:r>
              <a:rPr lang="en-US" altLang="zh-CN" sz="2400" spc="-79" dirty="0">
                <a:solidFill>
                  <a:srgbClr val="000000"/>
                </a:solidFill>
                <a:latin typeface="Times New Roman" pitchFamily="18" charset="0"/>
                <a:ea typeface="Arial"/>
                <a:cs typeface="Times New Roman" pitchFamily="18" charset="0"/>
              </a:rPr>
              <a:t> </a:t>
            </a:r>
            <a:r>
              <a:rPr lang="en-US" altLang="zh-CN" sz="2400" spc="118" dirty="0">
                <a:solidFill>
                  <a:srgbClr val="000000"/>
                </a:solidFill>
                <a:latin typeface="Times New Roman" pitchFamily="18" charset="0"/>
                <a:ea typeface="Arial"/>
                <a:cs typeface="Times New Roman" pitchFamily="18" charset="0"/>
              </a:rPr>
              <a:t>from</a:t>
            </a:r>
            <a:r>
              <a:rPr lang="en-US" altLang="zh-CN" sz="2400" spc="-120" dirty="0">
                <a:solidFill>
                  <a:srgbClr val="000000"/>
                </a:solidFill>
                <a:latin typeface="Times New Roman" pitchFamily="18" charset="0"/>
                <a:ea typeface="Arial"/>
                <a:cs typeface="Times New Roman" pitchFamily="18" charset="0"/>
              </a:rPr>
              <a:t> </a:t>
            </a:r>
            <a:r>
              <a:rPr lang="en-US" altLang="zh-CN" sz="2400" spc="66" dirty="0">
                <a:solidFill>
                  <a:srgbClr val="000000"/>
                </a:solidFill>
                <a:latin typeface="Times New Roman" pitchFamily="18" charset="0"/>
                <a:ea typeface="Arial"/>
                <a:cs typeface="Times New Roman" pitchFamily="18" charset="0"/>
              </a:rPr>
              <a:t>gate.</a:t>
            </a:r>
            <a:endParaRPr lang="en-US" altLang="zh-CN" sz="2400" dirty="0">
              <a:latin typeface="Times New Roman" pitchFamily="18" charset="0"/>
              <a:ea typeface="Arial"/>
              <a:cs typeface="Times New Roman" pitchFamily="18" charset="0"/>
            </a:endParaRPr>
          </a:p>
        </p:txBody>
      </p:sp>
      <p:sp>
        <p:nvSpPr>
          <p:cNvPr id="215" name="Text Box215"/>
          <p:cNvSpPr txBox="1"/>
          <p:nvPr/>
        </p:nvSpPr>
        <p:spPr>
          <a:xfrm>
            <a:off x="873858" y="3733875"/>
            <a:ext cx="4657491" cy="1020857"/>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4" dirty="0">
                <a:solidFill>
                  <a:srgbClr val="000000"/>
                </a:solidFill>
                <a:latin typeface="Times New Roman" pitchFamily="18" charset="0"/>
                <a:ea typeface="Arial"/>
                <a:cs typeface="Times New Roman" pitchFamily="18" charset="0"/>
              </a:rPr>
              <a:t>You</a:t>
            </a:r>
            <a:r>
              <a:rPr lang="en-US" altLang="zh-CN" sz="2400" spc="-62"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takes</a:t>
            </a:r>
            <a:r>
              <a:rPr lang="en-US" altLang="zh-CN" sz="2400" spc="-78"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call</a:t>
            </a:r>
            <a:r>
              <a:rPr lang="en-US" altLang="zh-CN" sz="2400" spc="-101"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18" dirty="0">
                <a:solidFill>
                  <a:srgbClr val="000000"/>
                </a:solidFill>
                <a:latin typeface="Times New Roman" pitchFamily="18" charset="0"/>
                <a:ea typeface="Arial"/>
                <a:cs typeface="Times New Roman" pitchFamily="18" charset="0"/>
              </a:rPr>
              <a:t> </a:t>
            </a:r>
            <a:r>
              <a:rPr lang="en-US" altLang="zh-CN" sz="2400" spc="97" dirty="0">
                <a:solidFill>
                  <a:srgbClr val="000000"/>
                </a:solidFill>
                <a:latin typeface="Times New Roman" pitchFamily="18" charset="0"/>
                <a:ea typeface="Arial"/>
                <a:cs typeface="Times New Roman" pitchFamily="18" charset="0"/>
              </a:rPr>
              <a:t>Intercom</a:t>
            </a:r>
          </a:p>
          <a:p>
            <a:pPr algn="l" rtl="0">
              <a:lnSpc>
                <a:spcPts val="1920"/>
              </a:lnSpc>
            </a:pPr>
            <a:r>
              <a:rPr lang="en-US" altLang="zh-CN" sz="2400" spc="-95" dirty="0">
                <a:solidFill>
                  <a:srgbClr val="000000"/>
                </a:solidFill>
                <a:latin typeface="Times New Roman" pitchFamily="18" charset="0"/>
                <a:ea typeface="Arial"/>
                <a:cs typeface="Times New Roman" pitchFamily="18" charset="0"/>
              </a:rPr>
              <a:t> </a:t>
            </a: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15" dirty="0">
                <a:solidFill>
                  <a:srgbClr val="000000"/>
                </a:solidFill>
                <a:latin typeface="Times New Roman" pitchFamily="18" charset="0"/>
                <a:ea typeface="Arial"/>
                <a:cs typeface="Times New Roman" pitchFamily="18" charset="0"/>
              </a:rPr>
              <a:t>If</a:t>
            </a:r>
            <a:r>
              <a:rPr lang="en-US" altLang="zh-CN" sz="2400" spc="-52" dirty="0">
                <a:solidFill>
                  <a:srgbClr val="000000"/>
                </a:solidFill>
                <a:latin typeface="Times New Roman" pitchFamily="18" charset="0"/>
                <a:ea typeface="Arial"/>
                <a:cs typeface="Times New Roman" pitchFamily="18" charset="0"/>
              </a:rPr>
              <a:t> </a:t>
            </a:r>
            <a:r>
              <a:rPr lang="en-US" altLang="zh-CN" sz="2400" spc="40" dirty="0">
                <a:solidFill>
                  <a:srgbClr val="000000"/>
                </a:solidFill>
                <a:latin typeface="Times New Roman" pitchFamily="18" charset="0"/>
                <a:ea typeface="Arial"/>
                <a:cs typeface="Times New Roman" pitchFamily="18" charset="0"/>
              </a:rPr>
              <a:t>misses,</a:t>
            </a:r>
            <a:r>
              <a:rPr lang="en-US" altLang="zh-CN" sz="2400" spc="-56" dirty="0">
                <a:solidFill>
                  <a:srgbClr val="000000"/>
                </a:solidFill>
                <a:latin typeface="Times New Roman" pitchFamily="18" charset="0"/>
                <a:ea typeface="Arial"/>
                <a:cs typeface="Times New Roman" pitchFamily="18" charset="0"/>
              </a:rPr>
              <a:t> </a:t>
            </a:r>
            <a:r>
              <a:rPr lang="en-US" altLang="zh-CN" sz="2400" spc="60" dirty="0">
                <a:solidFill>
                  <a:srgbClr val="000000"/>
                </a:solidFill>
                <a:latin typeface="Times New Roman" pitchFamily="18" charset="0"/>
                <a:ea typeface="Arial"/>
                <a:cs typeface="Times New Roman" pitchFamily="18" charset="0"/>
              </a:rPr>
              <a:t>Guest</a:t>
            </a:r>
            <a:r>
              <a:rPr lang="en-US" altLang="zh-CN" sz="2400" spc="-68" dirty="0">
                <a:solidFill>
                  <a:srgbClr val="000000"/>
                </a:solidFill>
                <a:latin typeface="Times New Roman" pitchFamily="18" charset="0"/>
                <a:ea typeface="Arial"/>
                <a:cs typeface="Times New Roman" pitchFamily="18" charset="0"/>
              </a:rPr>
              <a:t> </a:t>
            </a:r>
            <a:r>
              <a:rPr lang="en-US" altLang="zh-CN" sz="2400" spc="88" dirty="0">
                <a:solidFill>
                  <a:srgbClr val="000000"/>
                </a:solidFill>
                <a:latin typeface="Times New Roman" pitchFamily="18" charset="0"/>
                <a:ea typeface="Arial"/>
                <a:cs typeface="Times New Roman" pitchFamily="18" charset="0"/>
              </a:rPr>
              <a:t>provide mobile</a:t>
            </a:r>
          </a:p>
          <a:p>
            <a:pPr algn="l" rtl="0">
              <a:lnSpc>
                <a:spcPts val="1920"/>
              </a:lnSpc>
            </a:pPr>
            <a:r>
              <a:rPr lang="en-US" altLang="zh-CN" sz="2400" spc="88" dirty="0">
                <a:solidFill>
                  <a:srgbClr val="000000"/>
                </a:solidFill>
                <a:latin typeface="Times New Roman" pitchFamily="18" charset="0"/>
                <a:ea typeface="Arial"/>
                <a:cs typeface="Times New Roman" pitchFamily="18" charset="0"/>
              </a:rPr>
              <a:t>   number to call</a:t>
            </a:r>
            <a:endParaRPr lang="en-US" altLang="zh-CN" sz="2400" dirty="0">
              <a:latin typeface="Times New Roman" pitchFamily="18" charset="0"/>
              <a:ea typeface="Arial"/>
              <a:cs typeface="Times New Roman" pitchFamily="18" charset="0"/>
            </a:endParaRPr>
          </a:p>
        </p:txBody>
      </p:sp>
      <p:sp>
        <p:nvSpPr>
          <p:cNvPr id="217" name="Text Box217"/>
          <p:cNvSpPr txBox="1"/>
          <p:nvPr/>
        </p:nvSpPr>
        <p:spPr>
          <a:xfrm>
            <a:off x="840923" y="3095054"/>
            <a:ext cx="3363933" cy="264240"/>
          </a:xfrm>
          <a:prstGeom prst="rect">
            <a:avLst/>
          </a:prstGeom>
        </p:spPr>
        <p:txBody>
          <a:bodyPr wrap="square" lIns="0" tIns="0" rIns="0" rtlCol="0">
            <a:spAutoFit/>
          </a:bodyPr>
          <a:lstStyle/>
          <a:p>
            <a:pPr algn="l">
              <a:lnSpc>
                <a:spcPts val="0"/>
              </a:lnSpc>
            </a:pPr>
            <a:endParaRPr sz="44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9" dirty="0">
                <a:solidFill>
                  <a:srgbClr val="000000"/>
                </a:solidFill>
                <a:latin typeface="Times New Roman" pitchFamily="18" charset="0"/>
                <a:ea typeface="Arial"/>
                <a:cs typeface="Times New Roman" pitchFamily="18" charset="0"/>
              </a:rPr>
              <a:t>Make</a:t>
            </a:r>
            <a:r>
              <a:rPr lang="en-US" altLang="zh-CN" sz="2400" spc="-73"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entry</a:t>
            </a:r>
            <a:r>
              <a:rPr lang="en-US" altLang="zh-CN" sz="2400" spc="-100"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88" dirty="0">
                <a:solidFill>
                  <a:srgbClr val="000000"/>
                </a:solidFill>
                <a:latin typeface="Times New Roman" pitchFamily="18" charset="0"/>
                <a:ea typeface="Arial"/>
                <a:cs typeface="Times New Roman" pitchFamily="18" charset="0"/>
              </a:rPr>
              <a:t> </a:t>
            </a:r>
            <a:r>
              <a:rPr lang="en-US" altLang="zh-CN" sz="2400" spc="42" dirty="0">
                <a:solidFill>
                  <a:srgbClr val="000000"/>
                </a:solidFill>
                <a:latin typeface="Times New Roman" pitchFamily="18" charset="0"/>
                <a:ea typeface="Arial"/>
                <a:cs typeface="Times New Roman" pitchFamily="18" charset="0"/>
              </a:rPr>
              <a:t>Register</a:t>
            </a:r>
            <a:endParaRPr lang="en-US" altLang="zh-CN" sz="2400" dirty="0">
              <a:latin typeface="Times New Roman" pitchFamily="18" charset="0"/>
              <a:ea typeface="Arial"/>
              <a:cs typeface="Times New Roman" pitchFamily="18" charset="0"/>
            </a:endParaRPr>
          </a:p>
        </p:txBody>
      </p:sp>
      <p:sp>
        <p:nvSpPr>
          <p:cNvPr id="218" name="Text Box218"/>
          <p:cNvSpPr txBox="1"/>
          <p:nvPr/>
        </p:nvSpPr>
        <p:spPr>
          <a:xfrm>
            <a:off x="8412390" y="1744327"/>
            <a:ext cx="1973060"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87" dirty="0">
                <a:solidFill>
                  <a:srgbClr val="000000"/>
                </a:solidFill>
                <a:latin typeface="Times New Roman" pitchFamily="18" charset="0"/>
                <a:ea typeface="Arial"/>
                <a:cs typeface="Times New Roman" pitchFamily="18" charset="0"/>
              </a:rPr>
              <a:t>New</a:t>
            </a:r>
            <a:r>
              <a:rPr lang="en-US" altLang="zh-CN" sz="2800" b="1" spc="-208"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9" name="Text Box219"/>
          <p:cNvSpPr txBox="1"/>
          <p:nvPr/>
        </p:nvSpPr>
        <p:spPr>
          <a:xfrm>
            <a:off x="7549553" y="2182207"/>
            <a:ext cx="4123039" cy="777200"/>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2" dirty="0">
                <a:solidFill>
                  <a:srgbClr val="000000"/>
                </a:solidFill>
                <a:latin typeface="Times New Roman" pitchFamily="18" charset="0"/>
                <a:ea typeface="Arial"/>
                <a:cs typeface="Times New Roman" pitchFamily="18" charset="0"/>
              </a:rPr>
              <a:t>Enter</a:t>
            </a:r>
            <a:r>
              <a:rPr lang="en-US" altLang="zh-CN" sz="2400" spc="-46"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132" dirty="0">
                <a:solidFill>
                  <a:srgbClr val="000000"/>
                </a:solidFill>
                <a:latin typeface="Times New Roman" pitchFamily="18" charset="0"/>
                <a:ea typeface="Arial"/>
                <a:cs typeface="Times New Roman" pitchFamily="18" charset="0"/>
              </a:rPr>
              <a:t>data</a:t>
            </a:r>
            <a:r>
              <a:rPr lang="en-US" altLang="zh-CN" sz="2400" spc="-138" dirty="0">
                <a:solidFill>
                  <a:srgbClr val="000000"/>
                </a:solidFill>
                <a:latin typeface="Times New Roman" pitchFamily="18" charset="0"/>
                <a:ea typeface="Arial"/>
                <a:cs typeface="Times New Roman" pitchFamily="18" charset="0"/>
              </a:rPr>
              <a:t> </a:t>
            </a:r>
            <a:r>
              <a:rPr lang="en-US" altLang="zh-CN" sz="2400" spc="95" dirty="0">
                <a:solidFill>
                  <a:srgbClr val="000000"/>
                </a:solidFill>
                <a:latin typeface="Times New Roman" pitchFamily="18" charset="0"/>
                <a:ea typeface="Arial"/>
                <a:cs typeface="Times New Roman" pitchFamily="18" charset="0"/>
              </a:rPr>
              <a:t>with</a:t>
            </a:r>
            <a:r>
              <a:rPr lang="en-US" altLang="zh-CN" sz="2400" spc="-113" dirty="0">
                <a:solidFill>
                  <a:srgbClr val="000000"/>
                </a:solidFill>
                <a:latin typeface="Times New Roman" pitchFamily="18" charset="0"/>
                <a:ea typeface="Arial"/>
                <a:cs typeface="Times New Roman" pitchFamily="18" charset="0"/>
              </a:rPr>
              <a:t> </a:t>
            </a:r>
            <a:r>
              <a:rPr lang="en-US" altLang="zh-CN" sz="2400" spc="57" dirty="0">
                <a:solidFill>
                  <a:srgbClr val="000000"/>
                </a:solidFill>
                <a:latin typeface="Times New Roman" pitchFamily="18" charset="0"/>
                <a:ea typeface="Arial"/>
                <a:cs typeface="Times New Roman" pitchFamily="18" charset="0"/>
              </a:rPr>
              <a:t>Time</a:t>
            </a:r>
            <a:r>
              <a:rPr lang="en-US" altLang="zh-CN" sz="2400" spc="-94"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in</a:t>
            </a:r>
            <a:r>
              <a:rPr lang="en-US" altLang="zh-CN" sz="2400" spc="-63" dirty="0">
                <a:solidFill>
                  <a:srgbClr val="000000"/>
                </a:solidFill>
                <a:latin typeface="Times New Roman" pitchFamily="18" charset="0"/>
                <a:ea typeface="Arial"/>
                <a:cs typeface="Times New Roman" pitchFamily="18" charset="0"/>
              </a:rPr>
              <a:t> </a:t>
            </a:r>
            <a:r>
              <a:rPr lang="en-US" altLang="zh-CN" sz="2400" spc="93" dirty="0">
                <a:solidFill>
                  <a:srgbClr val="000000"/>
                </a:solidFill>
                <a:latin typeface="Times New Roman" pitchFamily="18" charset="0"/>
                <a:ea typeface="Arial"/>
                <a:cs typeface="Times New Roman" pitchFamily="18" charset="0"/>
              </a:rPr>
              <a:t>Application-</a:t>
            </a:r>
            <a:r>
              <a:rPr lang="en-US" altLang="zh-CN" sz="2400" spc="-71"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Mobile</a:t>
            </a:r>
            <a:r>
              <a:rPr lang="en-US" altLang="zh-CN" sz="2400" spc="-76"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or</a:t>
            </a:r>
            <a:r>
              <a:rPr lang="en-US" altLang="zh-CN" sz="2400" spc="-109" dirty="0">
                <a:solidFill>
                  <a:srgbClr val="000000"/>
                </a:solidFill>
                <a:latin typeface="Times New Roman" pitchFamily="18" charset="0"/>
                <a:ea typeface="Arial"/>
                <a:cs typeface="Times New Roman" pitchFamily="18" charset="0"/>
              </a:rPr>
              <a:t> </a:t>
            </a:r>
            <a:r>
              <a:rPr lang="en-US" altLang="zh-CN" sz="2400" spc="83" dirty="0">
                <a:solidFill>
                  <a:srgbClr val="000000"/>
                </a:solidFill>
                <a:latin typeface="Times New Roman" pitchFamily="18" charset="0"/>
                <a:ea typeface="Arial"/>
                <a:cs typeface="Times New Roman" pitchFamily="18" charset="0"/>
              </a:rPr>
              <a:t>Web</a:t>
            </a:r>
            <a:endParaRPr lang="en-US" altLang="zh-CN" sz="2400" dirty="0">
              <a:latin typeface="Times New Roman" pitchFamily="18" charset="0"/>
              <a:ea typeface="Arial"/>
              <a:cs typeface="Times New Roman" pitchFamily="18" charset="0"/>
            </a:endParaRPr>
          </a:p>
        </p:txBody>
      </p:sp>
      <p:sp>
        <p:nvSpPr>
          <p:cNvPr id="220" name="Text Box220"/>
          <p:cNvSpPr txBox="1"/>
          <p:nvPr/>
        </p:nvSpPr>
        <p:spPr>
          <a:xfrm>
            <a:off x="7536363" y="3145191"/>
            <a:ext cx="3887433"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87" dirty="0">
                <a:solidFill>
                  <a:srgbClr val="000000"/>
                </a:solidFill>
                <a:latin typeface="Times New Roman" pitchFamily="18" charset="0"/>
                <a:ea typeface="Arial"/>
                <a:cs typeface="Times New Roman" pitchFamily="18" charset="0"/>
              </a:rPr>
              <a:t>gets</a:t>
            </a:r>
            <a:r>
              <a:rPr lang="en-US" altLang="zh-CN" sz="2400" spc="-98"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30"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24" dirty="0">
                <a:solidFill>
                  <a:srgbClr val="000000"/>
                </a:solidFill>
                <a:latin typeface="Times New Roman" pitchFamily="18" charset="0"/>
                <a:ea typeface="Arial"/>
                <a:cs typeface="Times New Roman" pitchFamily="18" charset="0"/>
              </a:rPr>
              <a:t> on </a:t>
            </a:r>
            <a:r>
              <a:rPr lang="en-US" altLang="zh-CN" sz="2400" spc="-24" dirty="0" err="1">
                <a:solidFill>
                  <a:srgbClr val="000000"/>
                </a:solidFill>
                <a:latin typeface="Times New Roman" pitchFamily="18" charset="0"/>
                <a:ea typeface="Arial"/>
                <a:cs typeface="Times New Roman" pitchFamily="18" charset="0"/>
              </a:rPr>
              <a:t>sms</a:t>
            </a:r>
            <a:endParaRPr lang="en-US" altLang="zh-CN" sz="1200" dirty="0">
              <a:latin typeface="Arial"/>
              <a:ea typeface="Arial"/>
              <a:cs typeface="Arial"/>
            </a:endParaRPr>
          </a:p>
        </p:txBody>
      </p:sp>
      <p:sp>
        <p:nvSpPr>
          <p:cNvPr id="221" name="Text Box221"/>
          <p:cNvSpPr txBox="1"/>
          <p:nvPr/>
        </p:nvSpPr>
        <p:spPr>
          <a:xfrm>
            <a:off x="7610231" y="3733875"/>
            <a:ext cx="3454948" cy="1264513"/>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4" dirty="0">
                <a:solidFill>
                  <a:srgbClr val="000000"/>
                </a:solidFill>
                <a:latin typeface="Times New Roman" pitchFamily="18" charset="0"/>
                <a:ea typeface="Arial"/>
                <a:cs typeface="Times New Roman" pitchFamily="18" charset="0"/>
              </a:rPr>
              <a:t>At</a:t>
            </a:r>
            <a:r>
              <a:rPr lang="en-US" altLang="zh-CN" sz="2400" spc="-83"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50" dirty="0">
                <a:solidFill>
                  <a:srgbClr val="000000"/>
                </a:solidFill>
                <a:latin typeface="Times New Roman" pitchFamily="18" charset="0"/>
                <a:ea typeface="Arial"/>
                <a:cs typeface="Times New Roman" pitchFamily="18" charset="0"/>
              </a:rPr>
              <a:t>tells</a:t>
            </a:r>
            <a:r>
              <a:rPr lang="en-US" altLang="zh-CN" sz="2400" spc="-71"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09" dirty="0">
                <a:solidFill>
                  <a:srgbClr val="000000"/>
                </a:solidFill>
                <a:latin typeface="Times New Roman" pitchFamily="18" charset="0"/>
                <a:ea typeface="Arial"/>
                <a:cs typeface="Times New Roman" pitchFamily="18" charset="0"/>
              </a:rPr>
              <a:t>to</a:t>
            </a:r>
            <a:r>
              <a:rPr lang="en-US" altLang="zh-CN" sz="2400" spc="-136"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4" dirty="0">
                <a:solidFill>
                  <a:srgbClr val="000000"/>
                </a:solidFill>
                <a:latin typeface="Times New Roman" pitchFamily="18" charset="0"/>
                <a:ea typeface="Arial"/>
                <a:cs typeface="Times New Roman" pitchFamily="18" charset="0"/>
              </a:rPr>
              <a:t> </a:t>
            </a:r>
          </a:p>
          <a:p>
            <a:pPr algn="l" rtl="0">
              <a:lnSpc>
                <a:spcPts val="1920"/>
              </a:lnSpc>
            </a:pPr>
            <a:endParaRPr lang="en-US" altLang="zh-CN" sz="2400" spc="-84" dirty="0">
              <a:solidFill>
                <a:srgbClr val="000000"/>
              </a:solidFill>
              <a:latin typeface="Times New Roman" pitchFamily="18" charset="0"/>
              <a:ea typeface="Arial"/>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65" dirty="0">
                <a:solidFill>
                  <a:srgbClr val="000000"/>
                </a:solidFill>
                <a:latin typeface="Times New Roman" pitchFamily="18" charset="0"/>
                <a:ea typeface="Arial"/>
                <a:cs typeface="Times New Roman" pitchFamily="18" charset="0"/>
              </a:rPr>
              <a:t>verify</a:t>
            </a:r>
            <a:r>
              <a:rPr lang="en-US" altLang="zh-CN" sz="2400" spc="-83"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27" dirty="0">
                <a:solidFill>
                  <a:srgbClr val="000000"/>
                </a:solidFill>
                <a:latin typeface="Times New Roman" pitchFamily="18" charset="0"/>
                <a:ea typeface="Arial"/>
                <a:cs typeface="Times New Roman" pitchFamily="18" charset="0"/>
              </a:rPr>
              <a:t>and</a:t>
            </a:r>
            <a:r>
              <a:rPr lang="en-US" altLang="zh-CN" sz="2400" spc="-142"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allow check in</a:t>
            </a:r>
            <a:endParaRPr lang="en-US" altLang="zh-CN" sz="2400" dirty="0">
              <a:latin typeface="Times New Roman" pitchFamily="18" charset="0"/>
              <a:ea typeface="Arial"/>
              <a:cs typeface="Times New Roman" pitchFamily="18" charset="0"/>
            </a:endParaRPr>
          </a:p>
        </p:txBody>
      </p:sp>
      <p:grpSp>
        <p:nvGrpSpPr>
          <p:cNvPr id="20" name="Group 19"/>
          <p:cNvGrpSpPr/>
          <p:nvPr/>
        </p:nvGrpSpPr>
        <p:grpSpPr>
          <a:xfrm>
            <a:off x="2971619" y="4754732"/>
            <a:ext cx="6073381" cy="1907929"/>
            <a:chOff x="1849281" y="2017590"/>
            <a:chExt cx="8491851" cy="2824402"/>
          </a:xfrm>
        </p:grpSpPr>
        <p:grpSp>
          <p:nvGrpSpPr>
            <p:cNvPr id="21" name="Group 20">
              <a:extLst>
                <a:ext uri="{FF2B5EF4-FFF2-40B4-BE49-F238E27FC236}">
                  <a16:creationId xmlns:a16="http://schemas.microsoft.com/office/drawing/2014/main" xmlns=""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a16="http://schemas.microsoft.com/office/drawing/2014/main" xmlns=""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xmlns=""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a16="http://schemas.microsoft.com/office/drawing/2014/main" xmlns=""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xmlns=""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a16="http://schemas.microsoft.com/office/drawing/2014/main" xmlns=""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xmlns=""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a16="http://schemas.microsoft.com/office/drawing/2014/main" xmlns=""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xmlns=""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a16="http://schemas.microsoft.com/office/drawing/2014/main" xmlns=""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xmlns=""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a16="http://schemas.microsoft.com/office/drawing/2014/main" xmlns=""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a16="http://schemas.microsoft.com/office/drawing/2014/main" xmlns=""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a16="http://schemas.microsoft.com/office/drawing/2014/main" xmlns=""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xmlns=""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a16="http://schemas.microsoft.com/office/drawing/2014/main" xmlns=""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8496179" y="566306"/>
            <a:ext cx="1478432" cy="966175"/>
            <a:chOff x="2708540" y="1036699"/>
            <a:chExt cx="6773334" cy="4786191"/>
          </a:xfrm>
        </p:grpSpPr>
        <p:sp>
          <p:nvSpPr>
            <p:cNvPr id="48" name="Rectangle: Rounded Corners 2">
              <a:extLst>
                <a:ext uri="{FF2B5EF4-FFF2-40B4-BE49-F238E27FC236}">
                  <a16:creationId xmlns:a16="http://schemas.microsoft.com/office/drawing/2014/main" xmlns=""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xmlns=""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xmlns="" id="{7EBFED63-E8B2-401D-97A5-45ACCB0F4EA1}"/>
              </a:ext>
            </a:extLst>
          </p:cNvPr>
          <p:cNvGrpSpPr/>
          <p:nvPr/>
        </p:nvGrpSpPr>
        <p:grpSpPr>
          <a:xfrm>
            <a:off x="139555" y="499554"/>
            <a:ext cx="1640289" cy="1683005"/>
            <a:chOff x="7944887" y="741166"/>
            <a:chExt cx="3964000" cy="4800601"/>
          </a:xfrm>
          <a:solidFill>
            <a:schemeClr val="tx2">
              <a:lumMod val="20000"/>
              <a:lumOff val="80000"/>
            </a:schemeClr>
          </a:solidFill>
        </p:grpSpPr>
        <p:sp>
          <p:nvSpPr>
            <p:cNvPr id="51" name="Oval 50">
              <a:extLst>
                <a:ext uri="{FF2B5EF4-FFF2-40B4-BE49-F238E27FC236}">
                  <a16:creationId xmlns:a16="http://schemas.microsoft.com/office/drawing/2014/main" xmlns="" id="{A9CD3989-7D90-49BE-A804-D9EFBB1BC197}"/>
                </a:ext>
              </a:extLst>
            </p:cNvPr>
            <p:cNvSpPr/>
            <p:nvPr/>
          </p:nvSpPr>
          <p:spPr>
            <a:xfrm>
              <a:off x="7944887" y="5109712"/>
              <a:ext cx="3964000" cy="3037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a16="http://schemas.microsoft.com/office/drawing/2014/main" xmlns=""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8813201" y="1181331"/>
            <a:ext cx="798842" cy="415498"/>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3942006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pic>
        <p:nvPicPr>
          <p:cNvPr id="231" name="Image231"/>
          <p:cNvPicPr>
            <a:picLocks noChangeAspect="1"/>
          </p:cNvPicPr>
          <p:nvPr/>
        </p:nvPicPr>
        <p:blipFill>
          <a:blip r:embed="rId3"/>
          <a:stretch>
            <a:fillRect/>
          </a:stretch>
        </p:blipFill>
        <p:spPr>
          <a:xfrm>
            <a:off x="382561" y="1544192"/>
            <a:ext cx="3013397" cy="2260826"/>
          </a:xfrm>
          <a:prstGeom prst="rect">
            <a:avLst/>
          </a:prstGeom>
          <a:noFill/>
        </p:spPr>
      </p:pic>
      <p:pic>
        <p:nvPicPr>
          <p:cNvPr id="232" name="Image232"/>
          <p:cNvPicPr>
            <a:picLocks noChangeAspect="1"/>
          </p:cNvPicPr>
          <p:nvPr/>
        </p:nvPicPr>
        <p:blipFill>
          <a:blip r:embed="rId4"/>
          <a:stretch>
            <a:fillRect/>
          </a:stretch>
        </p:blipFill>
        <p:spPr>
          <a:xfrm>
            <a:off x="4808356" y="1522065"/>
            <a:ext cx="3037879" cy="2279312"/>
          </a:xfrm>
          <a:prstGeom prst="rect">
            <a:avLst/>
          </a:prstGeom>
          <a:noFill/>
        </p:spPr>
      </p:pic>
      <p:pic>
        <p:nvPicPr>
          <p:cNvPr id="233" name="Image233"/>
          <p:cNvPicPr>
            <a:picLocks noChangeAspect="1"/>
          </p:cNvPicPr>
          <p:nvPr/>
        </p:nvPicPr>
        <p:blipFill>
          <a:blip r:embed="rId5"/>
          <a:stretch>
            <a:fillRect/>
          </a:stretch>
        </p:blipFill>
        <p:spPr>
          <a:xfrm>
            <a:off x="8756400" y="1483788"/>
            <a:ext cx="3139867" cy="2355865"/>
          </a:xfrm>
          <a:prstGeom prst="rect">
            <a:avLst/>
          </a:prstGeom>
          <a:noFill/>
        </p:spPr>
      </p:pic>
      <p:sp>
        <p:nvSpPr>
          <p:cNvPr id="238" name="Text Box238"/>
          <p:cNvSpPr txBox="1"/>
          <p:nvPr/>
        </p:nvSpPr>
        <p:spPr>
          <a:xfrm>
            <a:off x="688834" y="319237"/>
            <a:ext cx="7497258" cy="610488"/>
          </a:xfrm>
          <a:prstGeom prst="rect">
            <a:avLst/>
          </a:prstGeom>
        </p:spPr>
        <p:txBody>
          <a:bodyPr wrap="square" lIns="0" tIns="0" rIns="0" rtlCol="0">
            <a:spAutoFit/>
          </a:bodyPr>
          <a:lstStyle/>
          <a:p>
            <a:pPr algn="l">
              <a:lnSpc>
                <a:spcPts val="0"/>
              </a:lnSpc>
            </a:pPr>
            <a:endParaRPr dirty="0"/>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dirty="0">
              <a:latin typeface="Arial"/>
              <a:ea typeface="Arial"/>
              <a:cs typeface="Arial"/>
            </a:endParaRPr>
          </a:p>
        </p:txBody>
      </p:sp>
      <p:sp>
        <p:nvSpPr>
          <p:cNvPr id="239" name="Text Box239"/>
          <p:cNvSpPr txBox="1"/>
          <p:nvPr/>
        </p:nvSpPr>
        <p:spPr>
          <a:xfrm>
            <a:off x="1500384" y="4102339"/>
            <a:ext cx="1037594" cy="251415"/>
          </a:xfrm>
          <a:prstGeom prst="rect">
            <a:avLst/>
          </a:prstGeom>
        </p:spPr>
        <p:txBody>
          <a:bodyPr wrap="square" lIns="0" tIns="0" rIns="0" rtlCol="0">
            <a:spAutoFit/>
          </a:bodyPr>
          <a:lstStyle/>
          <a:p>
            <a:pPr algn="l">
              <a:lnSpc>
                <a:spcPts val="0"/>
              </a:lnSpc>
            </a:pPr>
            <a:endParaRPr dirty="0"/>
          </a:p>
          <a:p>
            <a:pPr algn="l" rtl="0">
              <a:lnSpc>
                <a:spcPts val="1596"/>
              </a:lnSpc>
            </a:pPr>
            <a:r>
              <a:rPr lang="en-US" altLang="zh-CN" sz="2400" b="1" spc="-36" dirty="0">
                <a:solidFill>
                  <a:srgbClr val="191919"/>
                </a:solidFill>
                <a:latin typeface="Times New Roman" pitchFamily="18" charset="0"/>
                <a:ea typeface="Calibri Light"/>
                <a:cs typeface="Times New Roman" pitchFamily="18" charset="0"/>
              </a:rPr>
              <a:t>RWA</a:t>
            </a:r>
            <a:r>
              <a:rPr lang="en-US" altLang="zh-CN" sz="2400" b="1" spc="-44" dirty="0">
                <a:solidFill>
                  <a:srgbClr val="191919"/>
                </a:solidFill>
                <a:latin typeface="Times New Roman" pitchFamily="18" charset="0"/>
                <a:ea typeface="Calibri Light"/>
                <a:cs typeface="Times New Roman" pitchFamily="18" charset="0"/>
              </a:rPr>
              <a:t>’s</a:t>
            </a:r>
            <a:endParaRPr lang="en-US" altLang="zh-CN" sz="2400" dirty="0">
              <a:latin typeface="Times New Roman" pitchFamily="18" charset="0"/>
              <a:ea typeface="Calibri Light"/>
              <a:cs typeface="Times New Roman" pitchFamily="18" charset="0"/>
            </a:endParaRPr>
          </a:p>
        </p:txBody>
      </p:sp>
      <p:sp>
        <p:nvSpPr>
          <p:cNvPr id="244" name="Text Box244"/>
          <p:cNvSpPr txBox="1"/>
          <p:nvPr/>
        </p:nvSpPr>
        <p:spPr>
          <a:xfrm>
            <a:off x="5392830" y="4025838"/>
            <a:ext cx="1640030" cy="25141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1596"/>
              </a:lnSpc>
            </a:pPr>
            <a:r>
              <a:rPr lang="en-US" altLang="zh-CN" sz="2400" b="1" spc="-2" dirty="0">
                <a:solidFill>
                  <a:srgbClr val="191919"/>
                </a:solidFill>
                <a:latin typeface="Times New Roman" pitchFamily="18" charset="0"/>
                <a:ea typeface="Calibri Light"/>
                <a:cs typeface="Times New Roman" pitchFamily="18" charset="0"/>
              </a:rPr>
              <a:t>Residents</a:t>
            </a:r>
            <a:endParaRPr lang="en-US" altLang="zh-CN" sz="2400" dirty="0">
              <a:latin typeface="Times New Roman" pitchFamily="18" charset="0"/>
              <a:ea typeface="Calibri Light"/>
              <a:cs typeface="Times New Roman" pitchFamily="18" charset="0"/>
            </a:endParaRPr>
          </a:p>
        </p:txBody>
      </p:sp>
      <p:sp>
        <p:nvSpPr>
          <p:cNvPr id="250" name="Text Box250"/>
          <p:cNvSpPr txBox="1"/>
          <p:nvPr/>
        </p:nvSpPr>
        <p:spPr>
          <a:xfrm>
            <a:off x="9132393" y="4094971"/>
            <a:ext cx="1834657" cy="272254"/>
          </a:xfrm>
          <a:prstGeom prst="rect">
            <a:avLst/>
          </a:prstGeom>
        </p:spPr>
        <p:txBody>
          <a:bodyPr wrap="square" lIns="0" tIns="0" rIns="0" rtlCol="0">
            <a:spAutoFit/>
          </a:bodyPr>
          <a:lstStyle/>
          <a:p>
            <a:pPr algn="ctr">
              <a:lnSpc>
                <a:spcPts val="0"/>
              </a:lnSpc>
            </a:pPr>
            <a:endParaRPr sz="3200" dirty="0">
              <a:latin typeface="Times New Roman" pitchFamily="18" charset="0"/>
              <a:cs typeface="Times New Roman" pitchFamily="18" charset="0"/>
            </a:endParaRPr>
          </a:p>
          <a:p>
            <a:pPr algn="ctr" rtl="0">
              <a:lnSpc>
                <a:spcPts val="1596"/>
              </a:lnSpc>
            </a:pPr>
            <a:r>
              <a:rPr lang="en-US" altLang="zh-CN" sz="2400" b="1" spc="-11" dirty="0">
                <a:solidFill>
                  <a:srgbClr val="191919"/>
                </a:solidFill>
                <a:latin typeface="Times New Roman" pitchFamily="18" charset="0"/>
                <a:ea typeface="Calibri Light"/>
                <a:cs typeface="Times New Roman" pitchFamily="18" charset="0"/>
              </a:rPr>
              <a:t>Vendors</a:t>
            </a:r>
            <a:endParaRPr lang="en-US" altLang="zh-CN" sz="2400" dirty="0">
              <a:latin typeface="Times New Roman" pitchFamily="18" charset="0"/>
              <a:ea typeface="Calibri Light"/>
              <a:cs typeface="Times New Roman" pitchFamily="18" charset="0"/>
            </a:endParaRPr>
          </a:p>
        </p:txBody>
      </p:sp>
      <p:sp>
        <p:nvSpPr>
          <p:cNvPr id="34"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 name="TextBox 1"/>
          <p:cNvSpPr txBox="1"/>
          <p:nvPr/>
        </p:nvSpPr>
        <p:spPr>
          <a:xfrm>
            <a:off x="843475" y="4367225"/>
            <a:ext cx="373956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Cost &amp; Time Effective</a:t>
            </a:r>
          </a:p>
          <a:p>
            <a:pPr marL="342900" indent="-342900">
              <a:buFont typeface="Arial" pitchFamily="34" charset="0"/>
              <a:buChar char="•"/>
            </a:pPr>
            <a:r>
              <a:rPr lang="en-IN" sz="2400" dirty="0">
                <a:latin typeface="Times New Roman" pitchFamily="18" charset="0"/>
                <a:cs typeface="Times New Roman" pitchFamily="18" charset="0"/>
              </a:rPr>
              <a:t>Large data easily manage</a:t>
            </a:r>
          </a:p>
        </p:txBody>
      </p:sp>
      <p:sp>
        <p:nvSpPr>
          <p:cNvPr id="3" name="TextBox 2"/>
          <p:cNvSpPr txBox="1"/>
          <p:nvPr/>
        </p:nvSpPr>
        <p:spPr>
          <a:xfrm>
            <a:off x="1126654" y="5936885"/>
            <a:ext cx="316679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Manage all tenants records </a:t>
            </a:r>
          </a:p>
        </p:txBody>
      </p:sp>
      <p:sp>
        <p:nvSpPr>
          <p:cNvPr id="4" name="TextBox 3"/>
          <p:cNvSpPr txBox="1"/>
          <p:nvPr/>
        </p:nvSpPr>
        <p:spPr>
          <a:xfrm>
            <a:off x="5163078" y="4511655"/>
            <a:ext cx="2574584" cy="523220"/>
          </a:xfrm>
          <a:prstGeom prst="rect">
            <a:avLst/>
          </a:prstGeom>
          <a:noFill/>
        </p:spPr>
        <p:txBody>
          <a:bodyPr wrap="square" rtlCol="0">
            <a:spAutoFit/>
          </a:bodyPr>
          <a:lstStyle/>
          <a:p>
            <a:pPr marL="342900" indent="-342900">
              <a:buFont typeface="Arial" pitchFamily="34" charset="0"/>
              <a:buChar char="•"/>
            </a:pPr>
            <a:r>
              <a:rPr lang="en-IN" sz="2800" dirty="0">
                <a:latin typeface="Times New Roman" pitchFamily="18" charset="0"/>
                <a:cs typeface="Times New Roman" pitchFamily="18" charset="0"/>
              </a:rPr>
              <a:t>Ride share </a:t>
            </a:r>
          </a:p>
        </p:txBody>
      </p:sp>
      <p:sp>
        <p:nvSpPr>
          <p:cNvPr id="5" name="TextBox 4"/>
          <p:cNvSpPr txBox="1"/>
          <p:nvPr/>
        </p:nvSpPr>
        <p:spPr>
          <a:xfrm>
            <a:off x="5163078" y="5102279"/>
            <a:ext cx="373956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Discussion forum</a:t>
            </a:r>
          </a:p>
        </p:txBody>
      </p:sp>
      <p:sp>
        <p:nvSpPr>
          <p:cNvPr id="6" name="TextBox 5"/>
          <p:cNvSpPr txBox="1"/>
          <p:nvPr/>
        </p:nvSpPr>
        <p:spPr>
          <a:xfrm>
            <a:off x="5163078" y="5806058"/>
            <a:ext cx="2574584"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Opinions polls </a:t>
            </a:r>
          </a:p>
        </p:txBody>
      </p:sp>
      <p:sp>
        <p:nvSpPr>
          <p:cNvPr id="7" name="TextBox 6"/>
          <p:cNvSpPr txBox="1"/>
          <p:nvPr/>
        </p:nvSpPr>
        <p:spPr>
          <a:xfrm>
            <a:off x="8949651" y="4542432"/>
            <a:ext cx="2435421"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Better services</a:t>
            </a:r>
          </a:p>
        </p:txBody>
      </p:sp>
      <p:sp>
        <p:nvSpPr>
          <p:cNvPr id="8" name="TextBox 7"/>
          <p:cNvSpPr txBox="1"/>
          <p:nvPr/>
        </p:nvSpPr>
        <p:spPr>
          <a:xfrm>
            <a:off x="8919872" y="5133039"/>
            <a:ext cx="380357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Vendor’s variety</a:t>
            </a:r>
          </a:p>
        </p:txBody>
      </p:sp>
    </p:spTree>
    <p:extLst>
      <p:ext uri="{BB962C8B-B14F-4D97-AF65-F5344CB8AC3E}">
        <p14:creationId xmlns:p14="http://schemas.microsoft.com/office/powerpoint/2010/main" val="1698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th209"/>
          <p:cNvSpPr/>
          <p:nvPr/>
        </p:nvSpPr>
        <p:spPr>
          <a:xfrm>
            <a:off x="1755602" y="204700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738880" y="181282"/>
            <a:ext cx="8980502" cy="738728"/>
          </a:xfrm>
          <a:prstGeom prst="rect">
            <a:avLst/>
          </a:prstGeom>
        </p:spPr>
        <p:txBody>
          <a:bodyPr wrap="square" lIns="0" tIns="0" rIns="0" rtlCol="0">
            <a:spAutoFit/>
          </a:bodyPr>
          <a:lstStyle/>
          <a:p>
            <a:pPr algn="l">
              <a:lnSpc>
                <a:spcPts val="0"/>
              </a:lnSpc>
            </a:pPr>
            <a:endParaRPr sz="3200" dirty="0">
              <a:latin typeface="Arial Black" pitchFamily="34" charset="0"/>
            </a:endParaRPr>
          </a:p>
          <a:p>
            <a:pPr algn="l" rtl="0">
              <a:lnSpc>
                <a:spcPts val="5371"/>
              </a:lnSpc>
            </a:pPr>
            <a:r>
              <a:rPr lang="en-US" altLang="zh-CN" sz="6000" b="1" spc="244" dirty="0">
                <a:solidFill>
                  <a:srgbClr val="262626"/>
                </a:solidFill>
                <a:latin typeface="Arial Black" pitchFamily="34" charset="0"/>
                <a:ea typeface="Arial"/>
                <a:cs typeface="Arial"/>
              </a:rPr>
              <a:t>Product</a:t>
            </a:r>
            <a:r>
              <a:rPr lang="en-US" altLang="zh-CN" sz="6000" b="1" spc="-520" dirty="0">
                <a:solidFill>
                  <a:srgbClr val="262626"/>
                </a:solidFill>
                <a:latin typeface="Arial Black" pitchFamily="34" charset="0"/>
                <a:ea typeface="Arial"/>
                <a:cs typeface="Arial"/>
              </a:rPr>
              <a:t> </a:t>
            </a:r>
            <a:r>
              <a:rPr lang="en-US" altLang="zh-CN" sz="6000" b="1" spc="200" dirty="0">
                <a:solidFill>
                  <a:srgbClr val="262626"/>
                </a:solidFill>
                <a:latin typeface="Arial Black" pitchFamily="34" charset="0"/>
                <a:ea typeface="Arial"/>
                <a:cs typeface="Arial"/>
              </a:rPr>
              <a:t>Features</a:t>
            </a:r>
            <a:endParaRPr lang="en-US" altLang="zh-CN" sz="6000" dirty="0">
              <a:latin typeface="Arial Black" pitchFamily="34" charset="0"/>
              <a:ea typeface="Arial"/>
              <a:cs typeface="Arial"/>
            </a:endParaRPr>
          </a:p>
        </p:txBody>
      </p:sp>
      <p:sp>
        <p:nvSpPr>
          <p:cNvPr id="273" name="Text Box273"/>
          <p:cNvSpPr txBox="1"/>
          <p:nvPr/>
        </p:nvSpPr>
        <p:spPr>
          <a:xfrm>
            <a:off x="947066" y="1688856"/>
            <a:ext cx="9518477" cy="328360"/>
          </a:xfrm>
          <a:prstGeom prst="rect">
            <a:avLst/>
          </a:prstGeom>
        </p:spPr>
        <p:txBody>
          <a:bodyPr wrap="square" lIns="0" tIns="0" rIns="0" rtlCol="0">
            <a:spAutoFit/>
          </a:bodyPr>
          <a:lstStyle/>
          <a:p>
            <a:pPr algn="l">
              <a:lnSpc>
                <a:spcPts val="0"/>
              </a:lnSpc>
            </a:pPr>
            <a:endParaRPr sz="2800" dirty="0"/>
          </a:p>
          <a:p>
            <a:pPr algn="l" rtl="0">
              <a:lnSpc>
                <a:spcPts val="2213"/>
              </a:lnSpc>
            </a:pPr>
            <a:r>
              <a:rPr lang="en-US" altLang="zh-CN" sz="2400" b="1" spc="28" dirty="0">
                <a:solidFill>
                  <a:srgbClr val="000000"/>
                </a:solidFill>
                <a:latin typeface="Arial"/>
                <a:ea typeface="Arial"/>
                <a:cs typeface="Arial"/>
              </a:rPr>
              <a:t>Society</a:t>
            </a:r>
            <a:r>
              <a:rPr lang="en-US" altLang="zh-CN" sz="2400" b="1" spc="-120" dirty="0">
                <a:solidFill>
                  <a:srgbClr val="000000"/>
                </a:solidFill>
                <a:latin typeface="Arial"/>
                <a:ea typeface="Arial"/>
                <a:cs typeface="Arial"/>
              </a:rPr>
              <a:t> </a:t>
            </a:r>
            <a:r>
              <a:rPr lang="en-US" altLang="zh-CN" sz="2400" b="1" spc="111" dirty="0">
                <a:solidFill>
                  <a:srgbClr val="000000"/>
                </a:solidFill>
                <a:latin typeface="Arial"/>
                <a:ea typeface="Arial"/>
                <a:cs typeface="Arial"/>
              </a:rPr>
              <a:t>Management</a:t>
            </a:r>
            <a:r>
              <a:rPr lang="en-US" altLang="zh-CN" sz="2400" b="1" spc="29931" dirty="0">
                <a:solidFill>
                  <a:srgbClr val="000000"/>
                </a:solidFill>
                <a:latin typeface="Arial"/>
                <a:ea typeface="Arial"/>
                <a:cs typeface="Arial"/>
              </a:rPr>
              <a:t> </a:t>
            </a:r>
            <a:r>
              <a:rPr lang="en-US" altLang="zh-CN" sz="2400" b="1" spc="79" dirty="0">
                <a:solidFill>
                  <a:srgbClr val="000000"/>
                </a:solidFill>
                <a:latin typeface="Arial"/>
                <a:ea typeface="Arial"/>
                <a:cs typeface="Arial"/>
              </a:rPr>
              <a:t>Other</a:t>
            </a:r>
            <a:r>
              <a:rPr lang="en-US" altLang="zh-CN" sz="2400" b="1" spc="-137" dirty="0">
                <a:solidFill>
                  <a:srgbClr val="000000"/>
                </a:solidFill>
                <a:latin typeface="Arial"/>
                <a:ea typeface="Arial"/>
                <a:cs typeface="Arial"/>
              </a:rPr>
              <a:t> </a:t>
            </a:r>
            <a:r>
              <a:rPr lang="en-US" altLang="zh-CN" sz="2400" b="1" spc="30" dirty="0">
                <a:solidFill>
                  <a:srgbClr val="000000"/>
                </a:solidFill>
                <a:latin typeface="Arial"/>
                <a:ea typeface="Arial"/>
                <a:cs typeface="Arial"/>
              </a:rPr>
              <a:t>Features</a:t>
            </a:r>
            <a:endParaRPr lang="en-US" altLang="zh-CN" sz="2400" dirty="0">
              <a:latin typeface="Arial"/>
              <a:ea typeface="Arial"/>
              <a:cs typeface="Arial"/>
            </a:endParaRPr>
          </a:p>
        </p:txBody>
      </p:sp>
      <p:sp>
        <p:nvSpPr>
          <p:cNvPr id="274" name="Text Box274"/>
          <p:cNvSpPr txBox="1"/>
          <p:nvPr/>
        </p:nvSpPr>
        <p:spPr>
          <a:xfrm>
            <a:off x="468605" y="2349543"/>
            <a:ext cx="3707076" cy="4406463"/>
          </a:xfrm>
          <a:prstGeom prst="rect">
            <a:avLst/>
          </a:prstGeom>
        </p:spPr>
        <p:txBody>
          <a:bodyPr wrap="square" lIns="0" tIns="0" rIns="0" rtlCol="0">
            <a:spAutoFit/>
          </a:bodyPr>
          <a:lstStyle/>
          <a:p>
            <a:pPr marL="571500" indent="-571500" algn="l">
              <a:lnSpc>
                <a:spcPts val="0"/>
              </a:lnSpc>
              <a:buFont typeface="Arial" pitchFamily="34" charset="0"/>
              <a:buChar char="•"/>
            </a:pPr>
            <a:endParaRPr sz="4000" dirty="0">
              <a:latin typeface="Times New Roman" pitchFamily="18" charset="0"/>
              <a:cs typeface="Times New Roman" pitchFamily="18" charset="0"/>
            </a:endParaRPr>
          </a:p>
          <a:p>
            <a:pPr marL="342900" indent="-342900" algn="l" rtl="0">
              <a:lnSpc>
                <a:spcPts val="1680"/>
              </a:lnSpc>
              <a:buFont typeface="Arial" pitchFamily="34" charset="0"/>
              <a:buChar char="•"/>
            </a:pPr>
            <a:r>
              <a:rPr lang="en-US" altLang="zh-CN" sz="2400" spc="75" dirty="0" smtClean="0">
                <a:solidFill>
                  <a:srgbClr val="000000"/>
                </a:solidFill>
                <a:latin typeface="Times New Roman" pitchFamily="18" charset="0"/>
                <a:ea typeface="Arial"/>
                <a:cs typeface="Times New Roman" pitchFamily="18" charset="0"/>
              </a:rPr>
              <a:t>Services/Complaints</a:t>
            </a:r>
          </a:p>
          <a:p>
            <a:pPr algn="l" rtl="0">
              <a:lnSpc>
                <a:spcPts val="1680"/>
              </a:lnSpc>
            </a:pPr>
            <a:endParaRPr lang="en-US" altLang="zh-CN" sz="2400" spc="75" dirty="0" smtClean="0">
              <a:solidFill>
                <a:srgbClr val="000000"/>
              </a:solidFill>
              <a:latin typeface="Times New Roman" pitchFamily="18" charset="0"/>
              <a:ea typeface="Arial"/>
              <a:cs typeface="Times New Roman" pitchFamily="18" charset="0"/>
            </a:endParaRPr>
          </a:p>
          <a:p>
            <a:pPr marL="342900" indent="-342900" algn="l" rtl="0">
              <a:lnSpc>
                <a:spcPts val="1680"/>
              </a:lnSpc>
              <a:buFont typeface="Arial" pitchFamily="34" charset="0"/>
              <a:buChar char="•"/>
            </a:pPr>
            <a:endParaRPr lang="en-US" altLang="zh-CN" sz="2400" spc="75" dirty="0">
              <a:solidFill>
                <a:srgbClr val="000000"/>
              </a:solidFill>
              <a:latin typeface="Times New Roman" pitchFamily="18" charset="0"/>
              <a:ea typeface="Arial"/>
              <a:cs typeface="Times New Roman" pitchFamily="18" charset="0"/>
            </a:endParaRPr>
          </a:p>
          <a:p>
            <a:pPr marL="571500" indent="-571500">
              <a:lnSpc>
                <a:spcPts val="0"/>
              </a:lnSpc>
              <a:buFont typeface="Arial" pitchFamily="34" charset="0"/>
              <a:buChar char="•"/>
            </a:pPr>
            <a:endParaRPr lang="en-IN" sz="4000" dirty="0">
              <a:latin typeface="Times New Roman" pitchFamily="18" charset="0"/>
              <a:cs typeface="Times New Roman" pitchFamily="18" charset="0"/>
            </a:endParaRPr>
          </a:p>
          <a:p>
            <a:pPr marL="342900" indent="-342900">
              <a:lnSpc>
                <a:spcPts val="1680"/>
              </a:lnSpc>
              <a:buFont typeface="Arial" pitchFamily="34" charset="0"/>
              <a:buChar char="•"/>
            </a:pPr>
            <a:r>
              <a:rPr lang="en-IN" altLang="zh-CN" sz="2400" spc="63" dirty="0" smtClean="0">
                <a:solidFill>
                  <a:srgbClr val="000000"/>
                </a:solidFill>
                <a:latin typeface="Times New Roman" pitchFamily="18" charset="0"/>
                <a:ea typeface="Arial"/>
                <a:cs typeface="Times New Roman" pitchFamily="18" charset="0"/>
              </a:rPr>
              <a:t>Security/Guest</a:t>
            </a:r>
            <a:r>
              <a:rPr lang="en-IN" altLang="zh-CN" sz="2400" spc="-55" dirty="0" smtClean="0">
                <a:solidFill>
                  <a:srgbClr val="000000"/>
                </a:solidFill>
                <a:latin typeface="Times New Roman" pitchFamily="18" charset="0"/>
                <a:ea typeface="Arial"/>
                <a:cs typeface="Times New Roman" pitchFamily="18" charset="0"/>
              </a:rPr>
              <a:t> </a:t>
            </a:r>
            <a:r>
              <a:rPr lang="en-IN" altLang="zh-CN" sz="2400" spc="31" dirty="0" smtClean="0">
                <a:solidFill>
                  <a:srgbClr val="000000"/>
                </a:solidFill>
                <a:latin typeface="Times New Roman" pitchFamily="18" charset="0"/>
                <a:ea typeface="Arial"/>
                <a:cs typeface="Times New Roman" pitchFamily="18" charset="0"/>
              </a:rPr>
              <a:t>Entry</a:t>
            </a:r>
          </a:p>
          <a:p>
            <a:pPr>
              <a:lnSpc>
                <a:spcPts val="1680"/>
              </a:lnSpc>
            </a:pPr>
            <a:endParaRPr lang="en-IN" altLang="zh-CN" sz="2400" spc="3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IN" altLang="zh-CN" sz="2400" spc="3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62" dirty="0" smtClean="0">
                <a:solidFill>
                  <a:srgbClr val="000000"/>
                </a:solidFill>
                <a:latin typeface="Times New Roman" pitchFamily="18" charset="0"/>
                <a:ea typeface="Arial"/>
                <a:cs typeface="Times New Roman" pitchFamily="18" charset="0"/>
              </a:rPr>
              <a:t>Notices</a:t>
            </a:r>
            <a:r>
              <a:rPr lang="en-US" altLang="zh-CN" sz="2400" spc="-54" dirty="0" smtClean="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39" dirty="0">
                <a:solidFill>
                  <a:srgbClr val="000000"/>
                </a:solidFill>
                <a:latin typeface="Times New Roman" pitchFamily="18" charset="0"/>
                <a:ea typeface="Arial"/>
                <a:cs typeface="Times New Roman" pitchFamily="18" charset="0"/>
              </a:rPr>
              <a:t> </a:t>
            </a:r>
            <a:r>
              <a:rPr lang="en-US" altLang="zh-CN" sz="2400" spc="91" dirty="0" smtClean="0">
                <a:solidFill>
                  <a:srgbClr val="000000"/>
                </a:solidFill>
                <a:latin typeface="Times New Roman" pitchFamily="18" charset="0"/>
                <a:ea typeface="Arial"/>
                <a:cs typeface="Times New Roman" pitchFamily="18" charset="0"/>
              </a:rPr>
              <a:t>Information</a:t>
            </a:r>
          </a:p>
          <a:p>
            <a:pPr>
              <a:lnSpc>
                <a:spcPts val="1680"/>
              </a:lnSpc>
            </a:pPr>
            <a:endParaRPr lang="en-US" altLang="zh-CN" sz="2400" spc="9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spc="9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dirty="0" smtClean="0">
                <a:solidFill>
                  <a:srgbClr val="000000"/>
                </a:solidFill>
                <a:latin typeface="Times New Roman" pitchFamily="18" charset="0"/>
                <a:ea typeface="Arial"/>
                <a:cs typeface="Times New Roman" pitchFamily="18" charset="0"/>
              </a:rPr>
              <a:t>Bills</a:t>
            </a:r>
            <a:r>
              <a:rPr lang="en-US" altLang="zh-CN" sz="2400" spc="-30" dirty="0" smtClean="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40" dirty="0">
                <a:solidFill>
                  <a:srgbClr val="000000"/>
                </a:solidFill>
                <a:latin typeface="Times New Roman" pitchFamily="18" charset="0"/>
                <a:ea typeface="Arial"/>
                <a:cs typeface="Times New Roman" pitchFamily="18" charset="0"/>
              </a:rPr>
              <a:t> </a:t>
            </a:r>
            <a:r>
              <a:rPr lang="en-US" altLang="zh-CN" sz="2400" spc="81" dirty="0" smtClean="0">
                <a:solidFill>
                  <a:srgbClr val="000000"/>
                </a:solidFill>
                <a:latin typeface="Times New Roman" pitchFamily="18" charset="0"/>
                <a:ea typeface="Arial"/>
                <a:cs typeface="Times New Roman" pitchFamily="18" charset="0"/>
              </a:rPr>
              <a:t>Payments</a:t>
            </a:r>
          </a:p>
          <a:p>
            <a:pPr>
              <a:lnSpc>
                <a:spcPts val="1680"/>
              </a:lnSpc>
            </a:pPr>
            <a:endParaRPr lang="en-US" altLang="zh-CN" sz="2400" spc="8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spc="8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80" dirty="0" smtClean="0">
                <a:solidFill>
                  <a:srgbClr val="000000"/>
                </a:solidFill>
                <a:latin typeface="Times New Roman" pitchFamily="18" charset="0"/>
                <a:ea typeface="Arial"/>
                <a:cs typeface="Times New Roman" pitchFamily="18" charset="0"/>
              </a:rPr>
              <a:t>Vendor</a:t>
            </a:r>
            <a:r>
              <a:rPr lang="en-US" altLang="zh-CN" sz="2400" spc="-84" dirty="0" smtClean="0">
                <a:solidFill>
                  <a:srgbClr val="000000"/>
                </a:solidFill>
                <a:latin typeface="Times New Roman" pitchFamily="18" charset="0"/>
                <a:ea typeface="Arial"/>
                <a:cs typeface="Times New Roman" pitchFamily="18" charset="0"/>
              </a:rPr>
              <a:t> </a:t>
            </a:r>
            <a:r>
              <a:rPr lang="en-US" altLang="zh-CN" sz="2400" spc="71" dirty="0" smtClean="0">
                <a:solidFill>
                  <a:srgbClr val="000000"/>
                </a:solidFill>
                <a:latin typeface="Times New Roman" pitchFamily="18" charset="0"/>
                <a:ea typeface="Arial"/>
                <a:cs typeface="Times New Roman" pitchFamily="18" charset="0"/>
              </a:rPr>
              <a:t>Directory</a:t>
            </a:r>
          </a:p>
          <a:p>
            <a:pPr>
              <a:lnSpc>
                <a:spcPts val="1680"/>
              </a:lnSpc>
            </a:pPr>
            <a:endParaRPr lang="en-US" altLang="zh-CN" sz="2400" dirty="0">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dirty="0" smtClean="0">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71" dirty="0" smtClean="0">
                <a:solidFill>
                  <a:srgbClr val="000000"/>
                </a:solidFill>
                <a:latin typeface="Times New Roman" pitchFamily="18" charset="0"/>
                <a:ea typeface="Arial"/>
                <a:cs typeface="Times New Roman" pitchFamily="18" charset="0"/>
              </a:rPr>
              <a:t>Opinion</a:t>
            </a:r>
            <a:r>
              <a:rPr lang="en-US" altLang="zh-CN" sz="2400" spc="-72" dirty="0" smtClean="0">
                <a:solidFill>
                  <a:srgbClr val="000000"/>
                </a:solidFill>
                <a:latin typeface="Times New Roman" pitchFamily="18" charset="0"/>
                <a:ea typeface="Arial"/>
                <a:cs typeface="Times New Roman" pitchFamily="18" charset="0"/>
              </a:rPr>
              <a:t> </a:t>
            </a:r>
            <a:r>
              <a:rPr lang="en-US" altLang="zh-CN" sz="2400" spc="9" dirty="0">
                <a:solidFill>
                  <a:srgbClr val="000000"/>
                </a:solidFill>
                <a:latin typeface="Times New Roman" pitchFamily="18" charset="0"/>
                <a:ea typeface="Arial"/>
                <a:cs typeface="Times New Roman" pitchFamily="18" charset="0"/>
              </a:rPr>
              <a:t>Polls</a:t>
            </a:r>
            <a:endParaRPr lang="en-US" altLang="zh-CN" sz="2400" dirty="0">
              <a:latin typeface="Times New Roman" pitchFamily="18" charset="0"/>
              <a:ea typeface="Arial"/>
              <a:cs typeface="Times New Roman" pitchFamily="18" charset="0"/>
            </a:endParaRPr>
          </a:p>
          <a:p>
            <a:pPr>
              <a:lnSpc>
                <a:spcPts val="1680"/>
              </a:lnSpc>
            </a:pPr>
            <a:endParaRPr lang="en-US" altLang="zh-CN" sz="2400" dirty="0">
              <a:latin typeface="Times New Roman" pitchFamily="18" charset="0"/>
              <a:ea typeface="Arial"/>
              <a:cs typeface="Times New Roman" pitchFamily="18" charset="0"/>
            </a:endParaRPr>
          </a:p>
          <a:p>
            <a:pPr>
              <a:lnSpc>
                <a:spcPts val="1680"/>
              </a:lnSpc>
            </a:pPr>
            <a:endParaRPr lang="en-US" altLang="zh-CN" sz="2400" dirty="0">
              <a:latin typeface="Times New Roman" pitchFamily="18" charset="0"/>
              <a:ea typeface="Arial"/>
              <a:cs typeface="Times New Roman" pitchFamily="18" charset="0"/>
            </a:endParaRPr>
          </a:p>
          <a:p>
            <a:pPr>
              <a:lnSpc>
                <a:spcPts val="1680"/>
              </a:lnSpc>
            </a:pPr>
            <a:endParaRPr lang="en-IN" altLang="zh-CN" sz="2400" dirty="0">
              <a:latin typeface="Times New Roman" pitchFamily="18" charset="0"/>
              <a:ea typeface="Arial"/>
              <a:cs typeface="Times New Roman" pitchFamily="18" charset="0"/>
            </a:endParaRPr>
          </a:p>
          <a:p>
            <a:pPr algn="l" rtl="0">
              <a:lnSpc>
                <a:spcPts val="1680"/>
              </a:lnSpc>
            </a:pPr>
            <a:endParaRPr lang="en-US" altLang="zh-CN" sz="2400" dirty="0">
              <a:latin typeface="Times New Roman" pitchFamily="18" charset="0"/>
              <a:ea typeface="Arial"/>
              <a:cs typeface="Times New Roman" pitchFamily="18" charset="0"/>
            </a:endParaRPr>
          </a:p>
        </p:txBody>
      </p:sp>
      <p:sp>
        <p:nvSpPr>
          <p:cNvPr id="281" name="Text Box281"/>
          <p:cNvSpPr txBox="1"/>
          <p:nvPr/>
        </p:nvSpPr>
        <p:spPr>
          <a:xfrm>
            <a:off x="7397953" y="2343592"/>
            <a:ext cx="3826292" cy="3290709"/>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342900" indent="-342900" algn="l" rtl="0">
              <a:lnSpc>
                <a:spcPts val="2281"/>
              </a:lnSpc>
              <a:buFont typeface="Arial" pitchFamily="34" charset="0"/>
              <a:buChar char="•"/>
            </a:pPr>
            <a:r>
              <a:rPr lang="en-US" altLang="zh-CN" sz="2400" spc="30" dirty="0" smtClean="0">
                <a:solidFill>
                  <a:srgbClr val="000000"/>
                </a:solidFill>
                <a:latin typeface="Times New Roman" pitchFamily="18" charset="0"/>
                <a:ea typeface="Arial"/>
                <a:cs typeface="Times New Roman" pitchFamily="18" charset="0"/>
              </a:rPr>
              <a:t>Rent</a:t>
            </a:r>
            <a:r>
              <a:rPr lang="en-US" altLang="zh-CN" sz="2400" spc="-43" dirty="0" smtClean="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100"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Rent</a:t>
            </a:r>
            <a:r>
              <a:rPr lang="en-US" altLang="zh-CN" sz="2400" spc="-47" dirty="0">
                <a:solidFill>
                  <a:srgbClr val="000000"/>
                </a:solidFill>
                <a:latin typeface="Times New Roman" pitchFamily="18" charset="0"/>
                <a:ea typeface="Arial"/>
                <a:cs typeface="Times New Roman" pitchFamily="18" charset="0"/>
              </a:rPr>
              <a:t> </a:t>
            </a:r>
            <a:r>
              <a:rPr lang="en-US" altLang="zh-CN" sz="2400" spc="23" dirty="0">
                <a:solidFill>
                  <a:srgbClr val="000000"/>
                </a:solidFill>
                <a:latin typeface="Times New Roman" pitchFamily="18" charset="0"/>
                <a:ea typeface="Arial"/>
                <a:cs typeface="Times New Roman" pitchFamily="18" charset="0"/>
              </a:rPr>
              <a:t>Out,</a:t>
            </a:r>
            <a:r>
              <a:rPr lang="en-US" altLang="zh-CN" sz="2400" spc="-21" dirty="0">
                <a:solidFill>
                  <a:srgbClr val="000000"/>
                </a:solidFill>
                <a:latin typeface="Times New Roman" pitchFamily="18" charset="0"/>
                <a:ea typeface="Arial"/>
                <a:cs typeface="Times New Roman" pitchFamily="18" charset="0"/>
              </a:rPr>
              <a:t> </a:t>
            </a:r>
          </a:p>
          <a:p>
            <a:pPr marL="342900" indent="-342900" algn="l" rtl="0">
              <a:lnSpc>
                <a:spcPts val="2281"/>
              </a:lnSpc>
              <a:buFont typeface="Arial" pitchFamily="34" charset="0"/>
              <a:buChar char="•"/>
            </a:pPr>
            <a:endParaRPr lang="en-US" altLang="zh-CN" sz="2400" spc="-21" dirty="0">
              <a:solidFill>
                <a:srgbClr val="000000"/>
              </a:solidFill>
              <a:latin typeface="Times New Roman" pitchFamily="18" charset="0"/>
              <a:ea typeface="Arial"/>
              <a:cs typeface="Times New Roman" pitchFamily="18" charset="0"/>
            </a:endParaRPr>
          </a:p>
          <a:p>
            <a:pPr marL="342900" indent="-342900" algn="l" rtl="0">
              <a:lnSpc>
                <a:spcPts val="2281"/>
              </a:lnSpc>
              <a:buFont typeface="Arial" pitchFamily="34" charset="0"/>
              <a:buChar char="•"/>
            </a:pPr>
            <a:r>
              <a:rPr lang="en-US" altLang="zh-CN" sz="2400" spc="31" dirty="0" smtClean="0">
                <a:solidFill>
                  <a:srgbClr val="000000"/>
                </a:solidFill>
                <a:latin typeface="Times New Roman" pitchFamily="18" charset="0"/>
                <a:ea typeface="Arial"/>
                <a:cs typeface="Times New Roman" pitchFamily="18" charset="0"/>
              </a:rPr>
              <a:t>Sale</a:t>
            </a:r>
            <a:r>
              <a:rPr lang="en-US" altLang="zh-CN" sz="2400" spc="-59" dirty="0" smtClean="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64" dirty="0" smtClean="0">
                <a:solidFill>
                  <a:srgbClr val="000000"/>
                </a:solidFill>
                <a:latin typeface="Times New Roman" pitchFamily="18" charset="0"/>
                <a:ea typeface="Arial"/>
                <a:cs typeface="Times New Roman" pitchFamily="18" charset="0"/>
              </a:rPr>
              <a:t>Purchase</a:t>
            </a:r>
          </a:p>
          <a:p>
            <a:pPr marL="342900" indent="-342900" algn="l" rtl="0">
              <a:lnSpc>
                <a:spcPts val="2281"/>
              </a:lnSpc>
              <a:buFont typeface="Arial" pitchFamily="34" charset="0"/>
              <a:buChar char="•"/>
            </a:pPr>
            <a:endParaRPr lang="en-US" altLang="zh-CN" sz="2400" spc="64"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61" dirty="0">
                <a:solidFill>
                  <a:srgbClr val="000000"/>
                </a:solidFill>
                <a:latin typeface="Times New Roman" pitchFamily="18" charset="0"/>
                <a:ea typeface="Arial"/>
                <a:cs typeface="Times New Roman" pitchFamily="18" charset="0"/>
              </a:rPr>
              <a:t>Registration</a:t>
            </a:r>
            <a:endParaRPr lang="en-US" altLang="zh-CN" sz="2400" dirty="0">
              <a:latin typeface="Times New Roman" pitchFamily="18" charset="0"/>
              <a:ea typeface="Arial"/>
              <a:cs typeface="Times New Roman" pitchFamily="18" charset="0"/>
            </a:endParaRPr>
          </a:p>
          <a:p>
            <a:pPr marL="342900" indent="-342900" algn="l" rtl="0">
              <a:lnSpc>
                <a:spcPts val="2281"/>
              </a:lnSpc>
              <a:buFont typeface="Arial" pitchFamily="34" charset="0"/>
              <a:buChar char="•"/>
            </a:pPr>
            <a:endParaRPr lang="en-US" altLang="zh-CN" sz="2400" spc="64"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81" dirty="0" smtClean="0">
                <a:solidFill>
                  <a:srgbClr val="000000"/>
                </a:solidFill>
                <a:latin typeface="Times New Roman" pitchFamily="18" charset="0"/>
                <a:ea typeface="Arial"/>
                <a:cs typeface="Times New Roman" pitchFamily="18" charset="0"/>
              </a:rPr>
              <a:t>Advertisements</a:t>
            </a:r>
          </a:p>
          <a:p>
            <a:pPr marL="342900" indent="-342900">
              <a:lnSpc>
                <a:spcPts val="2281"/>
              </a:lnSpc>
              <a:buFont typeface="Arial" pitchFamily="34" charset="0"/>
              <a:buChar char="•"/>
            </a:pPr>
            <a:endParaRPr lang="en-US" altLang="zh-CN" sz="2400" spc="81"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55" dirty="0" smtClean="0">
                <a:solidFill>
                  <a:srgbClr val="000000"/>
                </a:solidFill>
                <a:latin typeface="Times New Roman" pitchFamily="18" charset="0"/>
                <a:ea typeface="Arial"/>
                <a:cs typeface="Times New Roman" pitchFamily="18" charset="0"/>
              </a:rPr>
              <a:t>Discussion</a:t>
            </a:r>
            <a:r>
              <a:rPr lang="en-US" altLang="zh-CN" sz="2400" spc="-73" dirty="0" smtClean="0">
                <a:solidFill>
                  <a:srgbClr val="000000"/>
                </a:solidFill>
                <a:latin typeface="Times New Roman" pitchFamily="18" charset="0"/>
                <a:ea typeface="Arial"/>
                <a:cs typeface="Times New Roman" pitchFamily="18" charset="0"/>
              </a:rPr>
              <a:t> </a:t>
            </a:r>
            <a:r>
              <a:rPr lang="en-US" altLang="zh-CN" sz="2400" spc="114" dirty="0">
                <a:solidFill>
                  <a:srgbClr val="000000"/>
                </a:solidFill>
                <a:latin typeface="Times New Roman" pitchFamily="18" charset="0"/>
                <a:ea typeface="Arial"/>
                <a:cs typeface="Times New Roman" pitchFamily="18" charset="0"/>
              </a:rPr>
              <a:t>/</a:t>
            </a:r>
            <a:r>
              <a:rPr lang="en-US" altLang="zh-CN" sz="2400" spc="-140" dirty="0">
                <a:solidFill>
                  <a:srgbClr val="000000"/>
                </a:solidFill>
                <a:latin typeface="Times New Roman" pitchFamily="18" charset="0"/>
                <a:ea typeface="Arial"/>
                <a:cs typeface="Times New Roman" pitchFamily="18" charset="0"/>
              </a:rPr>
              <a:t> </a:t>
            </a:r>
            <a:r>
              <a:rPr lang="en-US" altLang="zh-CN" sz="2400" spc="72" dirty="0">
                <a:solidFill>
                  <a:srgbClr val="000000"/>
                </a:solidFill>
                <a:latin typeface="Times New Roman" pitchFamily="18" charset="0"/>
                <a:ea typeface="Arial"/>
                <a:cs typeface="Times New Roman" pitchFamily="18" charset="0"/>
              </a:rPr>
              <a:t>Forum</a:t>
            </a:r>
            <a:endParaRPr lang="en-US" altLang="zh-CN" sz="2400" dirty="0">
              <a:latin typeface="Times New Roman" pitchFamily="18" charset="0"/>
              <a:ea typeface="Arial"/>
              <a:cs typeface="Times New Roman" pitchFamily="18" charset="0"/>
            </a:endParaRPr>
          </a:p>
          <a:p>
            <a:pPr>
              <a:lnSpc>
                <a:spcPts val="2281"/>
              </a:lnSpc>
            </a:pPr>
            <a:endParaRPr lang="en-US" altLang="zh-CN" sz="2400" dirty="0">
              <a:latin typeface="Times New Roman" pitchFamily="18" charset="0"/>
              <a:ea typeface="Arial"/>
              <a:cs typeface="Times New Roman" pitchFamily="18" charset="0"/>
            </a:endParaRPr>
          </a:p>
          <a:p>
            <a:pPr algn="l" rtl="0">
              <a:lnSpc>
                <a:spcPts val="2281"/>
              </a:lnSpc>
            </a:pPr>
            <a:endParaRPr lang="en-US" altLang="zh-CN" sz="2400" dirty="0">
              <a:latin typeface="Times New Roman" pitchFamily="18" charset="0"/>
              <a:ea typeface="Arial"/>
              <a:cs typeface="Times New Roman" pitchFamily="18" charset="0"/>
            </a:endParaRPr>
          </a:p>
        </p:txBody>
      </p:sp>
      <p:sp>
        <p:nvSpPr>
          <p:cNvPr id="283" name="Text Box283"/>
          <p:cNvSpPr txBox="1"/>
          <p:nvPr/>
        </p:nvSpPr>
        <p:spPr>
          <a:xfrm>
            <a:off x="8190041" y="5531136"/>
            <a:ext cx="303420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smtClean="0">
                <a:solidFill>
                  <a:srgbClr val="000000"/>
                </a:solidFill>
                <a:latin typeface="Times New Roman" pitchFamily="18" charset="0"/>
                <a:ea typeface="Arial"/>
                <a:cs typeface="Times New Roman" pitchFamily="18" charset="0"/>
              </a:rPr>
              <a:t>•</a:t>
            </a:r>
            <a:endParaRPr lang="en-US" altLang="zh-CN" sz="2400" dirty="0">
              <a:latin typeface="Times New Roman" pitchFamily="18" charset="0"/>
              <a:ea typeface="Arial"/>
              <a:cs typeface="Times New Roman" pitchFamily="18" charset="0"/>
            </a:endParaRPr>
          </a:p>
        </p:txBody>
      </p:sp>
      <p:grpSp>
        <p:nvGrpSpPr>
          <p:cNvPr id="2" name="Group 1"/>
          <p:cNvGrpSpPr/>
          <p:nvPr/>
        </p:nvGrpSpPr>
        <p:grpSpPr>
          <a:xfrm>
            <a:off x="4634054" y="1144733"/>
            <a:ext cx="2496241" cy="4960524"/>
            <a:chOff x="4807594" y="1454614"/>
            <a:chExt cx="2496241" cy="4960524"/>
          </a:xfrm>
          <a:solidFill>
            <a:schemeClr val="tx1"/>
          </a:solidFill>
        </p:grpSpPr>
        <p:grpSp>
          <p:nvGrpSpPr>
            <p:cNvPr id="258" name="Group258"/>
            <p:cNvGrpSpPr/>
            <p:nvPr/>
          </p:nvGrpSpPr>
          <p:grpSpPr>
            <a:xfrm>
              <a:off x="4807594" y="1454614"/>
              <a:ext cx="2496241" cy="4960524"/>
              <a:chOff x="4808220" y="1454277"/>
              <a:chExt cx="2496566" cy="4959376"/>
            </a:xfrm>
            <a:grpFill/>
          </p:grpSpPr>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p:spPr>
        </p:pic>
      </p:grpSp>
      <p:sp>
        <p:nvSpPr>
          <p:cNvPr id="30"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Tree>
    <p:extLst>
      <p:ext uri="{BB962C8B-B14F-4D97-AF65-F5344CB8AC3E}">
        <p14:creationId xmlns:p14="http://schemas.microsoft.com/office/powerpoint/2010/main" val="364946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a:solidFill>
                  <a:srgbClr val="000000"/>
                </a:solidFill>
                <a:latin typeface="Arial"/>
                <a:ea typeface="Arial"/>
                <a:cs typeface="Arial"/>
              </a:rPr>
              <a:t>Sagar</a:t>
            </a:r>
            <a:r>
              <a:rPr lang="en-US" altLang="zh-CN" sz="2200" b="1" spc="200" dirty="0">
                <a:solidFill>
                  <a:srgbClr val="000000"/>
                </a:solidFill>
                <a:latin typeface="Arial"/>
                <a:ea typeface="Arial"/>
                <a:cs typeface="Arial"/>
              </a:rPr>
              <a:t> </a:t>
            </a:r>
            <a:r>
              <a:rPr lang="en-US" altLang="zh-CN" sz="2200" b="1" spc="200" dirty="0" err="1">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a:solidFill>
                  <a:srgbClr val="000000"/>
                </a:solidFill>
                <a:latin typeface="Arial"/>
                <a:ea typeface="Arial"/>
                <a:cs typeface="Arial"/>
              </a:rPr>
              <a:t>Shivang</a:t>
            </a:r>
            <a:r>
              <a:rPr lang="en-US" altLang="zh-CN" sz="2200" b="1" spc="74" dirty="0">
                <a:solidFill>
                  <a:srgbClr val="000000"/>
                </a:solidFill>
                <a:latin typeface="Arial"/>
                <a:ea typeface="Arial"/>
                <a:cs typeface="Arial"/>
              </a:rPr>
              <a:t> </a:t>
            </a:r>
            <a:r>
              <a:rPr lang="en-US" altLang="zh-CN" sz="2200" b="1" spc="74" dirty="0" err="1">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5028" y="854323"/>
            <a:ext cx="2478194"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56" y="837504"/>
            <a:ext cx="2762010"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910" y="837505"/>
            <a:ext cx="2635133" cy="311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2277666"/>
            <a:ext cx="10873208" cy="1107996"/>
          </a:xfrm>
          <a:prstGeom prst="rect">
            <a:avLst/>
          </a:prstGeom>
          <a:noFill/>
        </p:spPr>
        <p:txBody>
          <a:bodyPr wrap="square" rtlCol="0">
            <a:spAutoFit/>
          </a:bodyPr>
          <a:lstStyle/>
          <a:p>
            <a:pPr algn="ctr"/>
            <a:r>
              <a:rPr lang="en-IN" sz="6600" b="1" dirty="0" smtClean="0"/>
              <a:t>THANK YOU </a:t>
            </a:r>
            <a:endParaRPr lang="en-IN" sz="6600" b="1" dirty="0"/>
          </a:p>
        </p:txBody>
      </p:sp>
    </p:spTree>
    <p:extLst>
      <p:ext uri="{BB962C8B-B14F-4D97-AF65-F5344CB8AC3E}">
        <p14:creationId xmlns:p14="http://schemas.microsoft.com/office/powerpoint/2010/main" val="247803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676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741808" y="175674"/>
            <a:ext cx="8351841" cy="602355"/>
          </a:xfrm>
          <a:prstGeom prst="rect">
            <a:avLst/>
          </a:prstGeom>
          <a:noFill/>
        </p:spPr>
        <p:txBody>
          <a:bodyPr wrap="square" lIns="108850" tIns="54425" rIns="108850" bIns="54425" rtlCol="0">
            <a:spAutoFit/>
          </a:bodyPr>
          <a:lstStyle/>
          <a:p>
            <a:pPr algn="ctr"/>
            <a:r>
              <a:rPr lang="en-IN" sz="3200" b="1" dirty="0">
                <a:latin typeface="Microsoft JhengHei Light" panose="020B0304030504040204" pitchFamily="34" charset="-120"/>
                <a:ea typeface="Microsoft JhengHei Light" panose="020B0304030504040204" pitchFamily="34" charset="-12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1396836" y="1367097"/>
            <a:ext cx="11216052" cy="2695236"/>
          </a:xfrm>
          <a:prstGeom prst="rect">
            <a:avLst/>
          </a:prstGeom>
        </p:spPr>
        <p:txBody>
          <a:bodyPr wrap="square" lIns="108850" tIns="54425" rIns="108850" bIns="54425">
            <a:spAutoFit/>
          </a:bodyPr>
          <a:lstStyle/>
          <a:p>
            <a:pPr marL="342900" lvl="0" indent="-342900">
              <a:buFont typeface="Arial" pitchFamily="34" charset="0"/>
              <a:buChar char="•"/>
            </a:pPr>
            <a:r>
              <a:rPr lang="en-IN" sz="2400" dirty="0">
                <a:solidFill>
                  <a:prstClr val="black"/>
                </a:solidFill>
                <a:latin typeface="Times New Roman" pitchFamily="18" charset="0"/>
                <a:cs typeface="Times New Roman" pitchFamily="18" charset="0"/>
              </a:rPr>
              <a:t>Helps manage Housing Society.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By connecting and involving residents.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Code Access Security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Managing Services.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Residents Participation </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Increased Communication</a:t>
            </a:r>
          </a:p>
          <a:p>
            <a:pPr lvl="0"/>
            <a:r>
              <a:rPr lang="en-IN" sz="2400" dirty="0">
                <a:solidFill>
                  <a:prstClr val="black"/>
                </a:solidFill>
                <a:latin typeface="Times New Roman" pitchFamily="18" charset="0"/>
                <a:cs typeface="Times New Roman" pitchFamily="18" charset="0"/>
              </a:rPr>
              <a:t>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537582" y="3876388"/>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2">
              <a:lumMod val="40000"/>
              <a:lumOff val="60000"/>
              <a:alpha val="84706"/>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xmlns="" id="{DB0A9C50-B290-4C30-A65A-9D7AB111D154}"/>
              </a:ext>
            </a:extLst>
          </p:cNvPr>
          <p:cNvSpPr txBox="1"/>
          <p:nvPr/>
        </p:nvSpPr>
        <p:spPr>
          <a:xfrm>
            <a:off x="3388039" y="332154"/>
            <a:ext cx="549726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latin typeface="Microsoft JhengHei Light" panose="020B0304030504040204" pitchFamily="34" charset="-120"/>
                <a:ea typeface="Microsoft JhengHei Light" panose="020B0304030504040204" pitchFamily="34" charset="-120"/>
                <a:cs typeface="Noto Sans" panose="020B0502040504020204" pitchFamily="34"/>
              </a:rPr>
              <a:t>OUR VISION</a:t>
            </a:r>
            <a:endParaRPr kumimoji="0" lang="en-GB" sz="3200" b="1" i="0" u="none" strike="noStrike" kern="1200" cap="none" spc="0" normalizeH="0" baseline="0" noProof="0" dirty="0">
              <a:ln>
                <a:noFill/>
              </a:ln>
              <a:effectLst/>
              <a:uLnTx/>
              <a:uFillTx/>
              <a:latin typeface="Microsoft JhengHei Light" panose="020B0304030504040204" pitchFamily="34" charset="-120"/>
              <a:ea typeface="Microsoft JhengHei Light" panose="020B0304030504040204" pitchFamily="34" charset="-120"/>
              <a:cs typeface="Noto Sans" panose="020B0502040504020204" pitchFamily="34"/>
            </a:endParaRPr>
          </a:p>
        </p:txBody>
      </p:sp>
      <p:grpSp>
        <p:nvGrpSpPr>
          <p:cNvPr id="36" name="Group 35">
            <a:extLst>
              <a:ext uri="{FF2B5EF4-FFF2-40B4-BE49-F238E27FC236}">
                <a16:creationId xmlns:a16="http://schemas.microsoft.com/office/drawing/2014/main" xmlns="" id="{2D5FAAC8-4DCE-4294-BF1E-FDD9D9F30F9B}"/>
              </a:ext>
            </a:extLst>
          </p:cNvPr>
          <p:cNvGrpSpPr/>
          <p:nvPr/>
        </p:nvGrpSpPr>
        <p:grpSpPr>
          <a:xfrm>
            <a:off x="5236938" y="1676789"/>
            <a:ext cx="1731271" cy="2112470"/>
            <a:chOff x="7549436" y="-3035119"/>
            <a:chExt cx="1474296" cy="1798263"/>
          </a:xfrm>
          <a:solidFill>
            <a:schemeClr val="tx2">
              <a:lumMod val="20000"/>
              <a:lumOff val="80000"/>
            </a:schemeClr>
          </a:solidFill>
        </p:grpSpPr>
        <p:sp>
          <p:nvSpPr>
            <p:cNvPr id="37" name="Freeform 5">
              <a:extLst>
                <a:ext uri="{FF2B5EF4-FFF2-40B4-BE49-F238E27FC236}">
                  <a16:creationId xmlns:a16="http://schemas.microsoft.com/office/drawing/2014/main" xmlns=""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a16="http://schemas.microsoft.com/office/drawing/2014/main" xmlns=""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a16="http://schemas.microsoft.com/office/drawing/2014/main" xmlns=""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a16="http://schemas.microsoft.com/office/drawing/2014/main" xmlns=""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a16="http://schemas.microsoft.com/office/drawing/2014/main" xmlns=""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a16="http://schemas.microsoft.com/office/drawing/2014/main" xmlns=""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a16="http://schemas.microsoft.com/office/drawing/2014/main" xmlns=""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xmlns=""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a16="http://schemas.microsoft.com/office/drawing/2014/main" xmlns=""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a16="http://schemas.microsoft.com/office/drawing/2014/main" xmlns=""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a16="http://schemas.microsoft.com/office/drawing/2014/main" xmlns=""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a16="http://schemas.microsoft.com/office/drawing/2014/main" xmlns=""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a16="http://schemas.microsoft.com/office/drawing/2014/main" xmlns=""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a16="http://schemas.microsoft.com/office/drawing/2014/main" xmlns=""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a16="http://schemas.microsoft.com/office/drawing/2014/main" xmlns="" id="{B327ECD0-E1B0-4737-8A11-DA4355BE380C}"/>
              </a:ext>
            </a:extLst>
          </p:cNvPr>
          <p:cNvSpPr/>
          <p:nvPr/>
        </p:nvSpPr>
        <p:spPr>
          <a:xfrm>
            <a:off x="423645" y="1773708"/>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8" name="Oval 67">
            <a:extLst>
              <a:ext uri="{FF2B5EF4-FFF2-40B4-BE49-F238E27FC236}">
                <a16:creationId xmlns:a16="http://schemas.microsoft.com/office/drawing/2014/main" xmlns="" id="{A445E318-5EBB-456A-AB1D-82C950818623}"/>
              </a:ext>
            </a:extLst>
          </p:cNvPr>
          <p:cNvSpPr/>
          <p:nvPr/>
        </p:nvSpPr>
        <p:spPr>
          <a:xfrm>
            <a:off x="360670" y="4246039"/>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a16="http://schemas.microsoft.com/office/drawing/2014/main" xmlns="" id="{6C67BB8D-4F08-4687-95FD-F1D81ABCF35D}"/>
              </a:ext>
            </a:extLst>
          </p:cNvPr>
          <p:cNvSpPr/>
          <p:nvPr/>
        </p:nvSpPr>
        <p:spPr>
          <a:xfrm>
            <a:off x="7806258" y="1872344"/>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a16="http://schemas.microsoft.com/office/drawing/2014/main" xmlns="" id="{F4AF6505-A775-4864-B23C-39B7D60FE049}"/>
              </a:ext>
            </a:extLst>
          </p:cNvPr>
          <p:cNvSpPr txBox="1"/>
          <p:nvPr/>
        </p:nvSpPr>
        <p:spPr>
          <a:xfrm>
            <a:off x="866970" y="1694987"/>
            <a:ext cx="4320375" cy="1200329"/>
          </a:xfrm>
          <a:prstGeom prst="rect">
            <a:avLst/>
          </a:prstGeom>
          <a:noFill/>
        </p:spPr>
        <p:txBody>
          <a:bodyPr wrap="square" rtlCol="0">
            <a:spAutoFit/>
          </a:bodyPr>
          <a:lstStyle/>
          <a:p>
            <a:r>
              <a:rPr lang="en-IN" sz="2400" dirty="0">
                <a:latin typeface="Times New Roman" pitchFamily="18" charset="0"/>
                <a:cs typeface="Times New Roman" pitchFamily="18" charset="0"/>
              </a:rPr>
              <a:t>Coordination and  Communications among Residents. </a:t>
            </a:r>
            <a:endParaRPr lang="en-IN" sz="2400" b="1" dirty="0">
              <a:latin typeface="Times New Roman" pitchFamily="18" charset="0"/>
              <a:cs typeface="Times New Roman" pitchFamily="18" charset="0"/>
            </a:endParaRPr>
          </a:p>
        </p:txBody>
      </p:sp>
      <p:sp>
        <p:nvSpPr>
          <p:cNvPr id="77" name="Oval 76">
            <a:extLst>
              <a:ext uri="{FF2B5EF4-FFF2-40B4-BE49-F238E27FC236}">
                <a16:creationId xmlns:a16="http://schemas.microsoft.com/office/drawing/2014/main" xmlns="" id="{30944E66-AC4C-4425-AB68-2D7ACD83CD9A}"/>
              </a:ext>
            </a:extLst>
          </p:cNvPr>
          <p:cNvSpPr/>
          <p:nvPr/>
        </p:nvSpPr>
        <p:spPr>
          <a:xfrm>
            <a:off x="7806258" y="4370391"/>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a16="http://schemas.microsoft.com/office/drawing/2014/main" xmlns="" id="{91FE69F6-9293-4343-B952-0660EA60F5D7}"/>
              </a:ext>
            </a:extLst>
          </p:cNvPr>
          <p:cNvSpPr txBox="1"/>
          <p:nvPr/>
        </p:nvSpPr>
        <p:spPr>
          <a:xfrm>
            <a:off x="8312558" y="4260317"/>
            <a:ext cx="3767690" cy="1200329"/>
          </a:xfrm>
          <a:prstGeom prst="rect">
            <a:avLst/>
          </a:prstGeom>
          <a:noFill/>
        </p:spPr>
        <p:txBody>
          <a:bodyPr wrap="square" rtlCol="0">
            <a:spAutoFit/>
          </a:bodyPr>
          <a:lstStyle/>
          <a:p>
            <a:r>
              <a:rPr lang="en-IN" sz="2400" dirty="0">
                <a:latin typeface="Times New Roman" pitchFamily="18" charset="0"/>
                <a:cs typeface="Times New Roman" pitchFamily="18" charset="0"/>
              </a:rPr>
              <a:t>Well-integrated environment and help improve RWA operations</a:t>
            </a:r>
          </a:p>
        </p:txBody>
      </p:sp>
      <p:sp>
        <p:nvSpPr>
          <p:cNvPr id="28" name="TextBox 27">
            <a:extLst>
              <a:ext uri="{FF2B5EF4-FFF2-40B4-BE49-F238E27FC236}">
                <a16:creationId xmlns:a16="http://schemas.microsoft.com/office/drawing/2014/main" xmlns="" id="{F33BE30D-7072-4AA4-AEBB-806F9854EB7A}"/>
              </a:ext>
            </a:extLst>
          </p:cNvPr>
          <p:cNvSpPr txBox="1"/>
          <p:nvPr/>
        </p:nvSpPr>
        <p:spPr>
          <a:xfrm>
            <a:off x="876114" y="4138905"/>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Safe and Secure Community living</a:t>
            </a:r>
          </a:p>
        </p:txBody>
      </p:sp>
      <p:sp>
        <p:nvSpPr>
          <p:cNvPr id="29" name="TextBox 28">
            <a:extLst>
              <a:ext uri="{FF2B5EF4-FFF2-40B4-BE49-F238E27FC236}">
                <a16:creationId xmlns:a16="http://schemas.microsoft.com/office/drawing/2014/main" xmlns="" id="{892B3512-0CEC-44D7-9788-D0DCC26FDB54}"/>
              </a:ext>
            </a:extLst>
          </p:cNvPr>
          <p:cNvSpPr txBox="1"/>
          <p:nvPr/>
        </p:nvSpPr>
        <p:spPr>
          <a:xfrm>
            <a:off x="8471470" y="1752428"/>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Information management </a:t>
            </a:r>
          </a:p>
          <a:p>
            <a:r>
              <a:rPr lang="en-IN" sz="2400" dirty="0">
                <a:latin typeface="Times New Roman" pitchFamily="18" charset="0"/>
                <a:cs typeface="Times New Roman" pitchFamily="18" charset="0"/>
              </a:rPr>
              <a:t>with data History</a:t>
            </a:r>
          </a:p>
        </p:txBody>
      </p:sp>
    </p:spTree>
    <p:extLst>
      <p:ext uri="{BB962C8B-B14F-4D97-AF65-F5344CB8AC3E}">
        <p14:creationId xmlns:p14="http://schemas.microsoft.com/office/powerpoint/2010/main" val="360655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993" y="297269"/>
            <a:ext cx="8880251" cy="584775"/>
          </a:xfrm>
          <a:prstGeom prst="rect">
            <a:avLst/>
          </a:prstGeom>
          <a:noFill/>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sz="3200" b="1">
                <a:latin typeface="Microsoft JhengHei Light" panose="020B0304030504040204" pitchFamily="34" charset="-120"/>
                <a:ea typeface="Microsoft JhengHei Light" panose="020B0304030504040204" pitchFamily="34" charset="-120"/>
                <a:cs typeface="Noto Sans" panose="020B0502040504020204" pitchFamily="34"/>
              </a:defRPr>
            </a:lvl1pPr>
          </a:lstStyle>
          <a:p>
            <a:r>
              <a:rPr lang="en-IN" dirty="0"/>
              <a:t>NESTIN the right solution..</a:t>
            </a:r>
          </a:p>
        </p:txBody>
      </p:sp>
      <p:grpSp>
        <p:nvGrpSpPr>
          <p:cNvPr id="4" name="Group 3">
            <a:extLst>
              <a:ext uri="{FF2B5EF4-FFF2-40B4-BE49-F238E27FC236}">
                <a16:creationId xmlns:a16="http://schemas.microsoft.com/office/drawing/2014/main" xmlns="" id="{50D88E09-E38B-4ED0-B4D8-74811CFF391D}"/>
              </a:ext>
            </a:extLst>
          </p:cNvPr>
          <p:cNvGrpSpPr/>
          <p:nvPr/>
        </p:nvGrpSpPr>
        <p:grpSpPr>
          <a:xfrm>
            <a:off x="3898962" y="1413570"/>
            <a:ext cx="2990000" cy="4896886"/>
            <a:chOff x="1312561" y="1955177"/>
            <a:chExt cx="2342184" cy="3835929"/>
          </a:xfrm>
        </p:grpSpPr>
        <p:sp>
          <p:nvSpPr>
            <p:cNvPr id="5" name="Oval 4">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sp>
        <p:nvSpPr>
          <p:cNvPr id="9" name="TextBox 8"/>
          <p:cNvSpPr txBox="1"/>
          <p:nvPr/>
        </p:nvSpPr>
        <p:spPr>
          <a:xfrm>
            <a:off x="344522" y="1023695"/>
            <a:ext cx="3114548"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User Friendly</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No complex or fancy, </a:t>
            </a:r>
          </a:p>
          <a:p>
            <a:pPr marL="285750" indent="-285750">
              <a:buFont typeface="Arial" pitchFamily="34" charset="0"/>
              <a:buChar char="•"/>
            </a:pPr>
            <a:r>
              <a:rPr lang="en-IN" sz="2000" dirty="0">
                <a:latin typeface="Times New Roman" pitchFamily="18" charset="0"/>
                <a:cs typeface="Times New Roman" pitchFamily="18" charset="0"/>
              </a:rPr>
              <a:t>simple and easy for everyone to use </a:t>
            </a:r>
          </a:p>
        </p:txBody>
      </p:sp>
      <p:sp>
        <p:nvSpPr>
          <p:cNvPr id="11" name="TextBox 10"/>
          <p:cNvSpPr txBox="1"/>
          <p:nvPr/>
        </p:nvSpPr>
        <p:spPr>
          <a:xfrm>
            <a:off x="274812" y="3198632"/>
            <a:ext cx="2808312"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Evolving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 Evolving as per user feedback and need.</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3" name="TextBox 12"/>
          <p:cNvSpPr txBox="1"/>
          <p:nvPr/>
        </p:nvSpPr>
        <p:spPr>
          <a:xfrm>
            <a:off x="221538" y="5133504"/>
            <a:ext cx="3029803"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Customization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Open to address specific Problems</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4" name="TextBox 13"/>
          <p:cNvSpPr txBox="1"/>
          <p:nvPr/>
        </p:nvSpPr>
        <p:spPr>
          <a:xfrm>
            <a:off x="6951244" y="1040428"/>
            <a:ext cx="4078983"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One Stop Solution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Community Requirements, </a:t>
            </a:r>
          </a:p>
          <a:p>
            <a:pPr marL="285750" indent="-285750">
              <a:buFont typeface="Arial" pitchFamily="34" charset="0"/>
              <a:buChar char="•"/>
            </a:pPr>
            <a:r>
              <a:rPr lang="en-IN" sz="2000" dirty="0">
                <a:latin typeface="Times New Roman" pitchFamily="18" charset="0"/>
                <a:cs typeface="Times New Roman" pitchFamily="18" charset="0"/>
              </a:rPr>
              <a:t>RWA Operations,</a:t>
            </a:r>
          </a:p>
          <a:p>
            <a:pPr marL="285750" indent="-285750">
              <a:buFont typeface="Arial" pitchFamily="34" charset="0"/>
              <a:buChar char="•"/>
            </a:pPr>
            <a:r>
              <a:rPr lang="en-IN" sz="2000" dirty="0">
                <a:latin typeface="Times New Roman" pitchFamily="18" charset="0"/>
                <a:cs typeface="Times New Roman" pitchFamily="18" charset="0"/>
              </a:rPr>
              <a:t>Individual needs</a:t>
            </a:r>
          </a:p>
        </p:txBody>
      </p:sp>
      <p:sp>
        <p:nvSpPr>
          <p:cNvPr id="15" name="TextBox 14"/>
          <p:cNvSpPr txBox="1"/>
          <p:nvPr/>
        </p:nvSpPr>
        <p:spPr>
          <a:xfrm>
            <a:off x="6982538" y="5110568"/>
            <a:ext cx="3695628" cy="769441"/>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Customer Support</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1800" dirty="0">
                <a:latin typeface="Times New Roman" pitchFamily="18" charset="0"/>
                <a:cs typeface="Times New Roman" pitchFamily="18" charset="0"/>
              </a:rPr>
              <a:t> </a:t>
            </a:r>
            <a:r>
              <a:rPr lang="en-IN" sz="2000" dirty="0">
                <a:latin typeface="Times New Roman" pitchFamily="18" charset="0"/>
                <a:cs typeface="Times New Roman" pitchFamily="18" charset="0"/>
              </a:rPr>
              <a:t>Dedicated customer support.</a:t>
            </a:r>
            <a:endParaRPr lang="en-IN" dirty="0"/>
          </a:p>
        </p:txBody>
      </p:sp>
      <p:sp>
        <p:nvSpPr>
          <p:cNvPr id="16" name="TextBox 15"/>
          <p:cNvSpPr txBox="1"/>
          <p:nvPr/>
        </p:nvSpPr>
        <p:spPr>
          <a:xfrm>
            <a:off x="6888962" y="3102863"/>
            <a:ext cx="3814756" cy="1723549"/>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Forward Looking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Looking to get more integration to enhance community living</a:t>
            </a:r>
            <a:endParaRPr lang="en-IN" sz="2000" b="1" dirty="0">
              <a:latin typeface="Times New Roman" pitchFamily="18" charset="0"/>
              <a:cs typeface="Times New Roman" pitchFamily="18" charset="0"/>
            </a:endParaRPr>
          </a:p>
          <a:p>
            <a:endParaRPr lang="en-IN" dirty="0"/>
          </a:p>
          <a:p>
            <a:endParaRPr lang="en-IN" dirty="0"/>
          </a:p>
        </p:txBody>
      </p:sp>
      <p:grpSp>
        <p:nvGrpSpPr>
          <p:cNvPr id="19" name="Group 18">
            <a:extLst>
              <a:ext uri="{FF2B5EF4-FFF2-40B4-BE49-F238E27FC236}">
                <a16:creationId xmlns:a16="http://schemas.microsoft.com/office/drawing/2014/main" xmlns="" id="{50B40FA8-FE0B-454D-95EF-791D34141AF9}"/>
              </a:ext>
            </a:extLst>
          </p:cNvPr>
          <p:cNvGrpSpPr/>
          <p:nvPr/>
        </p:nvGrpSpPr>
        <p:grpSpPr>
          <a:xfrm>
            <a:off x="11076771" y="1170420"/>
            <a:ext cx="701966" cy="629419"/>
            <a:chOff x="2700338" y="8651875"/>
            <a:chExt cx="6545262" cy="6543675"/>
          </a:xfrm>
          <a:solidFill>
            <a:schemeClr val="accent5"/>
          </a:solidFill>
        </p:grpSpPr>
        <p:sp>
          <p:nvSpPr>
            <p:cNvPr id="41" name="Freeform 40">
              <a:extLst>
                <a:ext uri="{FF2B5EF4-FFF2-40B4-BE49-F238E27FC236}">
                  <a16:creationId xmlns:a16="http://schemas.microsoft.com/office/drawing/2014/main" xmlns=""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xmlns=""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xmlns="" id="{F4BD3718-802B-418E-8187-0E5FA06F528C}"/>
              </a:ext>
            </a:extLst>
          </p:cNvPr>
          <p:cNvGrpSpPr/>
          <p:nvPr/>
        </p:nvGrpSpPr>
        <p:grpSpPr>
          <a:xfrm rot="2247443">
            <a:off x="3301635" y="3278649"/>
            <a:ext cx="381708" cy="827099"/>
            <a:chOff x="9490633" y="1499448"/>
            <a:chExt cx="1270458" cy="3028167"/>
          </a:xfrm>
          <a:solidFill>
            <a:schemeClr val="accent4"/>
          </a:solidFill>
        </p:grpSpPr>
        <p:sp>
          <p:nvSpPr>
            <p:cNvPr id="36" name="Freeform 35">
              <a:extLst>
                <a:ext uri="{FF2B5EF4-FFF2-40B4-BE49-F238E27FC236}">
                  <a16:creationId xmlns:a16="http://schemas.microsoft.com/office/drawing/2014/main" xmlns=""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xmlns=""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xmlns="" id="{AD34D857-25D2-4267-B83A-837DBCD96376}"/>
              </a:ext>
            </a:extLst>
          </p:cNvPr>
          <p:cNvGrpSpPr/>
          <p:nvPr/>
        </p:nvGrpSpPr>
        <p:grpSpPr>
          <a:xfrm>
            <a:off x="11278844" y="2940019"/>
            <a:ext cx="616671" cy="752179"/>
            <a:chOff x="7549436" y="-3035119"/>
            <a:chExt cx="1474296" cy="1798263"/>
          </a:xfrm>
        </p:grpSpPr>
        <p:sp>
          <p:nvSpPr>
            <p:cNvPr id="22" name="Freeform 21">
              <a:extLst>
                <a:ext uri="{FF2B5EF4-FFF2-40B4-BE49-F238E27FC236}">
                  <a16:creationId xmlns:a16="http://schemas.microsoft.com/office/drawing/2014/main" xmlns=""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xmlns=""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xmlns="" id="{F13B1978-2188-4353-AE92-03E0319ABBE5}"/>
              </a:ext>
            </a:extLst>
          </p:cNvPr>
          <p:cNvGrpSpPr/>
          <p:nvPr/>
        </p:nvGrpSpPr>
        <p:grpSpPr>
          <a:xfrm>
            <a:off x="3001324" y="1171573"/>
            <a:ext cx="714946" cy="672018"/>
            <a:chOff x="4141788" y="3508375"/>
            <a:chExt cx="935037" cy="869950"/>
          </a:xfrm>
        </p:grpSpPr>
        <p:sp>
          <p:nvSpPr>
            <p:cNvPr id="46" name="Freeform 45">
              <a:extLst>
                <a:ext uri="{FF2B5EF4-FFF2-40B4-BE49-F238E27FC236}">
                  <a16:creationId xmlns:a16="http://schemas.microsoft.com/office/drawing/2014/main" xmlns=""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xmlns=""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1077063" y="5203713"/>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850796" y="5234721"/>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pic>
        <p:nvPicPr>
          <p:cNvPr id="102" name="Picture 2" descr="C:\Users\varun\Desktop\all doc\pictures for presentation\Screenshots\dashboard\dashboard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4273" y="1991240"/>
            <a:ext cx="2019378" cy="3643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2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7668" y="0"/>
            <a:ext cx="12190412" cy="6846885"/>
          </a:xfrm>
          <a:prstGeom prst="rect">
            <a:avLst/>
          </a:prstGeom>
          <a:noFill/>
        </p:spPr>
      </p:pic>
      <p:sp>
        <p:nvSpPr>
          <p:cNvPr id="73" name="Path73"/>
          <p:cNvSpPr/>
          <p:nvPr/>
        </p:nvSpPr>
        <p:spPr>
          <a:xfrm>
            <a:off x="344038" y="960610"/>
            <a:ext cx="4606706" cy="5234246"/>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344038" y="960610"/>
            <a:ext cx="4606706" cy="5234247"/>
          </a:xfrm>
          <a:prstGeom prst="rect">
            <a:avLst/>
          </a:prstGeom>
          <a:noFill/>
        </p:spPr>
      </p:pic>
      <p:pic>
        <p:nvPicPr>
          <p:cNvPr id="75" name="Image75"/>
          <p:cNvPicPr>
            <a:picLocks noChangeAspect="1"/>
          </p:cNvPicPr>
          <p:nvPr/>
        </p:nvPicPr>
        <p:blipFill>
          <a:blip r:embed="rId5">
            <a:duotone>
              <a:prstClr val="black"/>
              <a:schemeClr val="accent5">
                <a:tint val="45000"/>
                <a:satMod val="400000"/>
              </a:schemeClr>
            </a:duotone>
          </a:blip>
          <a:stretch>
            <a:fillRect/>
          </a:stretch>
        </p:blipFill>
        <p:spPr>
          <a:xfrm>
            <a:off x="6260033" y="981522"/>
            <a:ext cx="1856371" cy="560962"/>
          </a:xfrm>
          <a:prstGeom prst="rect">
            <a:avLst/>
          </a:prstGeom>
          <a:noFill/>
        </p:spPr>
      </p:pic>
      <p:pic>
        <p:nvPicPr>
          <p:cNvPr id="76" name="Image76"/>
          <p:cNvPicPr>
            <a:picLocks noChangeAspect="1"/>
          </p:cNvPicPr>
          <p:nvPr/>
        </p:nvPicPr>
        <p:blipFill>
          <a:blip r:embed="rId6">
            <a:duotone>
              <a:prstClr val="black"/>
              <a:schemeClr val="accent5">
                <a:tint val="45000"/>
                <a:satMod val="400000"/>
              </a:schemeClr>
            </a:duotone>
          </a:blip>
          <a:stretch>
            <a:fillRect/>
          </a:stretch>
        </p:blipFill>
        <p:spPr>
          <a:xfrm>
            <a:off x="6260033" y="1557586"/>
            <a:ext cx="3955409" cy="561267"/>
          </a:xfrm>
          <a:prstGeom prst="rect">
            <a:avLst/>
          </a:prstGeom>
          <a:noFill/>
        </p:spPr>
      </p:pic>
      <p:sp>
        <p:nvSpPr>
          <p:cNvPr id="77" name="Path77"/>
          <p:cNvSpPr/>
          <p:nvPr/>
        </p:nvSpPr>
        <p:spPr>
          <a:xfrm>
            <a:off x="4930262" y="3163286"/>
            <a:ext cx="6095968" cy="31757"/>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duotone>
              <a:prstClr val="black"/>
              <a:schemeClr val="accent5">
                <a:tint val="45000"/>
                <a:satMod val="400000"/>
              </a:schemeClr>
            </a:duotone>
          </a:blip>
          <a:stretch>
            <a:fillRect/>
          </a:stretch>
        </p:blipFill>
        <p:spPr>
          <a:xfrm>
            <a:off x="5492419" y="656519"/>
            <a:ext cx="591489" cy="2125203"/>
          </a:xfrm>
          <a:prstGeom prst="rect">
            <a:avLst/>
          </a:prstGeom>
          <a:solidFill>
            <a:schemeClr val="tx1">
              <a:lumMod val="65000"/>
              <a:lumOff val="35000"/>
            </a:schemeClr>
          </a:solidFill>
          <a:ln>
            <a:noFill/>
          </a:ln>
        </p:spPr>
      </p:pic>
      <p:sp>
        <p:nvSpPr>
          <p:cNvPr id="80" name="Text Box80"/>
          <p:cNvSpPr txBox="1"/>
          <p:nvPr/>
        </p:nvSpPr>
        <p:spPr>
          <a:xfrm>
            <a:off x="6323523" y="2133650"/>
            <a:ext cx="3660115"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Black" pitchFamily="34" charset="0"/>
                <a:ea typeface="Arial"/>
                <a:cs typeface="Arial"/>
              </a:rPr>
              <a:t>for</a:t>
            </a:r>
            <a:r>
              <a:rPr lang="en-US" altLang="zh-CN" sz="2500" spc="-247" dirty="0">
                <a:solidFill>
                  <a:srgbClr val="000000"/>
                </a:solidFill>
                <a:latin typeface="Arial Black" pitchFamily="34" charset="0"/>
                <a:ea typeface="Arial"/>
                <a:cs typeface="Arial"/>
              </a:rPr>
              <a:t> </a:t>
            </a:r>
            <a:r>
              <a:rPr lang="en-US" altLang="zh-CN" sz="2500" spc="122" dirty="0">
                <a:solidFill>
                  <a:srgbClr val="000000"/>
                </a:solidFill>
                <a:latin typeface="Arial Black" pitchFamily="34" charset="0"/>
                <a:ea typeface="Arial"/>
                <a:cs typeface="Arial"/>
              </a:rPr>
              <a:t>all</a:t>
            </a:r>
            <a:r>
              <a:rPr lang="en-US" altLang="zh-CN" sz="2500" spc="-206" dirty="0">
                <a:solidFill>
                  <a:srgbClr val="000000"/>
                </a:solidFill>
                <a:latin typeface="Arial Black" pitchFamily="34" charset="0"/>
                <a:ea typeface="Arial"/>
                <a:cs typeface="Arial"/>
              </a:rPr>
              <a:t> </a:t>
            </a:r>
            <a:r>
              <a:rPr lang="en-US" altLang="zh-CN" sz="2500" spc="175" dirty="0">
                <a:solidFill>
                  <a:srgbClr val="000000"/>
                </a:solidFill>
                <a:latin typeface="Arial Black" pitchFamily="34" charset="0"/>
                <a:ea typeface="Arial"/>
                <a:cs typeface="Arial"/>
              </a:rPr>
              <a:t>your</a:t>
            </a:r>
            <a:r>
              <a:rPr lang="en-US" altLang="zh-CN" sz="2500" spc="-245" dirty="0">
                <a:solidFill>
                  <a:srgbClr val="000000"/>
                </a:solidFill>
                <a:latin typeface="Arial Black" pitchFamily="34" charset="0"/>
                <a:ea typeface="Arial"/>
                <a:cs typeface="Arial"/>
              </a:rPr>
              <a:t> </a:t>
            </a:r>
            <a:r>
              <a:rPr lang="en-US" altLang="zh-CN" sz="2500" spc="166" dirty="0">
                <a:solidFill>
                  <a:srgbClr val="000000"/>
                </a:solidFill>
                <a:latin typeface="Arial Black" pitchFamily="34" charset="0"/>
                <a:ea typeface="Arial"/>
                <a:cs typeface="Arial"/>
              </a:rPr>
              <a:t>society</a:t>
            </a:r>
            <a:endParaRPr lang="en-US" altLang="zh-CN" sz="2500" dirty="0">
              <a:latin typeface="Arial Black" pitchFamily="34" charset="0"/>
              <a:ea typeface="Arial"/>
              <a:cs typeface="Arial"/>
            </a:endParaRPr>
          </a:p>
        </p:txBody>
      </p:sp>
      <p:sp>
        <p:nvSpPr>
          <p:cNvPr id="81" name="Text Box81"/>
          <p:cNvSpPr txBox="1"/>
          <p:nvPr/>
        </p:nvSpPr>
        <p:spPr>
          <a:xfrm>
            <a:off x="6323523" y="2421682"/>
            <a:ext cx="5460315" cy="495072"/>
          </a:xfrm>
          <a:prstGeom prst="rect">
            <a:avLst/>
          </a:prstGeom>
        </p:spPr>
        <p:txBody>
          <a:bodyPr wrap="square" lIns="0" tIns="0" rIns="0" rtlCol="0">
            <a:spAutoFit/>
          </a:bodyPr>
          <a:lstStyle/>
          <a:p>
            <a:pPr algn="l">
              <a:lnSpc>
                <a:spcPts val="0"/>
              </a:lnSpc>
            </a:pPr>
            <a:endParaRPr dirty="0">
              <a:latin typeface="Arial Black" pitchFamily="34" charset="0"/>
            </a:endParaRPr>
          </a:p>
          <a:p>
            <a:pPr algn="l" rtl="0">
              <a:lnSpc>
                <a:spcPts val="3494"/>
              </a:lnSpc>
            </a:pPr>
            <a:r>
              <a:rPr lang="en-US" altLang="zh-CN" sz="2500" spc="285" dirty="0">
                <a:solidFill>
                  <a:srgbClr val="000000"/>
                </a:solidFill>
                <a:latin typeface="Arial Black" pitchFamily="34" charset="0"/>
                <a:ea typeface="Arial"/>
                <a:cs typeface="Arial"/>
              </a:rPr>
              <a:t>management</a:t>
            </a:r>
            <a:r>
              <a:rPr lang="en-US" altLang="zh-CN" sz="2500" spc="-319" dirty="0">
                <a:solidFill>
                  <a:srgbClr val="000000"/>
                </a:solidFill>
                <a:latin typeface="Arial Black" pitchFamily="34" charset="0"/>
                <a:ea typeface="Arial"/>
                <a:cs typeface="Arial"/>
              </a:rPr>
              <a:t> </a:t>
            </a:r>
            <a:r>
              <a:rPr lang="en-US" altLang="zh-CN" sz="2500" spc="188" dirty="0">
                <a:solidFill>
                  <a:srgbClr val="000000"/>
                </a:solidFill>
                <a:latin typeface="Arial Black" pitchFamily="34" charset="0"/>
                <a:ea typeface="Arial"/>
                <a:cs typeface="Arial"/>
              </a:rPr>
              <a:t>requirements</a:t>
            </a:r>
            <a:endParaRPr lang="en-US" altLang="zh-CN" sz="2500" dirty="0">
              <a:latin typeface="Arial Black" pitchFamily="34" charset="0"/>
              <a:ea typeface="Arial"/>
              <a:cs typeface="Arial"/>
            </a:endParaRPr>
          </a:p>
        </p:txBody>
      </p:sp>
      <p:sp>
        <p:nvSpPr>
          <p:cNvPr id="82" name="Text Box82"/>
          <p:cNvSpPr txBox="1"/>
          <p:nvPr/>
        </p:nvSpPr>
        <p:spPr>
          <a:xfrm>
            <a:off x="5302450" y="3604876"/>
            <a:ext cx="2952996" cy="1866408"/>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03" dirty="0">
                <a:solidFill>
                  <a:srgbClr val="000000"/>
                </a:solidFill>
                <a:latin typeface="Times New Roman" panose="02020603050405020304" pitchFamily="18" charset="0"/>
                <a:cs typeface="Times New Roman" pitchFamily="18" charset="0"/>
              </a:rPr>
              <a:t>Services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Visitor Management</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RWA Notice Board</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Forum &amp; Discussion</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Ride Share</a:t>
            </a:r>
          </a:p>
        </p:txBody>
      </p:sp>
      <p:sp>
        <p:nvSpPr>
          <p:cNvPr id="87" name="Text Box87"/>
          <p:cNvSpPr txBox="1"/>
          <p:nvPr/>
        </p:nvSpPr>
        <p:spPr>
          <a:xfrm>
            <a:off x="8387403" y="3477449"/>
            <a:ext cx="3091985" cy="1994649"/>
          </a:xfrm>
          <a:prstGeom prst="rect">
            <a:avLst/>
          </a:prstGeom>
        </p:spPr>
        <p:txBody>
          <a:bodyPr wrap="square" lIns="0" tIns="0" rIns="0" rtlCol="0">
            <a:spAutoFit/>
          </a:bodyPr>
          <a:lstStyle/>
          <a:p>
            <a:pPr marL="342900" indent="-342900" algn="l">
              <a:lnSpc>
                <a:spcPts val="0"/>
              </a:lnSpc>
              <a:buFont typeface="Arial" panose="020B0604020202020204" pitchFamily="34" charset="0"/>
              <a:buChar char="•"/>
            </a:pPr>
            <a:endParaRPr sz="2000" dirty="0">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ea typeface="Arial"/>
                <a:cs typeface="Times New Roman" pitchFamily="18" charset="0"/>
              </a:rPr>
              <a:t>Vendor</a:t>
            </a:r>
            <a:r>
              <a:rPr lang="en-US" altLang="zh-CN" sz="2000" spc="-151" dirty="0">
                <a:solidFill>
                  <a:srgbClr val="000000"/>
                </a:solidFill>
                <a:latin typeface="Times New Roman" panose="02020603050405020304" pitchFamily="18" charset="0"/>
                <a:ea typeface="Arial"/>
                <a:cs typeface="Times New Roman" pitchFamily="18" charset="0"/>
              </a:rPr>
              <a:t> </a:t>
            </a:r>
            <a:r>
              <a:rPr lang="en-US" altLang="zh-CN" sz="2000" spc="92" dirty="0">
                <a:solidFill>
                  <a:srgbClr val="000000"/>
                </a:solidFill>
                <a:latin typeface="Times New Roman" panose="02020603050405020304" pitchFamily="18" charset="0"/>
                <a:ea typeface="Arial"/>
                <a:cs typeface="Times New Roman" pitchFamily="18" charset="0"/>
              </a:rPr>
              <a:t>Directory</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Vendor – Offers &amp; Schemes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Rent in &amp; Rent Out</a:t>
            </a:r>
            <a:endParaRPr lang="en-US" altLang="zh-CN" sz="2000" spc="-93" dirty="0">
              <a:solidFill>
                <a:srgbClr val="000000"/>
              </a:solidFill>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Bills Management</a:t>
            </a:r>
          </a:p>
        </p:txBody>
      </p:sp>
    </p:spTree>
    <p:extLst>
      <p:ext uri="{BB962C8B-B14F-4D97-AF65-F5344CB8AC3E}">
        <p14:creationId xmlns:p14="http://schemas.microsoft.com/office/powerpoint/2010/main" val="193717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182"/>
          <p:cNvGrpSpPr/>
          <p:nvPr/>
        </p:nvGrpSpPr>
        <p:grpSpPr>
          <a:xfrm>
            <a:off x="-101933" y="49683"/>
            <a:ext cx="6096000" cy="5246243"/>
            <a:chOff x="0" y="0"/>
            <a:chExt cx="6096000" cy="5246243"/>
          </a:xfrm>
        </p:grpSpPr>
        <p:sp>
          <p:nvSpPr>
            <p:cNvPr id="76"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77"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78"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5832248" y="223105"/>
            <a:ext cx="4577215" cy="584775"/>
          </a:xfrm>
          <a:prstGeom prst="rect">
            <a:avLst/>
          </a:prstGeom>
          <a:noFill/>
        </p:spPr>
        <p:txBody>
          <a:bodyPr wrap="square" rtlCol="0">
            <a:spAutoFit/>
          </a:bodyPr>
          <a:lstStyle/>
          <a:p>
            <a:pPr algn="ctr" defTabSz="914400"/>
            <a:r>
              <a:rPr lang="en-IN" sz="3200" b="1" u="heavy" dirty="0">
                <a:solidFill>
                  <a:schemeClr val="tx2">
                    <a:lumMod val="75000"/>
                  </a:schemeClr>
                </a:solidFill>
                <a:uFill>
                  <a:solidFill>
                    <a:schemeClr val="tx2">
                      <a:lumMod val="75000"/>
                    </a:schemeClr>
                  </a:solidFill>
                </a:uFill>
                <a:latin typeface="Microsoft JhengHei Light" panose="020B0304030504040204" pitchFamily="34" charset="-120"/>
                <a:ea typeface="Microsoft JhengHei Light" panose="020B0304030504040204" pitchFamily="34" charset="-120"/>
              </a:rPr>
              <a:t>Owner/ Tenant records </a:t>
            </a:r>
          </a:p>
        </p:txBody>
      </p:sp>
      <p:sp>
        <p:nvSpPr>
          <p:cNvPr id="3" name="TextBox 2"/>
          <p:cNvSpPr txBox="1"/>
          <p:nvPr/>
        </p:nvSpPr>
        <p:spPr>
          <a:xfrm>
            <a:off x="5947556" y="1352900"/>
            <a:ext cx="5719008" cy="2241960"/>
          </a:xfrm>
          <a:prstGeom prst="rect">
            <a:avLst/>
          </a:prstGeom>
          <a:noFill/>
        </p:spPr>
        <p:txBody>
          <a:bodyPr wrap="square" rtlCol="0">
            <a:spAutoFit/>
          </a:bodyPr>
          <a:lstStyle/>
          <a:p>
            <a:pPr marL="342900" indent="-342900">
              <a:lnSpc>
                <a:spcPct val="150000"/>
              </a:lnSpc>
              <a:buFont typeface="Arial" pitchFamily="34" charset="0"/>
              <a:buChar char="•"/>
            </a:pPr>
            <a:r>
              <a:rPr lang="en-IN" sz="2400" dirty="0">
                <a:latin typeface="Times New Roman" pitchFamily="18" charset="0"/>
                <a:cs typeface="Times New Roman" pitchFamily="18" charset="0"/>
              </a:rPr>
              <a:t>Admin Add Flats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Register to Flat – Admin Approves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Add Tenant.</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Remove Tenant </a:t>
            </a:r>
          </a:p>
        </p:txBody>
      </p:sp>
      <p:grpSp>
        <p:nvGrpSpPr>
          <p:cNvPr id="4" name="Group 3">
            <a:extLst>
              <a:ext uri="{FF2B5EF4-FFF2-40B4-BE49-F238E27FC236}">
                <a16:creationId xmlns:a16="http://schemas.microsoft.com/office/drawing/2014/main" xmlns="" id="{591D7154-7104-477A-A267-29B7F59277CF}"/>
              </a:ext>
            </a:extLst>
          </p:cNvPr>
          <p:cNvGrpSpPr/>
          <p:nvPr/>
        </p:nvGrpSpPr>
        <p:grpSpPr>
          <a:xfrm>
            <a:off x="9520393" y="2561402"/>
            <a:ext cx="2564250" cy="3370206"/>
            <a:chOff x="2050696" y="1266285"/>
            <a:chExt cx="3359455" cy="4325485"/>
          </a:xfrm>
        </p:grpSpPr>
        <p:grpSp>
          <p:nvGrpSpPr>
            <p:cNvPr id="5" name="Group 4">
              <a:extLst>
                <a:ext uri="{FF2B5EF4-FFF2-40B4-BE49-F238E27FC236}">
                  <a16:creationId xmlns:a16="http://schemas.microsoft.com/office/drawing/2014/main" xmlns=""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a16="http://schemas.microsoft.com/office/drawing/2014/main" xmlns=""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a16="http://schemas.microsoft.com/office/drawing/2014/main" xmlns=""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a16="http://schemas.microsoft.com/office/drawing/2014/main" xmlns=""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a16="http://schemas.microsoft.com/office/drawing/2014/main" xmlns=""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a16="http://schemas.microsoft.com/office/drawing/2014/main" xmlns=""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xmlns=""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473340" y="408772"/>
            <a:ext cx="5512787" cy="3847688"/>
            <a:chOff x="473340" y="332572"/>
            <a:chExt cx="5512787" cy="3847688"/>
          </a:xfrm>
        </p:grpSpPr>
        <p:sp>
          <p:nvSpPr>
            <p:cNvPr id="83" name="Rounded Rectangle 82"/>
            <p:cNvSpPr/>
            <p:nvPr/>
          </p:nvSpPr>
          <p:spPr>
            <a:xfrm>
              <a:off x="2946067" y="2554203"/>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473341" y="381178"/>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ounded Rectangle 80"/>
            <p:cNvSpPr/>
            <p:nvPr/>
          </p:nvSpPr>
          <p:spPr>
            <a:xfrm>
              <a:off x="2920929" y="381178"/>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473340" y="2554203"/>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Google Shape;522;p39"/>
            <p:cNvSpPr/>
            <p:nvPr/>
          </p:nvSpPr>
          <p:spPr>
            <a:xfrm>
              <a:off x="1053887" y="852827"/>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22;p39"/>
            <p:cNvSpPr/>
            <p:nvPr/>
          </p:nvSpPr>
          <p:spPr>
            <a:xfrm>
              <a:off x="939025" y="2767409"/>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4;p39"/>
            <p:cNvSpPr/>
            <p:nvPr/>
          </p:nvSpPr>
          <p:spPr>
            <a:xfrm>
              <a:off x="3292133" y="813190"/>
              <a:ext cx="1121072" cy="954861"/>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2;p39"/>
            <p:cNvSpPr/>
            <p:nvPr/>
          </p:nvSpPr>
          <p:spPr>
            <a:xfrm>
              <a:off x="3540702" y="2672805"/>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Straight Arrow Connector 52"/>
            <p:cNvCxnSpPr/>
            <p:nvPr/>
          </p:nvCxnSpPr>
          <p:spPr>
            <a:xfrm>
              <a:off x="1733285" y="1507271"/>
              <a:ext cx="1718349"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402261" y="1768052"/>
              <a:ext cx="0" cy="936858"/>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573784" y="3367232"/>
              <a:ext cx="1966918"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53887" y="381178"/>
              <a:ext cx="1739109" cy="432012"/>
            </a:xfrm>
            <a:prstGeom prst="rect">
              <a:avLst/>
            </a:prstGeom>
            <a:noFill/>
          </p:spPr>
          <p:txBody>
            <a:bodyPr wrap="square" rtlCol="0">
              <a:spAutoFit/>
            </a:bodyPr>
            <a:lstStyle/>
            <a:p>
              <a:r>
                <a:rPr lang="en-IN" dirty="0" smtClean="0"/>
                <a:t>Admin</a:t>
              </a:r>
              <a:endParaRPr lang="en-IN" dirty="0"/>
            </a:p>
          </p:txBody>
        </p:sp>
        <p:sp>
          <p:nvSpPr>
            <p:cNvPr id="72" name="TextBox 71"/>
            <p:cNvSpPr txBox="1"/>
            <p:nvPr/>
          </p:nvSpPr>
          <p:spPr>
            <a:xfrm>
              <a:off x="3484656" y="332572"/>
              <a:ext cx="1407284" cy="432012"/>
            </a:xfrm>
            <a:prstGeom prst="rect">
              <a:avLst/>
            </a:prstGeom>
            <a:noFill/>
          </p:spPr>
          <p:txBody>
            <a:bodyPr wrap="square" rtlCol="0">
              <a:spAutoFit/>
            </a:bodyPr>
            <a:lstStyle/>
            <a:p>
              <a:r>
                <a:rPr lang="en-IN" dirty="0" smtClean="0"/>
                <a:t>Flat</a:t>
              </a:r>
              <a:endParaRPr lang="en-IN" dirty="0"/>
            </a:p>
          </p:txBody>
        </p:sp>
        <p:sp>
          <p:nvSpPr>
            <p:cNvPr id="73" name="TextBox 72"/>
            <p:cNvSpPr txBox="1"/>
            <p:nvPr/>
          </p:nvSpPr>
          <p:spPr>
            <a:xfrm>
              <a:off x="766915" y="3659576"/>
              <a:ext cx="1368203" cy="432012"/>
            </a:xfrm>
            <a:prstGeom prst="rect">
              <a:avLst/>
            </a:prstGeom>
            <a:noFill/>
          </p:spPr>
          <p:txBody>
            <a:bodyPr wrap="square" rtlCol="0">
              <a:spAutoFit/>
            </a:bodyPr>
            <a:lstStyle/>
            <a:p>
              <a:r>
                <a:rPr lang="en-IN" dirty="0" smtClean="0"/>
                <a:t>Owner </a:t>
              </a:r>
              <a:endParaRPr lang="en-IN" dirty="0"/>
            </a:p>
          </p:txBody>
        </p:sp>
        <p:sp>
          <p:nvSpPr>
            <p:cNvPr id="74" name="TextBox 73"/>
            <p:cNvSpPr txBox="1"/>
            <p:nvPr/>
          </p:nvSpPr>
          <p:spPr>
            <a:xfrm>
              <a:off x="3412708" y="3606607"/>
              <a:ext cx="2573419" cy="432012"/>
            </a:xfrm>
            <a:prstGeom prst="rect">
              <a:avLst/>
            </a:prstGeom>
            <a:noFill/>
          </p:spPr>
          <p:txBody>
            <a:bodyPr wrap="square" rtlCol="0">
              <a:spAutoFit/>
            </a:bodyPr>
            <a:lstStyle/>
            <a:p>
              <a:r>
                <a:rPr lang="en-IN" dirty="0" smtClean="0"/>
                <a:t>Tenant</a:t>
              </a:r>
              <a:endParaRPr lang="en-IN" dirty="0"/>
            </a:p>
          </p:txBody>
        </p:sp>
      </p:grpSp>
    </p:spTree>
    <p:extLst>
      <p:ext uri="{BB962C8B-B14F-4D97-AF65-F5344CB8AC3E}">
        <p14:creationId xmlns:p14="http://schemas.microsoft.com/office/powerpoint/2010/main" val="60085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3"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7103318" y="208038"/>
            <a:ext cx="3204723" cy="707886"/>
          </a:xfrm>
          <a:prstGeom prst="rect">
            <a:avLst/>
          </a:prstGeom>
        </p:spPr>
        <p:txBody>
          <a:bodyPr wrap="none">
            <a:spAutoFit/>
          </a:bodyPr>
          <a:lstStyle/>
          <a:p>
            <a:r>
              <a:rPr lang="en-IN" sz="4000" dirty="0">
                <a:latin typeface="Arial Black" pitchFamily="34" charset="0"/>
              </a:rPr>
              <a:t>Complaint </a:t>
            </a:r>
          </a:p>
        </p:txBody>
      </p:sp>
      <p:sp>
        <p:nvSpPr>
          <p:cNvPr id="4" name="Rectangle 3"/>
          <p:cNvSpPr/>
          <p:nvPr/>
        </p:nvSpPr>
        <p:spPr>
          <a:xfrm>
            <a:off x="6599262" y="1184225"/>
            <a:ext cx="4824536" cy="3046988"/>
          </a:xfrm>
          <a:prstGeom prst="rect">
            <a:avLst/>
          </a:prstGeom>
        </p:spPr>
        <p:txBody>
          <a:bodyPr wrap="square">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raise complaint using Web and mobile interface anytime anywhere,</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Automatic assignment to concerned person.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Employee will Get Message</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a16="http://schemas.microsoft.com/office/drawing/2014/main" xmlns=""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Connector 13"/>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0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TextBox 1"/>
          <p:cNvSpPr txBox="1"/>
          <p:nvPr/>
        </p:nvSpPr>
        <p:spPr>
          <a:xfrm>
            <a:off x="5591150" y="292799"/>
            <a:ext cx="7127998" cy="707886"/>
          </a:xfrm>
          <a:prstGeom prst="rect">
            <a:avLst/>
          </a:prstGeom>
          <a:noFill/>
        </p:spPr>
        <p:txBody>
          <a:bodyPr wrap="square" rtlCol="0">
            <a:spAutoFit/>
          </a:bodyPr>
          <a:lstStyle/>
          <a:p>
            <a:r>
              <a:rPr lang="en-IN" sz="4000" dirty="0">
                <a:latin typeface="Arial Black" pitchFamily="34" charset="0"/>
              </a:rPr>
              <a:t>Forum &amp; Discussion </a:t>
            </a:r>
          </a:p>
        </p:txBody>
      </p:sp>
      <p:cxnSp>
        <p:nvCxnSpPr>
          <p:cNvPr id="3" name="Straight Connector 2"/>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67214" y="1269554"/>
            <a:ext cx="4968552" cy="378565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use this internal discussion platforms for sharing views and information.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Residents 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TotalTime>
  <Words>797</Words>
  <Application>Microsoft Office PowerPoint</Application>
  <PresentationFormat>Custom</PresentationFormat>
  <Paragraphs>250</Paragraphs>
  <Slides>19</Slides>
  <Notes>13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120</cp:revision>
  <dcterms:created xsi:type="dcterms:W3CDTF">2019-07-01T04:48:52Z</dcterms:created>
  <dcterms:modified xsi:type="dcterms:W3CDTF">2019-08-10T04:40:38Z</dcterms:modified>
</cp:coreProperties>
</file>