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60" r:id="rId4"/>
    <p:sldId id="261" r:id="rId5"/>
    <p:sldId id="262" r:id="rId6"/>
    <p:sldId id="264" r:id="rId7"/>
    <p:sldId id="265" r:id="rId8"/>
    <p:sldId id="267" r:id="rId9"/>
    <p:sldId id="269" r:id="rId10"/>
    <p:sldId id="270" r:id="rId11"/>
    <p:sldId id="273" r:id="rId12"/>
    <p:sldId id="27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7913"/>
    <a:srgbClr val="EC3237"/>
    <a:srgbClr val="282F39"/>
    <a:srgbClr val="F2C626"/>
    <a:srgbClr val="FF7B21"/>
    <a:srgbClr val="FF00FF"/>
    <a:srgbClr val="F83A3A"/>
    <a:srgbClr val="D86444"/>
    <a:srgbClr val="F7CC2F"/>
    <a:srgbClr val="0A1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52" autoAdjust="0"/>
  </p:normalViewPr>
  <p:slideViewPr>
    <p:cSldViewPr snapToGrid="0">
      <p:cViewPr varScale="1">
        <p:scale>
          <a:sx n="58" d="100"/>
          <a:sy n="58" d="100"/>
        </p:scale>
        <p:origin x="-17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D587D-FF0A-45B0-BEFB-6A6C9016401C}" type="datetimeFigureOut">
              <a:rPr lang="en-IN" smtClean="0"/>
              <a:t>02-07-2019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8B670-62EB-4DC2-B505-B6F5694EACEF}" type="slidenum">
              <a:rPr lang="en-IN" smtClean="0"/>
              <a:t>‹#›</a:t>
            </a:fld>
            <a:endParaRPr lang="en-IN"/>
          </a:p>
        </p:txBody>
      </p:sp>
    </p:spTree>
    <p:extLst>
      <p:ext uri="{BB962C8B-B14F-4D97-AF65-F5344CB8AC3E}">
        <p14:creationId xmlns:p14="http://schemas.microsoft.com/office/powerpoint/2010/main" val="907553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a:t>
            </a:fld>
            <a:endParaRPr lang="en-IN"/>
          </a:p>
        </p:txBody>
      </p:sp>
    </p:spTree>
    <p:extLst>
      <p:ext uri="{BB962C8B-B14F-4D97-AF65-F5344CB8AC3E}">
        <p14:creationId xmlns:p14="http://schemas.microsoft.com/office/powerpoint/2010/main" val="868889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Anvisys</a:t>
            </a:r>
            <a:r>
              <a:rPr lang="en-IN" dirty="0"/>
              <a:t> Technologies bring you closer to technology. We help you enhancing your operation by technology integration</a:t>
            </a:r>
          </a:p>
        </p:txBody>
      </p:sp>
      <p:sp>
        <p:nvSpPr>
          <p:cNvPr id="4" name="Slide Number Placeholder 3"/>
          <p:cNvSpPr>
            <a:spLocks noGrp="1"/>
          </p:cNvSpPr>
          <p:nvPr>
            <p:ph type="sldNum" sz="quarter" idx="5"/>
          </p:nvPr>
        </p:nvSpPr>
        <p:spPr/>
        <p:txBody>
          <a:bodyPr/>
          <a:lstStyle/>
          <a:p>
            <a:fld id="{F428B670-62EB-4DC2-B505-B6F5694EACEF}" type="slidenum">
              <a:rPr lang="en-IN" smtClean="0"/>
              <a:t>10</a:t>
            </a:fld>
            <a:endParaRPr lang="en-IN"/>
          </a:p>
        </p:txBody>
      </p:sp>
    </p:spTree>
    <p:extLst>
      <p:ext uri="{BB962C8B-B14F-4D97-AF65-F5344CB8AC3E}">
        <p14:creationId xmlns:p14="http://schemas.microsoft.com/office/powerpoint/2010/main" val="993446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Anvisys</a:t>
            </a:r>
            <a:r>
              <a:rPr lang="en-IN" dirty="0" smtClean="0"/>
              <a:t> Technology</a:t>
            </a:r>
            <a:r>
              <a:rPr lang="en-IN" baseline="0" dirty="0" smtClean="0"/>
              <a:t> </a:t>
            </a:r>
            <a:r>
              <a:rPr lang="en-IN" baseline="0" dirty="0" err="1" smtClean="0"/>
              <a:t>Pvt.Ltd</a:t>
            </a:r>
            <a:r>
              <a:rPr lang="en-IN" baseline="0" dirty="0" smtClean="0"/>
              <a:t>.  We provide a range of services to carter our clients from </a:t>
            </a:r>
            <a:r>
              <a:rPr lang="en-IN" baseline="0" smtClean="0"/>
              <a:t>various industry. </a:t>
            </a:r>
          </a:p>
          <a:p>
            <a:endParaRPr lang="en-IN" baseline="0" dirty="0" smtClean="0"/>
          </a:p>
        </p:txBody>
      </p:sp>
      <p:sp>
        <p:nvSpPr>
          <p:cNvPr id="4" name="Slide Number Placeholder 3"/>
          <p:cNvSpPr>
            <a:spLocks noGrp="1"/>
          </p:cNvSpPr>
          <p:nvPr>
            <p:ph type="sldNum" sz="quarter" idx="10"/>
          </p:nvPr>
        </p:nvSpPr>
        <p:spPr/>
        <p:txBody>
          <a:bodyPr/>
          <a:lstStyle/>
          <a:p>
            <a:fld id="{F428B670-62EB-4DC2-B505-B6F5694EACEF}" type="slidenum">
              <a:rPr lang="en-IN" smtClean="0"/>
              <a:t>11</a:t>
            </a:fld>
            <a:endParaRPr lang="en-IN"/>
          </a:p>
        </p:txBody>
      </p:sp>
    </p:spTree>
    <p:extLst>
      <p:ext uri="{BB962C8B-B14F-4D97-AF65-F5344CB8AC3E}">
        <p14:creationId xmlns:p14="http://schemas.microsoft.com/office/powerpoint/2010/main" val="2863459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Now</a:t>
            </a:r>
            <a:r>
              <a:rPr lang="en-IN" baseline="0" dirty="0" smtClean="0"/>
              <a:t> track your close ones by Let’s catch-up. With live tracking and location sharing .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12</a:t>
            </a:fld>
            <a:endParaRPr lang="en-IN"/>
          </a:p>
        </p:txBody>
      </p:sp>
    </p:spTree>
    <p:extLst>
      <p:ext uri="{BB962C8B-B14F-4D97-AF65-F5344CB8AC3E}">
        <p14:creationId xmlns:p14="http://schemas.microsoft.com/office/powerpoint/2010/main" val="220360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2</a:t>
            </a:fld>
            <a:endParaRPr lang="en-IN"/>
          </a:p>
        </p:txBody>
      </p:sp>
    </p:spTree>
    <p:extLst>
      <p:ext uri="{BB962C8B-B14F-4D97-AF65-F5344CB8AC3E}">
        <p14:creationId xmlns:p14="http://schemas.microsoft.com/office/powerpoint/2010/main" val="350701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3</a:t>
            </a:fld>
            <a:endParaRPr lang="en-IN"/>
          </a:p>
        </p:txBody>
      </p:sp>
    </p:spTree>
    <p:extLst>
      <p:ext uri="{BB962C8B-B14F-4D97-AF65-F5344CB8AC3E}">
        <p14:creationId xmlns:p14="http://schemas.microsoft.com/office/powerpoint/2010/main" val="1453486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4</a:t>
            </a:fld>
            <a:endParaRPr lang="en-IN"/>
          </a:p>
        </p:txBody>
      </p:sp>
    </p:spTree>
    <p:extLst>
      <p:ext uri="{BB962C8B-B14F-4D97-AF65-F5344CB8AC3E}">
        <p14:creationId xmlns:p14="http://schemas.microsoft.com/office/powerpoint/2010/main" val="779787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A single system solving all your daily needs of gated communities. share rides with people you trust, pay bills instantly, manage your visitor's and store their past visit, improved security system and much more.</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5</a:t>
            </a:fld>
            <a:endParaRPr lang="en-IN"/>
          </a:p>
        </p:txBody>
      </p:sp>
    </p:spTree>
    <p:extLst>
      <p:ext uri="{BB962C8B-B14F-4D97-AF65-F5344CB8AC3E}">
        <p14:creationId xmlns:p14="http://schemas.microsoft.com/office/powerpoint/2010/main" val="116014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6</a:t>
            </a:fld>
            <a:endParaRPr lang="en-IN"/>
          </a:p>
        </p:txBody>
      </p:sp>
    </p:spTree>
    <p:extLst>
      <p:ext uri="{BB962C8B-B14F-4D97-AF65-F5344CB8AC3E}">
        <p14:creationId xmlns:p14="http://schemas.microsoft.com/office/powerpoint/2010/main" val="2345618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a:t>
            </a:r>
            <a:r>
              <a:rPr lang="en-IN" sz="1200" b="0" i="0" u="none" strike="noStrike" kern="1200" dirty="0" err="1" smtClean="0">
                <a:solidFill>
                  <a:schemeClr val="tx1"/>
                </a:solidFill>
                <a:effectLst/>
                <a:latin typeface="+mn-lt"/>
                <a:ea typeface="+mn-ea"/>
                <a:cs typeface="+mn-cs"/>
              </a:rPr>
              <a:t>dissemenate</a:t>
            </a:r>
            <a:r>
              <a:rPr lang="en-IN" sz="1200" b="0" i="0" u="none" strike="noStrike" kern="1200" dirty="0" smtClean="0">
                <a:solidFill>
                  <a:schemeClr val="tx1"/>
                </a:solidFill>
                <a:effectLst/>
                <a:latin typeface="+mn-lt"/>
                <a:ea typeface="+mn-ea"/>
                <a:cs typeface="+mn-cs"/>
              </a:rPr>
              <a:t>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7</a:t>
            </a:fld>
            <a:endParaRPr lang="en-IN"/>
          </a:p>
        </p:txBody>
      </p:sp>
    </p:spTree>
    <p:extLst>
      <p:ext uri="{BB962C8B-B14F-4D97-AF65-F5344CB8AC3E}">
        <p14:creationId xmlns:p14="http://schemas.microsoft.com/office/powerpoint/2010/main" val="888441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With</a:t>
            </a:r>
            <a:r>
              <a:rPr lang="en-IN" baseline="0" dirty="0" smtClean="0"/>
              <a:t> us take one step closer towards your goal. </a:t>
            </a:r>
            <a:r>
              <a:rPr lang="en-IN" baseline="0" dirty="0" err="1" smtClean="0"/>
              <a:t>Anvisys</a:t>
            </a:r>
            <a:r>
              <a:rPr lang="en-IN" baseline="0" dirty="0" smtClean="0"/>
              <a:t> your trusted I.T and Partner and consultant. </a:t>
            </a:r>
          </a:p>
        </p:txBody>
      </p:sp>
      <p:sp>
        <p:nvSpPr>
          <p:cNvPr id="4" name="Slide Number Placeholder 3"/>
          <p:cNvSpPr>
            <a:spLocks noGrp="1"/>
          </p:cNvSpPr>
          <p:nvPr>
            <p:ph type="sldNum" sz="quarter" idx="10"/>
          </p:nvPr>
        </p:nvSpPr>
        <p:spPr/>
        <p:txBody>
          <a:bodyPr/>
          <a:lstStyle/>
          <a:p>
            <a:fld id="{F428B670-62EB-4DC2-B505-B6F5694EACEF}" type="slidenum">
              <a:rPr lang="en-IN" smtClean="0"/>
              <a:t>8</a:t>
            </a:fld>
            <a:endParaRPr lang="en-IN"/>
          </a:p>
        </p:txBody>
      </p:sp>
    </p:spTree>
    <p:extLst>
      <p:ext uri="{BB962C8B-B14F-4D97-AF65-F5344CB8AC3E}">
        <p14:creationId xmlns:p14="http://schemas.microsoft.com/office/powerpoint/2010/main" val="278827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err="1" smtClean="0"/>
              <a:t>Anvisys</a:t>
            </a:r>
            <a:r>
              <a:rPr lang="en-IN" baseline="0" dirty="0" smtClean="0"/>
              <a:t> your trusted I.T and Partner and consultant. We provide growth keeping up the latest trends in technology. </a:t>
            </a:r>
          </a:p>
          <a:p>
            <a:endParaRPr lang="en-IN" dirty="0"/>
          </a:p>
        </p:txBody>
      </p:sp>
      <p:sp>
        <p:nvSpPr>
          <p:cNvPr id="4" name="Slide Number Placeholder 3"/>
          <p:cNvSpPr>
            <a:spLocks noGrp="1"/>
          </p:cNvSpPr>
          <p:nvPr>
            <p:ph type="sldNum" sz="quarter" idx="10"/>
          </p:nvPr>
        </p:nvSpPr>
        <p:spPr/>
        <p:txBody>
          <a:bodyPr/>
          <a:lstStyle/>
          <a:p>
            <a:fld id="{F428B670-62EB-4DC2-B505-B6F5694EACEF}" type="slidenum">
              <a:rPr lang="en-IN" smtClean="0"/>
              <a:t>9</a:t>
            </a:fld>
            <a:endParaRPr lang="en-IN"/>
          </a:p>
        </p:txBody>
      </p:sp>
    </p:spTree>
    <p:extLst>
      <p:ext uri="{BB962C8B-B14F-4D97-AF65-F5344CB8AC3E}">
        <p14:creationId xmlns:p14="http://schemas.microsoft.com/office/powerpoint/2010/main" val="3849285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1D721F3-C34A-4E20-9201-72DA86E42C77}" type="datetimeFigureOut">
              <a:rPr lang="en-US" smtClean="0"/>
              <a:pPr/>
              <a:t>7/2/2019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721F3-C34A-4E20-9201-72DA86E42C77}" type="datetimeFigureOut">
              <a:rPr lang="en-US" smtClean="0"/>
              <a:pPr/>
              <a:t>7/2/2019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1D721F3-C34A-4E20-9201-72DA86E42C77}" type="datetimeFigureOut">
              <a:rPr lang="en-US" smtClean="0"/>
              <a:pPr/>
              <a:t>7/2/2019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1D721F3-C34A-4E20-9201-72DA86E42C77}" type="datetimeFigureOut">
              <a:rPr lang="en-US" smtClean="0"/>
              <a:pPr/>
              <a:t>7/2/2019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D721F3-C34A-4E20-9201-72DA86E42C77}" type="datetimeFigureOut">
              <a:rPr lang="en-US" smtClean="0"/>
              <a:pPr/>
              <a:t>7/2/2019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721F3-C34A-4E20-9201-72DA86E42C77}" type="datetimeFigureOut">
              <a:rPr lang="en-US" smtClean="0"/>
              <a:pPr/>
              <a:t>7/2/2019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721F3-C34A-4E20-9201-72DA86E42C77}" type="datetimeFigureOut">
              <a:rPr lang="en-US" smtClean="0"/>
              <a:pPr/>
              <a:t>7/2/2019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75D4C-5173-4B77-BBE4-DC37C4D9D88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D721F3-C34A-4E20-9201-72DA86E42C77}" type="datetimeFigureOut">
              <a:rPr lang="en-US" smtClean="0"/>
              <a:pPr/>
              <a:t>7/2/2019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75D4C-5173-4B77-BBE4-DC37C4D9D88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428696" y="0"/>
            <a:ext cx="7715304" cy="6858000"/>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Triangle 16"/>
          <p:cNvSpPr/>
          <p:nvPr/>
        </p:nvSpPr>
        <p:spPr>
          <a:xfrm>
            <a:off x="0" y="2285992"/>
            <a:ext cx="5715008" cy="4572008"/>
          </a:xfrm>
          <a:prstGeom prst="rtTriangle">
            <a:avLst/>
          </a:prstGeom>
          <a:solidFill>
            <a:srgbClr val="F579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FFFF00"/>
              </a:solidFill>
              <a:latin typeface="AR JULIAN" pitchFamily="2" charset="0"/>
              <a:cs typeface="Times New Roman" pitchFamily="18" charset="0"/>
            </a:endParaRPr>
          </a:p>
        </p:txBody>
      </p:sp>
      <p:sp>
        <p:nvSpPr>
          <p:cNvPr id="16" name="TextBox 15"/>
          <p:cNvSpPr txBox="1"/>
          <p:nvPr/>
        </p:nvSpPr>
        <p:spPr>
          <a:xfrm>
            <a:off x="0" y="5072074"/>
            <a:ext cx="3143240" cy="369332"/>
          </a:xfrm>
          <a:prstGeom prst="rect">
            <a:avLst/>
          </a:prstGeom>
          <a:noFill/>
        </p:spPr>
        <p:txBody>
          <a:bodyPr wrap="square"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11" name="TextBox 10"/>
          <p:cNvSpPr txBox="1"/>
          <p:nvPr/>
        </p:nvSpPr>
        <p:spPr>
          <a:xfrm>
            <a:off x="0" y="5500702"/>
            <a:ext cx="3286148" cy="369332"/>
          </a:xfrm>
          <a:prstGeom prst="rect">
            <a:avLst/>
          </a:prstGeom>
          <a:noFill/>
        </p:spPr>
        <p:txBody>
          <a:bodyPr wrap="square" rtlCol="0">
            <a:spAutoFit/>
          </a:bodyPr>
          <a:lstStyle/>
          <a:p>
            <a:pPr algn="ctr">
              <a:buFont typeface="Wingdings" pitchFamily="2" charset="2"/>
              <a:buChar char="v"/>
            </a:pPr>
            <a:r>
              <a:rPr lang="en-IN" b="1" dirty="0">
                <a:latin typeface="+mj-lt"/>
                <a:cs typeface="Times New Roman" pitchFamily="18" charset="0"/>
              </a:rPr>
              <a:t>IMPORTANT EVENTS ALERTS</a:t>
            </a:r>
          </a:p>
        </p:txBody>
      </p:sp>
      <p:pic>
        <p:nvPicPr>
          <p:cNvPr id="1027" name="Picture 3"/>
          <p:cNvPicPr>
            <a:picLocks noChangeAspect="1" noChangeArrowheads="1"/>
          </p:cNvPicPr>
          <p:nvPr/>
        </p:nvPicPr>
        <p:blipFill>
          <a:blip r:embed="rId3" cstate="print"/>
          <a:srcRect/>
          <a:stretch>
            <a:fillRect/>
          </a:stretch>
        </p:blipFill>
        <p:spPr bwMode="auto">
          <a:xfrm>
            <a:off x="8048700" y="6429396"/>
            <a:ext cx="1095300" cy="428604"/>
          </a:xfrm>
          <a:prstGeom prst="rect">
            <a:avLst/>
          </a:prstGeom>
          <a:noFill/>
          <a:ln w="9525">
            <a:noFill/>
            <a:miter lim="800000"/>
            <a:headEnd/>
            <a:tailEnd/>
          </a:ln>
          <a:effectLst/>
        </p:spPr>
      </p:pic>
      <p:pic>
        <p:nvPicPr>
          <p:cNvPr id="1028" name="Picture 4" descr="C:\Users\varun\Desktop\iconNestin.png"/>
          <p:cNvPicPr>
            <a:picLocks noChangeAspect="1" noChangeArrowheads="1"/>
          </p:cNvPicPr>
          <p:nvPr/>
        </p:nvPicPr>
        <p:blipFill>
          <a:blip r:embed="rId4"/>
          <a:srcRect/>
          <a:stretch>
            <a:fillRect/>
          </a:stretch>
        </p:blipFill>
        <p:spPr bwMode="auto">
          <a:xfrm>
            <a:off x="-1" y="0"/>
            <a:ext cx="4519849" cy="2000240"/>
          </a:xfrm>
          <a:prstGeom prst="rect">
            <a:avLst/>
          </a:prstGeom>
          <a:noFill/>
        </p:spPr>
      </p:pic>
      <p:sp>
        <p:nvSpPr>
          <p:cNvPr id="18" name="TextBox 17"/>
          <p:cNvSpPr txBox="1"/>
          <p:nvPr/>
        </p:nvSpPr>
        <p:spPr>
          <a:xfrm>
            <a:off x="0" y="1785926"/>
            <a:ext cx="4500562" cy="338554"/>
          </a:xfrm>
          <a:prstGeom prst="rect">
            <a:avLst/>
          </a:prstGeom>
          <a:noFill/>
        </p:spPr>
        <p:txBody>
          <a:bodyPr wrap="square" rtlCol="0">
            <a:spAutoFit/>
          </a:bodyPr>
          <a:lstStyle/>
          <a:p>
            <a:pPr algn="ctr"/>
            <a:r>
              <a:rPr lang="en-IN" sz="1600" b="1" dirty="0"/>
              <a:t>A COMPLETE SOCIETY MANAGEMENT SYSTEM</a:t>
            </a:r>
          </a:p>
        </p:txBody>
      </p:sp>
      <p:grpSp>
        <p:nvGrpSpPr>
          <p:cNvPr id="3" name="Group 2"/>
          <p:cNvGrpSpPr/>
          <p:nvPr/>
        </p:nvGrpSpPr>
        <p:grpSpPr>
          <a:xfrm>
            <a:off x="5000628" y="285728"/>
            <a:ext cx="3214711" cy="6143668"/>
            <a:chOff x="5000628" y="285728"/>
            <a:chExt cx="3214711" cy="6143668"/>
          </a:xfrm>
        </p:grpSpPr>
        <p:grpSp>
          <p:nvGrpSpPr>
            <p:cNvPr id="10" name="Group 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4" name="Rounded Rectangle 3"/>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Donut 8"/>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908" y="0"/>
            <a:ext cx="235742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3" name="Group 72"/>
          <p:cNvGrpSpPr/>
          <p:nvPr/>
        </p:nvGrpSpPr>
        <p:grpSpPr>
          <a:xfrm>
            <a:off x="1357290" y="2841930"/>
            <a:ext cx="5929354" cy="1643074"/>
            <a:chOff x="2500298" y="3357562"/>
            <a:chExt cx="5929354" cy="1643074"/>
          </a:xfrm>
        </p:grpSpPr>
        <p:sp>
          <p:nvSpPr>
            <p:cNvPr id="3074" name="Ribbon1Sharp"/>
            <p:cNvSpPr>
              <a:spLocks noEditPoints="1" noChangeArrowheads="1"/>
            </p:cNvSpPr>
            <p:nvPr/>
          </p:nvSpPr>
          <p:spPr bwMode="auto">
            <a:xfrm>
              <a:off x="2500298" y="3357562"/>
              <a:ext cx="5929354" cy="1643074"/>
            </a:xfrm>
            <a:custGeom>
              <a:avLst/>
              <a:gdLst>
                <a:gd name="G0" fmla="+- 0 0 0"/>
                <a:gd name="G1" fmla="+- 5400 0 0"/>
                <a:gd name="G2" fmla="+- 5400 2700 0"/>
                <a:gd name="G3" fmla="+- 21600 0 G2"/>
                <a:gd name="G4" fmla="+- 21600 0 G1"/>
                <a:gd name="G5" fmla="+- 2400 0 0"/>
                <a:gd name="G6" fmla="+- 10800 0 2400"/>
                <a:gd name="G7" fmla="*/ 2400 2 1"/>
                <a:gd name="G8" fmla="+- 21600 0 G7"/>
                <a:gd name="G9" fmla="+- 10800 2400 0"/>
                <a:gd name="G10" fmla="+- 21600 0 2400"/>
                <a:gd name="T0" fmla="*/ 10800 w 21600"/>
                <a:gd name="T1" fmla="*/ 2400 h 21600"/>
                <a:gd name="T2" fmla="*/ 2700 w 21600"/>
                <a:gd name="T3" fmla="*/ 8400 h 21600"/>
                <a:gd name="T4" fmla="*/ 10800 w 21600"/>
                <a:gd name="T5" fmla="*/ 19200 h 21600"/>
                <a:gd name="T6" fmla="*/ 18900 w 21600"/>
                <a:gd name="T7" fmla="*/ 13200 h 21600"/>
                <a:gd name="T8" fmla="*/ 17694720 60000 65536"/>
                <a:gd name="T9" fmla="*/ 11796480 60000 65536"/>
                <a:gd name="T10" fmla="*/ 5898240 60000 65536"/>
                <a:gd name="T11" fmla="*/ 0 60000 65536"/>
                <a:gd name="T12" fmla="*/ G2 w 21600"/>
                <a:gd name="T13" fmla="*/ G5 h 21600"/>
                <a:gd name="T14" fmla="*/ G3 w 21600"/>
                <a:gd name="T15" fmla="*/ G10 h 21600"/>
              </a:gdLst>
              <a:ahLst/>
              <a:cxnLst>
                <a:cxn ang="T8">
                  <a:pos x="T0" y="T1"/>
                </a:cxn>
                <a:cxn ang="T9">
                  <a:pos x="T2" y="T3"/>
                </a:cxn>
                <a:cxn ang="T10">
                  <a:pos x="T4" y="T5"/>
                </a:cxn>
                <a:cxn ang="T11">
                  <a:pos x="T6" y="T7"/>
                </a:cxn>
              </a:cxnLst>
              <a:rect l="T12" t="T13" r="T14" b="T15"/>
              <a:pathLst>
                <a:path w="21600" h="21600" extrusionOk="0">
                  <a:moveTo>
                    <a:pt x="0" y="0"/>
                  </a:moveTo>
                  <a:lnTo>
                    <a:pt x="2700" y="8400"/>
                  </a:lnTo>
                  <a:lnTo>
                    <a:pt x="0" y="16800"/>
                  </a:lnTo>
                  <a:lnTo>
                    <a:pt x="5400" y="16800"/>
                  </a:lnTo>
                  <a:lnTo>
                    <a:pt x="5400" y="19200"/>
                  </a:lnTo>
                  <a:lnTo>
                    <a:pt x="13500" y="19200"/>
                  </a:lnTo>
                  <a:lnTo>
                    <a:pt x="13500" y="21600"/>
                  </a:lnTo>
                  <a:lnTo>
                    <a:pt x="21600" y="21600"/>
                  </a:lnTo>
                  <a:lnTo>
                    <a:pt x="18900" y="13200"/>
                  </a:lnTo>
                  <a:lnTo>
                    <a:pt x="21600" y="4800"/>
                  </a:lnTo>
                  <a:lnTo>
                    <a:pt x="16200" y="4800"/>
                  </a:lnTo>
                  <a:lnTo>
                    <a:pt x="16200" y="2400"/>
                  </a:lnTo>
                  <a:lnTo>
                    <a:pt x="8100" y="2400"/>
                  </a:lnTo>
                  <a:lnTo>
                    <a:pt x="8100" y="0"/>
                  </a:lnTo>
                  <a:close/>
                </a:path>
                <a:path w="21600" h="21600" fill="none" extrusionOk="0">
                  <a:moveTo>
                    <a:pt x="8100" y="2400"/>
                  </a:moveTo>
                  <a:lnTo>
                    <a:pt x="5400" y="2400"/>
                  </a:lnTo>
                  <a:lnTo>
                    <a:pt x="5400" y="16800"/>
                  </a:lnTo>
                </a:path>
                <a:path w="21600" h="21600" fill="none" extrusionOk="0">
                  <a:moveTo>
                    <a:pt x="8100" y="0"/>
                  </a:moveTo>
                  <a:lnTo>
                    <a:pt x="5400" y="2400"/>
                  </a:lnTo>
                </a:path>
                <a:path w="21600" h="21600" fill="none" extrusionOk="0">
                  <a:moveTo>
                    <a:pt x="16200" y="4800"/>
                  </a:moveTo>
                  <a:lnTo>
                    <a:pt x="13500" y="4800"/>
                  </a:lnTo>
                  <a:lnTo>
                    <a:pt x="13500" y="19200"/>
                  </a:lnTo>
                </a:path>
                <a:path w="21600" h="21600" fill="none" extrusionOk="0">
                  <a:moveTo>
                    <a:pt x="16200" y="2400"/>
                  </a:moveTo>
                  <a:lnTo>
                    <a:pt x="13500" y="4800"/>
                  </a:lnTo>
                </a:path>
              </a:pathLst>
            </a:custGeom>
            <a:solidFill>
              <a:srgbClr val="00B050"/>
            </a:solidFill>
            <a:ln w="9525">
              <a:solidFill>
                <a:schemeClr val="bg1"/>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IN" dirty="0"/>
            </a:p>
          </p:txBody>
        </p:sp>
        <p:sp>
          <p:nvSpPr>
            <p:cNvPr id="68" name="TextBox 67"/>
            <p:cNvSpPr txBox="1"/>
            <p:nvPr/>
          </p:nvSpPr>
          <p:spPr>
            <a:xfrm>
              <a:off x="3428992" y="4000504"/>
              <a:ext cx="1000132" cy="36933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I.T</a:t>
              </a:r>
            </a:p>
          </p:txBody>
        </p:sp>
        <p:sp>
          <p:nvSpPr>
            <p:cNvPr id="69" name="TextBox 68"/>
            <p:cNvSpPr txBox="1"/>
            <p:nvPr/>
          </p:nvSpPr>
          <p:spPr>
            <a:xfrm>
              <a:off x="4143372" y="4000504"/>
              <a:ext cx="1571636" cy="36933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SOLUTIONS</a:t>
              </a:r>
            </a:p>
          </p:txBody>
        </p:sp>
        <p:sp>
          <p:nvSpPr>
            <p:cNvPr id="70" name="TextBox 69"/>
            <p:cNvSpPr txBox="1"/>
            <p:nvPr/>
          </p:nvSpPr>
          <p:spPr>
            <a:xfrm>
              <a:off x="5786446" y="4071942"/>
              <a:ext cx="357190" cy="400110"/>
            </a:xfrm>
            <a:prstGeom prst="rect">
              <a:avLst/>
            </a:prstGeom>
            <a:noFill/>
          </p:spPr>
          <p:txBody>
            <a:bodyPr wrap="square" rtlCol="0">
              <a:spAutoFit/>
            </a:bodyPr>
            <a:lstStyle/>
            <a:p>
              <a:r>
                <a:rPr lang="en-IN" sz="2000" b="1" dirty="0">
                  <a:solidFill>
                    <a:schemeClr val="bg1"/>
                  </a:solidFill>
                </a:rPr>
                <a:t>&amp;</a:t>
              </a:r>
            </a:p>
          </p:txBody>
        </p:sp>
        <p:sp>
          <p:nvSpPr>
            <p:cNvPr id="71" name="TextBox 70"/>
            <p:cNvSpPr txBox="1"/>
            <p:nvPr/>
          </p:nvSpPr>
          <p:spPr>
            <a:xfrm>
              <a:off x="6215074" y="4071942"/>
              <a:ext cx="2071702" cy="369332"/>
            </a:xfrm>
            <a:prstGeom prst="rect">
              <a:avLst/>
            </a:prstGeom>
            <a:noFill/>
          </p:spPr>
          <p:txBody>
            <a:bodyPr wrap="square" rtlCol="0">
              <a:spAutoFit/>
            </a:bodyPr>
            <a:lstStyle/>
            <a:p>
              <a:r>
                <a:rPr lang="en-IN" b="1" dirty="0">
                  <a:solidFill>
                    <a:schemeClr val="bg1"/>
                  </a:solidFill>
                  <a:latin typeface="Times New Roman" pitchFamily="18" charset="0"/>
                  <a:cs typeface="Times New Roman" pitchFamily="18" charset="0"/>
                </a:rPr>
                <a:t>CONSULTING</a:t>
              </a:r>
            </a:p>
          </p:txBody>
        </p:sp>
      </p:grpSp>
      <p:sp>
        <p:nvSpPr>
          <p:cNvPr id="94" name="TextBox 93"/>
          <p:cNvSpPr txBox="1"/>
          <p:nvPr/>
        </p:nvSpPr>
        <p:spPr>
          <a:xfrm>
            <a:off x="3552099" y="500066"/>
            <a:ext cx="5254511" cy="523220"/>
          </a:xfrm>
          <a:prstGeom prst="rect">
            <a:avLst/>
          </a:prstGeom>
          <a:noFill/>
        </p:spPr>
        <p:txBody>
          <a:bodyPr wrap="square" rtlCol="0">
            <a:spAutoFit/>
          </a:bodyPr>
          <a:lstStyle/>
          <a:p>
            <a:r>
              <a:rPr lang="en-IN" sz="2800" dirty="0" err="1">
                <a:latin typeface="AR DESTINE" pitchFamily="2" charset="0"/>
                <a:cs typeface="Times New Roman" pitchFamily="18" charset="0"/>
              </a:rPr>
              <a:t>Anvisys</a:t>
            </a:r>
            <a:r>
              <a:rPr lang="en-IN" sz="2800" dirty="0">
                <a:latin typeface="AR DESTINE" pitchFamily="2" charset="0"/>
                <a:cs typeface="Times New Roman" pitchFamily="18" charset="0"/>
              </a:rPr>
              <a:t> technology Pvt. Ltd</a:t>
            </a:r>
            <a:r>
              <a:rPr lang="en-IN" sz="2000" dirty="0">
                <a:latin typeface="AR DESTINE" pitchFamily="2" charset="0"/>
                <a:cs typeface="Times New Roman" pitchFamily="18" charset="0"/>
              </a:rPr>
              <a:t>.</a:t>
            </a:r>
          </a:p>
        </p:txBody>
      </p:sp>
      <p:pic>
        <p:nvPicPr>
          <p:cNvPr id="3076" name="Picture 4" descr="C:\Users\varun\Desktop\posters\logo\jQuery.jpg"/>
          <p:cNvPicPr>
            <a:picLocks noChangeAspect="1" noChangeArrowheads="1"/>
          </p:cNvPicPr>
          <p:nvPr/>
        </p:nvPicPr>
        <p:blipFill>
          <a:blip r:embed="rId3" cstate="print"/>
          <a:srcRect/>
          <a:stretch>
            <a:fillRect/>
          </a:stretch>
        </p:blipFill>
        <p:spPr bwMode="auto">
          <a:xfrm>
            <a:off x="5710691" y="5913805"/>
            <a:ext cx="1722786" cy="644004"/>
          </a:xfrm>
          <a:prstGeom prst="rect">
            <a:avLst/>
          </a:prstGeom>
          <a:noFill/>
        </p:spPr>
      </p:pic>
      <p:pic>
        <p:nvPicPr>
          <p:cNvPr id="3077" name="Picture 5" descr="C:\Users\varun\Desktop\posters\logo\wordpress_blue.png"/>
          <p:cNvPicPr>
            <a:picLocks noChangeAspect="1" noChangeArrowheads="1"/>
          </p:cNvPicPr>
          <p:nvPr/>
        </p:nvPicPr>
        <p:blipFill>
          <a:blip r:embed="rId4"/>
          <a:srcRect/>
          <a:stretch>
            <a:fillRect/>
          </a:stretch>
        </p:blipFill>
        <p:spPr bwMode="auto">
          <a:xfrm>
            <a:off x="7706573" y="5916765"/>
            <a:ext cx="1267933" cy="674218"/>
          </a:xfrm>
          <a:prstGeom prst="rect">
            <a:avLst/>
          </a:prstGeom>
          <a:noFill/>
        </p:spPr>
      </p:pic>
      <p:pic>
        <p:nvPicPr>
          <p:cNvPr id="3079" name="Picture 7" descr="C:\Users\varun\Desktop\posters\logo\ASP.Net.png"/>
          <p:cNvPicPr>
            <a:picLocks noChangeAspect="1" noChangeArrowheads="1"/>
          </p:cNvPicPr>
          <p:nvPr/>
        </p:nvPicPr>
        <p:blipFill>
          <a:blip r:embed="rId5"/>
          <a:srcRect/>
          <a:stretch>
            <a:fillRect/>
          </a:stretch>
        </p:blipFill>
        <p:spPr bwMode="auto">
          <a:xfrm>
            <a:off x="3997335" y="5755741"/>
            <a:ext cx="1720769" cy="633967"/>
          </a:xfrm>
          <a:prstGeom prst="rect">
            <a:avLst/>
          </a:prstGeom>
          <a:noFill/>
        </p:spPr>
      </p:pic>
      <p:pic>
        <p:nvPicPr>
          <p:cNvPr id="3080" name="Picture 8" descr="C:\Users\varun\Desktop\posters\logo\AngularJS.jpg"/>
          <p:cNvPicPr>
            <a:picLocks noChangeAspect="1" noChangeArrowheads="1"/>
          </p:cNvPicPr>
          <p:nvPr/>
        </p:nvPicPr>
        <p:blipFill>
          <a:blip r:embed="rId6"/>
          <a:srcRect/>
          <a:stretch>
            <a:fillRect/>
          </a:stretch>
        </p:blipFill>
        <p:spPr bwMode="auto">
          <a:xfrm>
            <a:off x="2665641" y="5685316"/>
            <a:ext cx="1056581" cy="905667"/>
          </a:xfrm>
          <a:prstGeom prst="rect">
            <a:avLst/>
          </a:prstGeom>
          <a:noFill/>
        </p:spPr>
      </p:pic>
      <p:pic>
        <p:nvPicPr>
          <p:cNvPr id="3081" name="Picture 9" descr="C:\Users\varun\Desktop\posters\logo\Android.jpg"/>
          <p:cNvPicPr>
            <a:picLocks noChangeAspect="1" noChangeArrowheads="1"/>
          </p:cNvPicPr>
          <p:nvPr/>
        </p:nvPicPr>
        <p:blipFill>
          <a:blip r:embed="rId7" cstate="print"/>
          <a:srcRect/>
          <a:stretch>
            <a:fillRect/>
          </a:stretch>
        </p:blipFill>
        <p:spPr bwMode="auto">
          <a:xfrm>
            <a:off x="20928" y="5829107"/>
            <a:ext cx="1098815" cy="618083"/>
          </a:xfrm>
          <a:prstGeom prst="rect">
            <a:avLst/>
          </a:prstGeom>
          <a:noFill/>
        </p:spPr>
      </p:pic>
      <p:pic>
        <p:nvPicPr>
          <p:cNvPr id="3082" name="Picture 10" descr="C:\Users\varun\Desktop\posters\logo\wpf.png"/>
          <p:cNvPicPr>
            <a:picLocks noChangeAspect="1" noChangeArrowheads="1"/>
          </p:cNvPicPr>
          <p:nvPr/>
        </p:nvPicPr>
        <p:blipFill>
          <a:blip r:embed="rId8" cstate="print"/>
          <a:srcRect/>
          <a:stretch>
            <a:fillRect/>
          </a:stretch>
        </p:blipFill>
        <p:spPr bwMode="auto">
          <a:xfrm>
            <a:off x="1437427" y="5729607"/>
            <a:ext cx="933810" cy="817084"/>
          </a:xfrm>
          <a:prstGeom prst="rect">
            <a:avLst/>
          </a:prstGeom>
          <a:noFill/>
        </p:spPr>
      </p:pic>
      <p:grpSp>
        <p:nvGrpSpPr>
          <p:cNvPr id="24" name="Group 23"/>
          <p:cNvGrpSpPr/>
          <p:nvPr/>
        </p:nvGrpSpPr>
        <p:grpSpPr>
          <a:xfrm>
            <a:off x="1214414" y="0"/>
            <a:ext cx="2071702" cy="2792833"/>
            <a:chOff x="1500166" y="1142984"/>
            <a:chExt cx="2071702" cy="2792833"/>
          </a:xfrm>
        </p:grpSpPr>
        <p:grpSp>
          <p:nvGrpSpPr>
            <p:cNvPr id="13" name="Group 12"/>
            <p:cNvGrpSpPr/>
            <p:nvPr/>
          </p:nvGrpSpPr>
          <p:grpSpPr>
            <a:xfrm>
              <a:off x="1500166" y="1142984"/>
              <a:ext cx="2071702" cy="2792833"/>
              <a:chOff x="2974444" y="1643050"/>
              <a:chExt cx="2071702" cy="2792833"/>
            </a:xfrm>
          </p:grpSpPr>
          <p:sp>
            <p:nvSpPr>
              <p:cNvPr id="8" name="Pie 7"/>
              <p:cNvSpPr/>
              <p:nvPr/>
            </p:nvSpPr>
            <p:spPr>
              <a:xfrm rot="7892470">
                <a:off x="3010163" y="2399900"/>
                <a:ext cx="2000264" cy="2071702"/>
              </a:xfrm>
              <a:prstGeom prst="pie">
                <a:avLst>
                  <a:gd name="adj1" fmla="val 2869876"/>
                  <a:gd name="adj2" fmla="val 13684317"/>
                </a:avLst>
              </a:prstGeom>
              <a:solidFill>
                <a:srgbClr val="0A1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ound Same Side Corner Rectangle 11"/>
              <p:cNvSpPr/>
              <p:nvPr/>
            </p:nvSpPr>
            <p:spPr>
              <a:xfrm>
                <a:off x="3786182" y="1643050"/>
                <a:ext cx="357190" cy="1000132"/>
              </a:xfrm>
              <a:prstGeom prst="round2SameRect">
                <a:avLst/>
              </a:prstGeom>
              <a:solidFill>
                <a:srgbClr val="0A18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Flowchart: Delay 14"/>
            <p:cNvSpPr/>
            <p:nvPr/>
          </p:nvSpPr>
          <p:spPr>
            <a:xfrm rot="5400000">
              <a:off x="2285984" y="2857496"/>
              <a:ext cx="428628" cy="571504"/>
            </a:xfrm>
            <a:prstGeom prst="flowChartDelay">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2428860" y="3500438"/>
              <a:ext cx="71438" cy="357190"/>
            </a:xfrm>
            <a:prstGeom prst="roundRect">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rot="2760000">
              <a:off x="1832044" y="3185847"/>
              <a:ext cx="71438" cy="357190"/>
            </a:xfrm>
            <a:prstGeom prst="roundRect">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rot="-2880000">
              <a:off x="3049830" y="3182139"/>
              <a:ext cx="71438" cy="357190"/>
            </a:xfrm>
            <a:prstGeom prst="roundRect">
              <a:avLst/>
            </a:prstGeom>
            <a:solidFill>
              <a:srgbClr val="F7CC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083" name="Picture 11" descr="C:\Users\varun\Desktop\posters\logo\icAnvisys_transparent.png"/>
          <p:cNvPicPr>
            <a:picLocks noChangeAspect="1" noChangeArrowheads="1"/>
          </p:cNvPicPr>
          <p:nvPr/>
        </p:nvPicPr>
        <p:blipFill>
          <a:blip r:embed="rId9"/>
          <a:srcRect/>
          <a:stretch>
            <a:fillRect/>
          </a:stretch>
        </p:blipFill>
        <p:spPr bwMode="auto">
          <a:xfrm>
            <a:off x="4857581" y="821537"/>
            <a:ext cx="1785950" cy="1928826"/>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 name="Picture 4" descr="C:\Users\varun\Desktop\posters\logo\jQuery.jpg"/>
          <p:cNvPicPr>
            <a:picLocks noChangeAspect="1" noChangeArrowheads="1"/>
          </p:cNvPicPr>
          <p:nvPr/>
        </p:nvPicPr>
        <p:blipFill>
          <a:blip r:embed="rId3" cstate="print"/>
          <a:srcRect/>
          <a:stretch>
            <a:fillRect/>
          </a:stretch>
        </p:blipFill>
        <p:spPr bwMode="auto">
          <a:xfrm>
            <a:off x="3825393" y="3719228"/>
            <a:ext cx="1358914" cy="507983"/>
          </a:xfrm>
          <a:prstGeom prst="rect">
            <a:avLst/>
          </a:prstGeom>
          <a:noFill/>
        </p:spPr>
      </p:pic>
      <p:pic>
        <p:nvPicPr>
          <p:cNvPr id="31" name="Picture 5" descr="C:\Users\varun\Desktop\posters\logo\wordpress_blue.png"/>
          <p:cNvPicPr>
            <a:picLocks noChangeAspect="1" noChangeArrowheads="1"/>
          </p:cNvPicPr>
          <p:nvPr/>
        </p:nvPicPr>
        <p:blipFill>
          <a:blip r:embed="rId4"/>
          <a:srcRect/>
          <a:stretch>
            <a:fillRect/>
          </a:stretch>
        </p:blipFill>
        <p:spPr bwMode="auto">
          <a:xfrm>
            <a:off x="4032070" y="5611252"/>
            <a:ext cx="1000132" cy="873458"/>
          </a:xfrm>
          <a:prstGeom prst="rect">
            <a:avLst/>
          </a:prstGeom>
          <a:noFill/>
        </p:spPr>
      </p:pic>
      <p:pic>
        <p:nvPicPr>
          <p:cNvPr id="33" name="Picture 7" descr="C:\Users\varun\Desktop\posters\logo\ASP.Net.png"/>
          <p:cNvPicPr>
            <a:picLocks noChangeAspect="1" noChangeArrowheads="1"/>
          </p:cNvPicPr>
          <p:nvPr/>
        </p:nvPicPr>
        <p:blipFill>
          <a:blip r:embed="rId5"/>
          <a:srcRect/>
          <a:stretch>
            <a:fillRect/>
          </a:stretch>
        </p:blipFill>
        <p:spPr bwMode="auto">
          <a:xfrm>
            <a:off x="3974697" y="2552975"/>
            <a:ext cx="1357323" cy="500066"/>
          </a:xfrm>
          <a:prstGeom prst="rect">
            <a:avLst/>
          </a:prstGeom>
          <a:noFill/>
        </p:spPr>
      </p:pic>
      <p:pic>
        <p:nvPicPr>
          <p:cNvPr id="34" name="Picture 8" descr="C:\Users\varun\Desktop\posters\logo\AngularJS.jpg"/>
          <p:cNvPicPr>
            <a:picLocks noChangeAspect="1" noChangeArrowheads="1"/>
          </p:cNvPicPr>
          <p:nvPr/>
        </p:nvPicPr>
        <p:blipFill>
          <a:blip r:embed="rId6"/>
          <a:srcRect/>
          <a:stretch>
            <a:fillRect/>
          </a:stretch>
        </p:blipFill>
        <p:spPr bwMode="auto">
          <a:xfrm>
            <a:off x="4158901" y="1338066"/>
            <a:ext cx="833419" cy="851596"/>
          </a:xfrm>
          <a:prstGeom prst="rect">
            <a:avLst/>
          </a:prstGeom>
          <a:noFill/>
        </p:spPr>
      </p:pic>
      <p:pic>
        <p:nvPicPr>
          <p:cNvPr id="36" name="Picture 10" descr="C:\Users\varun\Desktop\posters\logo\wpf.png"/>
          <p:cNvPicPr>
            <a:picLocks noChangeAspect="1" noChangeArrowheads="1"/>
          </p:cNvPicPr>
          <p:nvPr/>
        </p:nvPicPr>
        <p:blipFill>
          <a:blip r:embed="rId7" cstate="print"/>
          <a:srcRect/>
          <a:stretch>
            <a:fillRect/>
          </a:stretch>
        </p:blipFill>
        <p:spPr bwMode="auto">
          <a:xfrm>
            <a:off x="4158901" y="4570479"/>
            <a:ext cx="736579" cy="644507"/>
          </a:xfrm>
          <a:prstGeom prst="rect">
            <a:avLst/>
          </a:prstGeom>
          <a:noFill/>
        </p:spPr>
      </p:pic>
      <p:sp>
        <p:nvSpPr>
          <p:cNvPr id="39" name="TextBox 38"/>
          <p:cNvSpPr txBox="1"/>
          <p:nvPr/>
        </p:nvSpPr>
        <p:spPr>
          <a:xfrm>
            <a:off x="5308271" y="5842660"/>
            <a:ext cx="3598222" cy="461665"/>
          </a:xfrm>
          <a:prstGeom prst="rect">
            <a:avLst/>
          </a:prstGeom>
          <a:noFill/>
        </p:spPr>
        <p:txBody>
          <a:bodyPr wrap="square" rtlCol="0">
            <a:spAutoFit/>
          </a:bodyPr>
          <a:lstStyle>
            <a:defPPr>
              <a:defRPr lang="en-US"/>
            </a:defPPr>
            <a:lvl1pPr>
              <a:defRPr sz="1600">
                <a:latin typeface="Times New Roman" pitchFamily="18" charset="0"/>
                <a:cs typeface="Times New Roman" pitchFamily="18" charset="0"/>
              </a:defRPr>
            </a:lvl1pPr>
          </a:lstStyle>
          <a:p>
            <a:pPr algn="just"/>
            <a:r>
              <a:rPr lang="en-IN" b="1" dirty="0"/>
              <a:t>Word Press – </a:t>
            </a:r>
            <a:r>
              <a:rPr lang="en-IN" dirty="0"/>
              <a:t>Most popular CMS to build and manage your website.</a:t>
            </a:r>
          </a:p>
        </p:txBody>
      </p:sp>
      <p:sp>
        <p:nvSpPr>
          <p:cNvPr id="41" name="TextBox 40"/>
          <p:cNvSpPr txBox="1"/>
          <p:nvPr/>
        </p:nvSpPr>
        <p:spPr>
          <a:xfrm>
            <a:off x="5296274" y="2503275"/>
            <a:ext cx="3443844" cy="830997"/>
          </a:xfrm>
          <a:prstGeom prst="rect">
            <a:avLst/>
          </a:prstGeom>
          <a:noFill/>
        </p:spPr>
        <p:txBody>
          <a:bodyPr wrap="square" rtlCol="0">
            <a:spAutoFit/>
          </a:bodyPr>
          <a:lstStyle>
            <a:defPPr>
              <a:defRPr lang="en-US"/>
            </a:defPPr>
            <a:lvl1pPr>
              <a:defRPr sz="1600">
                <a:latin typeface="Times New Roman" pitchFamily="18" charset="0"/>
                <a:cs typeface="Times New Roman" pitchFamily="18" charset="0"/>
              </a:defRPr>
            </a:lvl1pPr>
          </a:lstStyle>
          <a:p>
            <a:pPr algn="just"/>
            <a:r>
              <a:rPr lang="en-US" b="1" dirty="0" err="1"/>
              <a:t>ASP.Net</a:t>
            </a:r>
            <a:r>
              <a:rPr lang="en-US" b="1" dirty="0"/>
              <a:t> - </a:t>
            </a:r>
            <a:r>
              <a:rPr lang="en-US" dirty="0"/>
              <a:t>Server-side web application framework designed for web development by Microsoft</a:t>
            </a:r>
            <a:endParaRPr lang="en-IN" dirty="0"/>
          </a:p>
        </p:txBody>
      </p:sp>
      <p:sp>
        <p:nvSpPr>
          <p:cNvPr id="42" name="Rectangle 41"/>
          <p:cNvSpPr/>
          <p:nvPr/>
        </p:nvSpPr>
        <p:spPr>
          <a:xfrm>
            <a:off x="5297352" y="348800"/>
            <a:ext cx="3455720" cy="584775"/>
          </a:xfrm>
          <a:prstGeom prst="rect">
            <a:avLst/>
          </a:prstGeom>
          <a:noFill/>
        </p:spPr>
        <p:txBody>
          <a:bodyPr wrap="square" rtlCol="0">
            <a:spAutoFit/>
          </a:bodyPr>
          <a:lstStyle/>
          <a:p>
            <a:pPr algn="just"/>
            <a:r>
              <a:rPr lang="en-IN" sz="1600" b="1" dirty="0">
                <a:latin typeface="Times New Roman" pitchFamily="18" charset="0"/>
                <a:cs typeface="Times New Roman" pitchFamily="18" charset="0"/>
              </a:rPr>
              <a:t>Android Studio </a:t>
            </a:r>
            <a:r>
              <a:rPr lang="en-IN" sz="1600" dirty="0">
                <a:latin typeface="Times New Roman" pitchFamily="18" charset="0"/>
                <a:cs typeface="Times New Roman" pitchFamily="18" charset="0"/>
              </a:rPr>
              <a:t>- For best performance android application written in Java</a:t>
            </a:r>
          </a:p>
        </p:txBody>
      </p:sp>
      <p:sp>
        <p:nvSpPr>
          <p:cNvPr id="43" name="TextBox 42"/>
          <p:cNvSpPr txBox="1"/>
          <p:nvPr/>
        </p:nvSpPr>
        <p:spPr>
          <a:xfrm>
            <a:off x="5297352" y="1263083"/>
            <a:ext cx="3669476" cy="1077218"/>
          </a:xfrm>
          <a:prstGeom prst="rect">
            <a:avLst/>
          </a:prstGeom>
          <a:noFill/>
        </p:spPr>
        <p:txBody>
          <a:bodyPr wrap="square" rtlCol="0">
            <a:spAutoFit/>
          </a:bodyPr>
          <a:lstStyle>
            <a:defPPr>
              <a:defRPr lang="en-US"/>
            </a:defPPr>
            <a:lvl1pPr>
              <a:defRPr sz="1600">
                <a:latin typeface="Times New Roman" pitchFamily="18" charset="0"/>
                <a:cs typeface="Times New Roman" pitchFamily="18" charset="0"/>
              </a:defRPr>
            </a:lvl1pPr>
          </a:lstStyle>
          <a:p>
            <a:pPr algn="just"/>
            <a:r>
              <a:rPr lang="en-IN" b="1" dirty="0"/>
              <a:t>Angular</a:t>
            </a:r>
            <a:r>
              <a:rPr lang="en-IN" dirty="0"/>
              <a:t> – A TypeScript (superset of JavaScript) based framework to develop high performance, modular , Single Page Web Application</a:t>
            </a:r>
          </a:p>
        </p:txBody>
      </p:sp>
      <p:sp>
        <p:nvSpPr>
          <p:cNvPr id="44" name="TextBox 43"/>
          <p:cNvSpPr txBox="1"/>
          <p:nvPr/>
        </p:nvSpPr>
        <p:spPr>
          <a:xfrm>
            <a:off x="5320813" y="4543373"/>
            <a:ext cx="3570269" cy="830997"/>
          </a:xfrm>
          <a:prstGeom prst="rect">
            <a:avLst/>
          </a:prstGeom>
          <a:noFill/>
        </p:spPr>
        <p:txBody>
          <a:bodyPr wrap="square" rtlCol="0">
            <a:spAutoFit/>
          </a:bodyPr>
          <a:lstStyle>
            <a:defPPr>
              <a:defRPr lang="en-US"/>
            </a:defPPr>
            <a:lvl1pPr>
              <a:defRPr sz="1600">
                <a:latin typeface="Times New Roman" pitchFamily="18" charset="0"/>
                <a:cs typeface="Times New Roman" pitchFamily="18" charset="0"/>
              </a:defRPr>
            </a:lvl1pPr>
          </a:lstStyle>
          <a:p>
            <a:pPr algn="just"/>
            <a:r>
              <a:rPr lang="en-IN" b="1" dirty="0"/>
              <a:t>Window Presentation Foundation (WPF) </a:t>
            </a:r>
            <a:r>
              <a:rPr lang="en-IN" dirty="0"/>
              <a:t>- An XML based GUI framework Windows-based applications</a:t>
            </a:r>
          </a:p>
        </p:txBody>
      </p:sp>
      <p:sp>
        <p:nvSpPr>
          <p:cNvPr id="45" name="TextBox 44"/>
          <p:cNvSpPr txBox="1"/>
          <p:nvPr/>
        </p:nvSpPr>
        <p:spPr>
          <a:xfrm>
            <a:off x="5304735" y="3660869"/>
            <a:ext cx="3586348" cy="584775"/>
          </a:xfrm>
          <a:prstGeom prst="rect">
            <a:avLst/>
          </a:prstGeom>
          <a:noFill/>
        </p:spPr>
        <p:txBody>
          <a:bodyPr wrap="square" rtlCol="0">
            <a:spAutoFit/>
          </a:bodyPr>
          <a:lstStyle/>
          <a:p>
            <a:pPr algn="just"/>
            <a:r>
              <a:rPr lang="en-IN" sz="1600" b="1" dirty="0">
                <a:latin typeface="Times New Roman" pitchFamily="18" charset="0"/>
                <a:cs typeface="Times New Roman" pitchFamily="18" charset="0"/>
              </a:rPr>
              <a:t>jQuery – </a:t>
            </a:r>
            <a:r>
              <a:rPr lang="en-IN" sz="1600" dirty="0">
                <a:latin typeface="Times New Roman" pitchFamily="18" charset="0"/>
                <a:cs typeface="Times New Roman" pitchFamily="18" charset="0"/>
              </a:rPr>
              <a:t>Simplify working with </a:t>
            </a:r>
            <a:r>
              <a:rPr lang="en-IN" sz="1600" b="1" dirty="0">
                <a:latin typeface="Times New Roman" pitchFamily="18" charset="0"/>
                <a:cs typeface="Times New Roman" pitchFamily="18" charset="0"/>
              </a:rPr>
              <a:t>HTML, JavaScript, and CSS</a:t>
            </a:r>
          </a:p>
        </p:txBody>
      </p:sp>
      <p:sp>
        <p:nvSpPr>
          <p:cNvPr id="49" name="Rectangle 48"/>
          <p:cNvSpPr/>
          <p:nvPr/>
        </p:nvSpPr>
        <p:spPr>
          <a:xfrm>
            <a:off x="607122" y="1384201"/>
            <a:ext cx="2826415" cy="369332"/>
          </a:xfrm>
          <a:prstGeom prst="rect">
            <a:avLst/>
          </a:prstGeom>
        </p:spPr>
        <p:txBody>
          <a:bodyPr wrap="none">
            <a:spAutoFit/>
          </a:bodyPr>
          <a:lstStyle/>
          <a:p>
            <a:r>
              <a:rPr lang="en-IN" dirty="0" err="1">
                <a:latin typeface="Times New Roman" pitchFamily="18" charset="0"/>
                <a:cs typeface="Times New Roman" pitchFamily="18" charset="0"/>
              </a:rPr>
              <a:t>Anvisys</a:t>
            </a:r>
            <a:r>
              <a:rPr lang="en-IN" dirty="0">
                <a:latin typeface="Times New Roman" pitchFamily="18" charset="0"/>
                <a:cs typeface="Times New Roman" pitchFamily="18" charset="0"/>
              </a:rPr>
              <a:t> technology Pvt. Ltd</a:t>
            </a:r>
          </a:p>
        </p:txBody>
      </p:sp>
      <p:grpSp>
        <p:nvGrpSpPr>
          <p:cNvPr id="47" name="Group 46"/>
          <p:cNvGrpSpPr/>
          <p:nvPr/>
        </p:nvGrpSpPr>
        <p:grpSpPr>
          <a:xfrm>
            <a:off x="235194" y="338666"/>
            <a:ext cx="3313212" cy="5475861"/>
            <a:chOff x="225635" y="172573"/>
            <a:chExt cx="3313212" cy="5575084"/>
          </a:xfrm>
        </p:grpSpPr>
        <p:grpSp>
          <p:nvGrpSpPr>
            <p:cNvPr id="2" name="Group 1"/>
            <p:cNvGrpSpPr/>
            <p:nvPr/>
          </p:nvGrpSpPr>
          <p:grpSpPr>
            <a:xfrm>
              <a:off x="225635" y="1959430"/>
              <a:ext cx="3313212" cy="3788227"/>
              <a:chOff x="2600700" y="1187533"/>
              <a:chExt cx="3903026" cy="4548249"/>
            </a:xfrm>
          </p:grpSpPr>
          <p:grpSp>
            <p:nvGrpSpPr>
              <p:cNvPr id="3" name="Group 91"/>
              <p:cNvGrpSpPr/>
              <p:nvPr/>
            </p:nvGrpSpPr>
            <p:grpSpPr>
              <a:xfrm>
                <a:off x="3381398" y="1905795"/>
                <a:ext cx="2306883" cy="3829987"/>
                <a:chOff x="1980109" y="2262055"/>
                <a:chExt cx="2533604" cy="4156961"/>
              </a:xfrm>
            </p:grpSpPr>
            <p:grpSp>
              <p:nvGrpSpPr>
                <p:cNvPr id="12" name="Group 82"/>
                <p:cNvGrpSpPr/>
                <p:nvPr/>
              </p:nvGrpSpPr>
              <p:grpSpPr>
                <a:xfrm>
                  <a:off x="2156259" y="2343203"/>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22" name="Group 25"/>
                  <p:cNvGrpSpPr/>
                  <p:nvPr/>
                </p:nvGrpSpPr>
                <p:grpSpPr>
                  <a:xfrm>
                    <a:off x="3393273" y="2214554"/>
                    <a:ext cx="2357454" cy="3143272"/>
                    <a:chOff x="3393273" y="2214554"/>
                    <a:chExt cx="2357454" cy="3143272"/>
                  </a:xfrm>
                  <a:solidFill>
                    <a:srgbClr val="FFC000"/>
                  </a:solidFill>
                </p:grpSpPr>
                <p:sp>
                  <p:nvSpPr>
                    <p:cNvPr id="28" name="Rounded Rectangle 27"/>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37"/>
                  <p:cNvGrpSpPr/>
                  <p:nvPr/>
                </p:nvGrpSpPr>
                <p:grpSpPr>
                  <a:xfrm>
                    <a:off x="4107653" y="5400000"/>
                    <a:ext cx="928694" cy="890367"/>
                    <a:chOff x="4107653" y="5400000"/>
                    <a:chExt cx="928694" cy="890367"/>
                  </a:xfrm>
                  <a:solidFill>
                    <a:schemeClr val="tx1">
                      <a:lumMod val="95000"/>
                      <a:lumOff val="5000"/>
                    </a:schemeClr>
                  </a:solidFill>
                </p:grpSpPr>
                <p:sp>
                  <p:nvSpPr>
                    <p:cNvPr id="24" name="Rounded Rectangle 23"/>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nvGrpSpPr>
                <p:cNvPr id="13" name="Group 38"/>
                <p:cNvGrpSpPr/>
                <p:nvPr/>
              </p:nvGrpSpPr>
              <p:grpSpPr>
                <a:xfrm>
                  <a:off x="1980109" y="2262055"/>
                  <a:ext cx="2357454" cy="4075813"/>
                  <a:chOff x="3393273" y="2214554"/>
                  <a:chExt cx="2357454" cy="4075813"/>
                </a:xfrm>
                <a:effectLst>
                  <a:glow rad="228600">
                    <a:schemeClr val="tx1">
                      <a:lumMod val="85000"/>
                      <a:lumOff val="15000"/>
                      <a:alpha val="40000"/>
                    </a:schemeClr>
                  </a:glow>
                </a:effectLst>
                <a:scene3d>
                  <a:camera prst="obliqueBottomRight"/>
                  <a:lightRig rig="threePt" dir="t"/>
                </a:scene3d>
              </p:grpSpPr>
              <p:grpSp>
                <p:nvGrpSpPr>
                  <p:cNvPr id="14" name="Group 25"/>
                  <p:cNvGrpSpPr/>
                  <p:nvPr/>
                </p:nvGrpSpPr>
                <p:grpSpPr>
                  <a:xfrm>
                    <a:off x="3393273" y="2214554"/>
                    <a:ext cx="2357454" cy="3143272"/>
                    <a:chOff x="3393273" y="2214554"/>
                    <a:chExt cx="2357454" cy="3143272"/>
                  </a:xfrm>
                  <a:solidFill>
                    <a:srgbClr val="FFC000"/>
                  </a:solidFill>
                </p:grpSpPr>
                <p:sp>
                  <p:nvSpPr>
                    <p:cNvPr id="20" name="Rounded Rectangle 19"/>
                    <p:cNvSpPr/>
                    <p:nvPr/>
                  </p:nvSpPr>
                  <p:spPr>
                    <a:xfrm>
                      <a:off x="4000496" y="3786190"/>
                      <a:ext cx="1143008" cy="1571636"/>
                    </a:xfrm>
                    <a:prstGeom prst="roundRect">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p:cNvSpPr/>
                    <p:nvPr/>
                  </p:nvSpPr>
                  <p:spPr>
                    <a:xfrm>
                      <a:off x="3393273" y="2214554"/>
                      <a:ext cx="2357454" cy="2571768"/>
                    </a:xfrm>
                    <a:prstGeom prst="ellipse">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37"/>
                  <p:cNvGrpSpPr/>
                  <p:nvPr/>
                </p:nvGrpSpPr>
                <p:grpSpPr>
                  <a:xfrm>
                    <a:off x="4107653" y="5400000"/>
                    <a:ext cx="928694" cy="890367"/>
                    <a:chOff x="4107653" y="5400000"/>
                    <a:chExt cx="928694" cy="890367"/>
                  </a:xfrm>
                  <a:solidFill>
                    <a:schemeClr val="tx1">
                      <a:lumMod val="95000"/>
                      <a:lumOff val="5000"/>
                    </a:schemeClr>
                  </a:solidFill>
                </p:grpSpPr>
                <p:sp>
                  <p:nvSpPr>
                    <p:cNvPr id="16" name="Rounded Rectangle 15"/>
                    <p:cNvSpPr/>
                    <p:nvPr/>
                  </p:nvSpPr>
                  <p:spPr>
                    <a:xfrm>
                      <a:off x="4107653" y="5400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4107653" y="5616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4107653" y="5832000"/>
                      <a:ext cx="928694" cy="170740"/>
                    </a:xfrm>
                    <a:prstGeom prst="roundRect">
                      <a:avLst>
                        <a:gd name="adj" fmla="val 50000"/>
                      </a:avLst>
                    </a:prstGeom>
                    <a:grpFill/>
                    <a:ln>
                      <a:noFill/>
                    </a:ln>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DiagonalStripe"/>
                    <p:cNvSpPr>
                      <a:spLocks noEditPoints="1" noChangeArrowheads="1"/>
                    </p:cNvSpPr>
                    <p:nvPr/>
                  </p:nvSpPr>
                  <p:spPr bwMode="auto">
                    <a:xfrm rot="13538692">
                      <a:off x="4309802" y="5760000"/>
                      <a:ext cx="524396" cy="536337"/>
                    </a:xfrm>
                    <a:custGeom>
                      <a:avLst/>
                      <a:gdLst>
                        <a:gd name="G0" fmla="+- 0 0 0"/>
                        <a:gd name="G1" fmla="*/ 10914 1 2"/>
                        <a:gd name="G2" fmla="+- 10914 0 0"/>
                        <a:gd name="G3" fmla="+- G1 10800 0"/>
                        <a:gd name="T0" fmla="*/ 5457 w 21600"/>
                        <a:gd name="T1" fmla="*/ 5457 h 21600"/>
                        <a:gd name="T2" fmla="*/ 0 w 21600"/>
                        <a:gd name="T3" fmla="*/ 16257 h 21600"/>
                        <a:gd name="T4" fmla="*/ 10800 w 21600"/>
                        <a:gd name="T5" fmla="*/ 10800 h 21600"/>
                        <a:gd name="T6" fmla="*/ 16257 w 21600"/>
                        <a:gd name="T7" fmla="*/ 0 h 21600"/>
                        <a:gd name="T8" fmla="*/ 11796480 60000 65536"/>
                        <a:gd name="T9" fmla="*/ 11796480 60000 65536"/>
                        <a:gd name="T10" fmla="*/ 0 60000 65536"/>
                        <a:gd name="T11" fmla="*/ 17694720 60000 65536"/>
                        <a:gd name="T12" fmla="*/ 0 w 21600"/>
                        <a:gd name="T13" fmla="*/ 0 h 21600"/>
                        <a:gd name="T14" fmla="*/ G3 w 21600"/>
                        <a:gd name="T15" fmla="*/ G3 h 21600"/>
                      </a:gdLst>
                      <a:ahLst/>
                      <a:cxnLst>
                        <a:cxn ang="T8">
                          <a:pos x="T0" y="T1"/>
                        </a:cxn>
                        <a:cxn ang="T9">
                          <a:pos x="T2" y="T3"/>
                        </a:cxn>
                        <a:cxn ang="T10">
                          <a:pos x="T4" y="T5"/>
                        </a:cxn>
                        <a:cxn ang="T11">
                          <a:pos x="T6" y="T7"/>
                        </a:cxn>
                      </a:cxnLst>
                      <a:rect l="T12" t="T13" r="T14" b="T15"/>
                      <a:pathLst>
                        <a:path w="21600" h="21600">
                          <a:moveTo>
                            <a:pt x="10914" y="0"/>
                          </a:moveTo>
                          <a:lnTo>
                            <a:pt x="0" y="10914"/>
                          </a:lnTo>
                          <a:lnTo>
                            <a:pt x="0" y="21600"/>
                          </a:lnTo>
                          <a:lnTo>
                            <a:pt x="21600" y="0"/>
                          </a:lnTo>
                          <a:close/>
                        </a:path>
                      </a:pathLst>
                    </a:custGeom>
                    <a:grpFill/>
                    <a:ln w="9525">
                      <a:noFill/>
                      <a:miter lim="800000"/>
                      <a:headEnd/>
                      <a:tailEnd/>
                    </a:ln>
                    <a:effectLst>
                      <a:outerShdw dist="107763" dir="2700000" algn="ctr" rotWithShape="0">
                        <a:srgbClr val="808080"/>
                      </a:outerShdw>
                    </a:effectLst>
                    <a:sp3d>
                      <a:bevelT w="114300" prst="artDeco"/>
                    </a:sp3d>
                  </p:spPr>
                  <p:txBody>
                    <a:bodyPr vert="horz" wrap="square" lIns="91440" tIns="45720" rIns="91440" bIns="45720" numCol="1" anchor="t" anchorCtr="0" compatLnSpc="1">
                      <a:prstTxWarp prst="textNoShape">
                        <a:avLst/>
                      </a:prstTxWarp>
                    </a:bodyPr>
                    <a:lstStyle/>
                    <a:p>
                      <a:endParaRPr lang="en-IN"/>
                    </a:p>
                  </p:txBody>
                </p:sp>
              </p:grpSp>
            </p:grpSp>
          </p:grpSp>
          <p:grpSp>
            <p:nvGrpSpPr>
              <p:cNvPr id="4" name="Group 108"/>
              <p:cNvGrpSpPr/>
              <p:nvPr/>
            </p:nvGrpSpPr>
            <p:grpSpPr>
              <a:xfrm>
                <a:off x="2600700" y="1187533"/>
                <a:ext cx="3903026" cy="2430483"/>
                <a:chOff x="2600700" y="1187533"/>
                <a:chExt cx="3903026" cy="2430483"/>
              </a:xfrm>
              <a:effectLst/>
            </p:grpSpPr>
            <p:sp>
              <p:nvSpPr>
                <p:cNvPr id="5" name="Rounded Rectangle 4"/>
                <p:cNvSpPr/>
                <p:nvPr/>
              </p:nvSpPr>
              <p:spPr>
                <a:xfrm rot="16200000">
                  <a:off x="4067300" y="1407228"/>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ounded Rectangle 5"/>
                <p:cNvSpPr/>
                <p:nvPr/>
              </p:nvSpPr>
              <p:spPr>
                <a:xfrm rot="18002300">
                  <a:off x="5169728" y="165462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rot="12624080">
                  <a:off x="2804559" y="1842656"/>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rot="10800000">
                  <a:off x="2600700" y="2600697"/>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5828810" y="256309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rot="1534147">
                  <a:off x="5862458" y="3416139"/>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rot="19835852">
                  <a:off x="2630390" y="3378534"/>
                  <a:ext cx="641268" cy="201877"/>
                </a:xfrm>
                <a:prstGeom prst="roundRect">
                  <a:avLst>
                    <a:gd name="adj" fmla="val 50000"/>
                  </a:avLst>
                </a:prstGeom>
                <a:solidFill>
                  <a:srgbClr val="FFFF00"/>
                </a:solidFill>
                <a:ln>
                  <a:noFill/>
                </a:ln>
                <a:effectLst>
                  <a:glow rad="228600">
                    <a:srgbClr val="FFC000">
                      <a:alpha val="40000"/>
                    </a:srgbClr>
                  </a:glow>
                </a:effectLst>
                <a:scene3d>
                  <a:camera prst="orthographicFront"/>
                  <a:lightRig rig="threePt" dir="t"/>
                </a:scene3d>
                <a:sp3d contourW="12700">
                  <a:bevelT/>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pic>
          <p:nvPicPr>
            <p:cNvPr id="46" name="Picture 11" descr="C:\Users\varun\Desktop\posters\logo\icAnvisys_transparent.png"/>
            <p:cNvPicPr>
              <a:picLocks noChangeAspect="1" noChangeArrowheads="1"/>
            </p:cNvPicPr>
            <p:nvPr/>
          </p:nvPicPr>
          <p:blipFill>
            <a:blip r:embed="rId8" cstate="print"/>
            <a:srcRect/>
            <a:stretch>
              <a:fillRect/>
            </a:stretch>
          </p:blipFill>
          <p:spPr bwMode="auto">
            <a:xfrm>
              <a:off x="1294299" y="172573"/>
              <a:ext cx="1282535" cy="1141449"/>
            </a:xfrm>
            <a:prstGeom prst="rect">
              <a:avLst/>
            </a:prstGeom>
            <a:noFill/>
          </p:spPr>
        </p:pic>
      </p:grpSp>
      <p:sp>
        <p:nvSpPr>
          <p:cNvPr id="50" name="TextBox 49"/>
          <p:cNvSpPr txBox="1"/>
          <p:nvPr/>
        </p:nvSpPr>
        <p:spPr>
          <a:xfrm>
            <a:off x="1090215" y="3213831"/>
            <a:ext cx="1401287" cy="523220"/>
          </a:xfrm>
          <a:prstGeom prst="rect">
            <a:avLst/>
          </a:prstGeom>
          <a:noFill/>
        </p:spPr>
        <p:txBody>
          <a:bodyPr wrap="square" rtlCol="0">
            <a:spAutoFit/>
          </a:bodyPr>
          <a:lstStyle/>
          <a:p>
            <a:pPr algn="ctr"/>
            <a:r>
              <a:rPr lang="en-IN" sz="1400" dirty="0">
                <a:latin typeface="Times New Roman" pitchFamily="18" charset="0"/>
                <a:cs typeface="Times New Roman" pitchFamily="18" charset="0"/>
              </a:rPr>
              <a:t>OUR AREA OF EXPERTISE </a:t>
            </a:r>
          </a:p>
        </p:txBody>
      </p:sp>
      <p:pic>
        <p:nvPicPr>
          <p:cNvPr id="38" name="Picture 37">
            <a:extLst>
              <a:ext uri="{FF2B5EF4-FFF2-40B4-BE49-F238E27FC236}">
                <a16:creationId xmlns="" xmlns:a16="http://schemas.microsoft.com/office/drawing/2014/main" id="{A1080D9C-A7CD-4017-97F1-10FEB09634C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57320" y="231649"/>
            <a:ext cx="979191" cy="979191"/>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82F39">
            <a:alpha val="81000"/>
          </a:srgbClr>
        </a:solidFill>
        <a:effectLst/>
      </p:bgPr>
    </p:b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xmlns="" id="{6D60C2C9-8227-475E-9903-3E2AC8C38ED2}"/>
              </a:ext>
            </a:extLst>
          </p:cNvPr>
          <p:cNvSpPr/>
          <p:nvPr/>
        </p:nvSpPr>
        <p:spPr>
          <a:xfrm>
            <a:off x="822929" y="5326133"/>
            <a:ext cx="4362279" cy="575542"/>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xmlns="" id="{B5175395-EA26-4014-9FA9-016EA9C41DAB}"/>
              </a:ext>
            </a:extLst>
          </p:cNvPr>
          <p:cNvGrpSpPr/>
          <p:nvPr/>
        </p:nvGrpSpPr>
        <p:grpSpPr>
          <a:xfrm>
            <a:off x="571501" y="1758951"/>
            <a:ext cx="4314274" cy="3619501"/>
            <a:chOff x="4935538" y="2633663"/>
            <a:chExt cx="2317750" cy="1593851"/>
          </a:xfrm>
        </p:grpSpPr>
        <p:sp>
          <p:nvSpPr>
            <p:cNvPr id="18" name="AutoShape 11">
              <a:extLst>
                <a:ext uri="{FF2B5EF4-FFF2-40B4-BE49-F238E27FC236}">
                  <a16:creationId xmlns:a16="http://schemas.microsoft.com/office/drawing/2014/main" xmlns="" id="{AECAC0E3-22A8-46C4-A011-EFDB00671900}"/>
                </a:ext>
              </a:extLst>
            </p:cNvPr>
            <p:cNvSpPr>
              <a:spLocks noChangeAspect="1" noChangeArrowheads="1" noTextEdit="1"/>
            </p:cNvSpPr>
            <p:nvPr/>
          </p:nvSpPr>
          <p:spPr bwMode="auto">
            <a:xfrm>
              <a:off x="4938713" y="2633663"/>
              <a:ext cx="231457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3">
              <a:extLst>
                <a:ext uri="{FF2B5EF4-FFF2-40B4-BE49-F238E27FC236}">
                  <a16:creationId xmlns:a16="http://schemas.microsoft.com/office/drawing/2014/main" xmlns="" id="{CBBED9BA-4B05-4E15-BE6A-AE3F396A35ED}"/>
                </a:ext>
              </a:extLst>
            </p:cNvPr>
            <p:cNvSpPr>
              <a:spLocks noEditPoints="1"/>
            </p:cNvSpPr>
            <p:nvPr/>
          </p:nvSpPr>
          <p:spPr bwMode="auto">
            <a:xfrm>
              <a:off x="4935538" y="3298826"/>
              <a:ext cx="2317750" cy="928688"/>
            </a:xfrm>
            <a:custGeom>
              <a:avLst/>
              <a:gdLst>
                <a:gd name="T0" fmla="*/ 8 w 727"/>
                <a:gd name="T1" fmla="*/ 223 h 291"/>
                <a:gd name="T2" fmla="*/ 60 w 727"/>
                <a:gd name="T3" fmla="*/ 104 h 291"/>
                <a:gd name="T4" fmla="*/ 102 w 727"/>
                <a:gd name="T5" fmla="*/ 7 h 291"/>
                <a:gd name="T6" fmla="*/ 139 w 727"/>
                <a:gd name="T7" fmla="*/ 7 h 291"/>
                <a:gd name="T8" fmla="*/ 264 w 727"/>
                <a:gd name="T9" fmla="*/ 34 h 291"/>
                <a:gd name="T10" fmla="*/ 311 w 727"/>
                <a:gd name="T11" fmla="*/ 25 h 291"/>
                <a:gd name="T12" fmla="*/ 436 w 727"/>
                <a:gd name="T13" fmla="*/ 2 h 291"/>
                <a:gd name="T14" fmla="*/ 506 w 727"/>
                <a:gd name="T15" fmla="*/ 43 h 291"/>
                <a:gd name="T16" fmla="*/ 448 w 727"/>
                <a:gd name="T17" fmla="*/ 45 h 291"/>
                <a:gd name="T18" fmla="*/ 474 w 727"/>
                <a:gd name="T19" fmla="*/ 160 h 291"/>
                <a:gd name="T20" fmla="*/ 492 w 727"/>
                <a:gd name="T21" fmla="*/ 219 h 291"/>
                <a:gd name="T22" fmla="*/ 638 w 727"/>
                <a:gd name="T23" fmla="*/ 246 h 291"/>
                <a:gd name="T24" fmla="*/ 682 w 727"/>
                <a:gd name="T25" fmla="*/ 253 h 291"/>
                <a:gd name="T26" fmla="*/ 649 w 727"/>
                <a:gd name="T27" fmla="*/ 169 h 291"/>
                <a:gd name="T28" fmla="*/ 615 w 727"/>
                <a:gd name="T29" fmla="*/ 84 h 291"/>
                <a:gd name="T30" fmla="*/ 633 w 727"/>
                <a:gd name="T31" fmla="*/ 54 h 291"/>
                <a:gd name="T32" fmla="*/ 646 w 727"/>
                <a:gd name="T33" fmla="*/ 276 h 291"/>
                <a:gd name="T34" fmla="*/ 507 w 727"/>
                <a:gd name="T35" fmla="*/ 250 h 291"/>
                <a:gd name="T36" fmla="*/ 462 w 727"/>
                <a:gd name="T37" fmla="*/ 248 h 291"/>
                <a:gd name="T38" fmla="*/ 368 w 727"/>
                <a:gd name="T39" fmla="*/ 263 h 291"/>
                <a:gd name="T40" fmla="*/ 243 w 727"/>
                <a:gd name="T41" fmla="*/ 283 h 291"/>
                <a:gd name="T42" fmla="*/ 203 w 727"/>
                <a:gd name="T43" fmla="*/ 283 h 291"/>
                <a:gd name="T44" fmla="*/ 235 w 727"/>
                <a:gd name="T45" fmla="*/ 256 h 291"/>
                <a:gd name="T46" fmla="*/ 309 w 727"/>
                <a:gd name="T47" fmla="*/ 244 h 291"/>
                <a:gd name="T48" fmla="*/ 422 w 727"/>
                <a:gd name="T49" fmla="*/ 226 h 291"/>
                <a:gd name="T50" fmla="*/ 466 w 727"/>
                <a:gd name="T51" fmla="*/ 215 h 291"/>
                <a:gd name="T52" fmla="*/ 442 w 727"/>
                <a:gd name="T53" fmla="*/ 113 h 291"/>
                <a:gd name="T54" fmla="*/ 410 w 727"/>
                <a:gd name="T55" fmla="*/ 34 h 291"/>
                <a:gd name="T56" fmla="*/ 283 w 727"/>
                <a:gd name="T57" fmla="*/ 60 h 291"/>
                <a:gd name="T58" fmla="*/ 263 w 727"/>
                <a:gd name="T59" fmla="*/ 121 h 291"/>
                <a:gd name="T60" fmla="*/ 241 w 727"/>
                <a:gd name="T61" fmla="*/ 227 h 291"/>
                <a:gd name="T62" fmla="*/ 40 w 727"/>
                <a:gd name="T63" fmla="*/ 220 h 291"/>
                <a:gd name="T64" fmla="*/ 90 w 727"/>
                <a:gd name="T65" fmla="*/ 231 h 291"/>
                <a:gd name="T66" fmla="*/ 162 w 727"/>
                <a:gd name="T67" fmla="*/ 246 h 291"/>
                <a:gd name="T68" fmla="*/ 215 w 727"/>
                <a:gd name="T69" fmla="*/ 253 h 291"/>
                <a:gd name="T70" fmla="*/ 242 w 727"/>
                <a:gd name="T71" fmla="*/ 119 h 291"/>
                <a:gd name="T72" fmla="*/ 250 w 727"/>
                <a:gd name="T73" fmla="*/ 59 h 291"/>
                <a:gd name="T74" fmla="*/ 128 w 727"/>
                <a:gd name="T75" fmla="*/ 33 h 291"/>
                <a:gd name="T76" fmla="*/ 104 w 727"/>
                <a:gd name="T77" fmla="*/ 73 h 291"/>
                <a:gd name="T78" fmla="*/ 48 w 727"/>
                <a:gd name="T79" fmla="*/ 20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27" h="291">
                  <a:moveTo>
                    <a:pt x="0" y="241"/>
                  </a:moveTo>
                  <a:cubicBezTo>
                    <a:pt x="3" y="235"/>
                    <a:pt x="6" y="229"/>
                    <a:pt x="8" y="223"/>
                  </a:cubicBezTo>
                  <a:cubicBezTo>
                    <a:pt x="17" y="202"/>
                    <a:pt x="27" y="181"/>
                    <a:pt x="36" y="159"/>
                  </a:cubicBezTo>
                  <a:cubicBezTo>
                    <a:pt x="44" y="141"/>
                    <a:pt x="52" y="123"/>
                    <a:pt x="60" y="104"/>
                  </a:cubicBezTo>
                  <a:cubicBezTo>
                    <a:pt x="67" y="89"/>
                    <a:pt x="74" y="73"/>
                    <a:pt x="80" y="57"/>
                  </a:cubicBezTo>
                  <a:cubicBezTo>
                    <a:pt x="81" y="56"/>
                    <a:pt x="99" y="14"/>
                    <a:pt x="102" y="7"/>
                  </a:cubicBezTo>
                  <a:cubicBezTo>
                    <a:pt x="103" y="4"/>
                    <a:pt x="104" y="2"/>
                    <a:pt x="106" y="0"/>
                  </a:cubicBezTo>
                  <a:cubicBezTo>
                    <a:pt x="117" y="2"/>
                    <a:pt x="128" y="4"/>
                    <a:pt x="139" y="7"/>
                  </a:cubicBezTo>
                  <a:cubicBezTo>
                    <a:pt x="163" y="12"/>
                    <a:pt x="187" y="17"/>
                    <a:pt x="211" y="22"/>
                  </a:cubicBezTo>
                  <a:cubicBezTo>
                    <a:pt x="229" y="26"/>
                    <a:pt x="246" y="30"/>
                    <a:pt x="264" y="34"/>
                  </a:cubicBezTo>
                  <a:cubicBezTo>
                    <a:pt x="267" y="34"/>
                    <a:pt x="270" y="34"/>
                    <a:pt x="273" y="33"/>
                  </a:cubicBezTo>
                  <a:cubicBezTo>
                    <a:pt x="286" y="31"/>
                    <a:pt x="298" y="28"/>
                    <a:pt x="311" y="25"/>
                  </a:cubicBezTo>
                  <a:cubicBezTo>
                    <a:pt x="323" y="23"/>
                    <a:pt x="390" y="9"/>
                    <a:pt x="411" y="5"/>
                  </a:cubicBezTo>
                  <a:cubicBezTo>
                    <a:pt x="419" y="3"/>
                    <a:pt x="428" y="2"/>
                    <a:pt x="436" y="2"/>
                  </a:cubicBezTo>
                  <a:cubicBezTo>
                    <a:pt x="450" y="4"/>
                    <a:pt x="487" y="11"/>
                    <a:pt x="487" y="11"/>
                  </a:cubicBezTo>
                  <a:cubicBezTo>
                    <a:pt x="487" y="11"/>
                    <a:pt x="501" y="34"/>
                    <a:pt x="506" y="43"/>
                  </a:cubicBezTo>
                  <a:cubicBezTo>
                    <a:pt x="485" y="39"/>
                    <a:pt x="466" y="36"/>
                    <a:pt x="445" y="32"/>
                  </a:cubicBezTo>
                  <a:cubicBezTo>
                    <a:pt x="446" y="37"/>
                    <a:pt x="447" y="41"/>
                    <a:pt x="448" y="45"/>
                  </a:cubicBezTo>
                  <a:cubicBezTo>
                    <a:pt x="452" y="64"/>
                    <a:pt x="457" y="83"/>
                    <a:pt x="461" y="103"/>
                  </a:cubicBezTo>
                  <a:cubicBezTo>
                    <a:pt x="466" y="122"/>
                    <a:pt x="470" y="141"/>
                    <a:pt x="474" y="160"/>
                  </a:cubicBezTo>
                  <a:cubicBezTo>
                    <a:pt x="479" y="178"/>
                    <a:pt x="483" y="196"/>
                    <a:pt x="487" y="214"/>
                  </a:cubicBezTo>
                  <a:cubicBezTo>
                    <a:pt x="488" y="218"/>
                    <a:pt x="490" y="219"/>
                    <a:pt x="492" y="219"/>
                  </a:cubicBezTo>
                  <a:cubicBezTo>
                    <a:pt x="498" y="219"/>
                    <a:pt x="547" y="229"/>
                    <a:pt x="567" y="232"/>
                  </a:cubicBezTo>
                  <a:cubicBezTo>
                    <a:pt x="591" y="237"/>
                    <a:pt x="615" y="242"/>
                    <a:pt x="638" y="246"/>
                  </a:cubicBezTo>
                  <a:cubicBezTo>
                    <a:pt x="652" y="249"/>
                    <a:pt x="666" y="251"/>
                    <a:pt x="680" y="254"/>
                  </a:cubicBezTo>
                  <a:cubicBezTo>
                    <a:pt x="680" y="254"/>
                    <a:pt x="681" y="253"/>
                    <a:pt x="682" y="253"/>
                  </a:cubicBezTo>
                  <a:cubicBezTo>
                    <a:pt x="679" y="246"/>
                    <a:pt x="676" y="238"/>
                    <a:pt x="674" y="231"/>
                  </a:cubicBezTo>
                  <a:cubicBezTo>
                    <a:pt x="665" y="210"/>
                    <a:pt x="657" y="190"/>
                    <a:pt x="649" y="169"/>
                  </a:cubicBezTo>
                  <a:cubicBezTo>
                    <a:pt x="641" y="148"/>
                    <a:pt x="632" y="127"/>
                    <a:pt x="624" y="107"/>
                  </a:cubicBezTo>
                  <a:cubicBezTo>
                    <a:pt x="621" y="99"/>
                    <a:pt x="618" y="92"/>
                    <a:pt x="615" y="84"/>
                  </a:cubicBezTo>
                  <a:cubicBezTo>
                    <a:pt x="615" y="83"/>
                    <a:pt x="615" y="82"/>
                    <a:pt x="615" y="81"/>
                  </a:cubicBezTo>
                  <a:cubicBezTo>
                    <a:pt x="621" y="72"/>
                    <a:pt x="627" y="64"/>
                    <a:pt x="633" y="54"/>
                  </a:cubicBezTo>
                  <a:cubicBezTo>
                    <a:pt x="665" y="133"/>
                    <a:pt x="696" y="212"/>
                    <a:pt x="727" y="291"/>
                  </a:cubicBezTo>
                  <a:cubicBezTo>
                    <a:pt x="722" y="290"/>
                    <a:pt x="670" y="280"/>
                    <a:pt x="646" y="276"/>
                  </a:cubicBezTo>
                  <a:cubicBezTo>
                    <a:pt x="623" y="271"/>
                    <a:pt x="601" y="268"/>
                    <a:pt x="578" y="263"/>
                  </a:cubicBezTo>
                  <a:cubicBezTo>
                    <a:pt x="554" y="259"/>
                    <a:pt x="530" y="254"/>
                    <a:pt x="507" y="250"/>
                  </a:cubicBezTo>
                  <a:cubicBezTo>
                    <a:pt x="498" y="248"/>
                    <a:pt x="490" y="246"/>
                    <a:pt x="481" y="245"/>
                  </a:cubicBezTo>
                  <a:cubicBezTo>
                    <a:pt x="475" y="245"/>
                    <a:pt x="469" y="247"/>
                    <a:pt x="462" y="248"/>
                  </a:cubicBezTo>
                  <a:cubicBezTo>
                    <a:pt x="451" y="249"/>
                    <a:pt x="440" y="251"/>
                    <a:pt x="429" y="253"/>
                  </a:cubicBezTo>
                  <a:cubicBezTo>
                    <a:pt x="409" y="257"/>
                    <a:pt x="388" y="260"/>
                    <a:pt x="368" y="263"/>
                  </a:cubicBezTo>
                  <a:cubicBezTo>
                    <a:pt x="346" y="267"/>
                    <a:pt x="325" y="270"/>
                    <a:pt x="303" y="273"/>
                  </a:cubicBezTo>
                  <a:cubicBezTo>
                    <a:pt x="283" y="277"/>
                    <a:pt x="263" y="280"/>
                    <a:pt x="243" y="283"/>
                  </a:cubicBezTo>
                  <a:cubicBezTo>
                    <a:pt x="236" y="284"/>
                    <a:pt x="230" y="286"/>
                    <a:pt x="224" y="286"/>
                  </a:cubicBezTo>
                  <a:cubicBezTo>
                    <a:pt x="217" y="286"/>
                    <a:pt x="210" y="284"/>
                    <a:pt x="203" y="283"/>
                  </a:cubicBezTo>
                  <a:cubicBezTo>
                    <a:pt x="190" y="280"/>
                    <a:pt x="178" y="278"/>
                    <a:pt x="165" y="275"/>
                  </a:cubicBezTo>
                  <a:moveTo>
                    <a:pt x="235" y="256"/>
                  </a:moveTo>
                  <a:cubicBezTo>
                    <a:pt x="239" y="255"/>
                    <a:pt x="242" y="255"/>
                    <a:pt x="245" y="255"/>
                  </a:cubicBezTo>
                  <a:cubicBezTo>
                    <a:pt x="267" y="251"/>
                    <a:pt x="288" y="247"/>
                    <a:pt x="309" y="244"/>
                  </a:cubicBezTo>
                  <a:cubicBezTo>
                    <a:pt x="330" y="241"/>
                    <a:pt x="350" y="238"/>
                    <a:pt x="371" y="234"/>
                  </a:cubicBezTo>
                  <a:cubicBezTo>
                    <a:pt x="388" y="232"/>
                    <a:pt x="405" y="229"/>
                    <a:pt x="422" y="226"/>
                  </a:cubicBezTo>
                  <a:cubicBezTo>
                    <a:pt x="436" y="224"/>
                    <a:pt x="449" y="222"/>
                    <a:pt x="463" y="220"/>
                  </a:cubicBezTo>
                  <a:cubicBezTo>
                    <a:pt x="465" y="219"/>
                    <a:pt x="467" y="219"/>
                    <a:pt x="466" y="215"/>
                  </a:cubicBezTo>
                  <a:cubicBezTo>
                    <a:pt x="463" y="200"/>
                    <a:pt x="459" y="185"/>
                    <a:pt x="455" y="169"/>
                  </a:cubicBezTo>
                  <a:cubicBezTo>
                    <a:pt x="451" y="151"/>
                    <a:pt x="446" y="132"/>
                    <a:pt x="442" y="113"/>
                  </a:cubicBezTo>
                  <a:cubicBezTo>
                    <a:pt x="437" y="90"/>
                    <a:pt x="432" y="67"/>
                    <a:pt x="426" y="44"/>
                  </a:cubicBezTo>
                  <a:cubicBezTo>
                    <a:pt x="423" y="31"/>
                    <a:pt x="423" y="31"/>
                    <a:pt x="410" y="34"/>
                  </a:cubicBezTo>
                  <a:cubicBezTo>
                    <a:pt x="388" y="38"/>
                    <a:pt x="367" y="43"/>
                    <a:pt x="345" y="47"/>
                  </a:cubicBezTo>
                  <a:cubicBezTo>
                    <a:pt x="324" y="52"/>
                    <a:pt x="304" y="55"/>
                    <a:pt x="283" y="60"/>
                  </a:cubicBezTo>
                  <a:cubicBezTo>
                    <a:pt x="275" y="61"/>
                    <a:pt x="275" y="61"/>
                    <a:pt x="273" y="70"/>
                  </a:cubicBezTo>
                  <a:cubicBezTo>
                    <a:pt x="269" y="87"/>
                    <a:pt x="266" y="104"/>
                    <a:pt x="263" y="121"/>
                  </a:cubicBezTo>
                  <a:cubicBezTo>
                    <a:pt x="258" y="143"/>
                    <a:pt x="254" y="164"/>
                    <a:pt x="249" y="186"/>
                  </a:cubicBezTo>
                  <a:cubicBezTo>
                    <a:pt x="247" y="199"/>
                    <a:pt x="244" y="213"/>
                    <a:pt x="241" y="227"/>
                  </a:cubicBezTo>
                  <a:cubicBezTo>
                    <a:pt x="239" y="236"/>
                    <a:pt x="237" y="245"/>
                    <a:pt x="235" y="256"/>
                  </a:cubicBezTo>
                  <a:close/>
                  <a:moveTo>
                    <a:pt x="40" y="220"/>
                  </a:moveTo>
                  <a:cubicBezTo>
                    <a:pt x="41" y="220"/>
                    <a:pt x="42" y="221"/>
                    <a:pt x="43" y="221"/>
                  </a:cubicBezTo>
                  <a:cubicBezTo>
                    <a:pt x="58" y="224"/>
                    <a:pt x="74" y="228"/>
                    <a:pt x="90" y="231"/>
                  </a:cubicBezTo>
                  <a:cubicBezTo>
                    <a:pt x="102" y="234"/>
                    <a:pt x="114" y="236"/>
                    <a:pt x="126" y="238"/>
                  </a:cubicBezTo>
                  <a:cubicBezTo>
                    <a:pt x="138" y="241"/>
                    <a:pt x="150" y="244"/>
                    <a:pt x="162" y="246"/>
                  </a:cubicBezTo>
                  <a:cubicBezTo>
                    <a:pt x="178" y="249"/>
                    <a:pt x="194" y="252"/>
                    <a:pt x="210" y="256"/>
                  </a:cubicBezTo>
                  <a:cubicBezTo>
                    <a:pt x="213" y="256"/>
                    <a:pt x="214" y="256"/>
                    <a:pt x="215" y="253"/>
                  </a:cubicBezTo>
                  <a:cubicBezTo>
                    <a:pt x="217" y="240"/>
                    <a:pt x="228" y="186"/>
                    <a:pt x="229" y="181"/>
                  </a:cubicBezTo>
                  <a:cubicBezTo>
                    <a:pt x="233" y="160"/>
                    <a:pt x="238" y="140"/>
                    <a:pt x="242" y="119"/>
                  </a:cubicBezTo>
                  <a:cubicBezTo>
                    <a:pt x="246" y="101"/>
                    <a:pt x="249" y="82"/>
                    <a:pt x="253" y="64"/>
                  </a:cubicBezTo>
                  <a:cubicBezTo>
                    <a:pt x="254" y="61"/>
                    <a:pt x="252" y="60"/>
                    <a:pt x="250" y="59"/>
                  </a:cubicBezTo>
                  <a:cubicBezTo>
                    <a:pt x="231" y="55"/>
                    <a:pt x="212" y="51"/>
                    <a:pt x="193" y="47"/>
                  </a:cubicBezTo>
                  <a:cubicBezTo>
                    <a:pt x="171" y="43"/>
                    <a:pt x="149" y="38"/>
                    <a:pt x="128" y="33"/>
                  </a:cubicBezTo>
                  <a:cubicBezTo>
                    <a:pt x="122" y="31"/>
                    <a:pt x="121" y="34"/>
                    <a:pt x="119" y="37"/>
                  </a:cubicBezTo>
                  <a:cubicBezTo>
                    <a:pt x="114" y="49"/>
                    <a:pt x="109" y="61"/>
                    <a:pt x="104" y="73"/>
                  </a:cubicBezTo>
                  <a:cubicBezTo>
                    <a:pt x="95" y="95"/>
                    <a:pt x="85" y="116"/>
                    <a:pt x="76" y="137"/>
                  </a:cubicBezTo>
                  <a:cubicBezTo>
                    <a:pt x="67" y="158"/>
                    <a:pt x="58" y="179"/>
                    <a:pt x="48" y="201"/>
                  </a:cubicBezTo>
                  <a:cubicBezTo>
                    <a:pt x="46" y="207"/>
                    <a:pt x="43" y="213"/>
                    <a:pt x="40" y="220"/>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7">
              <a:extLst>
                <a:ext uri="{FF2B5EF4-FFF2-40B4-BE49-F238E27FC236}">
                  <a16:creationId xmlns:a16="http://schemas.microsoft.com/office/drawing/2014/main" xmlns="" id="{02E84567-9211-470D-A931-DDBCCD978037}"/>
                </a:ext>
              </a:extLst>
            </p:cNvPr>
            <p:cNvSpPr>
              <a:spLocks noEditPoints="1"/>
            </p:cNvSpPr>
            <p:nvPr/>
          </p:nvSpPr>
          <p:spPr bwMode="auto">
            <a:xfrm>
              <a:off x="6411913" y="2636838"/>
              <a:ext cx="704850" cy="1006475"/>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rgbClr val="EC3237"/>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 name="TextBox 25">
            <a:extLst>
              <a:ext uri="{FF2B5EF4-FFF2-40B4-BE49-F238E27FC236}">
                <a16:creationId xmlns:a16="http://schemas.microsoft.com/office/drawing/2014/main" xmlns="" id="{7979F210-DE34-4C4F-AD58-9D5A78383CA2}"/>
              </a:ext>
            </a:extLst>
          </p:cNvPr>
          <p:cNvSpPr txBox="1"/>
          <p:nvPr/>
        </p:nvSpPr>
        <p:spPr>
          <a:xfrm>
            <a:off x="1563297" y="366740"/>
            <a:ext cx="5595701" cy="830997"/>
          </a:xfrm>
          <a:prstGeom prst="rect">
            <a:avLst/>
          </a:prstGeom>
          <a:noFill/>
        </p:spPr>
        <p:txBody>
          <a:bodyPr wrap="square" rtlCol="0">
            <a:spAutoFit/>
          </a:bodyPr>
          <a:lstStyle/>
          <a:p>
            <a:pPr lvl="0"/>
            <a:r>
              <a:rPr lang="en-US" sz="4800" b="1" dirty="0">
                <a:solidFill>
                  <a:schemeClr val="bg1"/>
                </a:solidFill>
                <a:latin typeface="AR JULIAN" pitchFamily="2" charset="0"/>
              </a:rPr>
              <a:t>Let’s Catch-up </a:t>
            </a:r>
            <a:endParaRPr lang="en-IN" sz="4800" b="1" dirty="0">
              <a:solidFill>
                <a:schemeClr val="bg1"/>
              </a:solidFill>
              <a:latin typeface="AR JULIAN" pitchFamily="2" charset="0"/>
            </a:endParaRPr>
          </a:p>
        </p:txBody>
      </p:sp>
      <p:sp>
        <p:nvSpPr>
          <p:cNvPr id="27" name="TextBox 26">
            <a:extLst>
              <a:ext uri="{FF2B5EF4-FFF2-40B4-BE49-F238E27FC236}">
                <a16:creationId xmlns:a16="http://schemas.microsoft.com/office/drawing/2014/main" xmlns="" id="{2BA95CC5-40E7-4D09-8D08-E731EF871FAF}"/>
              </a:ext>
            </a:extLst>
          </p:cNvPr>
          <p:cNvSpPr txBox="1"/>
          <p:nvPr/>
        </p:nvSpPr>
        <p:spPr>
          <a:xfrm>
            <a:off x="6117616" y="2124140"/>
            <a:ext cx="2082764" cy="523220"/>
          </a:xfrm>
          <a:prstGeom prst="rect">
            <a:avLst/>
          </a:prstGeom>
          <a:noFill/>
        </p:spPr>
        <p:txBody>
          <a:bodyPr wrap="square" rtlCol="0">
            <a:spAutoFit/>
          </a:bodyPr>
          <a:lstStyle/>
          <a:p>
            <a:pPr marL="171450" indent="-171450">
              <a:buFont typeface="Arial" pitchFamily="34" charset="0"/>
              <a:buChar char="•"/>
            </a:pPr>
            <a:r>
              <a:rPr lang="en-US" sz="1400" b="1" dirty="0">
                <a:solidFill>
                  <a:schemeClr val="bg1"/>
                </a:solidFill>
                <a:latin typeface="Arial" panose="020B0604020202020204" pitchFamily="34" charset="0"/>
                <a:cs typeface="Arial" panose="020B0604020202020204" pitchFamily="34" charset="0"/>
              </a:rPr>
              <a:t>Share your location with your friends</a:t>
            </a:r>
            <a:endParaRPr lang="en-IN" sz="1400" b="1"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xmlns="" id="{0B58BACC-0CEB-4D05-8571-F51C408879B6}"/>
              </a:ext>
            </a:extLst>
          </p:cNvPr>
          <p:cNvSpPr txBox="1"/>
          <p:nvPr/>
        </p:nvSpPr>
        <p:spPr>
          <a:xfrm>
            <a:off x="6117616" y="3330640"/>
            <a:ext cx="2082764" cy="969496"/>
          </a:xfrm>
          <a:prstGeom prst="rect">
            <a:avLst/>
          </a:prstGeom>
          <a:noFill/>
        </p:spPr>
        <p:txBody>
          <a:bodyPr wrap="square" rtlCol="0">
            <a:spAutoFit/>
          </a:bodyPr>
          <a:lstStyle/>
          <a:p>
            <a:pPr marL="171450" indent="-171450">
              <a:buFont typeface="Arial" pitchFamily="34" charset="0"/>
              <a:buChar char="•"/>
            </a:pPr>
            <a:r>
              <a:rPr lang="en-US" sz="1400" b="1" dirty="0">
                <a:solidFill>
                  <a:schemeClr val="bg1"/>
                </a:solidFill>
                <a:latin typeface="Arial" panose="020B0604020202020204" pitchFamily="34" charset="0"/>
                <a:cs typeface="Arial" panose="020B0604020202020204" pitchFamily="34" charset="0"/>
              </a:rPr>
              <a:t>Receive location shared by your friends</a:t>
            </a:r>
            <a:endParaRPr lang="en-IN" sz="1400" b="1" dirty="0">
              <a:solidFill>
                <a:schemeClr val="bg1"/>
              </a:solidFill>
              <a:latin typeface="Arial" panose="020B0604020202020204" pitchFamily="34" charset="0"/>
              <a:cs typeface="Arial" panose="020B0604020202020204" pitchFamily="34" charset="0"/>
            </a:endParaRPr>
          </a:p>
          <a:p>
            <a:pPr lvl="0" algn="just">
              <a:defRPr/>
            </a:pPr>
            <a:r>
              <a:rPr lang="en-US" sz="1500" dirty="0" smtClean="0">
                <a:latin typeface="Open Sans" panose="020B0606030504020204" pitchFamily="34" charset="0"/>
              </a:rPr>
              <a:t>. </a:t>
            </a:r>
            <a:endParaRPr kumimoji="0" lang="en-GB" sz="150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9" name="TextBox 28">
            <a:extLst>
              <a:ext uri="{FF2B5EF4-FFF2-40B4-BE49-F238E27FC236}">
                <a16:creationId xmlns:a16="http://schemas.microsoft.com/office/drawing/2014/main" xmlns="" id="{053E979F-7E33-4E40-9CFA-4C9F90D09DC0}"/>
              </a:ext>
            </a:extLst>
          </p:cNvPr>
          <p:cNvSpPr txBox="1"/>
          <p:nvPr/>
        </p:nvSpPr>
        <p:spPr>
          <a:xfrm>
            <a:off x="6117616" y="4562540"/>
            <a:ext cx="2082764" cy="738664"/>
          </a:xfrm>
          <a:prstGeom prst="rect">
            <a:avLst/>
          </a:prstGeom>
          <a:noFill/>
        </p:spPr>
        <p:txBody>
          <a:bodyPr wrap="square" rtlCol="0">
            <a:spAutoFit/>
          </a:bodyPr>
          <a:lstStyle/>
          <a:p>
            <a:pPr marL="171450" indent="-171450">
              <a:buFont typeface="Arial" pitchFamily="34" charset="0"/>
              <a:buChar char="•"/>
            </a:pPr>
            <a:r>
              <a:rPr lang="en-US" sz="1400" b="1" dirty="0">
                <a:solidFill>
                  <a:schemeClr val="bg1"/>
                </a:solidFill>
                <a:latin typeface="Arial" panose="020B0604020202020204" pitchFamily="34" charset="0"/>
                <a:cs typeface="Arial" panose="020B0604020202020204" pitchFamily="34" charset="0"/>
              </a:rPr>
              <a:t>Get the Route, Location and Time Difference</a:t>
            </a:r>
            <a:endParaRPr lang="en-IN" sz="1400" b="1" dirty="0">
              <a:solidFill>
                <a:schemeClr val="bg1"/>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xmlns="" id="{6007EDD3-4203-4219-B6AB-9D8C6509FDDC}"/>
              </a:ext>
            </a:extLst>
          </p:cNvPr>
          <p:cNvGrpSpPr/>
          <p:nvPr/>
        </p:nvGrpSpPr>
        <p:grpSpPr>
          <a:xfrm>
            <a:off x="5608693" y="3367956"/>
            <a:ext cx="339670" cy="722595"/>
            <a:chOff x="7478257" y="3367955"/>
            <a:chExt cx="452893" cy="722595"/>
          </a:xfrm>
          <a:solidFill>
            <a:srgbClr val="F57913"/>
          </a:solidFill>
        </p:grpSpPr>
        <p:sp>
          <p:nvSpPr>
            <p:cNvPr id="15" name="Oval 14">
              <a:extLst>
                <a:ext uri="{FF2B5EF4-FFF2-40B4-BE49-F238E27FC236}">
                  <a16:creationId xmlns:a16="http://schemas.microsoft.com/office/drawing/2014/main" xmlns="" id="{E5CFB7B8-D75E-4DD0-B001-D75203183192}"/>
                </a:ext>
              </a:extLst>
            </p:cNvPr>
            <p:cNvSpPr/>
            <p:nvPr/>
          </p:nvSpPr>
          <p:spPr>
            <a:xfrm>
              <a:off x="7478257" y="3983569"/>
              <a:ext cx="452893" cy="1069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17">
              <a:extLst>
                <a:ext uri="{FF2B5EF4-FFF2-40B4-BE49-F238E27FC236}">
                  <a16:creationId xmlns:a16="http://schemas.microsoft.com/office/drawing/2014/main" xmlns="" id="{FA830564-2032-4EBF-80C2-9C5BFCB6E128}"/>
                </a:ext>
              </a:extLst>
            </p:cNvPr>
            <p:cNvSpPr>
              <a:spLocks noEditPoints="1"/>
            </p:cNvSpPr>
            <p:nvPr/>
          </p:nvSpPr>
          <p:spPr bwMode="auto">
            <a:xfrm>
              <a:off x="7478257" y="336795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 name="Group 1">
            <a:extLst>
              <a:ext uri="{FF2B5EF4-FFF2-40B4-BE49-F238E27FC236}">
                <a16:creationId xmlns:a16="http://schemas.microsoft.com/office/drawing/2014/main" xmlns="" id="{48CFE48E-D1EA-4876-89F0-C73B81649DC2}"/>
              </a:ext>
            </a:extLst>
          </p:cNvPr>
          <p:cNvGrpSpPr/>
          <p:nvPr/>
        </p:nvGrpSpPr>
        <p:grpSpPr>
          <a:xfrm>
            <a:off x="5608693" y="4606205"/>
            <a:ext cx="339670" cy="699312"/>
            <a:chOff x="7478257" y="4606205"/>
            <a:chExt cx="452893" cy="699312"/>
          </a:xfrm>
        </p:grpSpPr>
        <p:sp>
          <p:nvSpPr>
            <p:cNvPr id="16" name="Oval 15">
              <a:extLst>
                <a:ext uri="{FF2B5EF4-FFF2-40B4-BE49-F238E27FC236}">
                  <a16:creationId xmlns:a16="http://schemas.microsoft.com/office/drawing/2014/main" xmlns="" id="{0D77BB37-100C-4426-8E83-30D68F04FF72}"/>
                </a:ext>
              </a:extLst>
            </p:cNvPr>
            <p:cNvSpPr/>
            <p:nvPr/>
          </p:nvSpPr>
          <p:spPr>
            <a:xfrm>
              <a:off x="7478257" y="5198536"/>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17">
              <a:extLst>
                <a:ext uri="{FF2B5EF4-FFF2-40B4-BE49-F238E27FC236}">
                  <a16:creationId xmlns:a16="http://schemas.microsoft.com/office/drawing/2014/main" xmlns="" id="{6002BC93-7CB2-4522-95D5-0CDC6A4635BE}"/>
                </a:ext>
              </a:extLst>
            </p:cNvPr>
            <p:cNvSpPr>
              <a:spLocks noEditPoints="1"/>
            </p:cNvSpPr>
            <p:nvPr/>
          </p:nvSpPr>
          <p:spPr bwMode="auto">
            <a:xfrm>
              <a:off x="7478257" y="4606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FF2B5EF4-FFF2-40B4-BE49-F238E27FC236}">
                <a16:creationId xmlns:a16="http://schemas.microsoft.com/office/drawing/2014/main" xmlns="" id="{E9F6AD69-6CAA-4117-9481-B14C2FBABAAC}"/>
              </a:ext>
            </a:extLst>
          </p:cNvPr>
          <p:cNvGrpSpPr/>
          <p:nvPr/>
        </p:nvGrpSpPr>
        <p:grpSpPr>
          <a:xfrm>
            <a:off x="5608693" y="2193206"/>
            <a:ext cx="339670" cy="700189"/>
            <a:chOff x="7478257" y="2193205"/>
            <a:chExt cx="452893" cy="700189"/>
          </a:xfrm>
        </p:grpSpPr>
        <p:sp>
          <p:nvSpPr>
            <p:cNvPr id="14" name="Oval 13">
              <a:extLst>
                <a:ext uri="{FF2B5EF4-FFF2-40B4-BE49-F238E27FC236}">
                  <a16:creationId xmlns:a16="http://schemas.microsoft.com/office/drawing/2014/main" xmlns="" id="{2E703CE8-F8AC-4DEB-B12A-CE02F5376CA6}"/>
                </a:ext>
              </a:extLst>
            </p:cNvPr>
            <p:cNvSpPr/>
            <p:nvPr/>
          </p:nvSpPr>
          <p:spPr>
            <a:xfrm>
              <a:off x="7478257" y="2786413"/>
              <a:ext cx="452893" cy="106981"/>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17">
              <a:extLst>
                <a:ext uri="{FF2B5EF4-FFF2-40B4-BE49-F238E27FC236}">
                  <a16:creationId xmlns:a16="http://schemas.microsoft.com/office/drawing/2014/main" xmlns="" id="{1B09AF1B-ACC8-4293-9936-EF40CA876D99}"/>
                </a:ext>
              </a:extLst>
            </p:cNvPr>
            <p:cNvSpPr>
              <a:spLocks noEditPoints="1"/>
            </p:cNvSpPr>
            <p:nvPr/>
          </p:nvSpPr>
          <p:spPr bwMode="auto">
            <a:xfrm>
              <a:off x="7478257" y="2193205"/>
              <a:ext cx="452893" cy="646699"/>
            </a:xfrm>
            <a:custGeom>
              <a:avLst/>
              <a:gdLst>
                <a:gd name="T0" fmla="*/ 214 w 221"/>
                <a:gd name="T1" fmla="*/ 77 h 315"/>
                <a:gd name="T2" fmla="*/ 164 w 221"/>
                <a:gd name="T3" fmla="*/ 14 h 315"/>
                <a:gd name="T4" fmla="*/ 110 w 221"/>
                <a:gd name="T5" fmla="*/ 0 h 315"/>
                <a:gd name="T6" fmla="*/ 110 w 221"/>
                <a:gd name="T7" fmla="*/ 0 h 315"/>
                <a:gd name="T8" fmla="*/ 56 w 221"/>
                <a:gd name="T9" fmla="*/ 14 h 315"/>
                <a:gd name="T10" fmla="*/ 6 w 221"/>
                <a:gd name="T11" fmla="*/ 77 h 315"/>
                <a:gd name="T12" fmla="*/ 5 w 221"/>
                <a:gd name="T13" fmla="*/ 132 h 315"/>
                <a:gd name="T14" fmla="*/ 40 w 221"/>
                <a:gd name="T15" fmla="*/ 208 h 315"/>
                <a:gd name="T16" fmla="*/ 94 w 221"/>
                <a:gd name="T17" fmla="*/ 292 h 315"/>
                <a:gd name="T18" fmla="*/ 110 w 221"/>
                <a:gd name="T19" fmla="*/ 315 h 315"/>
                <a:gd name="T20" fmla="*/ 110 w 221"/>
                <a:gd name="T21" fmla="*/ 315 h 315"/>
                <a:gd name="T22" fmla="*/ 126 w 221"/>
                <a:gd name="T23" fmla="*/ 292 h 315"/>
                <a:gd name="T24" fmla="*/ 180 w 221"/>
                <a:gd name="T25" fmla="*/ 208 h 315"/>
                <a:gd name="T26" fmla="*/ 215 w 221"/>
                <a:gd name="T27" fmla="*/ 132 h 315"/>
                <a:gd name="T28" fmla="*/ 214 w 221"/>
                <a:gd name="T29" fmla="*/ 77 h 315"/>
                <a:gd name="T30" fmla="*/ 110 w 221"/>
                <a:gd name="T31" fmla="*/ 174 h 315"/>
                <a:gd name="T32" fmla="*/ 110 w 221"/>
                <a:gd name="T33" fmla="*/ 174 h 315"/>
                <a:gd name="T34" fmla="*/ 110 w 221"/>
                <a:gd name="T35" fmla="*/ 174 h 315"/>
                <a:gd name="T36" fmla="*/ 44 w 221"/>
                <a:gd name="T37" fmla="*/ 108 h 315"/>
                <a:gd name="T38" fmla="*/ 110 w 221"/>
                <a:gd name="T39" fmla="*/ 42 h 315"/>
                <a:gd name="T40" fmla="*/ 110 w 221"/>
                <a:gd name="T41" fmla="*/ 42 h 315"/>
                <a:gd name="T42" fmla="*/ 110 w 221"/>
                <a:gd name="T43" fmla="*/ 42 h 315"/>
                <a:gd name="T44" fmla="*/ 176 w 221"/>
                <a:gd name="T45" fmla="*/ 108 h 315"/>
                <a:gd name="T46" fmla="*/ 110 w 221"/>
                <a:gd name="T47" fmla="*/ 174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15">
                  <a:moveTo>
                    <a:pt x="214" y="77"/>
                  </a:moveTo>
                  <a:cubicBezTo>
                    <a:pt x="206" y="50"/>
                    <a:pt x="189" y="29"/>
                    <a:pt x="164" y="14"/>
                  </a:cubicBezTo>
                  <a:cubicBezTo>
                    <a:pt x="147" y="4"/>
                    <a:pt x="129" y="0"/>
                    <a:pt x="110" y="0"/>
                  </a:cubicBezTo>
                  <a:cubicBezTo>
                    <a:pt x="110" y="0"/>
                    <a:pt x="110" y="0"/>
                    <a:pt x="110" y="0"/>
                  </a:cubicBezTo>
                  <a:cubicBezTo>
                    <a:pt x="91" y="0"/>
                    <a:pt x="73" y="4"/>
                    <a:pt x="56" y="14"/>
                  </a:cubicBezTo>
                  <a:cubicBezTo>
                    <a:pt x="31" y="29"/>
                    <a:pt x="15" y="50"/>
                    <a:pt x="6" y="77"/>
                  </a:cubicBezTo>
                  <a:cubicBezTo>
                    <a:pt x="1" y="95"/>
                    <a:pt x="0" y="114"/>
                    <a:pt x="5" y="132"/>
                  </a:cubicBezTo>
                  <a:cubicBezTo>
                    <a:pt x="13" y="159"/>
                    <a:pt x="26" y="184"/>
                    <a:pt x="40" y="208"/>
                  </a:cubicBezTo>
                  <a:cubicBezTo>
                    <a:pt x="58" y="237"/>
                    <a:pt x="76" y="264"/>
                    <a:pt x="94" y="292"/>
                  </a:cubicBezTo>
                  <a:cubicBezTo>
                    <a:pt x="99" y="300"/>
                    <a:pt x="104" y="307"/>
                    <a:pt x="110" y="315"/>
                  </a:cubicBezTo>
                  <a:cubicBezTo>
                    <a:pt x="110" y="315"/>
                    <a:pt x="110" y="315"/>
                    <a:pt x="110" y="315"/>
                  </a:cubicBezTo>
                  <a:cubicBezTo>
                    <a:pt x="116" y="307"/>
                    <a:pt x="121" y="300"/>
                    <a:pt x="126" y="292"/>
                  </a:cubicBezTo>
                  <a:cubicBezTo>
                    <a:pt x="144" y="264"/>
                    <a:pt x="163" y="237"/>
                    <a:pt x="180" y="208"/>
                  </a:cubicBezTo>
                  <a:cubicBezTo>
                    <a:pt x="194" y="184"/>
                    <a:pt x="207" y="159"/>
                    <a:pt x="215" y="132"/>
                  </a:cubicBezTo>
                  <a:cubicBezTo>
                    <a:pt x="221" y="114"/>
                    <a:pt x="220" y="95"/>
                    <a:pt x="214" y="77"/>
                  </a:cubicBezTo>
                  <a:close/>
                  <a:moveTo>
                    <a:pt x="110" y="174"/>
                  </a:moveTo>
                  <a:cubicBezTo>
                    <a:pt x="110" y="174"/>
                    <a:pt x="110" y="174"/>
                    <a:pt x="110" y="174"/>
                  </a:cubicBezTo>
                  <a:cubicBezTo>
                    <a:pt x="110" y="174"/>
                    <a:pt x="110" y="174"/>
                    <a:pt x="110" y="174"/>
                  </a:cubicBezTo>
                  <a:cubicBezTo>
                    <a:pt x="74" y="174"/>
                    <a:pt x="44" y="145"/>
                    <a:pt x="44" y="108"/>
                  </a:cubicBezTo>
                  <a:cubicBezTo>
                    <a:pt x="44" y="72"/>
                    <a:pt x="74" y="42"/>
                    <a:pt x="110" y="42"/>
                  </a:cubicBezTo>
                  <a:cubicBezTo>
                    <a:pt x="110" y="42"/>
                    <a:pt x="110" y="42"/>
                    <a:pt x="110" y="42"/>
                  </a:cubicBezTo>
                  <a:cubicBezTo>
                    <a:pt x="110" y="42"/>
                    <a:pt x="110" y="42"/>
                    <a:pt x="110" y="42"/>
                  </a:cubicBezTo>
                  <a:cubicBezTo>
                    <a:pt x="147" y="42"/>
                    <a:pt x="176" y="72"/>
                    <a:pt x="176" y="108"/>
                  </a:cubicBezTo>
                  <a:cubicBezTo>
                    <a:pt x="176" y="145"/>
                    <a:pt x="147" y="174"/>
                    <a:pt x="110" y="17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3293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p:cNvSpPr/>
          <p:nvPr/>
        </p:nvSpPr>
        <p:spPr>
          <a:xfrm rot="10800000">
            <a:off x="1428696" y="0"/>
            <a:ext cx="7715304" cy="6858000"/>
          </a:xfrm>
          <a:prstGeom prst="homePlat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Triangle 16"/>
          <p:cNvSpPr/>
          <p:nvPr/>
        </p:nvSpPr>
        <p:spPr>
          <a:xfrm>
            <a:off x="0" y="2285992"/>
            <a:ext cx="5715008" cy="4572008"/>
          </a:xfrm>
          <a:prstGeom prst="r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b="1" dirty="0">
              <a:solidFill>
                <a:srgbClr val="FFFF00"/>
              </a:solidFill>
              <a:latin typeface="AR JULIAN" pitchFamily="2" charset="0"/>
              <a:cs typeface="Times New Roman" pitchFamily="18" charset="0"/>
            </a:endParaRPr>
          </a:p>
        </p:txBody>
      </p:sp>
      <p:sp>
        <p:nvSpPr>
          <p:cNvPr id="16" name="TextBox 15"/>
          <p:cNvSpPr txBox="1"/>
          <p:nvPr/>
        </p:nvSpPr>
        <p:spPr>
          <a:xfrm>
            <a:off x="0" y="5072074"/>
            <a:ext cx="3143240" cy="369332"/>
          </a:xfrm>
          <a:prstGeom prst="rect">
            <a:avLst/>
          </a:prstGeom>
          <a:noFill/>
        </p:spPr>
        <p:txBody>
          <a:bodyPr wrap="square" rtlCol="0">
            <a:spAutoFit/>
          </a:bodyPr>
          <a:lstStyle/>
          <a:p>
            <a:pPr algn="ctr">
              <a:buFont typeface="Wingdings" pitchFamily="2" charset="2"/>
              <a:buChar char="v"/>
            </a:pPr>
            <a:r>
              <a:rPr lang="en-IN" b="1" dirty="0">
                <a:latin typeface="+mj-lt"/>
                <a:cs typeface="Times New Roman" pitchFamily="18" charset="0"/>
              </a:rPr>
              <a:t>NOTIFICATION VIA SMS</a:t>
            </a:r>
          </a:p>
        </p:txBody>
      </p:sp>
      <p:sp>
        <p:nvSpPr>
          <p:cNvPr id="11" name="TextBox 10"/>
          <p:cNvSpPr txBox="1"/>
          <p:nvPr/>
        </p:nvSpPr>
        <p:spPr>
          <a:xfrm>
            <a:off x="0" y="5500702"/>
            <a:ext cx="3286148" cy="369332"/>
          </a:xfrm>
          <a:prstGeom prst="rect">
            <a:avLst/>
          </a:prstGeom>
          <a:noFill/>
        </p:spPr>
        <p:txBody>
          <a:bodyPr wrap="square" rtlCol="0">
            <a:spAutoFit/>
          </a:bodyPr>
          <a:lstStyle/>
          <a:p>
            <a:pPr algn="ctr">
              <a:buFont typeface="Wingdings" pitchFamily="2" charset="2"/>
              <a:buChar char="v"/>
            </a:pPr>
            <a:r>
              <a:rPr lang="en-IN" b="1" dirty="0">
                <a:latin typeface="+mj-lt"/>
                <a:cs typeface="Times New Roman" pitchFamily="18" charset="0"/>
              </a:rPr>
              <a:t>IMPORTANT EVENTS ALERTS</a:t>
            </a:r>
          </a:p>
        </p:txBody>
      </p:sp>
      <p:pic>
        <p:nvPicPr>
          <p:cNvPr id="1027" name="Picture 3"/>
          <p:cNvPicPr>
            <a:picLocks noChangeAspect="1" noChangeArrowheads="1"/>
          </p:cNvPicPr>
          <p:nvPr/>
        </p:nvPicPr>
        <p:blipFill>
          <a:blip r:embed="rId3" cstate="print"/>
          <a:srcRect/>
          <a:stretch>
            <a:fillRect/>
          </a:stretch>
        </p:blipFill>
        <p:spPr bwMode="auto">
          <a:xfrm>
            <a:off x="8048700" y="6429396"/>
            <a:ext cx="1095300" cy="428604"/>
          </a:xfrm>
          <a:prstGeom prst="rect">
            <a:avLst/>
          </a:prstGeom>
          <a:noFill/>
          <a:ln w="9525">
            <a:noFill/>
            <a:miter lim="800000"/>
            <a:headEnd/>
            <a:tailEnd/>
          </a:ln>
          <a:effectLst/>
        </p:spPr>
      </p:pic>
      <p:sp>
        <p:nvSpPr>
          <p:cNvPr id="18" name="TextBox 17"/>
          <p:cNvSpPr txBox="1"/>
          <p:nvPr/>
        </p:nvSpPr>
        <p:spPr>
          <a:xfrm>
            <a:off x="0" y="1785926"/>
            <a:ext cx="4500562" cy="338554"/>
          </a:xfrm>
          <a:prstGeom prst="rect">
            <a:avLst/>
          </a:prstGeom>
          <a:noFill/>
        </p:spPr>
        <p:txBody>
          <a:bodyPr wrap="square" rtlCol="0">
            <a:spAutoFit/>
          </a:bodyPr>
          <a:lstStyle/>
          <a:p>
            <a:pPr algn="ctr"/>
            <a:r>
              <a:rPr lang="en-IN" sz="1600" b="1" dirty="0"/>
              <a:t>A COMPLETE SOCIETY MANAGEMENT SYSTEM</a:t>
            </a:r>
          </a:p>
        </p:txBody>
      </p:sp>
      <p:pic>
        <p:nvPicPr>
          <p:cNvPr id="1028" name="Picture 4" descr="C:\Users\varun\Desktop\iconNestin.png"/>
          <p:cNvPicPr>
            <a:picLocks noChangeAspect="1" noChangeArrowheads="1"/>
          </p:cNvPicPr>
          <p:nvPr/>
        </p:nvPicPr>
        <p:blipFill>
          <a:blip r:embed="rId4"/>
          <a:srcRect/>
          <a:stretch>
            <a:fillRect/>
          </a:stretch>
        </p:blipFill>
        <p:spPr bwMode="auto">
          <a:xfrm>
            <a:off x="-1" y="0"/>
            <a:ext cx="4519849" cy="2000240"/>
          </a:xfrm>
          <a:prstGeom prst="rect">
            <a:avLst/>
          </a:prstGeom>
          <a:noFill/>
        </p:spPr>
      </p:pic>
      <p:grpSp>
        <p:nvGrpSpPr>
          <p:cNvPr id="19" name="Group 18"/>
          <p:cNvGrpSpPr/>
          <p:nvPr/>
        </p:nvGrpSpPr>
        <p:grpSpPr>
          <a:xfrm>
            <a:off x="5000628" y="125788"/>
            <a:ext cx="3214711" cy="6143668"/>
            <a:chOff x="5000628" y="285728"/>
            <a:chExt cx="3214711" cy="6143668"/>
          </a:xfrm>
        </p:grpSpPr>
        <p:grpSp>
          <p:nvGrpSpPr>
            <p:cNvPr id="20" name="Group 19"/>
            <p:cNvGrpSpPr/>
            <p:nvPr/>
          </p:nvGrpSpPr>
          <p:grpSpPr>
            <a:xfrm>
              <a:off x="5000628" y="285728"/>
              <a:ext cx="3214710" cy="6143668"/>
              <a:chOff x="3643306" y="1500174"/>
              <a:chExt cx="2000264" cy="4357718"/>
            </a:xfrm>
            <a:effectLst>
              <a:outerShdw dist="38100" algn="l" rotWithShape="0">
                <a:prstClr val="black">
                  <a:alpha val="40000"/>
                </a:prstClr>
              </a:outerShdw>
            </a:effectLst>
          </p:grpSpPr>
          <p:sp>
            <p:nvSpPr>
              <p:cNvPr id="22" name="Rounded Rectangle 2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ounded Rectangle 22"/>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Donut 24"/>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21" name="Picture 2" descr="C:\Users\varun\Desktop\all doc\pictures for presentation\Screenshots\dashboard\dashboard 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0335" y="894545"/>
              <a:ext cx="3205004" cy="4606157"/>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2"/>
          <p:cNvGrpSpPr/>
          <p:nvPr/>
        </p:nvGrpSpPr>
        <p:grpSpPr>
          <a:xfrm>
            <a:off x="1000100" y="714356"/>
            <a:ext cx="6786610" cy="2941100"/>
            <a:chOff x="1000100" y="714356"/>
            <a:chExt cx="6786610" cy="2941100"/>
          </a:xfrm>
        </p:grpSpPr>
        <p:pic>
          <p:nvPicPr>
            <p:cNvPr id="9" name="Picture 8" descr="iconNestin.png"/>
            <p:cNvPicPr>
              <a:picLocks noChangeAspect="1"/>
            </p:cNvPicPr>
            <p:nvPr/>
          </p:nvPicPr>
          <p:blipFill>
            <a:blip r:embed="rId3"/>
            <a:stretch>
              <a:fillRect/>
            </a:stretch>
          </p:blipFill>
          <p:spPr>
            <a:xfrm>
              <a:off x="1285852" y="714356"/>
              <a:ext cx="5857916" cy="2286016"/>
            </a:xfrm>
            <a:prstGeom prst="rect">
              <a:avLst/>
            </a:prstGeom>
          </p:spPr>
        </p:pic>
        <p:sp>
          <p:nvSpPr>
            <p:cNvPr id="160" name="TextBox 159"/>
            <p:cNvSpPr txBox="1"/>
            <p:nvPr/>
          </p:nvSpPr>
          <p:spPr>
            <a:xfrm>
              <a:off x="1000100" y="3286124"/>
              <a:ext cx="6786610" cy="36933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grpSp>
        <p:nvGrpSpPr>
          <p:cNvPr id="3" name="Group 281"/>
          <p:cNvGrpSpPr/>
          <p:nvPr/>
        </p:nvGrpSpPr>
        <p:grpSpPr>
          <a:xfrm>
            <a:off x="928662" y="3857628"/>
            <a:ext cx="7429552" cy="1643074"/>
            <a:chOff x="0" y="4572008"/>
            <a:chExt cx="9144000" cy="2285992"/>
          </a:xfrm>
          <a:effectLst>
            <a:glow rad="228600">
              <a:schemeClr val="accent1">
                <a:satMod val="175000"/>
                <a:alpha val="40000"/>
              </a:schemeClr>
            </a:glow>
          </a:effectLst>
        </p:grpSpPr>
        <p:grpSp>
          <p:nvGrpSpPr>
            <p:cNvPr id="4" name="Group 114"/>
            <p:cNvGrpSpPr/>
            <p:nvPr/>
          </p:nvGrpSpPr>
          <p:grpSpPr>
            <a:xfrm>
              <a:off x="0" y="4643446"/>
              <a:ext cx="1357290" cy="1500198"/>
              <a:chOff x="2812012" y="5220247"/>
              <a:chExt cx="983909" cy="983909"/>
            </a:xfrm>
            <a:solidFill>
              <a:srgbClr val="00B0F0"/>
            </a:solidFill>
          </p:grpSpPr>
          <p:grpSp>
            <p:nvGrpSpPr>
              <p:cNvPr id="5" name="Group 57"/>
              <p:cNvGrpSpPr/>
              <p:nvPr/>
            </p:nvGrpSpPr>
            <p:grpSpPr>
              <a:xfrm>
                <a:off x="2812012" y="5220247"/>
                <a:ext cx="983909" cy="983909"/>
                <a:chOff x="1364072" y="5281182"/>
                <a:chExt cx="990721" cy="990722"/>
              </a:xfrm>
              <a:grpFill/>
            </p:grpSpPr>
            <p:sp>
              <p:nvSpPr>
                <p:cNvPr id="122" name="Oval 121"/>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24"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18"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Rectangle 118"/>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 name="Group 171"/>
            <p:cNvGrpSpPr/>
            <p:nvPr/>
          </p:nvGrpSpPr>
          <p:grpSpPr>
            <a:xfrm>
              <a:off x="928662" y="5500678"/>
              <a:ext cx="1357290" cy="1357322"/>
              <a:chOff x="2812012" y="5220247"/>
              <a:chExt cx="983909" cy="983909"/>
            </a:xfrm>
            <a:solidFill>
              <a:srgbClr val="00B0F0"/>
            </a:solidFill>
          </p:grpSpPr>
          <p:grpSp>
            <p:nvGrpSpPr>
              <p:cNvPr id="10" name="Group 57"/>
              <p:cNvGrpSpPr/>
              <p:nvPr/>
            </p:nvGrpSpPr>
            <p:grpSpPr>
              <a:xfrm>
                <a:off x="2812012" y="5220247"/>
                <a:ext cx="983909" cy="983909"/>
                <a:chOff x="1364072" y="5281182"/>
                <a:chExt cx="990721" cy="990722"/>
              </a:xfrm>
              <a:grpFill/>
            </p:grpSpPr>
            <p:sp>
              <p:nvSpPr>
                <p:cNvPr id="179" name="Oval 178"/>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81"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75"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6" name="Rectangle 175"/>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82"/>
            <p:cNvGrpSpPr/>
            <p:nvPr/>
          </p:nvGrpSpPr>
          <p:grpSpPr>
            <a:xfrm>
              <a:off x="1643042" y="4714884"/>
              <a:ext cx="1357290" cy="1357322"/>
              <a:chOff x="2812012" y="5220247"/>
              <a:chExt cx="983909" cy="983909"/>
            </a:xfrm>
            <a:solidFill>
              <a:srgbClr val="00B0F0"/>
            </a:solidFill>
          </p:grpSpPr>
          <p:grpSp>
            <p:nvGrpSpPr>
              <p:cNvPr id="14" name="Group 57"/>
              <p:cNvGrpSpPr/>
              <p:nvPr/>
            </p:nvGrpSpPr>
            <p:grpSpPr>
              <a:xfrm>
                <a:off x="2812012" y="5220247"/>
                <a:ext cx="983909" cy="983909"/>
                <a:chOff x="1364072" y="5281182"/>
                <a:chExt cx="990721" cy="990722"/>
              </a:xfrm>
              <a:grpFill/>
            </p:grpSpPr>
            <p:sp>
              <p:nvSpPr>
                <p:cNvPr id="190" name="Oval 189"/>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192"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86"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7" name="Rectangle 186"/>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93"/>
            <p:cNvGrpSpPr/>
            <p:nvPr/>
          </p:nvGrpSpPr>
          <p:grpSpPr>
            <a:xfrm>
              <a:off x="2357422" y="5500678"/>
              <a:ext cx="1357290" cy="1357322"/>
              <a:chOff x="2812012" y="5220247"/>
              <a:chExt cx="983909" cy="983909"/>
            </a:xfrm>
            <a:solidFill>
              <a:srgbClr val="00B0F0"/>
            </a:solidFill>
          </p:grpSpPr>
          <p:grpSp>
            <p:nvGrpSpPr>
              <p:cNvPr id="18" name="Group 57"/>
              <p:cNvGrpSpPr/>
              <p:nvPr/>
            </p:nvGrpSpPr>
            <p:grpSpPr>
              <a:xfrm>
                <a:off x="2812012" y="5220247"/>
                <a:ext cx="983909" cy="983909"/>
                <a:chOff x="1364072" y="5281182"/>
                <a:chExt cx="990721" cy="990722"/>
              </a:xfrm>
              <a:grpFill/>
            </p:grpSpPr>
            <p:sp>
              <p:nvSpPr>
                <p:cNvPr id="201" name="Oval 200"/>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03"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197"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8" name="Rectangle 197"/>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4"/>
            <p:cNvGrpSpPr/>
            <p:nvPr/>
          </p:nvGrpSpPr>
          <p:grpSpPr>
            <a:xfrm>
              <a:off x="3071802" y="4643446"/>
              <a:ext cx="1357290" cy="1357322"/>
              <a:chOff x="2812012" y="5220247"/>
              <a:chExt cx="983909" cy="983909"/>
            </a:xfrm>
            <a:solidFill>
              <a:srgbClr val="00B0F0"/>
            </a:solidFill>
          </p:grpSpPr>
          <p:grpSp>
            <p:nvGrpSpPr>
              <p:cNvPr id="22" name="Group 57"/>
              <p:cNvGrpSpPr/>
              <p:nvPr/>
            </p:nvGrpSpPr>
            <p:grpSpPr>
              <a:xfrm>
                <a:off x="2812012" y="5220247"/>
                <a:ext cx="983909" cy="983909"/>
                <a:chOff x="1364072" y="5281182"/>
                <a:chExt cx="990721" cy="990722"/>
              </a:xfrm>
              <a:grpFill/>
            </p:grpSpPr>
            <p:sp>
              <p:nvSpPr>
                <p:cNvPr id="212" name="Oval 211"/>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14"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08"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208"/>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 name="Group 215"/>
            <p:cNvGrpSpPr/>
            <p:nvPr/>
          </p:nvGrpSpPr>
          <p:grpSpPr>
            <a:xfrm>
              <a:off x="3929058" y="5500678"/>
              <a:ext cx="1357290" cy="1357322"/>
              <a:chOff x="2812012" y="5220247"/>
              <a:chExt cx="983909" cy="983909"/>
            </a:xfrm>
            <a:solidFill>
              <a:srgbClr val="00B0F0"/>
            </a:solidFill>
          </p:grpSpPr>
          <p:grpSp>
            <p:nvGrpSpPr>
              <p:cNvPr id="26" name="Group 57"/>
              <p:cNvGrpSpPr/>
              <p:nvPr/>
            </p:nvGrpSpPr>
            <p:grpSpPr>
              <a:xfrm>
                <a:off x="2812012" y="5220247"/>
                <a:ext cx="983909" cy="983909"/>
                <a:chOff x="1364072" y="5281182"/>
                <a:chExt cx="990721" cy="990722"/>
              </a:xfrm>
              <a:grpFill/>
            </p:grpSpPr>
            <p:sp>
              <p:nvSpPr>
                <p:cNvPr id="223" name="Oval 222"/>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25"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19"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0" name="Rectangle 219"/>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26"/>
            <p:cNvGrpSpPr/>
            <p:nvPr/>
          </p:nvGrpSpPr>
          <p:grpSpPr>
            <a:xfrm>
              <a:off x="4714876" y="4572008"/>
              <a:ext cx="1357290" cy="1357322"/>
              <a:chOff x="2812012" y="5220247"/>
              <a:chExt cx="983909" cy="983909"/>
            </a:xfrm>
            <a:solidFill>
              <a:srgbClr val="00B0F0"/>
            </a:solidFill>
          </p:grpSpPr>
          <p:grpSp>
            <p:nvGrpSpPr>
              <p:cNvPr id="30" name="Group 57"/>
              <p:cNvGrpSpPr/>
              <p:nvPr/>
            </p:nvGrpSpPr>
            <p:grpSpPr>
              <a:xfrm>
                <a:off x="2812012" y="5220247"/>
                <a:ext cx="983909" cy="983909"/>
                <a:chOff x="1364072" y="5281182"/>
                <a:chExt cx="990721" cy="990722"/>
              </a:xfrm>
              <a:grpFill/>
            </p:grpSpPr>
            <p:sp>
              <p:nvSpPr>
                <p:cNvPr id="234" name="Oval 233"/>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36"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4"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30"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Rectangle 230"/>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7" name="Group 237"/>
            <p:cNvGrpSpPr/>
            <p:nvPr/>
          </p:nvGrpSpPr>
          <p:grpSpPr>
            <a:xfrm>
              <a:off x="5429256" y="5500678"/>
              <a:ext cx="1357290" cy="1357322"/>
              <a:chOff x="2812012" y="5220247"/>
              <a:chExt cx="983909" cy="983909"/>
            </a:xfrm>
            <a:solidFill>
              <a:srgbClr val="00B0F0"/>
            </a:solidFill>
          </p:grpSpPr>
          <p:grpSp>
            <p:nvGrpSpPr>
              <p:cNvPr id="228" name="Group 57"/>
              <p:cNvGrpSpPr/>
              <p:nvPr/>
            </p:nvGrpSpPr>
            <p:grpSpPr>
              <a:xfrm>
                <a:off x="2812012" y="5220247"/>
                <a:ext cx="983909" cy="983909"/>
                <a:chOff x="1364072" y="5281182"/>
                <a:chExt cx="990721" cy="990722"/>
              </a:xfrm>
              <a:grpFill/>
            </p:grpSpPr>
            <p:sp>
              <p:nvSpPr>
                <p:cNvPr id="245" name="Oval 244"/>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9"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47"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5"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41"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2" name="Rectangle 241"/>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Rectangle 242"/>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8" name="Group 248"/>
            <p:cNvGrpSpPr/>
            <p:nvPr/>
          </p:nvGrpSpPr>
          <p:grpSpPr>
            <a:xfrm>
              <a:off x="6215074" y="4643446"/>
              <a:ext cx="1357290" cy="1357322"/>
              <a:chOff x="2812012" y="5220247"/>
              <a:chExt cx="983909" cy="983909"/>
            </a:xfrm>
            <a:solidFill>
              <a:srgbClr val="00B0F0"/>
            </a:solidFill>
          </p:grpSpPr>
          <p:grpSp>
            <p:nvGrpSpPr>
              <p:cNvPr id="239" name="Group 57"/>
              <p:cNvGrpSpPr/>
              <p:nvPr/>
            </p:nvGrpSpPr>
            <p:grpSpPr>
              <a:xfrm>
                <a:off x="2812012" y="5220247"/>
                <a:ext cx="983909" cy="983909"/>
                <a:chOff x="1364072" y="5281182"/>
                <a:chExt cx="990721" cy="990722"/>
              </a:xfrm>
              <a:grpFill/>
            </p:grpSpPr>
            <p:sp>
              <p:nvSpPr>
                <p:cNvPr id="256" name="Oval 255"/>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0"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58"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6"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52"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3" name="Rectangle 252"/>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9" name="Group 259"/>
            <p:cNvGrpSpPr/>
            <p:nvPr/>
          </p:nvGrpSpPr>
          <p:grpSpPr>
            <a:xfrm>
              <a:off x="6929454" y="5500678"/>
              <a:ext cx="1357290" cy="1357322"/>
              <a:chOff x="2812012" y="5220247"/>
              <a:chExt cx="983909" cy="983909"/>
            </a:xfrm>
            <a:solidFill>
              <a:srgbClr val="00B0F0"/>
            </a:solidFill>
          </p:grpSpPr>
          <p:grpSp>
            <p:nvGrpSpPr>
              <p:cNvPr id="250" name="Group 57"/>
              <p:cNvGrpSpPr/>
              <p:nvPr/>
            </p:nvGrpSpPr>
            <p:grpSpPr>
              <a:xfrm>
                <a:off x="2812012" y="5220247"/>
                <a:ext cx="983909" cy="983909"/>
                <a:chOff x="1364072" y="5281182"/>
                <a:chExt cx="990721" cy="990722"/>
              </a:xfrm>
              <a:grpFill/>
            </p:grpSpPr>
            <p:sp>
              <p:nvSpPr>
                <p:cNvPr id="267" name="Oval 266"/>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1"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69"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57"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63"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4" name="Rectangle 263"/>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0" name="Group 270"/>
            <p:cNvGrpSpPr/>
            <p:nvPr/>
          </p:nvGrpSpPr>
          <p:grpSpPr>
            <a:xfrm>
              <a:off x="7786710" y="4714884"/>
              <a:ext cx="1357290" cy="1357322"/>
              <a:chOff x="2812012" y="5220247"/>
              <a:chExt cx="983909" cy="983909"/>
            </a:xfrm>
            <a:solidFill>
              <a:srgbClr val="00B0F0"/>
            </a:solidFill>
          </p:grpSpPr>
          <p:grpSp>
            <p:nvGrpSpPr>
              <p:cNvPr id="261" name="Group 57"/>
              <p:cNvGrpSpPr/>
              <p:nvPr/>
            </p:nvGrpSpPr>
            <p:grpSpPr>
              <a:xfrm>
                <a:off x="2812012" y="5220247"/>
                <a:ext cx="983909" cy="983909"/>
                <a:chOff x="1364072" y="5281182"/>
                <a:chExt cx="990721" cy="990722"/>
              </a:xfrm>
              <a:grpFill/>
            </p:grpSpPr>
            <p:sp>
              <p:nvSpPr>
                <p:cNvPr id="278" name="Oval 277"/>
                <p:cNvSpPr/>
                <p:nvPr/>
              </p:nvSpPr>
              <p:spPr>
                <a:xfrm>
                  <a:off x="1364072" y="5281182"/>
                  <a:ext cx="990721" cy="990722"/>
                </a:xfrm>
                <a:prstGeom prst="ellipse">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59"/>
                <p:cNvGrpSpPr/>
                <p:nvPr/>
              </p:nvGrpSpPr>
              <p:grpSpPr>
                <a:xfrm>
                  <a:off x="1489619" y="5437896"/>
                  <a:ext cx="739628" cy="432298"/>
                  <a:chOff x="855010" y="5443537"/>
                  <a:chExt cx="842532" cy="492443"/>
                </a:xfrm>
                <a:grpFill/>
                <a:effectLst>
                  <a:outerShdw blurRad="50800" dist="38100" dir="8100000" algn="tr" rotWithShape="0">
                    <a:prstClr val="black">
                      <a:alpha val="40000"/>
                    </a:prstClr>
                  </a:outerShdw>
                </a:effectLst>
              </p:grpSpPr>
              <p:sp>
                <p:nvSpPr>
                  <p:cNvPr id="280" name="Freeform: Shape 60"/>
                  <p:cNvSpPr/>
                  <p:nvPr/>
                </p:nvSpPr>
                <p:spPr>
                  <a:xfrm>
                    <a:off x="855010" y="5514715"/>
                    <a:ext cx="842532" cy="421265"/>
                  </a:xfrm>
                  <a:custGeom>
                    <a:avLst/>
                    <a:gdLst>
                      <a:gd name="connsiteX0" fmla="*/ 0 w 1028700"/>
                      <a:gd name="connsiteY0" fmla="*/ 514350 h 514350"/>
                      <a:gd name="connsiteX1" fmla="*/ 533400 w 1028700"/>
                      <a:gd name="connsiteY1" fmla="*/ 0 h 514350"/>
                      <a:gd name="connsiteX2" fmla="*/ 1028700 w 1028700"/>
                      <a:gd name="connsiteY2" fmla="*/ 495300 h 514350"/>
                    </a:gdLst>
                    <a:ahLst/>
                    <a:cxnLst>
                      <a:cxn ang="0">
                        <a:pos x="connsiteX0" y="connsiteY0"/>
                      </a:cxn>
                      <a:cxn ang="0">
                        <a:pos x="connsiteX1" y="connsiteY1"/>
                      </a:cxn>
                      <a:cxn ang="0">
                        <a:pos x="connsiteX2" y="connsiteY2"/>
                      </a:cxn>
                    </a:cxnLst>
                    <a:rect l="l" t="t" r="r" b="b"/>
                    <a:pathLst>
                      <a:path w="1028700" h="514350">
                        <a:moveTo>
                          <a:pt x="0" y="514350"/>
                        </a:moveTo>
                        <a:lnTo>
                          <a:pt x="533400" y="0"/>
                        </a:lnTo>
                        <a:lnTo>
                          <a:pt x="1028700" y="495300"/>
                        </a:lnTo>
                      </a:path>
                    </a:pathLst>
                  </a:custGeom>
                  <a:grp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Shape 61"/>
                  <p:cNvSpPr/>
                  <p:nvPr/>
                </p:nvSpPr>
                <p:spPr>
                  <a:xfrm>
                    <a:off x="976312" y="5443537"/>
                    <a:ext cx="162311" cy="297049"/>
                  </a:xfrm>
                  <a:custGeom>
                    <a:avLst/>
                    <a:gdLst>
                      <a:gd name="connsiteX0" fmla="*/ 0 w 266700"/>
                      <a:gd name="connsiteY0" fmla="*/ 0 h 514333"/>
                      <a:gd name="connsiteX1" fmla="*/ 266700 w 266700"/>
                      <a:gd name="connsiteY1" fmla="*/ 0 h 514333"/>
                      <a:gd name="connsiteX2" fmla="*/ 266700 w 266700"/>
                      <a:gd name="connsiteY2" fmla="*/ 248995 h 514333"/>
                      <a:gd name="connsiteX3" fmla="*/ 0 w 266700"/>
                      <a:gd name="connsiteY3" fmla="*/ 514333 h 514333"/>
                    </a:gdLst>
                    <a:ahLst/>
                    <a:cxnLst>
                      <a:cxn ang="0">
                        <a:pos x="connsiteX0" y="connsiteY0"/>
                      </a:cxn>
                      <a:cxn ang="0">
                        <a:pos x="connsiteX1" y="connsiteY1"/>
                      </a:cxn>
                      <a:cxn ang="0">
                        <a:pos x="connsiteX2" y="connsiteY2"/>
                      </a:cxn>
                      <a:cxn ang="0">
                        <a:pos x="connsiteX3" y="connsiteY3"/>
                      </a:cxn>
                    </a:cxnLst>
                    <a:rect l="l" t="t" r="r" b="b"/>
                    <a:pathLst>
                      <a:path w="266700" h="514333">
                        <a:moveTo>
                          <a:pt x="0" y="0"/>
                        </a:moveTo>
                        <a:lnTo>
                          <a:pt x="266700" y="0"/>
                        </a:lnTo>
                        <a:lnTo>
                          <a:pt x="266700" y="248995"/>
                        </a:lnTo>
                        <a:lnTo>
                          <a:pt x="0" y="514333"/>
                        </a:lnTo>
                        <a:close/>
                      </a:path>
                    </a:pathLst>
                  </a:cu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8" name="Group 91"/>
              <p:cNvGrpSpPr/>
              <p:nvPr/>
            </p:nvGrpSpPr>
            <p:grpSpPr>
              <a:xfrm>
                <a:off x="3157737" y="5665373"/>
                <a:ext cx="292458" cy="359803"/>
                <a:chOff x="2350238" y="1763848"/>
                <a:chExt cx="586458" cy="721504"/>
              </a:xfrm>
              <a:grpFill/>
              <a:effectLst>
                <a:outerShdw blurRad="50800" dist="38100" dir="8100000" algn="tr" rotWithShape="0">
                  <a:prstClr val="black">
                    <a:alpha val="40000"/>
                  </a:prstClr>
                </a:outerShdw>
              </a:effectLst>
            </p:grpSpPr>
            <p:sp>
              <p:nvSpPr>
                <p:cNvPr id="274" name="Circle: Hollow 92"/>
                <p:cNvSpPr/>
                <p:nvPr/>
              </p:nvSpPr>
              <p:spPr>
                <a:xfrm>
                  <a:off x="2350238" y="1898894"/>
                  <a:ext cx="586458" cy="586458"/>
                </a:xfrm>
                <a:prstGeom prst="donut">
                  <a:avLst>
                    <a:gd name="adj" fmla="val 13616"/>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Rectangle 274"/>
                <p:cNvSpPr/>
                <p:nvPr/>
              </p:nvSpPr>
              <p:spPr>
                <a:xfrm>
                  <a:off x="2516206" y="1763848"/>
                  <a:ext cx="266094" cy="61026"/>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p:cNvSpPr/>
                <p:nvPr/>
              </p:nvSpPr>
              <p:spPr>
                <a:xfrm rot="16200000">
                  <a:off x="2579704" y="2097208"/>
                  <a:ext cx="133047" cy="72024"/>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p:cNvSpPr/>
                <p:nvPr/>
              </p:nvSpPr>
              <p:spPr>
                <a:xfrm rot="18899846">
                  <a:off x="2803057" y="1913029"/>
                  <a:ext cx="175524" cy="69550"/>
                </a:xfrm>
                <a:prstGeom prst="rect">
                  <a:avLst/>
                </a:prstGeom>
                <a:grp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p:cNvGrpSpPr/>
          <p:nvPr/>
        </p:nvGrpSpPr>
        <p:grpSpPr>
          <a:xfrm>
            <a:off x="357158" y="500042"/>
            <a:ext cx="8286808" cy="5610469"/>
            <a:chOff x="357158" y="500042"/>
            <a:chExt cx="8286808" cy="5610469"/>
          </a:xfrm>
        </p:grpSpPr>
        <p:grpSp>
          <p:nvGrpSpPr>
            <p:cNvPr id="6" name="Group 1"/>
            <p:cNvGrpSpPr/>
            <p:nvPr/>
          </p:nvGrpSpPr>
          <p:grpSpPr>
            <a:xfrm>
              <a:off x="1571604" y="500042"/>
              <a:ext cx="6072230" cy="2941100"/>
              <a:chOff x="1000100" y="714356"/>
              <a:chExt cx="6786610" cy="2941100"/>
            </a:xfrm>
          </p:grpSpPr>
          <p:pic>
            <p:nvPicPr>
              <p:cNvPr id="3" name="Picture 2" descr="iconNestin.png"/>
              <p:cNvPicPr>
                <a:picLocks noChangeAspect="1"/>
              </p:cNvPicPr>
              <p:nvPr/>
            </p:nvPicPr>
            <p:blipFill>
              <a:blip r:embed="rId3"/>
              <a:stretch>
                <a:fillRect/>
              </a:stretch>
            </p:blipFill>
            <p:spPr>
              <a:xfrm>
                <a:off x="1285852" y="714356"/>
                <a:ext cx="5857916" cy="2286016"/>
              </a:xfrm>
              <a:prstGeom prst="rect">
                <a:avLst/>
              </a:prstGeom>
            </p:spPr>
          </p:pic>
          <p:sp>
            <p:nvSpPr>
              <p:cNvPr id="4" name="TextBox 3"/>
              <p:cNvSpPr txBox="1"/>
              <p:nvPr/>
            </p:nvSpPr>
            <p:spPr>
              <a:xfrm>
                <a:off x="1000100" y="3286124"/>
                <a:ext cx="6786610" cy="36933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5"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rgbClr val="00B0F0"/>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57158" y="500042"/>
            <a:ext cx="8286808" cy="5610469"/>
            <a:chOff x="357158" y="500042"/>
            <a:chExt cx="8286808" cy="5610469"/>
          </a:xfrm>
        </p:grpSpPr>
        <p:grpSp>
          <p:nvGrpSpPr>
            <p:cNvPr id="3" name="Group 1"/>
            <p:cNvGrpSpPr/>
            <p:nvPr/>
          </p:nvGrpSpPr>
          <p:grpSpPr>
            <a:xfrm>
              <a:off x="1571604" y="500042"/>
              <a:ext cx="6072230" cy="2941100"/>
              <a:chOff x="1000100" y="714356"/>
              <a:chExt cx="6786610" cy="2941100"/>
            </a:xfrm>
          </p:grpSpPr>
          <p:pic>
            <p:nvPicPr>
              <p:cNvPr id="5" name="Picture 2" descr="iconNestin.png"/>
              <p:cNvPicPr>
                <a:picLocks noChangeAspect="1"/>
              </p:cNvPicPr>
              <p:nvPr/>
            </p:nvPicPr>
            <p:blipFill>
              <a:blip r:embed="rId3"/>
              <a:stretch>
                <a:fillRect/>
              </a:stretch>
            </p:blipFill>
            <p:spPr>
              <a:xfrm>
                <a:off x="1285852" y="714356"/>
                <a:ext cx="5857916" cy="2286016"/>
              </a:xfrm>
              <a:prstGeom prst="rect">
                <a:avLst/>
              </a:prstGeom>
            </p:spPr>
          </p:pic>
          <p:sp>
            <p:nvSpPr>
              <p:cNvPr id="6" name="TextBox 5"/>
              <p:cNvSpPr txBox="1"/>
              <p:nvPr/>
            </p:nvSpPr>
            <p:spPr>
              <a:xfrm>
                <a:off x="1000100" y="3286124"/>
                <a:ext cx="6786610" cy="36933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
          <p:nvSpPr>
            <p:cNvPr id="4" name="Freeform: Shape 2"/>
            <p:cNvSpPr/>
            <p:nvPr/>
          </p:nvSpPr>
          <p:spPr>
            <a:xfrm>
              <a:off x="357158" y="4071942"/>
              <a:ext cx="8286808" cy="2038569"/>
            </a:xfrm>
            <a:custGeom>
              <a:avLst/>
              <a:gdLst>
                <a:gd name="connsiteX0" fmla="*/ 0 w 10787269"/>
                <a:gd name="connsiteY0" fmla="*/ 3366051 h 3419060"/>
                <a:gd name="connsiteX1" fmla="*/ 755374 w 10787269"/>
                <a:gd name="connsiteY1" fmla="*/ 3366051 h 3419060"/>
                <a:gd name="connsiteX2" fmla="*/ 755374 w 10787269"/>
                <a:gd name="connsiteY2" fmla="*/ 2411895 h 3419060"/>
                <a:gd name="connsiteX3" fmla="*/ 1152939 w 10787269"/>
                <a:gd name="connsiteY3" fmla="*/ 2014330 h 3419060"/>
                <a:gd name="connsiteX4" fmla="*/ 1152939 w 10787269"/>
                <a:gd name="connsiteY4" fmla="*/ 2888973 h 3419060"/>
                <a:gd name="connsiteX5" fmla="*/ 1298713 w 10787269"/>
                <a:gd name="connsiteY5" fmla="*/ 2888973 h 3419060"/>
                <a:gd name="connsiteX6" fmla="*/ 1298713 w 10787269"/>
                <a:gd name="connsiteY6" fmla="*/ 2729947 h 3419060"/>
                <a:gd name="connsiteX7" fmla="*/ 1470991 w 10787269"/>
                <a:gd name="connsiteY7" fmla="*/ 2729947 h 3419060"/>
                <a:gd name="connsiteX8" fmla="*/ 1470991 w 10787269"/>
                <a:gd name="connsiteY8" fmla="*/ 2584173 h 3419060"/>
                <a:gd name="connsiteX9" fmla="*/ 1643269 w 10787269"/>
                <a:gd name="connsiteY9" fmla="*/ 2584173 h 3419060"/>
                <a:gd name="connsiteX10" fmla="*/ 1643269 w 10787269"/>
                <a:gd name="connsiteY10" fmla="*/ 2292625 h 3419060"/>
                <a:gd name="connsiteX11" fmla="*/ 2040834 w 10787269"/>
                <a:gd name="connsiteY11" fmla="*/ 2292625 h 3419060"/>
                <a:gd name="connsiteX12" fmla="*/ 2133600 w 10787269"/>
                <a:gd name="connsiteY12" fmla="*/ 2385391 h 3419060"/>
                <a:gd name="connsiteX13" fmla="*/ 2133600 w 10787269"/>
                <a:gd name="connsiteY13" fmla="*/ 3101008 h 3419060"/>
                <a:gd name="connsiteX14" fmla="*/ 2319130 w 10787269"/>
                <a:gd name="connsiteY14" fmla="*/ 3101008 h 3419060"/>
                <a:gd name="connsiteX15" fmla="*/ 2319130 w 10787269"/>
                <a:gd name="connsiteY15" fmla="*/ 3392556 h 3419060"/>
                <a:gd name="connsiteX16" fmla="*/ 2491408 w 10787269"/>
                <a:gd name="connsiteY16" fmla="*/ 3392556 h 3419060"/>
                <a:gd name="connsiteX17" fmla="*/ 2491408 w 10787269"/>
                <a:gd name="connsiteY17" fmla="*/ 1868556 h 3419060"/>
                <a:gd name="connsiteX18" fmla="*/ 2769704 w 10787269"/>
                <a:gd name="connsiteY18" fmla="*/ 1590260 h 3419060"/>
                <a:gd name="connsiteX19" fmla="*/ 2769704 w 10787269"/>
                <a:gd name="connsiteY19" fmla="*/ 2782956 h 3419060"/>
                <a:gd name="connsiteX20" fmla="*/ 2941982 w 10787269"/>
                <a:gd name="connsiteY20" fmla="*/ 2782956 h 3419060"/>
                <a:gd name="connsiteX21" fmla="*/ 2941982 w 10787269"/>
                <a:gd name="connsiteY21" fmla="*/ 3419060 h 3419060"/>
                <a:gd name="connsiteX22" fmla="*/ 3101008 w 10787269"/>
                <a:gd name="connsiteY22" fmla="*/ 3419060 h 3419060"/>
                <a:gd name="connsiteX23" fmla="*/ 3101008 w 10787269"/>
                <a:gd name="connsiteY23" fmla="*/ 3233530 h 3419060"/>
                <a:gd name="connsiteX24" fmla="*/ 3273287 w 10787269"/>
                <a:gd name="connsiteY24" fmla="*/ 3233530 h 3419060"/>
                <a:gd name="connsiteX25" fmla="*/ 3273287 w 10787269"/>
                <a:gd name="connsiteY25" fmla="*/ 3061251 h 3419060"/>
                <a:gd name="connsiteX26" fmla="*/ 3472069 w 10787269"/>
                <a:gd name="connsiteY26" fmla="*/ 3061251 h 3419060"/>
                <a:gd name="connsiteX27" fmla="*/ 3472069 w 10787269"/>
                <a:gd name="connsiteY27" fmla="*/ 2372138 h 3419060"/>
                <a:gd name="connsiteX28" fmla="*/ 3657600 w 10787269"/>
                <a:gd name="connsiteY28" fmla="*/ 2372138 h 3419060"/>
                <a:gd name="connsiteX29" fmla="*/ 3657600 w 10787269"/>
                <a:gd name="connsiteY29" fmla="*/ 3047999 h 3419060"/>
                <a:gd name="connsiteX30" fmla="*/ 3829878 w 10787269"/>
                <a:gd name="connsiteY30" fmla="*/ 3047999 h 3419060"/>
                <a:gd name="connsiteX31" fmla="*/ 3829878 w 10787269"/>
                <a:gd name="connsiteY31" fmla="*/ 3193773 h 3419060"/>
                <a:gd name="connsiteX32" fmla="*/ 3988904 w 10787269"/>
                <a:gd name="connsiteY32" fmla="*/ 3193773 h 3419060"/>
                <a:gd name="connsiteX33" fmla="*/ 3988904 w 10787269"/>
                <a:gd name="connsiteY33" fmla="*/ 3392556 h 3419060"/>
                <a:gd name="connsiteX34" fmla="*/ 4174434 w 10787269"/>
                <a:gd name="connsiteY34" fmla="*/ 3392556 h 3419060"/>
                <a:gd name="connsiteX35" fmla="*/ 4174434 w 10787269"/>
                <a:gd name="connsiteY35" fmla="*/ 2915477 h 3419060"/>
                <a:gd name="connsiteX36" fmla="*/ 4346713 w 10787269"/>
                <a:gd name="connsiteY36" fmla="*/ 2915477 h 3419060"/>
                <a:gd name="connsiteX37" fmla="*/ 4346713 w 10787269"/>
                <a:gd name="connsiteY37" fmla="*/ 3379304 h 3419060"/>
                <a:gd name="connsiteX38" fmla="*/ 4492487 w 10787269"/>
                <a:gd name="connsiteY38" fmla="*/ 3379304 h 3419060"/>
                <a:gd name="connsiteX39" fmla="*/ 4492487 w 10787269"/>
                <a:gd name="connsiteY39" fmla="*/ 2716695 h 3419060"/>
                <a:gd name="connsiteX40" fmla="*/ 4651513 w 10787269"/>
                <a:gd name="connsiteY40" fmla="*/ 2716695 h 3419060"/>
                <a:gd name="connsiteX41" fmla="*/ 4651513 w 10787269"/>
                <a:gd name="connsiteY41" fmla="*/ 2557669 h 3419060"/>
                <a:gd name="connsiteX42" fmla="*/ 4850295 w 10787269"/>
                <a:gd name="connsiteY42" fmla="*/ 2557669 h 3419060"/>
                <a:gd name="connsiteX43" fmla="*/ 4956313 w 10787269"/>
                <a:gd name="connsiteY43" fmla="*/ 1709530 h 3419060"/>
                <a:gd name="connsiteX44" fmla="*/ 5102087 w 10787269"/>
                <a:gd name="connsiteY44" fmla="*/ 2544417 h 3419060"/>
                <a:gd name="connsiteX45" fmla="*/ 5314121 w 10787269"/>
                <a:gd name="connsiteY45" fmla="*/ 2544417 h 3419060"/>
                <a:gd name="connsiteX46" fmla="*/ 5314121 w 10787269"/>
                <a:gd name="connsiteY46" fmla="*/ 2716695 h 3419060"/>
                <a:gd name="connsiteX47" fmla="*/ 5486400 w 10787269"/>
                <a:gd name="connsiteY47" fmla="*/ 2716695 h 3419060"/>
                <a:gd name="connsiteX48" fmla="*/ 5486400 w 10787269"/>
                <a:gd name="connsiteY48" fmla="*/ 3392556 h 3419060"/>
                <a:gd name="connsiteX49" fmla="*/ 5671930 w 10787269"/>
                <a:gd name="connsiteY49" fmla="*/ 3392556 h 3419060"/>
                <a:gd name="connsiteX50" fmla="*/ 5671930 w 10787269"/>
                <a:gd name="connsiteY50" fmla="*/ 2305877 h 3419060"/>
                <a:gd name="connsiteX51" fmla="*/ 6016487 w 10787269"/>
                <a:gd name="connsiteY51" fmla="*/ 1961320 h 3419060"/>
                <a:gd name="connsiteX52" fmla="*/ 6016487 w 10787269"/>
                <a:gd name="connsiteY52" fmla="*/ 3074504 h 3419060"/>
                <a:gd name="connsiteX53" fmla="*/ 6188765 w 10787269"/>
                <a:gd name="connsiteY53" fmla="*/ 3074504 h 3419060"/>
                <a:gd name="connsiteX54" fmla="*/ 6188765 w 10787269"/>
                <a:gd name="connsiteY54" fmla="*/ 3379304 h 3419060"/>
                <a:gd name="connsiteX55" fmla="*/ 6347791 w 10787269"/>
                <a:gd name="connsiteY55" fmla="*/ 3379304 h 3419060"/>
                <a:gd name="connsiteX56" fmla="*/ 6347791 w 10787269"/>
                <a:gd name="connsiteY56" fmla="*/ 2809460 h 3419060"/>
                <a:gd name="connsiteX57" fmla="*/ 6546574 w 10787269"/>
                <a:gd name="connsiteY57" fmla="*/ 2809460 h 3419060"/>
                <a:gd name="connsiteX58" fmla="*/ 6546574 w 10787269"/>
                <a:gd name="connsiteY58" fmla="*/ 2597425 h 3419060"/>
                <a:gd name="connsiteX59" fmla="*/ 6732104 w 10787269"/>
                <a:gd name="connsiteY59" fmla="*/ 2597425 h 3419060"/>
                <a:gd name="connsiteX60" fmla="*/ 6732104 w 10787269"/>
                <a:gd name="connsiteY60" fmla="*/ 2120347 h 3419060"/>
                <a:gd name="connsiteX61" fmla="*/ 7010400 w 10787269"/>
                <a:gd name="connsiteY61" fmla="*/ 1842051 h 3419060"/>
                <a:gd name="connsiteX62" fmla="*/ 7010400 w 10787269"/>
                <a:gd name="connsiteY62" fmla="*/ 3114260 h 3419060"/>
                <a:gd name="connsiteX63" fmla="*/ 7195930 w 10787269"/>
                <a:gd name="connsiteY63" fmla="*/ 3114260 h 3419060"/>
                <a:gd name="connsiteX64" fmla="*/ 7195930 w 10787269"/>
                <a:gd name="connsiteY64" fmla="*/ 3392556 h 3419060"/>
                <a:gd name="connsiteX65" fmla="*/ 7394713 w 10787269"/>
                <a:gd name="connsiteY65" fmla="*/ 3392556 h 3419060"/>
                <a:gd name="connsiteX66" fmla="*/ 7394713 w 10787269"/>
                <a:gd name="connsiteY66" fmla="*/ 2160104 h 3419060"/>
                <a:gd name="connsiteX67" fmla="*/ 7726017 w 10787269"/>
                <a:gd name="connsiteY67" fmla="*/ 2160104 h 3419060"/>
                <a:gd name="connsiteX68" fmla="*/ 7845287 w 10787269"/>
                <a:gd name="connsiteY68" fmla="*/ 2279374 h 3419060"/>
                <a:gd name="connsiteX69" fmla="*/ 7845287 w 10787269"/>
                <a:gd name="connsiteY69" fmla="*/ 2915477 h 3419060"/>
                <a:gd name="connsiteX70" fmla="*/ 8017565 w 10787269"/>
                <a:gd name="connsiteY70" fmla="*/ 2915477 h 3419060"/>
                <a:gd name="connsiteX71" fmla="*/ 8017565 w 10787269"/>
                <a:gd name="connsiteY71" fmla="*/ 3101008 h 3419060"/>
                <a:gd name="connsiteX72" fmla="*/ 8189843 w 10787269"/>
                <a:gd name="connsiteY72" fmla="*/ 3101008 h 3419060"/>
                <a:gd name="connsiteX73" fmla="*/ 8189843 w 10787269"/>
                <a:gd name="connsiteY73" fmla="*/ 3419060 h 3419060"/>
                <a:gd name="connsiteX74" fmla="*/ 8362121 w 10787269"/>
                <a:gd name="connsiteY74" fmla="*/ 3419060 h 3419060"/>
                <a:gd name="connsiteX75" fmla="*/ 8362121 w 10787269"/>
                <a:gd name="connsiteY75" fmla="*/ 1948069 h 3419060"/>
                <a:gd name="connsiteX76" fmla="*/ 8507895 w 10787269"/>
                <a:gd name="connsiteY76" fmla="*/ 1802295 h 3419060"/>
                <a:gd name="connsiteX77" fmla="*/ 8653669 w 10787269"/>
                <a:gd name="connsiteY77" fmla="*/ 1948069 h 3419060"/>
                <a:gd name="connsiteX78" fmla="*/ 8653669 w 10787269"/>
                <a:gd name="connsiteY78" fmla="*/ 3392556 h 3419060"/>
                <a:gd name="connsiteX79" fmla="*/ 8865704 w 10787269"/>
                <a:gd name="connsiteY79" fmla="*/ 3392556 h 3419060"/>
                <a:gd name="connsiteX80" fmla="*/ 8865704 w 10787269"/>
                <a:gd name="connsiteY80" fmla="*/ 2544417 h 3419060"/>
                <a:gd name="connsiteX81" fmla="*/ 9157252 w 10787269"/>
                <a:gd name="connsiteY81" fmla="*/ 2252869 h 3419060"/>
                <a:gd name="connsiteX82" fmla="*/ 9157252 w 10787269"/>
                <a:gd name="connsiteY82" fmla="*/ 1789043 h 3419060"/>
                <a:gd name="connsiteX83" fmla="*/ 9369287 w 10787269"/>
                <a:gd name="connsiteY83" fmla="*/ 1577008 h 3419060"/>
                <a:gd name="connsiteX84" fmla="*/ 9369287 w 10787269"/>
                <a:gd name="connsiteY84" fmla="*/ 2570921 h 3419060"/>
                <a:gd name="connsiteX85" fmla="*/ 9568069 w 10787269"/>
                <a:gd name="connsiteY85" fmla="*/ 2570921 h 3419060"/>
                <a:gd name="connsiteX86" fmla="*/ 9568069 w 10787269"/>
                <a:gd name="connsiteY86" fmla="*/ 2875721 h 3419060"/>
                <a:gd name="connsiteX87" fmla="*/ 9753600 w 10787269"/>
                <a:gd name="connsiteY87" fmla="*/ 2875721 h 3419060"/>
                <a:gd name="connsiteX88" fmla="*/ 9753600 w 10787269"/>
                <a:gd name="connsiteY88" fmla="*/ 3405808 h 3419060"/>
                <a:gd name="connsiteX89" fmla="*/ 9952382 w 10787269"/>
                <a:gd name="connsiteY89" fmla="*/ 3405808 h 3419060"/>
                <a:gd name="connsiteX90" fmla="*/ 9952382 w 10787269"/>
                <a:gd name="connsiteY90" fmla="*/ 2875721 h 3419060"/>
                <a:gd name="connsiteX91" fmla="*/ 10137913 w 10787269"/>
                <a:gd name="connsiteY91" fmla="*/ 2690190 h 3419060"/>
                <a:gd name="connsiteX92" fmla="*/ 10137913 w 10787269"/>
                <a:gd name="connsiteY92" fmla="*/ 3392556 h 3419060"/>
                <a:gd name="connsiteX93" fmla="*/ 10455965 w 10787269"/>
                <a:gd name="connsiteY93" fmla="*/ 3392556 h 3419060"/>
                <a:gd name="connsiteX94" fmla="*/ 10455965 w 10787269"/>
                <a:gd name="connsiteY94" fmla="*/ 331304 h 3419060"/>
                <a:gd name="connsiteX95" fmla="*/ 10787269 w 10787269"/>
                <a:gd name="connsiteY95" fmla="*/ 0 h 3419060"/>
                <a:gd name="connsiteX96" fmla="*/ 3710608 w 10787269"/>
                <a:gd name="connsiteY96" fmla="*/ 0 h 3419060"/>
                <a:gd name="connsiteX97" fmla="*/ 3710608 w 10787269"/>
                <a:gd name="connsiteY97" fmla="*/ 609599 h 3419060"/>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001998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3710608 w 10787269"/>
                <a:gd name="connsiteY96" fmla="*/ 767671 h 4186731"/>
                <a:gd name="connsiteX97" fmla="*/ 6918530 w 10787269"/>
                <a:gd name="connsiteY97" fmla="*/ 0 h 4186731"/>
                <a:gd name="connsiteX0" fmla="*/ 0 w 10787269"/>
                <a:gd name="connsiteY0" fmla="*/ 4133722 h 4186731"/>
                <a:gd name="connsiteX1" fmla="*/ 755374 w 10787269"/>
                <a:gd name="connsiteY1" fmla="*/ 4133722 h 4186731"/>
                <a:gd name="connsiteX2" fmla="*/ 755374 w 10787269"/>
                <a:gd name="connsiteY2" fmla="*/ 3179566 h 4186731"/>
                <a:gd name="connsiteX3" fmla="*/ 1152939 w 10787269"/>
                <a:gd name="connsiteY3" fmla="*/ 2782001 h 4186731"/>
                <a:gd name="connsiteX4" fmla="*/ 1152939 w 10787269"/>
                <a:gd name="connsiteY4" fmla="*/ 3656644 h 4186731"/>
                <a:gd name="connsiteX5" fmla="*/ 1298713 w 10787269"/>
                <a:gd name="connsiteY5" fmla="*/ 3656644 h 4186731"/>
                <a:gd name="connsiteX6" fmla="*/ 1298713 w 10787269"/>
                <a:gd name="connsiteY6" fmla="*/ 3497618 h 4186731"/>
                <a:gd name="connsiteX7" fmla="*/ 1470991 w 10787269"/>
                <a:gd name="connsiteY7" fmla="*/ 3497618 h 4186731"/>
                <a:gd name="connsiteX8" fmla="*/ 1470991 w 10787269"/>
                <a:gd name="connsiteY8" fmla="*/ 3351844 h 4186731"/>
                <a:gd name="connsiteX9" fmla="*/ 1643269 w 10787269"/>
                <a:gd name="connsiteY9" fmla="*/ 3351844 h 4186731"/>
                <a:gd name="connsiteX10" fmla="*/ 1643269 w 10787269"/>
                <a:gd name="connsiteY10" fmla="*/ 3060296 h 4186731"/>
                <a:gd name="connsiteX11" fmla="*/ 2040834 w 10787269"/>
                <a:gd name="connsiteY11" fmla="*/ 3060296 h 4186731"/>
                <a:gd name="connsiteX12" fmla="*/ 2133600 w 10787269"/>
                <a:gd name="connsiteY12" fmla="*/ 3153062 h 4186731"/>
                <a:gd name="connsiteX13" fmla="*/ 2133600 w 10787269"/>
                <a:gd name="connsiteY13" fmla="*/ 3868679 h 4186731"/>
                <a:gd name="connsiteX14" fmla="*/ 2319130 w 10787269"/>
                <a:gd name="connsiteY14" fmla="*/ 3868679 h 4186731"/>
                <a:gd name="connsiteX15" fmla="*/ 2319130 w 10787269"/>
                <a:gd name="connsiteY15" fmla="*/ 4160227 h 4186731"/>
                <a:gd name="connsiteX16" fmla="*/ 2491408 w 10787269"/>
                <a:gd name="connsiteY16" fmla="*/ 4160227 h 4186731"/>
                <a:gd name="connsiteX17" fmla="*/ 2491408 w 10787269"/>
                <a:gd name="connsiteY17" fmla="*/ 2636227 h 4186731"/>
                <a:gd name="connsiteX18" fmla="*/ 2769704 w 10787269"/>
                <a:gd name="connsiteY18" fmla="*/ 2357931 h 4186731"/>
                <a:gd name="connsiteX19" fmla="*/ 2769704 w 10787269"/>
                <a:gd name="connsiteY19" fmla="*/ 3550627 h 4186731"/>
                <a:gd name="connsiteX20" fmla="*/ 2941982 w 10787269"/>
                <a:gd name="connsiteY20" fmla="*/ 3550627 h 4186731"/>
                <a:gd name="connsiteX21" fmla="*/ 2941982 w 10787269"/>
                <a:gd name="connsiteY21" fmla="*/ 4186731 h 4186731"/>
                <a:gd name="connsiteX22" fmla="*/ 3101008 w 10787269"/>
                <a:gd name="connsiteY22" fmla="*/ 4186731 h 4186731"/>
                <a:gd name="connsiteX23" fmla="*/ 3101008 w 10787269"/>
                <a:gd name="connsiteY23" fmla="*/ 4001201 h 4186731"/>
                <a:gd name="connsiteX24" fmla="*/ 3273287 w 10787269"/>
                <a:gd name="connsiteY24" fmla="*/ 4001201 h 4186731"/>
                <a:gd name="connsiteX25" fmla="*/ 3273287 w 10787269"/>
                <a:gd name="connsiteY25" fmla="*/ 3828922 h 4186731"/>
                <a:gd name="connsiteX26" fmla="*/ 3472069 w 10787269"/>
                <a:gd name="connsiteY26" fmla="*/ 3828922 h 4186731"/>
                <a:gd name="connsiteX27" fmla="*/ 3472069 w 10787269"/>
                <a:gd name="connsiteY27" fmla="*/ 3139809 h 4186731"/>
                <a:gd name="connsiteX28" fmla="*/ 3657600 w 10787269"/>
                <a:gd name="connsiteY28" fmla="*/ 3139809 h 4186731"/>
                <a:gd name="connsiteX29" fmla="*/ 3657600 w 10787269"/>
                <a:gd name="connsiteY29" fmla="*/ 3815670 h 4186731"/>
                <a:gd name="connsiteX30" fmla="*/ 3829878 w 10787269"/>
                <a:gd name="connsiteY30" fmla="*/ 3815670 h 4186731"/>
                <a:gd name="connsiteX31" fmla="*/ 3829878 w 10787269"/>
                <a:gd name="connsiteY31" fmla="*/ 3961444 h 4186731"/>
                <a:gd name="connsiteX32" fmla="*/ 3988904 w 10787269"/>
                <a:gd name="connsiteY32" fmla="*/ 3961444 h 4186731"/>
                <a:gd name="connsiteX33" fmla="*/ 3988904 w 10787269"/>
                <a:gd name="connsiteY33" fmla="*/ 4160227 h 4186731"/>
                <a:gd name="connsiteX34" fmla="*/ 4174434 w 10787269"/>
                <a:gd name="connsiteY34" fmla="*/ 4160227 h 4186731"/>
                <a:gd name="connsiteX35" fmla="*/ 4174434 w 10787269"/>
                <a:gd name="connsiteY35" fmla="*/ 3683148 h 4186731"/>
                <a:gd name="connsiteX36" fmla="*/ 4346713 w 10787269"/>
                <a:gd name="connsiteY36" fmla="*/ 3683148 h 4186731"/>
                <a:gd name="connsiteX37" fmla="*/ 4346713 w 10787269"/>
                <a:gd name="connsiteY37" fmla="*/ 4146975 h 4186731"/>
                <a:gd name="connsiteX38" fmla="*/ 4492487 w 10787269"/>
                <a:gd name="connsiteY38" fmla="*/ 4146975 h 4186731"/>
                <a:gd name="connsiteX39" fmla="*/ 4492487 w 10787269"/>
                <a:gd name="connsiteY39" fmla="*/ 3484366 h 4186731"/>
                <a:gd name="connsiteX40" fmla="*/ 4651513 w 10787269"/>
                <a:gd name="connsiteY40" fmla="*/ 3484366 h 4186731"/>
                <a:gd name="connsiteX41" fmla="*/ 4651513 w 10787269"/>
                <a:gd name="connsiteY41" fmla="*/ 3325340 h 4186731"/>
                <a:gd name="connsiteX42" fmla="*/ 4850295 w 10787269"/>
                <a:gd name="connsiteY42" fmla="*/ 3325340 h 4186731"/>
                <a:gd name="connsiteX43" fmla="*/ 4956313 w 10787269"/>
                <a:gd name="connsiteY43" fmla="*/ 2477201 h 4186731"/>
                <a:gd name="connsiteX44" fmla="*/ 5102087 w 10787269"/>
                <a:gd name="connsiteY44" fmla="*/ 3312088 h 4186731"/>
                <a:gd name="connsiteX45" fmla="*/ 5314121 w 10787269"/>
                <a:gd name="connsiteY45" fmla="*/ 3312088 h 4186731"/>
                <a:gd name="connsiteX46" fmla="*/ 5314121 w 10787269"/>
                <a:gd name="connsiteY46" fmla="*/ 3484366 h 4186731"/>
                <a:gd name="connsiteX47" fmla="*/ 5486400 w 10787269"/>
                <a:gd name="connsiteY47" fmla="*/ 3484366 h 4186731"/>
                <a:gd name="connsiteX48" fmla="*/ 5486400 w 10787269"/>
                <a:gd name="connsiteY48" fmla="*/ 4160227 h 4186731"/>
                <a:gd name="connsiteX49" fmla="*/ 5671930 w 10787269"/>
                <a:gd name="connsiteY49" fmla="*/ 4160227 h 4186731"/>
                <a:gd name="connsiteX50" fmla="*/ 5671930 w 10787269"/>
                <a:gd name="connsiteY50" fmla="*/ 3073548 h 4186731"/>
                <a:gd name="connsiteX51" fmla="*/ 6016487 w 10787269"/>
                <a:gd name="connsiteY51" fmla="*/ 2728991 h 4186731"/>
                <a:gd name="connsiteX52" fmla="*/ 6016487 w 10787269"/>
                <a:gd name="connsiteY52" fmla="*/ 3842175 h 4186731"/>
                <a:gd name="connsiteX53" fmla="*/ 6188765 w 10787269"/>
                <a:gd name="connsiteY53" fmla="*/ 3842175 h 4186731"/>
                <a:gd name="connsiteX54" fmla="*/ 6188765 w 10787269"/>
                <a:gd name="connsiteY54" fmla="*/ 4146975 h 4186731"/>
                <a:gd name="connsiteX55" fmla="*/ 6347791 w 10787269"/>
                <a:gd name="connsiteY55" fmla="*/ 4146975 h 4186731"/>
                <a:gd name="connsiteX56" fmla="*/ 6347791 w 10787269"/>
                <a:gd name="connsiteY56" fmla="*/ 3577131 h 4186731"/>
                <a:gd name="connsiteX57" fmla="*/ 6546574 w 10787269"/>
                <a:gd name="connsiteY57" fmla="*/ 3577131 h 4186731"/>
                <a:gd name="connsiteX58" fmla="*/ 6546574 w 10787269"/>
                <a:gd name="connsiteY58" fmla="*/ 3365096 h 4186731"/>
                <a:gd name="connsiteX59" fmla="*/ 6732104 w 10787269"/>
                <a:gd name="connsiteY59" fmla="*/ 3365096 h 4186731"/>
                <a:gd name="connsiteX60" fmla="*/ 6732104 w 10787269"/>
                <a:gd name="connsiteY60" fmla="*/ 2888018 h 4186731"/>
                <a:gd name="connsiteX61" fmla="*/ 7010400 w 10787269"/>
                <a:gd name="connsiteY61" fmla="*/ 2609722 h 4186731"/>
                <a:gd name="connsiteX62" fmla="*/ 7010400 w 10787269"/>
                <a:gd name="connsiteY62" fmla="*/ 3881931 h 4186731"/>
                <a:gd name="connsiteX63" fmla="*/ 7195930 w 10787269"/>
                <a:gd name="connsiteY63" fmla="*/ 3881931 h 4186731"/>
                <a:gd name="connsiteX64" fmla="*/ 7195930 w 10787269"/>
                <a:gd name="connsiteY64" fmla="*/ 4160227 h 4186731"/>
                <a:gd name="connsiteX65" fmla="*/ 7394713 w 10787269"/>
                <a:gd name="connsiteY65" fmla="*/ 4160227 h 4186731"/>
                <a:gd name="connsiteX66" fmla="*/ 7394713 w 10787269"/>
                <a:gd name="connsiteY66" fmla="*/ 2927775 h 4186731"/>
                <a:gd name="connsiteX67" fmla="*/ 7726017 w 10787269"/>
                <a:gd name="connsiteY67" fmla="*/ 2927775 h 4186731"/>
                <a:gd name="connsiteX68" fmla="*/ 7845287 w 10787269"/>
                <a:gd name="connsiteY68" fmla="*/ 3047045 h 4186731"/>
                <a:gd name="connsiteX69" fmla="*/ 7845287 w 10787269"/>
                <a:gd name="connsiteY69" fmla="*/ 3683148 h 4186731"/>
                <a:gd name="connsiteX70" fmla="*/ 8017565 w 10787269"/>
                <a:gd name="connsiteY70" fmla="*/ 3683148 h 4186731"/>
                <a:gd name="connsiteX71" fmla="*/ 8017565 w 10787269"/>
                <a:gd name="connsiteY71" fmla="*/ 3868679 h 4186731"/>
                <a:gd name="connsiteX72" fmla="*/ 8189843 w 10787269"/>
                <a:gd name="connsiteY72" fmla="*/ 3868679 h 4186731"/>
                <a:gd name="connsiteX73" fmla="*/ 8189843 w 10787269"/>
                <a:gd name="connsiteY73" fmla="*/ 4186731 h 4186731"/>
                <a:gd name="connsiteX74" fmla="*/ 8362121 w 10787269"/>
                <a:gd name="connsiteY74" fmla="*/ 4186731 h 4186731"/>
                <a:gd name="connsiteX75" fmla="*/ 8362121 w 10787269"/>
                <a:gd name="connsiteY75" fmla="*/ 2715740 h 4186731"/>
                <a:gd name="connsiteX76" fmla="*/ 8507895 w 10787269"/>
                <a:gd name="connsiteY76" fmla="*/ 2569966 h 4186731"/>
                <a:gd name="connsiteX77" fmla="*/ 8653669 w 10787269"/>
                <a:gd name="connsiteY77" fmla="*/ 2715740 h 4186731"/>
                <a:gd name="connsiteX78" fmla="*/ 8653669 w 10787269"/>
                <a:gd name="connsiteY78" fmla="*/ 4160227 h 4186731"/>
                <a:gd name="connsiteX79" fmla="*/ 8865704 w 10787269"/>
                <a:gd name="connsiteY79" fmla="*/ 4160227 h 4186731"/>
                <a:gd name="connsiteX80" fmla="*/ 8865704 w 10787269"/>
                <a:gd name="connsiteY80" fmla="*/ 3312088 h 4186731"/>
                <a:gd name="connsiteX81" fmla="*/ 9157252 w 10787269"/>
                <a:gd name="connsiteY81" fmla="*/ 3020540 h 4186731"/>
                <a:gd name="connsiteX82" fmla="*/ 9157252 w 10787269"/>
                <a:gd name="connsiteY82" fmla="*/ 2556714 h 4186731"/>
                <a:gd name="connsiteX83" fmla="*/ 9369287 w 10787269"/>
                <a:gd name="connsiteY83" fmla="*/ 2344679 h 4186731"/>
                <a:gd name="connsiteX84" fmla="*/ 9369287 w 10787269"/>
                <a:gd name="connsiteY84" fmla="*/ 3338592 h 4186731"/>
                <a:gd name="connsiteX85" fmla="*/ 9568069 w 10787269"/>
                <a:gd name="connsiteY85" fmla="*/ 3338592 h 4186731"/>
                <a:gd name="connsiteX86" fmla="*/ 9568069 w 10787269"/>
                <a:gd name="connsiteY86" fmla="*/ 3643392 h 4186731"/>
                <a:gd name="connsiteX87" fmla="*/ 9753600 w 10787269"/>
                <a:gd name="connsiteY87" fmla="*/ 3643392 h 4186731"/>
                <a:gd name="connsiteX88" fmla="*/ 9753600 w 10787269"/>
                <a:gd name="connsiteY88" fmla="*/ 4173479 h 4186731"/>
                <a:gd name="connsiteX89" fmla="*/ 9952382 w 10787269"/>
                <a:gd name="connsiteY89" fmla="*/ 4173479 h 4186731"/>
                <a:gd name="connsiteX90" fmla="*/ 9952382 w 10787269"/>
                <a:gd name="connsiteY90" fmla="*/ 3643392 h 4186731"/>
                <a:gd name="connsiteX91" fmla="*/ 10137913 w 10787269"/>
                <a:gd name="connsiteY91" fmla="*/ 3457861 h 4186731"/>
                <a:gd name="connsiteX92" fmla="*/ 10137913 w 10787269"/>
                <a:gd name="connsiteY92" fmla="*/ 4160227 h 4186731"/>
                <a:gd name="connsiteX93" fmla="*/ 10455965 w 10787269"/>
                <a:gd name="connsiteY93" fmla="*/ 4160227 h 4186731"/>
                <a:gd name="connsiteX94" fmla="*/ 10455965 w 10787269"/>
                <a:gd name="connsiteY94" fmla="*/ 1098975 h 4186731"/>
                <a:gd name="connsiteX95" fmla="*/ 10787269 w 10787269"/>
                <a:gd name="connsiteY95" fmla="*/ 767671 h 4186731"/>
                <a:gd name="connsiteX96" fmla="*/ 10584859 w 10787269"/>
                <a:gd name="connsiteY96" fmla="*/ 49086 h 4186731"/>
                <a:gd name="connsiteX97" fmla="*/ 6918530 w 10787269"/>
                <a:gd name="connsiteY97" fmla="*/ 0 h 4186731"/>
                <a:gd name="connsiteX0" fmla="*/ 0 w 11049620"/>
                <a:gd name="connsiteY0" fmla="*/ 4133722 h 4186731"/>
                <a:gd name="connsiteX1" fmla="*/ 755374 w 11049620"/>
                <a:gd name="connsiteY1" fmla="*/ 4133722 h 4186731"/>
                <a:gd name="connsiteX2" fmla="*/ 755374 w 11049620"/>
                <a:gd name="connsiteY2" fmla="*/ 3179566 h 4186731"/>
                <a:gd name="connsiteX3" fmla="*/ 1152939 w 11049620"/>
                <a:gd name="connsiteY3" fmla="*/ 2782001 h 4186731"/>
                <a:gd name="connsiteX4" fmla="*/ 1152939 w 11049620"/>
                <a:gd name="connsiteY4" fmla="*/ 3656644 h 4186731"/>
                <a:gd name="connsiteX5" fmla="*/ 1298713 w 11049620"/>
                <a:gd name="connsiteY5" fmla="*/ 3656644 h 4186731"/>
                <a:gd name="connsiteX6" fmla="*/ 1298713 w 11049620"/>
                <a:gd name="connsiteY6" fmla="*/ 3497618 h 4186731"/>
                <a:gd name="connsiteX7" fmla="*/ 1470991 w 11049620"/>
                <a:gd name="connsiteY7" fmla="*/ 3497618 h 4186731"/>
                <a:gd name="connsiteX8" fmla="*/ 1470991 w 11049620"/>
                <a:gd name="connsiteY8" fmla="*/ 3351844 h 4186731"/>
                <a:gd name="connsiteX9" fmla="*/ 1643269 w 11049620"/>
                <a:gd name="connsiteY9" fmla="*/ 3351844 h 4186731"/>
                <a:gd name="connsiteX10" fmla="*/ 1643269 w 11049620"/>
                <a:gd name="connsiteY10" fmla="*/ 3060296 h 4186731"/>
                <a:gd name="connsiteX11" fmla="*/ 2040834 w 11049620"/>
                <a:gd name="connsiteY11" fmla="*/ 3060296 h 4186731"/>
                <a:gd name="connsiteX12" fmla="*/ 2133600 w 11049620"/>
                <a:gd name="connsiteY12" fmla="*/ 3153062 h 4186731"/>
                <a:gd name="connsiteX13" fmla="*/ 2133600 w 11049620"/>
                <a:gd name="connsiteY13" fmla="*/ 3868679 h 4186731"/>
                <a:gd name="connsiteX14" fmla="*/ 2319130 w 11049620"/>
                <a:gd name="connsiteY14" fmla="*/ 3868679 h 4186731"/>
                <a:gd name="connsiteX15" fmla="*/ 2319130 w 11049620"/>
                <a:gd name="connsiteY15" fmla="*/ 4160227 h 4186731"/>
                <a:gd name="connsiteX16" fmla="*/ 2491408 w 11049620"/>
                <a:gd name="connsiteY16" fmla="*/ 4160227 h 4186731"/>
                <a:gd name="connsiteX17" fmla="*/ 2491408 w 11049620"/>
                <a:gd name="connsiteY17" fmla="*/ 2636227 h 4186731"/>
                <a:gd name="connsiteX18" fmla="*/ 2769704 w 11049620"/>
                <a:gd name="connsiteY18" fmla="*/ 2357931 h 4186731"/>
                <a:gd name="connsiteX19" fmla="*/ 2769704 w 11049620"/>
                <a:gd name="connsiteY19" fmla="*/ 3550627 h 4186731"/>
                <a:gd name="connsiteX20" fmla="*/ 2941982 w 11049620"/>
                <a:gd name="connsiteY20" fmla="*/ 3550627 h 4186731"/>
                <a:gd name="connsiteX21" fmla="*/ 2941982 w 11049620"/>
                <a:gd name="connsiteY21" fmla="*/ 4186731 h 4186731"/>
                <a:gd name="connsiteX22" fmla="*/ 3101008 w 11049620"/>
                <a:gd name="connsiteY22" fmla="*/ 4186731 h 4186731"/>
                <a:gd name="connsiteX23" fmla="*/ 3101008 w 11049620"/>
                <a:gd name="connsiteY23" fmla="*/ 4001201 h 4186731"/>
                <a:gd name="connsiteX24" fmla="*/ 3273287 w 11049620"/>
                <a:gd name="connsiteY24" fmla="*/ 4001201 h 4186731"/>
                <a:gd name="connsiteX25" fmla="*/ 3273287 w 11049620"/>
                <a:gd name="connsiteY25" fmla="*/ 3828922 h 4186731"/>
                <a:gd name="connsiteX26" fmla="*/ 3472069 w 11049620"/>
                <a:gd name="connsiteY26" fmla="*/ 3828922 h 4186731"/>
                <a:gd name="connsiteX27" fmla="*/ 3472069 w 11049620"/>
                <a:gd name="connsiteY27" fmla="*/ 3139809 h 4186731"/>
                <a:gd name="connsiteX28" fmla="*/ 3657600 w 11049620"/>
                <a:gd name="connsiteY28" fmla="*/ 3139809 h 4186731"/>
                <a:gd name="connsiteX29" fmla="*/ 3657600 w 11049620"/>
                <a:gd name="connsiteY29" fmla="*/ 3815670 h 4186731"/>
                <a:gd name="connsiteX30" fmla="*/ 3829878 w 11049620"/>
                <a:gd name="connsiteY30" fmla="*/ 3815670 h 4186731"/>
                <a:gd name="connsiteX31" fmla="*/ 3829878 w 11049620"/>
                <a:gd name="connsiteY31" fmla="*/ 3961444 h 4186731"/>
                <a:gd name="connsiteX32" fmla="*/ 3988904 w 11049620"/>
                <a:gd name="connsiteY32" fmla="*/ 3961444 h 4186731"/>
                <a:gd name="connsiteX33" fmla="*/ 3988904 w 11049620"/>
                <a:gd name="connsiteY33" fmla="*/ 4160227 h 4186731"/>
                <a:gd name="connsiteX34" fmla="*/ 4174434 w 11049620"/>
                <a:gd name="connsiteY34" fmla="*/ 4160227 h 4186731"/>
                <a:gd name="connsiteX35" fmla="*/ 4174434 w 11049620"/>
                <a:gd name="connsiteY35" fmla="*/ 3683148 h 4186731"/>
                <a:gd name="connsiteX36" fmla="*/ 4346713 w 11049620"/>
                <a:gd name="connsiteY36" fmla="*/ 3683148 h 4186731"/>
                <a:gd name="connsiteX37" fmla="*/ 4346713 w 11049620"/>
                <a:gd name="connsiteY37" fmla="*/ 4146975 h 4186731"/>
                <a:gd name="connsiteX38" fmla="*/ 4492487 w 11049620"/>
                <a:gd name="connsiteY38" fmla="*/ 4146975 h 4186731"/>
                <a:gd name="connsiteX39" fmla="*/ 4492487 w 11049620"/>
                <a:gd name="connsiteY39" fmla="*/ 3484366 h 4186731"/>
                <a:gd name="connsiteX40" fmla="*/ 4651513 w 11049620"/>
                <a:gd name="connsiteY40" fmla="*/ 3484366 h 4186731"/>
                <a:gd name="connsiteX41" fmla="*/ 4651513 w 11049620"/>
                <a:gd name="connsiteY41" fmla="*/ 3325340 h 4186731"/>
                <a:gd name="connsiteX42" fmla="*/ 4850295 w 11049620"/>
                <a:gd name="connsiteY42" fmla="*/ 3325340 h 4186731"/>
                <a:gd name="connsiteX43" fmla="*/ 4956313 w 11049620"/>
                <a:gd name="connsiteY43" fmla="*/ 2477201 h 4186731"/>
                <a:gd name="connsiteX44" fmla="*/ 5102087 w 11049620"/>
                <a:gd name="connsiteY44" fmla="*/ 3312088 h 4186731"/>
                <a:gd name="connsiteX45" fmla="*/ 5314121 w 11049620"/>
                <a:gd name="connsiteY45" fmla="*/ 3312088 h 4186731"/>
                <a:gd name="connsiteX46" fmla="*/ 5314121 w 11049620"/>
                <a:gd name="connsiteY46" fmla="*/ 3484366 h 4186731"/>
                <a:gd name="connsiteX47" fmla="*/ 5486400 w 11049620"/>
                <a:gd name="connsiteY47" fmla="*/ 3484366 h 4186731"/>
                <a:gd name="connsiteX48" fmla="*/ 5486400 w 11049620"/>
                <a:gd name="connsiteY48" fmla="*/ 4160227 h 4186731"/>
                <a:gd name="connsiteX49" fmla="*/ 5671930 w 11049620"/>
                <a:gd name="connsiteY49" fmla="*/ 4160227 h 4186731"/>
                <a:gd name="connsiteX50" fmla="*/ 5671930 w 11049620"/>
                <a:gd name="connsiteY50" fmla="*/ 3073548 h 4186731"/>
                <a:gd name="connsiteX51" fmla="*/ 6016487 w 11049620"/>
                <a:gd name="connsiteY51" fmla="*/ 2728991 h 4186731"/>
                <a:gd name="connsiteX52" fmla="*/ 6016487 w 11049620"/>
                <a:gd name="connsiteY52" fmla="*/ 3842175 h 4186731"/>
                <a:gd name="connsiteX53" fmla="*/ 6188765 w 11049620"/>
                <a:gd name="connsiteY53" fmla="*/ 3842175 h 4186731"/>
                <a:gd name="connsiteX54" fmla="*/ 6188765 w 11049620"/>
                <a:gd name="connsiteY54" fmla="*/ 4146975 h 4186731"/>
                <a:gd name="connsiteX55" fmla="*/ 6347791 w 11049620"/>
                <a:gd name="connsiteY55" fmla="*/ 4146975 h 4186731"/>
                <a:gd name="connsiteX56" fmla="*/ 6347791 w 11049620"/>
                <a:gd name="connsiteY56" fmla="*/ 3577131 h 4186731"/>
                <a:gd name="connsiteX57" fmla="*/ 6546574 w 11049620"/>
                <a:gd name="connsiteY57" fmla="*/ 3577131 h 4186731"/>
                <a:gd name="connsiteX58" fmla="*/ 6546574 w 11049620"/>
                <a:gd name="connsiteY58" fmla="*/ 3365096 h 4186731"/>
                <a:gd name="connsiteX59" fmla="*/ 6732104 w 11049620"/>
                <a:gd name="connsiteY59" fmla="*/ 3365096 h 4186731"/>
                <a:gd name="connsiteX60" fmla="*/ 6732104 w 11049620"/>
                <a:gd name="connsiteY60" fmla="*/ 2888018 h 4186731"/>
                <a:gd name="connsiteX61" fmla="*/ 7010400 w 11049620"/>
                <a:gd name="connsiteY61" fmla="*/ 2609722 h 4186731"/>
                <a:gd name="connsiteX62" fmla="*/ 7010400 w 11049620"/>
                <a:gd name="connsiteY62" fmla="*/ 3881931 h 4186731"/>
                <a:gd name="connsiteX63" fmla="*/ 7195930 w 11049620"/>
                <a:gd name="connsiteY63" fmla="*/ 3881931 h 4186731"/>
                <a:gd name="connsiteX64" fmla="*/ 7195930 w 11049620"/>
                <a:gd name="connsiteY64" fmla="*/ 4160227 h 4186731"/>
                <a:gd name="connsiteX65" fmla="*/ 7394713 w 11049620"/>
                <a:gd name="connsiteY65" fmla="*/ 4160227 h 4186731"/>
                <a:gd name="connsiteX66" fmla="*/ 7394713 w 11049620"/>
                <a:gd name="connsiteY66" fmla="*/ 2927775 h 4186731"/>
                <a:gd name="connsiteX67" fmla="*/ 7726017 w 11049620"/>
                <a:gd name="connsiteY67" fmla="*/ 2927775 h 4186731"/>
                <a:gd name="connsiteX68" fmla="*/ 7845287 w 11049620"/>
                <a:gd name="connsiteY68" fmla="*/ 3047045 h 4186731"/>
                <a:gd name="connsiteX69" fmla="*/ 7845287 w 11049620"/>
                <a:gd name="connsiteY69" fmla="*/ 3683148 h 4186731"/>
                <a:gd name="connsiteX70" fmla="*/ 8017565 w 11049620"/>
                <a:gd name="connsiteY70" fmla="*/ 3683148 h 4186731"/>
                <a:gd name="connsiteX71" fmla="*/ 8017565 w 11049620"/>
                <a:gd name="connsiteY71" fmla="*/ 3868679 h 4186731"/>
                <a:gd name="connsiteX72" fmla="*/ 8189843 w 11049620"/>
                <a:gd name="connsiteY72" fmla="*/ 3868679 h 4186731"/>
                <a:gd name="connsiteX73" fmla="*/ 8189843 w 11049620"/>
                <a:gd name="connsiteY73" fmla="*/ 4186731 h 4186731"/>
                <a:gd name="connsiteX74" fmla="*/ 8362121 w 11049620"/>
                <a:gd name="connsiteY74" fmla="*/ 4186731 h 4186731"/>
                <a:gd name="connsiteX75" fmla="*/ 8362121 w 11049620"/>
                <a:gd name="connsiteY75" fmla="*/ 2715740 h 4186731"/>
                <a:gd name="connsiteX76" fmla="*/ 8507895 w 11049620"/>
                <a:gd name="connsiteY76" fmla="*/ 2569966 h 4186731"/>
                <a:gd name="connsiteX77" fmla="*/ 8653669 w 11049620"/>
                <a:gd name="connsiteY77" fmla="*/ 2715740 h 4186731"/>
                <a:gd name="connsiteX78" fmla="*/ 8653669 w 11049620"/>
                <a:gd name="connsiteY78" fmla="*/ 4160227 h 4186731"/>
                <a:gd name="connsiteX79" fmla="*/ 8865704 w 11049620"/>
                <a:gd name="connsiteY79" fmla="*/ 4160227 h 4186731"/>
                <a:gd name="connsiteX80" fmla="*/ 8865704 w 11049620"/>
                <a:gd name="connsiteY80" fmla="*/ 3312088 h 4186731"/>
                <a:gd name="connsiteX81" fmla="*/ 9157252 w 11049620"/>
                <a:gd name="connsiteY81" fmla="*/ 3020540 h 4186731"/>
                <a:gd name="connsiteX82" fmla="*/ 9157252 w 11049620"/>
                <a:gd name="connsiteY82" fmla="*/ 2556714 h 4186731"/>
                <a:gd name="connsiteX83" fmla="*/ 9369287 w 11049620"/>
                <a:gd name="connsiteY83" fmla="*/ 2344679 h 4186731"/>
                <a:gd name="connsiteX84" fmla="*/ 9369287 w 11049620"/>
                <a:gd name="connsiteY84" fmla="*/ 3338592 h 4186731"/>
                <a:gd name="connsiteX85" fmla="*/ 9568069 w 11049620"/>
                <a:gd name="connsiteY85" fmla="*/ 3338592 h 4186731"/>
                <a:gd name="connsiteX86" fmla="*/ 9568069 w 11049620"/>
                <a:gd name="connsiteY86" fmla="*/ 3643392 h 4186731"/>
                <a:gd name="connsiteX87" fmla="*/ 9753600 w 11049620"/>
                <a:gd name="connsiteY87" fmla="*/ 3643392 h 4186731"/>
                <a:gd name="connsiteX88" fmla="*/ 9753600 w 11049620"/>
                <a:gd name="connsiteY88" fmla="*/ 4173479 h 4186731"/>
                <a:gd name="connsiteX89" fmla="*/ 9952382 w 11049620"/>
                <a:gd name="connsiteY89" fmla="*/ 4173479 h 4186731"/>
                <a:gd name="connsiteX90" fmla="*/ 9952382 w 11049620"/>
                <a:gd name="connsiteY90" fmla="*/ 3643392 h 4186731"/>
                <a:gd name="connsiteX91" fmla="*/ 10137913 w 11049620"/>
                <a:gd name="connsiteY91" fmla="*/ 3457861 h 4186731"/>
                <a:gd name="connsiteX92" fmla="*/ 10137913 w 11049620"/>
                <a:gd name="connsiteY92" fmla="*/ 4160227 h 4186731"/>
                <a:gd name="connsiteX93" fmla="*/ 10455965 w 11049620"/>
                <a:gd name="connsiteY93" fmla="*/ 4160227 h 4186731"/>
                <a:gd name="connsiteX94" fmla="*/ 10455965 w 11049620"/>
                <a:gd name="connsiteY94" fmla="*/ 1098975 h 4186731"/>
                <a:gd name="connsiteX95" fmla="*/ 10787269 w 11049620"/>
                <a:gd name="connsiteY95" fmla="*/ 767671 h 4186731"/>
                <a:gd name="connsiteX96" fmla="*/ 10584859 w 11049620"/>
                <a:gd name="connsiteY96" fmla="*/ 49086 h 4186731"/>
                <a:gd name="connsiteX97" fmla="*/ 11049620 w 11049620"/>
                <a:gd name="connsiteY97" fmla="*/ 565783 h 4186731"/>
                <a:gd name="connsiteX98" fmla="*/ 6918530 w 11049620"/>
                <a:gd name="connsiteY98" fmla="*/ 0 h 4186731"/>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136060 h 4189069"/>
                <a:gd name="connsiteX1" fmla="*/ 755374 w 11049620"/>
                <a:gd name="connsiteY1" fmla="*/ 4136060 h 4189069"/>
                <a:gd name="connsiteX2" fmla="*/ 755374 w 11049620"/>
                <a:gd name="connsiteY2" fmla="*/ 3181904 h 4189069"/>
                <a:gd name="connsiteX3" fmla="*/ 1152939 w 11049620"/>
                <a:gd name="connsiteY3" fmla="*/ 2784339 h 4189069"/>
                <a:gd name="connsiteX4" fmla="*/ 1152939 w 11049620"/>
                <a:gd name="connsiteY4" fmla="*/ 3658982 h 4189069"/>
                <a:gd name="connsiteX5" fmla="*/ 1298713 w 11049620"/>
                <a:gd name="connsiteY5" fmla="*/ 3658982 h 4189069"/>
                <a:gd name="connsiteX6" fmla="*/ 1298713 w 11049620"/>
                <a:gd name="connsiteY6" fmla="*/ 3499956 h 4189069"/>
                <a:gd name="connsiteX7" fmla="*/ 1470991 w 11049620"/>
                <a:gd name="connsiteY7" fmla="*/ 3499956 h 4189069"/>
                <a:gd name="connsiteX8" fmla="*/ 1470991 w 11049620"/>
                <a:gd name="connsiteY8" fmla="*/ 3354182 h 4189069"/>
                <a:gd name="connsiteX9" fmla="*/ 1643269 w 11049620"/>
                <a:gd name="connsiteY9" fmla="*/ 3354182 h 4189069"/>
                <a:gd name="connsiteX10" fmla="*/ 1643269 w 11049620"/>
                <a:gd name="connsiteY10" fmla="*/ 3062634 h 4189069"/>
                <a:gd name="connsiteX11" fmla="*/ 2040834 w 11049620"/>
                <a:gd name="connsiteY11" fmla="*/ 3062634 h 4189069"/>
                <a:gd name="connsiteX12" fmla="*/ 2133600 w 11049620"/>
                <a:gd name="connsiteY12" fmla="*/ 3155400 h 4189069"/>
                <a:gd name="connsiteX13" fmla="*/ 2133600 w 11049620"/>
                <a:gd name="connsiteY13" fmla="*/ 3871017 h 4189069"/>
                <a:gd name="connsiteX14" fmla="*/ 2319130 w 11049620"/>
                <a:gd name="connsiteY14" fmla="*/ 3871017 h 4189069"/>
                <a:gd name="connsiteX15" fmla="*/ 2319130 w 11049620"/>
                <a:gd name="connsiteY15" fmla="*/ 4162565 h 4189069"/>
                <a:gd name="connsiteX16" fmla="*/ 2491408 w 11049620"/>
                <a:gd name="connsiteY16" fmla="*/ 4162565 h 4189069"/>
                <a:gd name="connsiteX17" fmla="*/ 2491408 w 11049620"/>
                <a:gd name="connsiteY17" fmla="*/ 2638565 h 4189069"/>
                <a:gd name="connsiteX18" fmla="*/ 2769704 w 11049620"/>
                <a:gd name="connsiteY18" fmla="*/ 2360269 h 4189069"/>
                <a:gd name="connsiteX19" fmla="*/ 2769704 w 11049620"/>
                <a:gd name="connsiteY19" fmla="*/ 3552965 h 4189069"/>
                <a:gd name="connsiteX20" fmla="*/ 2941982 w 11049620"/>
                <a:gd name="connsiteY20" fmla="*/ 3552965 h 4189069"/>
                <a:gd name="connsiteX21" fmla="*/ 2941982 w 11049620"/>
                <a:gd name="connsiteY21" fmla="*/ 4189069 h 4189069"/>
                <a:gd name="connsiteX22" fmla="*/ 3101008 w 11049620"/>
                <a:gd name="connsiteY22" fmla="*/ 4189069 h 4189069"/>
                <a:gd name="connsiteX23" fmla="*/ 3101008 w 11049620"/>
                <a:gd name="connsiteY23" fmla="*/ 4003539 h 4189069"/>
                <a:gd name="connsiteX24" fmla="*/ 3273287 w 11049620"/>
                <a:gd name="connsiteY24" fmla="*/ 4003539 h 4189069"/>
                <a:gd name="connsiteX25" fmla="*/ 3273287 w 11049620"/>
                <a:gd name="connsiteY25" fmla="*/ 3831260 h 4189069"/>
                <a:gd name="connsiteX26" fmla="*/ 3472069 w 11049620"/>
                <a:gd name="connsiteY26" fmla="*/ 3831260 h 4189069"/>
                <a:gd name="connsiteX27" fmla="*/ 3472069 w 11049620"/>
                <a:gd name="connsiteY27" fmla="*/ 3142147 h 4189069"/>
                <a:gd name="connsiteX28" fmla="*/ 3657600 w 11049620"/>
                <a:gd name="connsiteY28" fmla="*/ 3142147 h 4189069"/>
                <a:gd name="connsiteX29" fmla="*/ 3657600 w 11049620"/>
                <a:gd name="connsiteY29" fmla="*/ 3818008 h 4189069"/>
                <a:gd name="connsiteX30" fmla="*/ 3829878 w 11049620"/>
                <a:gd name="connsiteY30" fmla="*/ 3818008 h 4189069"/>
                <a:gd name="connsiteX31" fmla="*/ 3829878 w 11049620"/>
                <a:gd name="connsiteY31" fmla="*/ 3963782 h 4189069"/>
                <a:gd name="connsiteX32" fmla="*/ 3988904 w 11049620"/>
                <a:gd name="connsiteY32" fmla="*/ 3963782 h 4189069"/>
                <a:gd name="connsiteX33" fmla="*/ 3988904 w 11049620"/>
                <a:gd name="connsiteY33" fmla="*/ 4162565 h 4189069"/>
                <a:gd name="connsiteX34" fmla="*/ 4174434 w 11049620"/>
                <a:gd name="connsiteY34" fmla="*/ 4162565 h 4189069"/>
                <a:gd name="connsiteX35" fmla="*/ 4174434 w 11049620"/>
                <a:gd name="connsiteY35" fmla="*/ 3685486 h 4189069"/>
                <a:gd name="connsiteX36" fmla="*/ 4346713 w 11049620"/>
                <a:gd name="connsiteY36" fmla="*/ 3685486 h 4189069"/>
                <a:gd name="connsiteX37" fmla="*/ 4346713 w 11049620"/>
                <a:gd name="connsiteY37" fmla="*/ 4149313 h 4189069"/>
                <a:gd name="connsiteX38" fmla="*/ 4492487 w 11049620"/>
                <a:gd name="connsiteY38" fmla="*/ 4149313 h 4189069"/>
                <a:gd name="connsiteX39" fmla="*/ 4492487 w 11049620"/>
                <a:gd name="connsiteY39" fmla="*/ 3486704 h 4189069"/>
                <a:gd name="connsiteX40" fmla="*/ 4651513 w 11049620"/>
                <a:gd name="connsiteY40" fmla="*/ 3486704 h 4189069"/>
                <a:gd name="connsiteX41" fmla="*/ 4651513 w 11049620"/>
                <a:gd name="connsiteY41" fmla="*/ 3327678 h 4189069"/>
                <a:gd name="connsiteX42" fmla="*/ 4850295 w 11049620"/>
                <a:gd name="connsiteY42" fmla="*/ 3327678 h 4189069"/>
                <a:gd name="connsiteX43" fmla="*/ 4956313 w 11049620"/>
                <a:gd name="connsiteY43" fmla="*/ 2479539 h 4189069"/>
                <a:gd name="connsiteX44" fmla="*/ 5102087 w 11049620"/>
                <a:gd name="connsiteY44" fmla="*/ 3314426 h 4189069"/>
                <a:gd name="connsiteX45" fmla="*/ 5314121 w 11049620"/>
                <a:gd name="connsiteY45" fmla="*/ 3314426 h 4189069"/>
                <a:gd name="connsiteX46" fmla="*/ 5314121 w 11049620"/>
                <a:gd name="connsiteY46" fmla="*/ 3486704 h 4189069"/>
                <a:gd name="connsiteX47" fmla="*/ 5486400 w 11049620"/>
                <a:gd name="connsiteY47" fmla="*/ 3486704 h 4189069"/>
                <a:gd name="connsiteX48" fmla="*/ 5486400 w 11049620"/>
                <a:gd name="connsiteY48" fmla="*/ 4162565 h 4189069"/>
                <a:gd name="connsiteX49" fmla="*/ 5671930 w 11049620"/>
                <a:gd name="connsiteY49" fmla="*/ 4162565 h 4189069"/>
                <a:gd name="connsiteX50" fmla="*/ 5671930 w 11049620"/>
                <a:gd name="connsiteY50" fmla="*/ 3075886 h 4189069"/>
                <a:gd name="connsiteX51" fmla="*/ 6016487 w 11049620"/>
                <a:gd name="connsiteY51" fmla="*/ 2731329 h 4189069"/>
                <a:gd name="connsiteX52" fmla="*/ 6016487 w 11049620"/>
                <a:gd name="connsiteY52" fmla="*/ 3844513 h 4189069"/>
                <a:gd name="connsiteX53" fmla="*/ 6188765 w 11049620"/>
                <a:gd name="connsiteY53" fmla="*/ 3844513 h 4189069"/>
                <a:gd name="connsiteX54" fmla="*/ 6188765 w 11049620"/>
                <a:gd name="connsiteY54" fmla="*/ 4149313 h 4189069"/>
                <a:gd name="connsiteX55" fmla="*/ 6347791 w 11049620"/>
                <a:gd name="connsiteY55" fmla="*/ 4149313 h 4189069"/>
                <a:gd name="connsiteX56" fmla="*/ 6347791 w 11049620"/>
                <a:gd name="connsiteY56" fmla="*/ 3579469 h 4189069"/>
                <a:gd name="connsiteX57" fmla="*/ 6546574 w 11049620"/>
                <a:gd name="connsiteY57" fmla="*/ 3579469 h 4189069"/>
                <a:gd name="connsiteX58" fmla="*/ 6546574 w 11049620"/>
                <a:gd name="connsiteY58" fmla="*/ 3367434 h 4189069"/>
                <a:gd name="connsiteX59" fmla="*/ 6732104 w 11049620"/>
                <a:gd name="connsiteY59" fmla="*/ 3367434 h 4189069"/>
                <a:gd name="connsiteX60" fmla="*/ 6732104 w 11049620"/>
                <a:gd name="connsiteY60" fmla="*/ 2890356 h 4189069"/>
                <a:gd name="connsiteX61" fmla="*/ 7010400 w 11049620"/>
                <a:gd name="connsiteY61" fmla="*/ 2612060 h 4189069"/>
                <a:gd name="connsiteX62" fmla="*/ 7010400 w 11049620"/>
                <a:gd name="connsiteY62" fmla="*/ 3884269 h 4189069"/>
                <a:gd name="connsiteX63" fmla="*/ 7195930 w 11049620"/>
                <a:gd name="connsiteY63" fmla="*/ 3884269 h 4189069"/>
                <a:gd name="connsiteX64" fmla="*/ 7195930 w 11049620"/>
                <a:gd name="connsiteY64" fmla="*/ 4162565 h 4189069"/>
                <a:gd name="connsiteX65" fmla="*/ 7394713 w 11049620"/>
                <a:gd name="connsiteY65" fmla="*/ 4162565 h 4189069"/>
                <a:gd name="connsiteX66" fmla="*/ 7394713 w 11049620"/>
                <a:gd name="connsiteY66" fmla="*/ 2930113 h 4189069"/>
                <a:gd name="connsiteX67" fmla="*/ 7726017 w 11049620"/>
                <a:gd name="connsiteY67" fmla="*/ 2930113 h 4189069"/>
                <a:gd name="connsiteX68" fmla="*/ 7845287 w 11049620"/>
                <a:gd name="connsiteY68" fmla="*/ 3049383 h 4189069"/>
                <a:gd name="connsiteX69" fmla="*/ 7845287 w 11049620"/>
                <a:gd name="connsiteY69" fmla="*/ 3685486 h 4189069"/>
                <a:gd name="connsiteX70" fmla="*/ 8017565 w 11049620"/>
                <a:gd name="connsiteY70" fmla="*/ 3685486 h 4189069"/>
                <a:gd name="connsiteX71" fmla="*/ 8017565 w 11049620"/>
                <a:gd name="connsiteY71" fmla="*/ 3871017 h 4189069"/>
                <a:gd name="connsiteX72" fmla="*/ 8189843 w 11049620"/>
                <a:gd name="connsiteY72" fmla="*/ 3871017 h 4189069"/>
                <a:gd name="connsiteX73" fmla="*/ 8189843 w 11049620"/>
                <a:gd name="connsiteY73" fmla="*/ 4189069 h 4189069"/>
                <a:gd name="connsiteX74" fmla="*/ 8362121 w 11049620"/>
                <a:gd name="connsiteY74" fmla="*/ 4189069 h 4189069"/>
                <a:gd name="connsiteX75" fmla="*/ 8362121 w 11049620"/>
                <a:gd name="connsiteY75" fmla="*/ 2718078 h 4189069"/>
                <a:gd name="connsiteX76" fmla="*/ 8507895 w 11049620"/>
                <a:gd name="connsiteY76" fmla="*/ 2572304 h 4189069"/>
                <a:gd name="connsiteX77" fmla="*/ 8653669 w 11049620"/>
                <a:gd name="connsiteY77" fmla="*/ 2718078 h 4189069"/>
                <a:gd name="connsiteX78" fmla="*/ 8653669 w 11049620"/>
                <a:gd name="connsiteY78" fmla="*/ 4162565 h 4189069"/>
                <a:gd name="connsiteX79" fmla="*/ 8865704 w 11049620"/>
                <a:gd name="connsiteY79" fmla="*/ 4162565 h 4189069"/>
                <a:gd name="connsiteX80" fmla="*/ 8865704 w 11049620"/>
                <a:gd name="connsiteY80" fmla="*/ 3314426 h 4189069"/>
                <a:gd name="connsiteX81" fmla="*/ 9157252 w 11049620"/>
                <a:gd name="connsiteY81" fmla="*/ 3022878 h 4189069"/>
                <a:gd name="connsiteX82" fmla="*/ 9157252 w 11049620"/>
                <a:gd name="connsiteY82" fmla="*/ 2559052 h 4189069"/>
                <a:gd name="connsiteX83" fmla="*/ 9369287 w 11049620"/>
                <a:gd name="connsiteY83" fmla="*/ 2347017 h 4189069"/>
                <a:gd name="connsiteX84" fmla="*/ 9369287 w 11049620"/>
                <a:gd name="connsiteY84" fmla="*/ 3340930 h 4189069"/>
                <a:gd name="connsiteX85" fmla="*/ 9568069 w 11049620"/>
                <a:gd name="connsiteY85" fmla="*/ 3340930 h 4189069"/>
                <a:gd name="connsiteX86" fmla="*/ 9568069 w 11049620"/>
                <a:gd name="connsiteY86" fmla="*/ 3645730 h 4189069"/>
                <a:gd name="connsiteX87" fmla="*/ 9753600 w 11049620"/>
                <a:gd name="connsiteY87" fmla="*/ 3645730 h 4189069"/>
                <a:gd name="connsiteX88" fmla="*/ 9753600 w 11049620"/>
                <a:gd name="connsiteY88" fmla="*/ 4175817 h 4189069"/>
                <a:gd name="connsiteX89" fmla="*/ 9952382 w 11049620"/>
                <a:gd name="connsiteY89" fmla="*/ 4175817 h 4189069"/>
                <a:gd name="connsiteX90" fmla="*/ 9952382 w 11049620"/>
                <a:gd name="connsiteY90" fmla="*/ 3645730 h 4189069"/>
                <a:gd name="connsiteX91" fmla="*/ 10137913 w 11049620"/>
                <a:gd name="connsiteY91" fmla="*/ 3460199 h 4189069"/>
                <a:gd name="connsiteX92" fmla="*/ 10137913 w 11049620"/>
                <a:gd name="connsiteY92" fmla="*/ 4162565 h 4189069"/>
                <a:gd name="connsiteX93" fmla="*/ 10455965 w 11049620"/>
                <a:gd name="connsiteY93" fmla="*/ 4162565 h 4189069"/>
                <a:gd name="connsiteX94" fmla="*/ 10455965 w 11049620"/>
                <a:gd name="connsiteY94" fmla="*/ 1101313 h 4189069"/>
                <a:gd name="connsiteX95" fmla="*/ 10787269 w 11049620"/>
                <a:gd name="connsiteY95" fmla="*/ 770009 h 4189069"/>
                <a:gd name="connsiteX96" fmla="*/ 10584859 w 11049620"/>
                <a:gd name="connsiteY96" fmla="*/ 51424 h 4189069"/>
                <a:gd name="connsiteX97" fmla="*/ 11049620 w 11049620"/>
                <a:gd name="connsiteY97" fmla="*/ 568121 h 4189069"/>
                <a:gd name="connsiteX98" fmla="*/ 11043065 w 11049620"/>
                <a:gd name="connsiteY98" fmla="*/ 541242 h 4189069"/>
                <a:gd name="connsiteX0" fmla="*/ 0 w 11049620"/>
                <a:gd name="connsiteY0" fmla="*/ 4103540 h 4156549"/>
                <a:gd name="connsiteX1" fmla="*/ 755374 w 11049620"/>
                <a:gd name="connsiteY1" fmla="*/ 4103540 h 4156549"/>
                <a:gd name="connsiteX2" fmla="*/ 755374 w 11049620"/>
                <a:gd name="connsiteY2" fmla="*/ 3149384 h 4156549"/>
                <a:gd name="connsiteX3" fmla="*/ 1152939 w 11049620"/>
                <a:gd name="connsiteY3" fmla="*/ 2751819 h 4156549"/>
                <a:gd name="connsiteX4" fmla="*/ 1152939 w 11049620"/>
                <a:gd name="connsiteY4" fmla="*/ 3626462 h 4156549"/>
                <a:gd name="connsiteX5" fmla="*/ 1298713 w 11049620"/>
                <a:gd name="connsiteY5" fmla="*/ 3626462 h 4156549"/>
                <a:gd name="connsiteX6" fmla="*/ 1298713 w 11049620"/>
                <a:gd name="connsiteY6" fmla="*/ 3467436 h 4156549"/>
                <a:gd name="connsiteX7" fmla="*/ 1470991 w 11049620"/>
                <a:gd name="connsiteY7" fmla="*/ 3467436 h 4156549"/>
                <a:gd name="connsiteX8" fmla="*/ 1470991 w 11049620"/>
                <a:gd name="connsiteY8" fmla="*/ 3321662 h 4156549"/>
                <a:gd name="connsiteX9" fmla="*/ 1643269 w 11049620"/>
                <a:gd name="connsiteY9" fmla="*/ 3321662 h 4156549"/>
                <a:gd name="connsiteX10" fmla="*/ 1643269 w 11049620"/>
                <a:gd name="connsiteY10" fmla="*/ 3030114 h 4156549"/>
                <a:gd name="connsiteX11" fmla="*/ 2040834 w 11049620"/>
                <a:gd name="connsiteY11" fmla="*/ 3030114 h 4156549"/>
                <a:gd name="connsiteX12" fmla="*/ 2133600 w 11049620"/>
                <a:gd name="connsiteY12" fmla="*/ 3122880 h 4156549"/>
                <a:gd name="connsiteX13" fmla="*/ 2133600 w 11049620"/>
                <a:gd name="connsiteY13" fmla="*/ 3838497 h 4156549"/>
                <a:gd name="connsiteX14" fmla="*/ 2319130 w 11049620"/>
                <a:gd name="connsiteY14" fmla="*/ 3838497 h 4156549"/>
                <a:gd name="connsiteX15" fmla="*/ 2319130 w 11049620"/>
                <a:gd name="connsiteY15" fmla="*/ 4130045 h 4156549"/>
                <a:gd name="connsiteX16" fmla="*/ 2491408 w 11049620"/>
                <a:gd name="connsiteY16" fmla="*/ 4130045 h 4156549"/>
                <a:gd name="connsiteX17" fmla="*/ 2491408 w 11049620"/>
                <a:gd name="connsiteY17" fmla="*/ 2606045 h 4156549"/>
                <a:gd name="connsiteX18" fmla="*/ 2769704 w 11049620"/>
                <a:gd name="connsiteY18" fmla="*/ 2327749 h 4156549"/>
                <a:gd name="connsiteX19" fmla="*/ 2769704 w 11049620"/>
                <a:gd name="connsiteY19" fmla="*/ 3520445 h 4156549"/>
                <a:gd name="connsiteX20" fmla="*/ 2941982 w 11049620"/>
                <a:gd name="connsiteY20" fmla="*/ 3520445 h 4156549"/>
                <a:gd name="connsiteX21" fmla="*/ 2941982 w 11049620"/>
                <a:gd name="connsiteY21" fmla="*/ 4156549 h 4156549"/>
                <a:gd name="connsiteX22" fmla="*/ 3101008 w 11049620"/>
                <a:gd name="connsiteY22" fmla="*/ 4156549 h 4156549"/>
                <a:gd name="connsiteX23" fmla="*/ 3101008 w 11049620"/>
                <a:gd name="connsiteY23" fmla="*/ 3971019 h 4156549"/>
                <a:gd name="connsiteX24" fmla="*/ 3273287 w 11049620"/>
                <a:gd name="connsiteY24" fmla="*/ 3971019 h 4156549"/>
                <a:gd name="connsiteX25" fmla="*/ 3273287 w 11049620"/>
                <a:gd name="connsiteY25" fmla="*/ 3798740 h 4156549"/>
                <a:gd name="connsiteX26" fmla="*/ 3472069 w 11049620"/>
                <a:gd name="connsiteY26" fmla="*/ 3798740 h 4156549"/>
                <a:gd name="connsiteX27" fmla="*/ 3472069 w 11049620"/>
                <a:gd name="connsiteY27" fmla="*/ 3109627 h 4156549"/>
                <a:gd name="connsiteX28" fmla="*/ 3657600 w 11049620"/>
                <a:gd name="connsiteY28" fmla="*/ 3109627 h 4156549"/>
                <a:gd name="connsiteX29" fmla="*/ 3657600 w 11049620"/>
                <a:gd name="connsiteY29" fmla="*/ 3785488 h 4156549"/>
                <a:gd name="connsiteX30" fmla="*/ 3829878 w 11049620"/>
                <a:gd name="connsiteY30" fmla="*/ 3785488 h 4156549"/>
                <a:gd name="connsiteX31" fmla="*/ 3829878 w 11049620"/>
                <a:gd name="connsiteY31" fmla="*/ 3931262 h 4156549"/>
                <a:gd name="connsiteX32" fmla="*/ 3988904 w 11049620"/>
                <a:gd name="connsiteY32" fmla="*/ 3931262 h 4156549"/>
                <a:gd name="connsiteX33" fmla="*/ 3988904 w 11049620"/>
                <a:gd name="connsiteY33" fmla="*/ 4130045 h 4156549"/>
                <a:gd name="connsiteX34" fmla="*/ 4174434 w 11049620"/>
                <a:gd name="connsiteY34" fmla="*/ 4130045 h 4156549"/>
                <a:gd name="connsiteX35" fmla="*/ 4174434 w 11049620"/>
                <a:gd name="connsiteY35" fmla="*/ 3652966 h 4156549"/>
                <a:gd name="connsiteX36" fmla="*/ 4346713 w 11049620"/>
                <a:gd name="connsiteY36" fmla="*/ 3652966 h 4156549"/>
                <a:gd name="connsiteX37" fmla="*/ 4346713 w 11049620"/>
                <a:gd name="connsiteY37" fmla="*/ 4116793 h 4156549"/>
                <a:gd name="connsiteX38" fmla="*/ 4492487 w 11049620"/>
                <a:gd name="connsiteY38" fmla="*/ 4116793 h 4156549"/>
                <a:gd name="connsiteX39" fmla="*/ 4492487 w 11049620"/>
                <a:gd name="connsiteY39" fmla="*/ 3454184 h 4156549"/>
                <a:gd name="connsiteX40" fmla="*/ 4651513 w 11049620"/>
                <a:gd name="connsiteY40" fmla="*/ 3454184 h 4156549"/>
                <a:gd name="connsiteX41" fmla="*/ 4651513 w 11049620"/>
                <a:gd name="connsiteY41" fmla="*/ 3295158 h 4156549"/>
                <a:gd name="connsiteX42" fmla="*/ 4850295 w 11049620"/>
                <a:gd name="connsiteY42" fmla="*/ 3295158 h 4156549"/>
                <a:gd name="connsiteX43" fmla="*/ 4956313 w 11049620"/>
                <a:gd name="connsiteY43" fmla="*/ 2447019 h 4156549"/>
                <a:gd name="connsiteX44" fmla="*/ 5102087 w 11049620"/>
                <a:gd name="connsiteY44" fmla="*/ 3281906 h 4156549"/>
                <a:gd name="connsiteX45" fmla="*/ 5314121 w 11049620"/>
                <a:gd name="connsiteY45" fmla="*/ 3281906 h 4156549"/>
                <a:gd name="connsiteX46" fmla="*/ 5314121 w 11049620"/>
                <a:gd name="connsiteY46" fmla="*/ 3454184 h 4156549"/>
                <a:gd name="connsiteX47" fmla="*/ 5486400 w 11049620"/>
                <a:gd name="connsiteY47" fmla="*/ 3454184 h 4156549"/>
                <a:gd name="connsiteX48" fmla="*/ 5486400 w 11049620"/>
                <a:gd name="connsiteY48" fmla="*/ 4130045 h 4156549"/>
                <a:gd name="connsiteX49" fmla="*/ 5671930 w 11049620"/>
                <a:gd name="connsiteY49" fmla="*/ 4130045 h 4156549"/>
                <a:gd name="connsiteX50" fmla="*/ 5671930 w 11049620"/>
                <a:gd name="connsiteY50" fmla="*/ 3043366 h 4156549"/>
                <a:gd name="connsiteX51" fmla="*/ 6016487 w 11049620"/>
                <a:gd name="connsiteY51" fmla="*/ 2698809 h 4156549"/>
                <a:gd name="connsiteX52" fmla="*/ 6016487 w 11049620"/>
                <a:gd name="connsiteY52" fmla="*/ 3811993 h 4156549"/>
                <a:gd name="connsiteX53" fmla="*/ 6188765 w 11049620"/>
                <a:gd name="connsiteY53" fmla="*/ 3811993 h 4156549"/>
                <a:gd name="connsiteX54" fmla="*/ 6188765 w 11049620"/>
                <a:gd name="connsiteY54" fmla="*/ 4116793 h 4156549"/>
                <a:gd name="connsiteX55" fmla="*/ 6347791 w 11049620"/>
                <a:gd name="connsiteY55" fmla="*/ 4116793 h 4156549"/>
                <a:gd name="connsiteX56" fmla="*/ 6347791 w 11049620"/>
                <a:gd name="connsiteY56" fmla="*/ 3546949 h 4156549"/>
                <a:gd name="connsiteX57" fmla="*/ 6546574 w 11049620"/>
                <a:gd name="connsiteY57" fmla="*/ 3546949 h 4156549"/>
                <a:gd name="connsiteX58" fmla="*/ 6546574 w 11049620"/>
                <a:gd name="connsiteY58" fmla="*/ 3334914 h 4156549"/>
                <a:gd name="connsiteX59" fmla="*/ 6732104 w 11049620"/>
                <a:gd name="connsiteY59" fmla="*/ 3334914 h 4156549"/>
                <a:gd name="connsiteX60" fmla="*/ 6732104 w 11049620"/>
                <a:gd name="connsiteY60" fmla="*/ 2857836 h 4156549"/>
                <a:gd name="connsiteX61" fmla="*/ 7010400 w 11049620"/>
                <a:gd name="connsiteY61" fmla="*/ 2579540 h 4156549"/>
                <a:gd name="connsiteX62" fmla="*/ 7010400 w 11049620"/>
                <a:gd name="connsiteY62" fmla="*/ 3851749 h 4156549"/>
                <a:gd name="connsiteX63" fmla="*/ 7195930 w 11049620"/>
                <a:gd name="connsiteY63" fmla="*/ 3851749 h 4156549"/>
                <a:gd name="connsiteX64" fmla="*/ 7195930 w 11049620"/>
                <a:gd name="connsiteY64" fmla="*/ 4130045 h 4156549"/>
                <a:gd name="connsiteX65" fmla="*/ 7394713 w 11049620"/>
                <a:gd name="connsiteY65" fmla="*/ 4130045 h 4156549"/>
                <a:gd name="connsiteX66" fmla="*/ 7394713 w 11049620"/>
                <a:gd name="connsiteY66" fmla="*/ 2897593 h 4156549"/>
                <a:gd name="connsiteX67" fmla="*/ 7726017 w 11049620"/>
                <a:gd name="connsiteY67" fmla="*/ 2897593 h 4156549"/>
                <a:gd name="connsiteX68" fmla="*/ 7845287 w 11049620"/>
                <a:gd name="connsiteY68" fmla="*/ 3016863 h 4156549"/>
                <a:gd name="connsiteX69" fmla="*/ 7845287 w 11049620"/>
                <a:gd name="connsiteY69" fmla="*/ 3652966 h 4156549"/>
                <a:gd name="connsiteX70" fmla="*/ 8017565 w 11049620"/>
                <a:gd name="connsiteY70" fmla="*/ 3652966 h 4156549"/>
                <a:gd name="connsiteX71" fmla="*/ 8017565 w 11049620"/>
                <a:gd name="connsiteY71" fmla="*/ 3838497 h 4156549"/>
                <a:gd name="connsiteX72" fmla="*/ 8189843 w 11049620"/>
                <a:gd name="connsiteY72" fmla="*/ 3838497 h 4156549"/>
                <a:gd name="connsiteX73" fmla="*/ 8189843 w 11049620"/>
                <a:gd name="connsiteY73" fmla="*/ 4156549 h 4156549"/>
                <a:gd name="connsiteX74" fmla="*/ 8362121 w 11049620"/>
                <a:gd name="connsiteY74" fmla="*/ 4156549 h 4156549"/>
                <a:gd name="connsiteX75" fmla="*/ 8362121 w 11049620"/>
                <a:gd name="connsiteY75" fmla="*/ 2685558 h 4156549"/>
                <a:gd name="connsiteX76" fmla="*/ 8507895 w 11049620"/>
                <a:gd name="connsiteY76" fmla="*/ 2539784 h 4156549"/>
                <a:gd name="connsiteX77" fmla="*/ 8653669 w 11049620"/>
                <a:gd name="connsiteY77" fmla="*/ 2685558 h 4156549"/>
                <a:gd name="connsiteX78" fmla="*/ 8653669 w 11049620"/>
                <a:gd name="connsiteY78" fmla="*/ 4130045 h 4156549"/>
                <a:gd name="connsiteX79" fmla="*/ 8865704 w 11049620"/>
                <a:gd name="connsiteY79" fmla="*/ 4130045 h 4156549"/>
                <a:gd name="connsiteX80" fmla="*/ 8865704 w 11049620"/>
                <a:gd name="connsiteY80" fmla="*/ 3281906 h 4156549"/>
                <a:gd name="connsiteX81" fmla="*/ 9157252 w 11049620"/>
                <a:gd name="connsiteY81" fmla="*/ 2990358 h 4156549"/>
                <a:gd name="connsiteX82" fmla="*/ 9157252 w 11049620"/>
                <a:gd name="connsiteY82" fmla="*/ 2526532 h 4156549"/>
                <a:gd name="connsiteX83" fmla="*/ 9369287 w 11049620"/>
                <a:gd name="connsiteY83" fmla="*/ 2314497 h 4156549"/>
                <a:gd name="connsiteX84" fmla="*/ 9369287 w 11049620"/>
                <a:gd name="connsiteY84" fmla="*/ 3308410 h 4156549"/>
                <a:gd name="connsiteX85" fmla="*/ 9568069 w 11049620"/>
                <a:gd name="connsiteY85" fmla="*/ 3308410 h 4156549"/>
                <a:gd name="connsiteX86" fmla="*/ 9568069 w 11049620"/>
                <a:gd name="connsiteY86" fmla="*/ 3613210 h 4156549"/>
                <a:gd name="connsiteX87" fmla="*/ 9753600 w 11049620"/>
                <a:gd name="connsiteY87" fmla="*/ 3613210 h 4156549"/>
                <a:gd name="connsiteX88" fmla="*/ 9753600 w 11049620"/>
                <a:gd name="connsiteY88" fmla="*/ 4143297 h 4156549"/>
                <a:gd name="connsiteX89" fmla="*/ 9952382 w 11049620"/>
                <a:gd name="connsiteY89" fmla="*/ 4143297 h 4156549"/>
                <a:gd name="connsiteX90" fmla="*/ 9952382 w 11049620"/>
                <a:gd name="connsiteY90" fmla="*/ 3613210 h 4156549"/>
                <a:gd name="connsiteX91" fmla="*/ 10137913 w 11049620"/>
                <a:gd name="connsiteY91" fmla="*/ 3427679 h 4156549"/>
                <a:gd name="connsiteX92" fmla="*/ 10137913 w 11049620"/>
                <a:gd name="connsiteY92" fmla="*/ 4130045 h 4156549"/>
                <a:gd name="connsiteX93" fmla="*/ 10455965 w 11049620"/>
                <a:gd name="connsiteY93" fmla="*/ 4130045 h 4156549"/>
                <a:gd name="connsiteX94" fmla="*/ 10455965 w 11049620"/>
                <a:gd name="connsiteY94" fmla="*/ 1068793 h 4156549"/>
                <a:gd name="connsiteX95" fmla="*/ 10787269 w 11049620"/>
                <a:gd name="connsiteY95" fmla="*/ 737489 h 4156549"/>
                <a:gd name="connsiteX96" fmla="*/ 10584859 w 11049620"/>
                <a:gd name="connsiteY96" fmla="*/ 18904 h 4156549"/>
                <a:gd name="connsiteX97" fmla="*/ 11049620 w 11049620"/>
                <a:gd name="connsiteY97" fmla="*/ 535601 h 4156549"/>
                <a:gd name="connsiteX98" fmla="*/ 11043065 w 11049620"/>
                <a:gd name="connsiteY98" fmla="*/ 508722 h 4156549"/>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1043065 w 11049620"/>
                <a:gd name="connsiteY98" fmla="*/ 489818 h 4137645"/>
                <a:gd name="connsiteX0" fmla="*/ 0 w 11049620"/>
                <a:gd name="connsiteY0" fmla="*/ 4429639 h 4482648"/>
                <a:gd name="connsiteX1" fmla="*/ 755374 w 11049620"/>
                <a:gd name="connsiteY1" fmla="*/ 4429639 h 4482648"/>
                <a:gd name="connsiteX2" fmla="*/ 755374 w 11049620"/>
                <a:gd name="connsiteY2" fmla="*/ 3475483 h 4482648"/>
                <a:gd name="connsiteX3" fmla="*/ 1152939 w 11049620"/>
                <a:gd name="connsiteY3" fmla="*/ 3077918 h 4482648"/>
                <a:gd name="connsiteX4" fmla="*/ 1152939 w 11049620"/>
                <a:gd name="connsiteY4" fmla="*/ 3952561 h 4482648"/>
                <a:gd name="connsiteX5" fmla="*/ 1298713 w 11049620"/>
                <a:gd name="connsiteY5" fmla="*/ 3952561 h 4482648"/>
                <a:gd name="connsiteX6" fmla="*/ 1298713 w 11049620"/>
                <a:gd name="connsiteY6" fmla="*/ 3793535 h 4482648"/>
                <a:gd name="connsiteX7" fmla="*/ 1470991 w 11049620"/>
                <a:gd name="connsiteY7" fmla="*/ 3793535 h 4482648"/>
                <a:gd name="connsiteX8" fmla="*/ 1470991 w 11049620"/>
                <a:gd name="connsiteY8" fmla="*/ 3647761 h 4482648"/>
                <a:gd name="connsiteX9" fmla="*/ 1643269 w 11049620"/>
                <a:gd name="connsiteY9" fmla="*/ 3647761 h 4482648"/>
                <a:gd name="connsiteX10" fmla="*/ 1643269 w 11049620"/>
                <a:gd name="connsiteY10" fmla="*/ 3356213 h 4482648"/>
                <a:gd name="connsiteX11" fmla="*/ 2040834 w 11049620"/>
                <a:gd name="connsiteY11" fmla="*/ 3356213 h 4482648"/>
                <a:gd name="connsiteX12" fmla="*/ 2133600 w 11049620"/>
                <a:gd name="connsiteY12" fmla="*/ 3448979 h 4482648"/>
                <a:gd name="connsiteX13" fmla="*/ 2133600 w 11049620"/>
                <a:gd name="connsiteY13" fmla="*/ 4164596 h 4482648"/>
                <a:gd name="connsiteX14" fmla="*/ 2319130 w 11049620"/>
                <a:gd name="connsiteY14" fmla="*/ 4164596 h 4482648"/>
                <a:gd name="connsiteX15" fmla="*/ 2319130 w 11049620"/>
                <a:gd name="connsiteY15" fmla="*/ 4456144 h 4482648"/>
                <a:gd name="connsiteX16" fmla="*/ 2491408 w 11049620"/>
                <a:gd name="connsiteY16" fmla="*/ 4456144 h 4482648"/>
                <a:gd name="connsiteX17" fmla="*/ 2491408 w 11049620"/>
                <a:gd name="connsiteY17" fmla="*/ 2932144 h 4482648"/>
                <a:gd name="connsiteX18" fmla="*/ 2769704 w 11049620"/>
                <a:gd name="connsiteY18" fmla="*/ 2653848 h 4482648"/>
                <a:gd name="connsiteX19" fmla="*/ 2769704 w 11049620"/>
                <a:gd name="connsiteY19" fmla="*/ 3846544 h 4482648"/>
                <a:gd name="connsiteX20" fmla="*/ 2941982 w 11049620"/>
                <a:gd name="connsiteY20" fmla="*/ 3846544 h 4482648"/>
                <a:gd name="connsiteX21" fmla="*/ 2941982 w 11049620"/>
                <a:gd name="connsiteY21" fmla="*/ 4482648 h 4482648"/>
                <a:gd name="connsiteX22" fmla="*/ 3101008 w 11049620"/>
                <a:gd name="connsiteY22" fmla="*/ 4482648 h 4482648"/>
                <a:gd name="connsiteX23" fmla="*/ 3101008 w 11049620"/>
                <a:gd name="connsiteY23" fmla="*/ 4297118 h 4482648"/>
                <a:gd name="connsiteX24" fmla="*/ 3273287 w 11049620"/>
                <a:gd name="connsiteY24" fmla="*/ 4297118 h 4482648"/>
                <a:gd name="connsiteX25" fmla="*/ 3273287 w 11049620"/>
                <a:gd name="connsiteY25" fmla="*/ 4124839 h 4482648"/>
                <a:gd name="connsiteX26" fmla="*/ 3472069 w 11049620"/>
                <a:gd name="connsiteY26" fmla="*/ 4124839 h 4482648"/>
                <a:gd name="connsiteX27" fmla="*/ 3472069 w 11049620"/>
                <a:gd name="connsiteY27" fmla="*/ 3435726 h 4482648"/>
                <a:gd name="connsiteX28" fmla="*/ 3657600 w 11049620"/>
                <a:gd name="connsiteY28" fmla="*/ 3435726 h 4482648"/>
                <a:gd name="connsiteX29" fmla="*/ 3657600 w 11049620"/>
                <a:gd name="connsiteY29" fmla="*/ 4111587 h 4482648"/>
                <a:gd name="connsiteX30" fmla="*/ 3829878 w 11049620"/>
                <a:gd name="connsiteY30" fmla="*/ 4111587 h 4482648"/>
                <a:gd name="connsiteX31" fmla="*/ 3829878 w 11049620"/>
                <a:gd name="connsiteY31" fmla="*/ 4257361 h 4482648"/>
                <a:gd name="connsiteX32" fmla="*/ 3988904 w 11049620"/>
                <a:gd name="connsiteY32" fmla="*/ 4257361 h 4482648"/>
                <a:gd name="connsiteX33" fmla="*/ 3988904 w 11049620"/>
                <a:gd name="connsiteY33" fmla="*/ 4456144 h 4482648"/>
                <a:gd name="connsiteX34" fmla="*/ 4174434 w 11049620"/>
                <a:gd name="connsiteY34" fmla="*/ 4456144 h 4482648"/>
                <a:gd name="connsiteX35" fmla="*/ 4174434 w 11049620"/>
                <a:gd name="connsiteY35" fmla="*/ 3979065 h 4482648"/>
                <a:gd name="connsiteX36" fmla="*/ 4346713 w 11049620"/>
                <a:gd name="connsiteY36" fmla="*/ 3979065 h 4482648"/>
                <a:gd name="connsiteX37" fmla="*/ 4346713 w 11049620"/>
                <a:gd name="connsiteY37" fmla="*/ 4442892 h 4482648"/>
                <a:gd name="connsiteX38" fmla="*/ 4492487 w 11049620"/>
                <a:gd name="connsiteY38" fmla="*/ 4442892 h 4482648"/>
                <a:gd name="connsiteX39" fmla="*/ 4492487 w 11049620"/>
                <a:gd name="connsiteY39" fmla="*/ 3780283 h 4482648"/>
                <a:gd name="connsiteX40" fmla="*/ 4651513 w 11049620"/>
                <a:gd name="connsiteY40" fmla="*/ 3780283 h 4482648"/>
                <a:gd name="connsiteX41" fmla="*/ 4651513 w 11049620"/>
                <a:gd name="connsiteY41" fmla="*/ 3621257 h 4482648"/>
                <a:gd name="connsiteX42" fmla="*/ 4850295 w 11049620"/>
                <a:gd name="connsiteY42" fmla="*/ 3621257 h 4482648"/>
                <a:gd name="connsiteX43" fmla="*/ 4956313 w 11049620"/>
                <a:gd name="connsiteY43" fmla="*/ 2773118 h 4482648"/>
                <a:gd name="connsiteX44" fmla="*/ 5102087 w 11049620"/>
                <a:gd name="connsiteY44" fmla="*/ 3608005 h 4482648"/>
                <a:gd name="connsiteX45" fmla="*/ 5314121 w 11049620"/>
                <a:gd name="connsiteY45" fmla="*/ 3608005 h 4482648"/>
                <a:gd name="connsiteX46" fmla="*/ 5314121 w 11049620"/>
                <a:gd name="connsiteY46" fmla="*/ 3780283 h 4482648"/>
                <a:gd name="connsiteX47" fmla="*/ 5486400 w 11049620"/>
                <a:gd name="connsiteY47" fmla="*/ 3780283 h 4482648"/>
                <a:gd name="connsiteX48" fmla="*/ 5486400 w 11049620"/>
                <a:gd name="connsiteY48" fmla="*/ 4456144 h 4482648"/>
                <a:gd name="connsiteX49" fmla="*/ 5671930 w 11049620"/>
                <a:gd name="connsiteY49" fmla="*/ 4456144 h 4482648"/>
                <a:gd name="connsiteX50" fmla="*/ 5671930 w 11049620"/>
                <a:gd name="connsiteY50" fmla="*/ 3369465 h 4482648"/>
                <a:gd name="connsiteX51" fmla="*/ 6016487 w 11049620"/>
                <a:gd name="connsiteY51" fmla="*/ 3024908 h 4482648"/>
                <a:gd name="connsiteX52" fmla="*/ 6016487 w 11049620"/>
                <a:gd name="connsiteY52" fmla="*/ 4138092 h 4482648"/>
                <a:gd name="connsiteX53" fmla="*/ 6188765 w 11049620"/>
                <a:gd name="connsiteY53" fmla="*/ 4138092 h 4482648"/>
                <a:gd name="connsiteX54" fmla="*/ 6188765 w 11049620"/>
                <a:gd name="connsiteY54" fmla="*/ 4442892 h 4482648"/>
                <a:gd name="connsiteX55" fmla="*/ 6347791 w 11049620"/>
                <a:gd name="connsiteY55" fmla="*/ 4442892 h 4482648"/>
                <a:gd name="connsiteX56" fmla="*/ 6347791 w 11049620"/>
                <a:gd name="connsiteY56" fmla="*/ 3873048 h 4482648"/>
                <a:gd name="connsiteX57" fmla="*/ 6546574 w 11049620"/>
                <a:gd name="connsiteY57" fmla="*/ 3873048 h 4482648"/>
                <a:gd name="connsiteX58" fmla="*/ 6546574 w 11049620"/>
                <a:gd name="connsiteY58" fmla="*/ 3661013 h 4482648"/>
                <a:gd name="connsiteX59" fmla="*/ 6732104 w 11049620"/>
                <a:gd name="connsiteY59" fmla="*/ 3661013 h 4482648"/>
                <a:gd name="connsiteX60" fmla="*/ 6732104 w 11049620"/>
                <a:gd name="connsiteY60" fmla="*/ 3183935 h 4482648"/>
                <a:gd name="connsiteX61" fmla="*/ 7010400 w 11049620"/>
                <a:gd name="connsiteY61" fmla="*/ 2905639 h 4482648"/>
                <a:gd name="connsiteX62" fmla="*/ 7010400 w 11049620"/>
                <a:gd name="connsiteY62" fmla="*/ 4177848 h 4482648"/>
                <a:gd name="connsiteX63" fmla="*/ 7195930 w 11049620"/>
                <a:gd name="connsiteY63" fmla="*/ 4177848 h 4482648"/>
                <a:gd name="connsiteX64" fmla="*/ 7195930 w 11049620"/>
                <a:gd name="connsiteY64" fmla="*/ 4456144 h 4482648"/>
                <a:gd name="connsiteX65" fmla="*/ 7394713 w 11049620"/>
                <a:gd name="connsiteY65" fmla="*/ 4456144 h 4482648"/>
                <a:gd name="connsiteX66" fmla="*/ 7394713 w 11049620"/>
                <a:gd name="connsiteY66" fmla="*/ 3223692 h 4482648"/>
                <a:gd name="connsiteX67" fmla="*/ 7726017 w 11049620"/>
                <a:gd name="connsiteY67" fmla="*/ 3223692 h 4482648"/>
                <a:gd name="connsiteX68" fmla="*/ 7845287 w 11049620"/>
                <a:gd name="connsiteY68" fmla="*/ 3342962 h 4482648"/>
                <a:gd name="connsiteX69" fmla="*/ 7845287 w 11049620"/>
                <a:gd name="connsiteY69" fmla="*/ 3979065 h 4482648"/>
                <a:gd name="connsiteX70" fmla="*/ 8017565 w 11049620"/>
                <a:gd name="connsiteY70" fmla="*/ 3979065 h 4482648"/>
                <a:gd name="connsiteX71" fmla="*/ 8017565 w 11049620"/>
                <a:gd name="connsiteY71" fmla="*/ 4164596 h 4482648"/>
                <a:gd name="connsiteX72" fmla="*/ 8189843 w 11049620"/>
                <a:gd name="connsiteY72" fmla="*/ 4164596 h 4482648"/>
                <a:gd name="connsiteX73" fmla="*/ 8189843 w 11049620"/>
                <a:gd name="connsiteY73" fmla="*/ 4482648 h 4482648"/>
                <a:gd name="connsiteX74" fmla="*/ 8362121 w 11049620"/>
                <a:gd name="connsiteY74" fmla="*/ 4482648 h 4482648"/>
                <a:gd name="connsiteX75" fmla="*/ 8362121 w 11049620"/>
                <a:gd name="connsiteY75" fmla="*/ 3011657 h 4482648"/>
                <a:gd name="connsiteX76" fmla="*/ 8507895 w 11049620"/>
                <a:gd name="connsiteY76" fmla="*/ 2865883 h 4482648"/>
                <a:gd name="connsiteX77" fmla="*/ 8653669 w 11049620"/>
                <a:gd name="connsiteY77" fmla="*/ 3011657 h 4482648"/>
                <a:gd name="connsiteX78" fmla="*/ 8653669 w 11049620"/>
                <a:gd name="connsiteY78" fmla="*/ 4456144 h 4482648"/>
                <a:gd name="connsiteX79" fmla="*/ 8865704 w 11049620"/>
                <a:gd name="connsiteY79" fmla="*/ 4456144 h 4482648"/>
                <a:gd name="connsiteX80" fmla="*/ 8865704 w 11049620"/>
                <a:gd name="connsiteY80" fmla="*/ 3608005 h 4482648"/>
                <a:gd name="connsiteX81" fmla="*/ 9157252 w 11049620"/>
                <a:gd name="connsiteY81" fmla="*/ 3316457 h 4482648"/>
                <a:gd name="connsiteX82" fmla="*/ 9157252 w 11049620"/>
                <a:gd name="connsiteY82" fmla="*/ 2852631 h 4482648"/>
                <a:gd name="connsiteX83" fmla="*/ 9369287 w 11049620"/>
                <a:gd name="connsiteY83" fmla="*/ 2640596 h 4482648"/>
                <a:gd name="connsiteX84" fmla="*/ 9369287 w 11049620"/>
                <a:gd name="connsiteY84" fmla="*/ 3634509 h 4482648"/>
                <a:gd name="connsiteX85" fmla="*/ 9568069 w 11049620"/>
                <a:gd name="connsiteY85" fmla="*/ 3634509 h 4482648"/>
                <a:gd name="connsiteX86" fmla="*/ 9568069 w 11049620"/>
                <a:gd name="connsiteY86" fmla="*/ 3939309 h 4482648"/>
                <a:gd name="connsiteX87" fmla="*/ 9753600 w 11049620"/>
                <a:gd name="connsiteY87" fmla="*/ 3939309 h 4482648"/>
                <a:gd name="connsiteX88" fmla="*/ 9753600 w 11049620"/>
                <a:gd name="connsiteY88" fmla="*/ 4469396 h 4482648"/>
                <a:gd name="connsiteX89" fmla="*/ 9952382 w 11049620"/>
                <a:gd name="connsiteY89" fmla="*/ 4469396 h 4482648"/>
                <a:gd name="connsiteX90" fmla="*/ 9952382 w 11049620"/>
                <a:gd name="connsiteY90" fmla="*/ 3939309 h 4482648"/>
                <a:gd name="connsiteX91" fmla="*/ 10137913 w 11049620"/>
                <a:gd name="connsiteY91" fmla="*/ 3753778 h 4482648"/>
                <a:gd name="connsiteX92" fmla="*/ 10137913 w 11049620"/>
                <a:gd name="connsiteY92" fmla="*/ 4456144 h 4482648"/>
                <a:gd name="connsiteX93" fmla="*/ 10455965 w 11049620"/>
                <a:gd name="connsiteY93" fmla="*/ 4456144 h 4482648"/>
                <a:gd name="connsiteX94" fmla="*/ 10455965 w 11049620"/>
                <a:gd name="connsiteY94" fmla="*/ 1394892 h 4482648"/>
                <a:gd name="connsiteX95" fmla="*/ 10787269 w 11049620"/>
                <a:gd name="connsiteY95" fmla="*/ 1063588 h 4482648"/>
                <a:gd name="connsiteX96" fmla="*/ 10584859 w 11049620"/>
                <a:gd name="connsiteY96" fmla="*/ 345003 h 4482648"/>
                <a:gd name="connsiteX97" fmla="*/ 11049620 w 11049620"/>
                <a:gd name="connsiteY97" fmla="*/ 861700 h 4482648"/>
                <a:gd name="connsiteX98" fmla="*/ 10584738 w 11049620"/>
                <a:gd name="connsiteY98" fmla="*/ 415638 h 4482648"/>
                <a:gd name="connsiteX0" fmla="*/ 0 w 11133052"/>
                <a:gd name="connsiteY0" fmla="*/ 4084636 h 4137645"/>
                <a:gd name="connsiteX1" fmla="*/ 755374 w 11133052"/>
                <a:gd name="connsiteY1" fmla="*/ 4084636 h 4137645"/>
                <a:gd name="connsiteX2" fmla="*/ 755374 w 11133052"/>
                <a:gd name="connsiteY2" fmla="*/ 3130480 h 4137645"/>
                <a:gd name="connsiteX3" fmla="*/ 1152939 w 11133052"/>
                <a:gd name="connsiteY3" fmla="*/ 2732915 h 4137645"/>
                <a:gd name="connsiteX4" fmla="*/ 1152939 w 11133052"/>
                <a:gd name="connsiteY4" fmla="*/ 3607558 h 4137645"/>
                <a:gd name="connsiteX5" fmla="*/ 1298713 w 11133052"/>
                <a:gd name="connsiteY5" fmla="*/ 3607558 h 4137645"/>
                <a:gd name="connsiteX6" fmla="*/ 1298713 w 11133052"/>
                <a:gd name="connsiteY6" fmla="*/ 3448532 h 4137645"/>
                <a:gd name="connsiteX7" fmla="*/ 1470991 w 11133052"/>
                <a:gd name="connsiteY7" fmla="*/ 3448532 h 4137645"/>
                <a:gd name="connsiteX8" fmla="*/ 1470991 w 11133052"/>
                <a:gd name="connsiteY8" fmla="*/ 3302758 h 4137645"/>
                <a:gd name="connsiteX9" fmla="*/ 1643269 w 11133052"/>
                <a:gd name="connsiteY9" fmla="*/ 3302758 h 4137645"/>
                <a:gd name="connsiteX10" fmla="*/ 1643269 w 11133052"/>
                <a:gd name="connsiteY10" fmla="*/ 3011210 h 4137645"/>
                <a:gd name="connsiteX11" fmla="*/ 2040834 w 11133052"/>
                <a:gd name="connsiteY11" fmla="*/ 3011210 h 4137645"/>
                <a:gd name="connsiteX12" fmla="*/ 2133600 w 11133052"/>
                <a:gd name="connsiteY12" fmla="*/ 3103976 h 4137645"/>
                <a:gd name="connsiteX13" fmla="*/ 2133600 w 11133052"/>
                <a:gd name="connsiteY13" fmla="*/ 3819593 h 4137645"/>
                <a:gd name="connsiteX14" fmla="*/ 2319130 w 11133052"/>
                <a:gd name="connsiteY14" fmla="*/ 3819593 h 4137645"/>
                <a:gd name="connsiteX15" fmla="*/ 2319130 w 11133052"/>
                <a:gd name="connsiteY15" fmla="*/ 4111141 h 4137645"/>
                <a:gd name="connsiteX16" fmla="*/ 2491408 w 11133052"/>
                <a:gd name="connsiteY16" fmla="*/ 4111141 h 4137645"/>
                <a:gd name="connsiteX17" fmla="*/ 2491408 w 11133052"/>
                <a:gd name="connsiteY17" fmla="*/ 2587141 h 4137645"/>
                <a:gd name="connsiteX18" fmla="*/ 2769704 w 11133052"/>
                <a:gd name="connsiteY18" fmla="*/ 2308845 h 4137645"/>
                <a:gd name="connsiteX19" fmla="*/ 2769704 w 11133052"/>
                <a:gd name="connsiteY19" fmla="*/ 3501541 h 4137645"/>
                <a:gd name="connsiteX20" fmla="*/ 2941982 w 11133052"/>
                <a:gd name="connsiteY20" fmla="*/ 3501541 h 4137645"/>
                <a:gd name="connsiteX21" fmla="*/ 2941982 w 11133052"/>
                <a:gd name="connsiteY21" fmla="*/ 4137645 h 4137645"/>
                <a:gd name="connsiteX22" fmla="*/ 3101008 w 11133052"/>
                <a:gd name="connsiteY22" fmla="*/ 4137645 h 4137645"/>
                <a:gd name="connsiteX23" fmla="*/ 3101008 w 11133052"/>
                <a:gd name="connsiteY23" fmla="*/ 3952115 h 4137645"/>
                <a:gd name="connsiteX24" fmla="*/ 3273287 w 11133052"/>
                <a:gd name="connsiteY24" fmla="*/ 3952115 h 4137645"/>
                <a:gd name="connsiteX25" fmla="*/ 3273287 w 11133052"/>
                <a:gd name="connsiteY25" fmla="*/ 3779836 h 4137645"/>
                <a:gd name="connsiteX26" fmla="*/ 3472069 w 11133052"/>
                <a:gd name="connsiteY26" fmla="*/ 3779836 h 4137645"/>
                <a:gd name="connsiteX27" fmla="*/ 3472069 w 11133052"/>
                <a:gd name="connsiteY27" fmla="*/ 3090723 h 4137645"/>
                <a:gd name="connsiteX28" fmla="*/ 3657600 w 11133052"/>
                <a:gd name="connsiteY28" fmla="*/ 3090723 h 4137645"/>
                <a:gd name="connsiteX29" fmla="*/ 3657600 w 11133052"/>
                <a:gd name="connsiteY29" fmla="*/ 3766584 h 4137645"/>
                <a:gd name="connsiteX30" fmla="*/ 3829878 w 11133052"/>
                <a:gd name="connsiteY30" fmla="*/ 3766584 h 4137645"/>
                <a:gd name="connsiteX31" fmla="*/ 3829878 w 11133052"/>
                <a:gd name="connsiteY31" fmla="*/ 3912358 h 4137645"/>
                <a:gd name="connsiteX32" fmla="*/ 3988904 w 11133052"/>
                <a:gd name="connsiteY32" fmla="*/ 3912358 h 4137645"/>
                <a:gd name="connsiteX33" fmla="*/ 3988904 w 11133052"/>
                <a:gd name="connsiteY33" fmla="*/ 4111141 h 4137645"/>
                <a:gd name="connsiteX34" fmla="*/ 4174434 w 11133052"/>
                <a:gd name="connsiteY34" fmla="*/ 4111141 h 4137645"/>
                <a:gd name="connsiteX35" fmla="*/ 4174434 w 11133052"/>
                <a:gd name="connsiteY35" fmla="*/ 3634062 h 4137645"/>
                <a:gd name="connsiteX36" fmla="*/ 4346713 w 11133052"/>
                <a:gd name="connsiteY36" fmla="*/ 3634062 h 4137645"/>
                <a:gd name="connsiteX37" fmla="*/ 4346713 w 11133052"/>
                <a:gd name="connsiteY37" fmla="*/ 4097889 h 4137645"/>
                <a:gd name="connsiteX38" fmla="*/ 4492487 w 11133052"/>
                <a:gd name="connsiteY38" fmla="*/ 4097889 h 4137645"/>
                <a:gd name="connsiteX39" fmla="*/ 4492487 w 11133052"/>
                <a:gd name="connsiteY39" fmla="*/ 3435280 h 4137645"/>
                <a:gd name="connsiteX40" fmla="*/ 4651513 w 11133052"/>
                <a:gd name="connsiteY40" fmla="*/ 3435280 h 4137645"/>
                <a:gd name="connsiteX41" fmla="*/ 4651513 w 11133052"/>
                <a:gd name="connsiteY41" fmla="*/ 3276254 h 4137645"/>
                <a:gd name="connsiteX42" fmla="*/ 4850295 w 11133052"/>
                <a:gd name="connsiteY42" fmla="*/ 3276254 h 4137645"/>
                <a:gd name="connsiteX43" fmla="*/ 4956313 w 11133052"/>
                <a:gd name="connsiteY43" fmla="*/ 2428115 h 4137645"/>
                <a:gd name="connsiteX44" fmla="*/ 5102087 w 11133052"/>
                <a:gd name="connsiteY44" fmla="*/ 3263002 h 4137645"/>
                <a:gd name="connsiteX45" fmla="*/ 5314121 w 11133052"/>
                <a:gd name="connsiteY45" fmla="*/ 3263002 h 4137645"/>
                <a:gd name="connsiteX46" fmla="*/ 5314121 w 11133052"/>
                <a:gd name="connsiteY46" fmla="*/ 3435280 h 4137645"/>
                <a:gd name="connsiteX47" fmla="*/ 5486400 w 11133052"/>
                <a:gd name="connsiteY47" fmla="*/ 3435280 h 4137645"/>
                <a:gd name="connsiteX48" fmla="*/ 5486400 w 11133052"/>
                <a:gd name="connsiteY48" fmla="*/ 4111141 h 4137645"/>
                <a:gd name="connsiteX49" fmla="*/ 5671930 w 11133052"/>
                <a:gd name="connsiteY49" fmla="*/ 4111141 h 4137645"/>
                <a:gd name="connsiteX50" fmla="*/ 5671930 w 11133052"/>
                <a:gd name="connsiteY50" fmla="*/ 3024462 h 4137645"/>
                <a:gd name="connsiteX51" fmla="*/ 6016487 w 11133052"/>
                <a:gd name="connsiteY51" fmla="*/ 2679905 h 4137645"/>
                <a:gd name="connsiteX52" fmla="*/ 6016487 w 11133052"/>
                <a:gd name="connsiteY52" fmla="*/ 3793089 h 4137645"/>
                <a:gd name="connsiteX53" fmla="*/ 6188765 w 11133052"/>
                <a:gd name="connsiteY53" fmla="*/ 3793089 h 4137645"/>
                <a:gd name="connsiteX54" fmla="*/ 6188765 w 11133052"/>
                <a:gd name="connsiteY54" fmla="*/ 4097889 h 4137645"/>
                <a:gd name="connsiteX55" fmla="*/ 6347791 w 11133052"/>
                <a:gd name="connsiteY55" fmla="*/ 4097889 h 4137645"/>
                <a:gd name="connsiteX56" fmla="*/ 6347791 w 11133052"/>
                <a:gd name="connsiteY56" fmla="*/ 3528045 h 4137645"/>
                <a:gd name="connsiteX57" fmla="*/ 6546574 w 11133052"/>
                <a:gd name="connsiteY57" fmla="*/ 3528045 h 4137645"/>
                <a:gd name="connsiteX58" fmla="*/ 6546574 w 11133052"/>
                <a:gd name="connsiteY58" fmla="*/ 3316010 h 4137645"/>
                <a:gd name="connsiteX59" fmla="*/ 6732104 w 11133052"/>
                <a:gd name="connsiteY59" fmla="*/ 3316010 h 4137645"/>
                <a:gd name="connsiteX60" fmla="*/ 6732104 w 11133052"/>
                <a:gd name="connsiteY60" fmla="*/ 2838932 h 4137645"/>
                <a:gd name="connsiteX61" fmla="*/ 7010400 w 11133052"/>
                <a:gd name="connsiteY61" fmla="*/ 2560636 h 4137645"/>
                <a:gd name="connsiteX62" fmla="*/ 7010400 w 11133052"/>
                <a:gd name="connsiteY62" fmla="*/ 3832845 h 4137645"/>
                <a:gd name="connsiteX63" fmla="*/ 7195930 w 11133052"/>
                <a:gd name="connsiteY63" fmla="*/ 3832845 h 4137645"/>
                <a:gd name="connsiteX64" fmla="*/ 7195930 w 11133052"/>
                <a:gd name="connsiteY64" fmla="*/ 4111141 h 4137645"/>
                <a:gd name="connsiteX65" fmla="*/ 7394713 w 11133052"/>
                <a:gd name="connsiteY65" fmla="*/ 4111141 h 4137645"/>
                <a:gd name="connsiteX66" fmla="*/ 7394713 w 11133052"/>
                <a:gd name="connsiteY66" fmla="*/ 2878689 h 4137645"/>
                <a:gd name="connsiteX67" fmla="*/ 7726017 w 11133052"/>
                <a:gd name="connsiteY67" fmla="*/ 2878689 h 4137645"/>
                <a:gd name="connsiteX68" fmla="*/ 7845287 w 11133052"/>
                <a:gd name="connsiteY68" fmla="*/ 2997959 h 4137645"/>
                <a:gd name="connsiteX69" fmla="*/ 7845287 w 11133052"/>
                <a:gd name="connsiteY69" fmla="*/ 3634062 h 4137645"/>
                <a:gd name="connsiteX70" fmla="*/ 8017565 w 11133052"/>
                <a:gd name="connsiteY70" fmla="*/ 3634062 h 4137645"/>
                <a:gd name="connsiteX71" fmla="*/ 8017565 w 11133052"/>
                <a:gd name="connsiteY71" fmla="*/ 3819593 h 4137645"/>
                <a:gd name="connsiteX72" fmla="*/ 8189843 w 11133052"/>
                <a:gd name="connsiteY72" fmla="*/ 3819593 h 4137645"/>
                <a:gd name="connsiteX73" fmla="*/ 8189843 w 11133052"/>
                <a:gd name="connsiteY73" fmla="*/ 4137645 h 4137645"/>
                <a:gd name="connsiteX74" fmla="*/ 8362121 w 11133052"/>
                <a:gd name="connsiteY74" fmla="*/ 4137645 h 4137645"/>
                <a:gd name="connsiteX75" fmla="*/ 8362121 w 11133052"/>
                <a:gd name="connsiteY75" fmla="*/ 2666654 h 4137645"/>
                <a:gd name="connsiteX76" fmla="*/ 8507895 w 11133052"/>
                <a:gd name="connsiteY76" fmla="*/ 2520880 h 4137645"/>
                <a:gd name="connsiteX77" fmla="*/ 8653669 w 11133052"/>
                <a:gd name="connsiteY77" fmla="*/ 2666654 h 4137645"/>
                <a:gd name="connsiteX78" fmla="*/ 8653669 w 11133052"/>
                <a:gd name="connsiteY78" fmla="*/ 4111141 h 4137645"/>
                <a:gd name="connsiteX79" fmla="*/ 8865704 w 11133052"/>
                <a:gd name="connsiteY79" fmla="*/ 4111141 h 4137645"/>
                <a:gd name="connsiteX80" fmla="*/ 8865704 w 11133052"/>
                <a:gd name="connsiteY80" fmla="*/ 3263002 h 4137645"/>
                <a:gd name="connsiteX81" fmla="*/ 9157252 w 11133052"/>
                <a:gd name="connsiteY81" fmla="*/ 2971454 h 4137645"/>
                <a:gd name="connsiteX82" fmla="*/ 9157252 w 11133052"/>
                <a:gd name="connsiteY82" fmla="*/ 2507628 h 4137645"/>
                <a:gd name="connsiteX83" fmla="*/ 9369287 w 11133052"/>
                <a:gd name="connsiteY83" fmla="*/ 2295593 h 4137645"/>
                <a:gd name="connsiteX84" fmla="*/ 9369287 w 11133052"/>
                <a:gd name="connsiteY84" fmla="*/ 3289506 h 4137645"/>
                <a:gd name="connsiteX85" fmla="*/ 9568069 w 11133052"/>
                <a:gd name="connsiteY85" fmla="*/ 3289506 h 4137645"/>
                <a:gd name="connsiteX86" fmla="*/ 9568069 w 11133052"/>
                <a:gd name="connsiteY86" fmla="*/ 3594306 h 4137645"/>
                <a:gd name="connsiteX87" fmla="*/ 9753600 w 11133052"/>
                <a:gd name="connsiteY87" fmla="*/ 3594306 h 4137645"/>
                <a:gd name="connsiteX88" fmla="*/ 9753600 w 11133052"/>
                <a:gd name="connsiteY88" fmla="*/ 4124393 h 4137645"/>
                <a:gd name="connsiteX89" fmla="*/ 9952382 w 11133052"/>
                <a:gd name="connsiteY89" fmla="*/ 4124393 h 4137645"/>
                <a:gd name="connsiteX90" fmla="*/ 9952382 w 11133052"/>
                <a:gd name="connsiteY90" fmla="*/ 3594306 h 4137645"/>
                <a:gd name="connsiteX91" fmla="*/ 10137913 w 11133052"/>
                <a:gd name="connsiteY91" fmla="*/ 3408775 h 4137645"/>
                <a:gd name="connsiteX92" fmla="*/ 10137913 w 11133052"/>
                <a:gd name="connsiteY92" fmla="*/ 4111141 h 4137645"/>
                <a:gd name="connsiteX93" fmla="*/ 10455965 w 11133052"/>
                <a:gd name="connsiteY93" fmla="*/ 4111141 h 4137645"/>
                <a:gd name="connsiteX94" fmla="*/ 10455965 w 11133052"/>
                <a:gd name="connsiteY94" fmla="*/ 1049889 h 4137645"/>
                <a:gd name="connsiteX95" fmla="*/ 10787269 w 11133052"/>
                <a:gd name="connsiteY95" fmla="*/ 718585 h 4137645"/>
                <a:gd name="connsiteX96" fmla="*/ 10584859 w 11133052"/>
                <a:gd name="connsiteY96" fmla="*/ 0 h 4137645"/>
                <a:gd name="connsiteX97" fmla="*/ 11049620 w 11133052"/>
                <a:gd name="connsiteY97" fmla="*/ 516697 h 4137645"/>
                <a:gd name="connsiteX98" fmla="*/ 10584738 w 11133052"/>
                <a:gd name="connsiteY98" fmla="*/ 70635 h 4137645"/>
                <a:gd name="connsiteX0" fmla="*/ 0 w 11049620"/>
                <a:gd name="connsiteY0" fmla="*/ 4084636 h 4137645"/>
                <a:gd name="connsiteX1" fmla="*/ 755374 w 11049620"/>
                <a:gd name="connsiteY1" fmla="*/ 4084636 h 4137645"/>
                <a:gd name="connsiteX2" fmla="*/ 755374 w 11049620"/>
                <a:gd name="connsiteY2" fmla="*/ 3130480 h 4137645"/>
                <a:gd name="connsiteX3" fmla="*/ 1152939 w 11049620"/>
                <a:gd name="connsiteY3" fmla="*/ 2732915 h 4137645"/>
                <a:gd name="connsiteX4" fmla="*/ 1152939 w 11049620"/>
                <a:gd name="connsiteY4" fmla="*/ 3607558 h 4137645"/>
                <a:gd name="connsiteX5" fmla="*/ 1298713 w 11049620"/>
                <a:gd name="connsiteY5" fmla="*/ 3607558 h 4137645"/>
                <a:gd name="connsiteX6" fmla="*/ 1298713 w 11049620"/>
                <a:gd name="connsiteY6" fmla="*/ 3448532 h 4137645"/>
                <a:gd name="connsiteX7" fmla="*/ 1470991 w 11049620"/>
                <a:gd name="connsiteY7" fmla="*/ 3448532 h 4137645"/>
                <a:gd name="connsiteX8" fmla="*/ 1470991 w 11049620"/>
                <a:gd name="connsiteY8" fmla="*/ 3302758 h 4137645"/>
                <a:gd name="connsiteX9" fmla="*/ 1643269 w 11049620"/>
                <a:gd name="connsiteY9" fmla="*/ 3302758 h 4137645"/>
                <a:gd name="connsiteX10" fmla="*/ 1643269 w 11049620"/>
                <a:gd name="connsiteY10" fmla="*/ 3011210 h 4137645"/>
                <a:gd name="connsiteX11" fmla="*/ 2040834 w 11049620"/>
                <a:gd name="connsiteY11" fmla="*/ 3011210 h 4137645"/>
                <a:gd name="connsiteX12" fmla="*/ 2133600 w 11049620"/>
                <a:gd name="connsiteY12" fmla="*/ 3103976 h 4137645"/>
                <a:gd name="connsiteX13" fmla="*/ 2133600 w 11049620"/>
                <a:gd name="connsiteY13" fmla="*/ 3819593 h 4137645"/>
                <a:gd name="connsiteX14" fmla="*/ 2319130 w 11049620"/>
                <a:gd name="connsiteY14" fmla="*/ 3819593 h 4137645"/>
                <a:gd name="connsiteX15" fmla="*/ 2319130 w 11049620"/>
                <a:gd name="connsiteY15" fmla="*/ 4111141 h 4137645"/>
                <a:gd name="connsiteX16" fmla="*/ 2491408 w 11049620"/>
                <a:gd name="connsiteY16" fmla="*/ 4111141 h 4137645"/>
                <a:gd name="connsiteX17" fmla="*/ 2491408 w 11049620"/>
                <a:gd name="connsiteY17" fmla="*/ 2587141 h 4137645"/>
                <a:gd name="connsiteX18" fmla="*/ 2769704 w 11049620"/>
                <a:gd name="connsiteY18" fmla="*/ 2308845 h 4137645"/>
                <a:gd name="connsiteX19" fmla="*/ 2769704 w 11049620"/>
                <a:gd name="connsiteY19" fmla="*/ 3501541 h 4137645"/>
                <a:gd name="connsiteX20" fmla="*/ 2941982 w 11049620"/>
                <a:gd name="connsiteY20" fmla="*/ 3501541 h 4137645"/>
                <a:gd name="connsiteX21" fmla="*/ 2941982 w 11049620"/>
                <a:gd name="connsiteY21" fmla="*/ 4137645 h 4137645"/>
                <a:gd name="connsiteX22" fmla="*/ 3101008 w 11049620"/>
                <a:gd name="connsiteY22" fmla="*/ 4137645 h 4137645"/>
                <a:gd name="connsiteX23" fmla="*/ 3101008 w 11049620"/>
                <a:gd name="connsiteY23" fmla="*/ 3952115 h 4137645"/>
                <a:gd name="connsiteX24" fmla="*/ 3273287 w 11049620"/>
                <a:gd name="connsiteY24" fmla="*/ 3952115 h 4137645"/>
                <a:gd name="connsiteX25" fmla="*/ 3273287 w 11049620"/>
                <a:gd name="connsiteY25" fmla="*/ 3779836 h 4137645"/>
                <a:gd name="connsiteX26" fmla="*/ 3472069 w 11049620"/>
                <a:gd name="connsiteY26" fmla="*/ 3779836 h 4137645"/>
                <a:gd name="connsiteX27" fmla="*/ 3472069 w 11049620"/>
                <a:gd name="connsiteY27" fmla="*/ 3090723 h 4137645"/>
                <a:gd name="connsiteX28" fmla="*/ 3657600 w 11049620"/>
                <a:gd name="connsiteY28" fmla="*/ 3090723 h 4137645"/>
                <a:gd name="connsiteX29" fmla="*/ 3657600 w 11049620"/>
                <a:gd name="connsiteY29" fmla="*/ 3766584 h 4137645"/>
                <a:gd name="connsiteX30" fmla="*/ 3829878 w 11049620"/>
                <a:gd name="connsiteY30" fmla="*/ 3766584 h 4137645"/>
                <a:gd name="connsiteX31" fmla="*/ 3829878 w 11049620"/>
                <a:gd name="connsiteY31" fmla="*/ 3912358 h 4137645"/>
                <a:gd name="connsiteX32" fmla="*/ 3988904 w 11049620"/>
                <a:gd name="connsiteY32" fmla="*/ 3912358 h 4137645"/>
                <a:gd name="connsiteX33" fmla="*/ 3988904 w 11049620"/>
                <a:gd name="connsiteY33" fmla="*/ 4111141 h 4137645"/>
                <a:gd name="connsiteX34" fmla="*/ 4174434 w 11049620"/>
                <a:gd name="connsiteY34" fmla="*/ 4111141 h 4137645"/>
                <a:gd name="connsiteX35" fmla="*/ 4174434 w 11049620"/>
                <a:gd name="connsiteY35" fmla="*/ 3634062 h 4137645"/>
                <a:gd name="connsiteX36" fmla="*/ 4346713 w 11049620"/>
                <a:gd name="connsiteY36" fmla="*/ 3634062 h 4137645"/>
                <a:gd name="connsiteX37" fmla="*/ 4346713 w 11049620"/>
                <a:gd name="connsiteY37" fmla="*/ 4097889 h 4137645"/>
                <a:gd name="connsiteX38" fmla="*/ 4492487 w 11049620"/>
                <a:gd name="connsiteY38" fmla="*/ 4097889 h 4137645"/>
                <a:gd name="connsiteX39" fmla="*/ 4492487 w 11049620"/>
                <a:gd name="connsiteY39" fmla="*/ 3435280 h 4137645"/>
                <a:gd name="connsiteX40" fmla="*/ 4651513 w 11049620"/>
                <a:gd name="connsiteY40" fmla="*/ 3435280 h 4137645"/>
                <a:gd name="connsiteX41" fmla="*/ 4651513 w 11049620"/>
                <a:gd name="connsiteY41" fmla="*/ 3276254 h 4137645"/>
                <a:gd name="connsiteX42" fmla="*/ 4850295 w 11049620"/>
                <a:gd name="connsiteY42" fmla="*/ 3276254 h 4137645"/>
                <a:gd name="connsiteX43" fmla="*/ 4956313 w 11049620"/>
                <a:gd name="connsiteY43" fmla="*/ 2428115 h 4137645"/>
                <a:gd name="connsiteX44" fmla="*/ 5102087 w 11049620"/>
                <a:gd name="connsiteY44" fmla="*/ 3263002 h 4137645"/>
                <a:gd name="connsiteX45" fmla="*/ 5314121 w 11049620"/>
                <a:gd name="connsiteY45" fmla="*/ 3263002 h 4137645"/>
                <a:gd name="connsiteX46" fmla="*/ 5314121 w 11049620"/>
                <a:gd name="connsiteY46" fmla="*/ 3435280 h 4137645"/>
                <a:gd name="connsiteX47" fmla="*/ 5486400 w 11049620"/>
                <a:gd name="connsiteY47" fmla="*/ 3435280 h 4137645"/>
                <a:gd name="connsiteX48" fmla="*/ 5486400 w 11049620"/>
                <a:gd name="connsiteY48" fmla="*/ 4111141 h 4137645"/>
                <a:gd name="connsiteX49" fmla="*/ 5671930 w 11049620"/>
                <a:gd name="connsiteY49" fmla="*/ 4111141 h 4137645"/>
                <a:gd name="connsiteX50" fmla="*/ 5671930 w 11049620"/>
                <a:gd name="connsiteY50" fmla="*/ 3024462 h 4137645"/>
                <a:gd name="connsiteX51" fmla="*/ 6016487 w 11049620"/>
                <a:gd name="connsiteY51" fmla="*/ 2679905 h 4137645"/>
                <a:gd name="connsiteX52" fmla="*/ 6016487 w 11049620"/>
                <a:gd name="connsiteY52" fmla="*/ 3793089 h 4137645"/>
                <a:gd name="connsiteX53" fmla="*/ 6188765 w 11049620"/>
                <a:gd name="connsiteY53" fmla="*/ 3793089 h 4137645"/>
                <a:gd name="connsiteX54" fmla="*/ 6188765 w 11049620"/>
                <a:gd name="connsiteY54" fmla="*/ 4097889 h 4137645"/>
                <a:gd name="connsiteX55" fmla="*/ 6347791 w 11049620"/>
                <a:gd name="connsiteY55" fmla="*/ 4097889 h 4137645"/>
                <a:gd name="connsiteX56" fmla="*/ 6347791 w 11049620"/>
                <a:gd name="connsiteY56" fmla="*/ 3528045 h 4137645"/>
                <a:gd name="connsiteX57" fmla="*/ 6546574 w 11049620"/>
                <a:gd name="connsiteY57" fmla="*/ 3528045 h 4137645"/>
                <a:gd name="connsiteX58" fmla="*/ 6546574 w 11049620"/>
                <a:gd name="connsiteY58" fmla="*/ 3316010 h 4137645"/>
                <a:gd name="connsiteX59" fmla="*/ 6732104 w 11049620"/>
                <a:gd name="connsiteY59" fmla="*/ 3316010 h 4137645"/>
                <a:gd name="connsiteX60" fmla="*/ 6732104 w 11049620"/>
                <a:gd name="connsiteY60" fmla="*/ 2838932 h 4137645"/>
                <a:gd name="connsiteX61" fmla="*/ 7010400 w 11049620"/>
                <a:gd name="connsiteY61" fmla="*/ 2560636 h 4137645"/>
                <a:gd name="connsiteX62" fmla="*/ 7010400 w 11049620"/>
                <a:gd name="connsiteY62" fmla="*/ 3832845 h 4137645"/>
                <a:gd name="connsiteX63" fmla="*/ 7195930 w 11049620"/>
                <a:gd name="connsiteY63" fmla="*/ 3832845 h 4137645"/>
                <a:gd name="connsiteX64" fmla="*/ 7195930 w 11049620"/>
                <a:gd name="connsiteY64" fmla="*/ 4111141 h 4137645"/>
                <a:gd name="connsiteX65" fmla="*/ 7394713 w 11049620"/>
                <a:gd name="connsiteY65" fmla="*/ 4111141 h 4137645"/>
                <a:gd name="connsiteX66" fmla="*/ 7394713 w 11049620"/>
                <a:gd name="connsiteY66" fmla="*/ 2878689 h 4137645"/>
                <a:gd name="connsiteX67" fmla="*/ 7726017 w 11049620"/>
                <a:gd name="connsiteY67" fmla="*/ 2878689 h 4137645"/>
                <a:gd name="connsiteX68" fmla="*/ 7845287 w 11049620"/>
                <a:gd name="connsiteY68" fmla="*/ 2997959 h 4137645"/>
                <a:gd name="connsiteX69" fmla="*/ 7845287 w 11049620"/>
                <a:gd name="connsiteY69" fmla="*/ 3634062 h 4137645"/>
                <a:gd name="connsiteX70" fmla="*/ 8017565 w 11049620"/>
                <a:gd name="connsiteY70" fmla="*/ 3634062 h 4137645"/>
                <a:gd name="connsiteX71" fmla="*/ 8017565 w 11049620"/>
                <a:gd name="connsiteY71" fmla="*/ 3819593 h 4137645"/>
                <a:gd name="connsiteX72" fmla="*/ 8189843 w 11049620"/>
                <a:gd name="connsiteY72" fmla="*/ 3819593 h 4137645"/>
                <a:gd name="connsiteX73" fmla="*/ 8189843 w 11049620"/>
                <a:gd name="connsiteY73" fmla="*/ 4137645 h 4137645"/>
                <a:gd name="connsiteX74" fmla="*/ 8362121 w 11049620"/>
                <a:gd name="connsiteY74" fmla="*/ 4137645 h 4137645"/>
                <a:gd name="connsiteX75" fmla="*/ 8362121 w 11049620"/>
                <a:gd name="connsiteY75" fmla="*/ 2666654 h 4137645"/>
                <a:gd name="connsiteX76" fmla="*/ 8507895 w 11049620"/>
                <a:gd name="connsiteY76" fmla="*/ 2520880 h 4137645"/>
                <a:gd name="connsiteX77" fmla="*/ 8653669 w 11049620"/>
                <a:gd name="connsiteY77" fmla="*/ 2666654 h 4137645"/>
                <a:gd name="connsiteX78" fmla="*/ 8653669 w 11049620"/>
                <a:gd name="connsiteY78" fmla="*/ 4111141 h 4137645"/>
                <a:gd name="connsiteX79" fmla="*/ 8865704 w 11049620"/>
                <a:gd name="connsiteY79" fmla="*/ 4111141 h 4137645"/>
                <a:gd name="connsiteX80" fmla="*/ 8865704 w 11049620"/>
                <a:gd name="connsiteY80" fmla="*/ 3263002 h 4137645"/>
                <a:gd name="connsiteX81" fmla="*/ 9157252 w 11049620"/>
                <a:gd name="connsiteY81" fmla="*/ 2971454 h 4137645"/>
                <a:gd name="connsiteX82" fmla="*/ 9157252 w 11049620"/>
                <a:gd name="connsiteY82" fmla="*/ 2507628 h 4137645"/>
                <a:gd name="connsiteX83" fmla="*/ 9369287 w 11049620"/>
                <a:gd name="connsiteY83" fmla="*/ 2295593 h 4137645"/>
                <a:gd name="connsiteX84" fmla="*/ 9369287 w 11049620"/>
                <a:gd name="connsiteY84" fmla="*/ 3289506 h 4137645"/>
                <a:gd name="connsiteX85" fmla="*/ 9568069 w 11049620"/>
                <a:gd name="connsiteY85" fmla="*/ 3289506 h 4137645"/>
                <a:gd name="connsiteX86" fmla="*/ 9568069 w 11049620"/>
                <a:gd name="connsiteY86" fmla="*/ 3594306 h 4137645"/>
                <a:gd name="connsiteX87" fmla="*/ 9753600 w 11049620"/>
                <a:gd name="connsiteY87" fmla="*/ 3594306 h 4137645"/>
                <a:gd name="connsiteX88" fmla="*/ 9753600 w 11049620"/>
                <a:gd name="connsiteY88" fmla="*/ 4124393 h 4137645"/>
                <a:gd name="connsiteX89" fmla="*/ 9952382 w 11049620"/>
                <a:gd name="connsiteY89" fmla="*/ 4124393 h 4137645"/>
                <a:gd name="connsiteX90" fmla="*/ 9952382 w 11049620"/>
                <a:gd name="connsiteY90" fmla="*/ 3594306 h 4137645"/>
                <a:gd name="connsiteX91" fmla="*/ 10137913 w 11049620"/>
                <a:gd name="connsiteY91" fmla="*/ 3408775 h 4137645"/>
                <a:gd name="connsiteX92" fmla="*/ 10137913 w 11049620"/>
                <a:gd name="connsiteY92" fmla="*/ 4111141 h 4137645"/>
                <a:gd name="connsiteX93" fmla="*/ 10455965 w 11049620"/>
                <a:gd name="connsiteY93" fmla="*/ 4111141 h 4137645"/>
                <a:gd name="connsiteX94" fmla="*/ 10455965 w 11049620"/>
                <a:gd name="connsiteY94" fmla="*/ 1049889 h 4137645"/>
                <a:gd name="connsiteX95" fmla="*/ 10787269 w 11049620"/>
                <a:gd name="connsiteY95" fmla="*/ 718585 h 4137645"/>
                <a:gd name="connsiteX96" fmla="*/ 10584859 w 11049620"/>
                <a:gd name="connsiteY96" fmla="*/ 0 h 4137645"/>
                <a:gd name="connsiteX97" fmla="*/ 11049620 w 11049620"/>
                <a:gd name="connsiteY97" fmla="*/ 516697 h 4137645"/>
                <a:gd name="connsiteX98" fmla="*/ 10584738 w 11049620"/>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1049620 w 11237201"/>
                <a:gd name="connsiteY97" fmla="*/ 516697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774608 w 11237201"/>
                <a:gd name="connsiteY97" fmla="*/ 696318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2180979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1237201"/>
                <a:gd name="connsiteY0" fmla="*/ 4084636 h 4137645"/>
                <a:gd name="connsiteX1" fmla="*/ 755374 w 11237201"/>
                <a:gd name="connsiteY1" fmla="*/ 4084636 h 4137645"/>
                <a:gd name="connsiteX2" fmla="*/ 755374 w 11237201"/>
                <a:gd name="connsiteY2" fmla="*/ 3130480 h 4137645"/>
                <a:gd name="connsiteX3" fmla="*/ 1152939 w 11237201"/>
                <a:gd name="connsiteY3" fmla="*/ 2732915 h 4137645"/>
                <a:gd name="connsiteX4" fmla="*/ 1152939 w 11237201"/>
                <a:gd name="connsiteY4" fmla="*/ 3607558 h 4137645"/>
                <a:gd name="connsiteX5" fmla="*/ 1298713 w 11237201"/>
                <a:gd name="connsiteY5" fmla="*/ 3607558 h 4137645"/>
                <a:gd name="connsiteX6" fmla="*/ 1298713 w 11237201"/>
                <a:gd name="connsiteY6" fmla="*/ 3448532 h 4137645"/>
                <a:gd name="connsiteX7" fmla="*/ 1470991 w 11237201"/>
                <a:gd name="connsiteY7" fmla="*/ 3448532 h 4137645"/>
                <a:gd name="connsiteX8" fmla="*/ 1470991 w 11237201"/>
                <a:gd name="connsiteY8" fmla="*/ 3302758 h 4137645"/>
                <a:gd name="connsiteX9" fmla="*/ 1643269 w 11237201"/>
                <a:gd name="connsiteY9" fmla="*/ 3302758 h 4137645"/>
                <a:gd name="connsiteX10" fmla="*/ 1643269 w 11237201"/>
                <a:gd name="connsiteY10" fmla="*/ 3011210 h 4137645"/>
                <a:gd name="connsiteX11" fmla="*/ 2040834 w 11237201"/>
                <a:gd name="connsiteY11" fmla="*/ 3011210 h 4137645"/>
                <a:gd name="connsiteX12" fmla="*/ 2133600 w 11237201"/>
                <a:gd name="connsiteY12" fmla="*/ 3103976 h 4137645"/>
                <a:gd name="connsiteX13" fmla="*/ 2133600 w 11237201"/>
                <a:gd name="connsiteY13" fmla="*/ 3819593 h 4137645"/>
                <a:gd name="connsiteX14" fmla="*/ 2319130 w 11237201"/>
                <a:gd name="connsiteY14" fmla="*/ 3819593 h 4137645"/>
                <a:gd name="connsiteX15" fmla="*/ 2319130 w 11237201"/>
                <a:gd name="connsiteY15" fmla="*/ 4111141 h 4137645"/>
                <a:gd name="connsiteX16" fmla="*/ 2491408 w 11237201"/>
                <a:gd name="connsiteY16" fmla="*/ 4111141 h 4137645"/>
                <a:gd name="connsiteX17" fmla="*/ 2491408 w 11237201"/>
                <a:gd name="connsiteY17" fmla="*/ 2587141 h 4137645"/>
                <a:gd name="connsiteX18" fmla="*/ 2769704 w 11237201"/>
                <a:gd name="connsiteY18" fmla="*/ 2308845 h 4137645"/>
                <a:gd name="connsiteX19" fmla="*/ 2769704 w 11237201"/>
                <a:gd name="connsiteY19" fmla="*/ 3501541 h 4137645"/>
                <a:gd name="connsiteX20" fmla="*/ 2941982 w 11237201"/>
                <a:gd name="connsiteY20" fmla="*/ 3501541 h 4137645"/>
                <a:gd name="connsiteX21" fmla="*/ 2941982 w 11237201"/>
                <a:gd name="connsiteY21" fmla="*/ 4137645 h 4137645"/>
                <a:gd name="connsiteX22" fmla="*/ 3101008 w 11237201"/>
                <a:gd name="connsiteY22" fmla="*/ 4137645 h 4137645"/>
                <a:gd name="connsiteX23" fmla="*/ 3101008 w 11237201"/>
                <a:gd name="connsiteY23" fmla="*/ 3952115 h 4137645"/>
                <a:gd name="connsiteX24" fmla="*/ 3273287 w 11237201"/>
                <a:gd name="connsiteY24" fmla="*/ 3952115 h 4137645"/>
                <a:gd name="connsiteX25" fmla="*/ 3273287 w 11237201"/>
                <a:gd name="connsiteY25" fmla="*/ 3779836 h 4137645"/>
                <a:gd name="connsiteX26" fmla="*/ 3472069 w 11237201"/>
                <a:gd name="connsiteY26" fmla="*/ 3779836 h 4137645"/>
                <a:gd name="connsiteX27" fmla="*/ 3472069 w 11237201"/>
                <a:gd name="connsiteY27" fmla="*/ 3090723 h 4137645"/>
                <a:gd name="connsiteX28" fmla="*/ 3657600 w 11237201"/>
                <a:gd name="connsiteY28" fmla="*/ 3090723 h 4137645"/>
                <a:gd name="connsiteX29" fmla="*/ 3657600 w 11237201"/>
                <a:gd name="connsiteY29" fmla="*/ 3766584 h 4137645"/>
                <a:gd name="connsiteX30" fmla="*/ 3829878 w 11237201"/>
                <a:gd name="connsiteY30" fmla="*/ 3766584 h 4137645"/>
                <a:gd name="connsiteX31" fmla="*/ 3829878 w 11237201"/>
                <a:gd name="connsiteY31" fmla="*/ 3912358 h 4137645"/>
                <a:gd name="connsiteX32" fmla="*/ 3988904 w 11237201"/>
                <a:gd name="connsiteY32" fmla="*/ 3912358 h 4137645"/>
                <a:gd name="connsiteX33" fmla="*/ 3988904 w 11237201"/>
                <a:gd name="connsiteY33" fmla="*/ 4111141 h 4137645"/>
                <a:gd name="connsiteX34" fmla="*/ 4174434 w 11237201"/>
                <a:gd name="connsiteY34" fmla="*/ 4111141 h 4137645"/>
                <a:gd name="connsiteX35" fmla="*/ 4174434 w 11237201"/>
                <a:gd name="connsiteY35" fmla="*/ 3634062 h 4137645"/>
                <a:gd name="connsiteX36" fmla="*/ 4346713 w 11237201"/>
                <a:gd name="connsiteY36" fmla="*/ 3634062 h 4137645"/>
                <a:gd name="connsiteX37" fmla="*/ 4346713 w 11237201"/>
                <a:gd name="connsiteY37" fmla="*/ 4097889 h 4137645"/>
                <a:gd name="connsiteX38" fmla="*/ 4492487 w 11237201"/>
                <a:gd name="connsiteY38" fmla="*/ 4097889 h 4137645"/>
                <a:gd name="connsiteX39" fmla="*/ 4492487 w 11237201"/>
                <a:gd name="connsiteY39" fmla="*/ 3435280 h 4137645"/>
                <a:gd name="connsiteX40" fmla="*/ 4651513 w 11237201"/>
                <a:gd name="connsiteY40" fmla="*/ 3435280 h 4137645"/>
                <a:gd name="connsiteX41" fmla="*/ 4651513 w 11237201"/>
                <a:gd name="connsiteY41" fmla="*/ 3276254 h 4137645"/>
                <a:gd name="connsiteX42" fmla="*/ 4850295 w 11237201"/>
                <a:gd name="connsiteY42" fmla="*/ 3276254 h 4137645"/>
                <a:gd name="connsiteX43" fmla="*/ 4956313 w 11237201"/>
                <a:gd name="connsiteY43" fmla="*/ 2428115 h 4137645"/>
                <a:gd name="connsiteX44" fmla="*/ 5102087 w 11237201"/>
                <a:gd name="connsiteY44" fmla="*/ 3263002 h 4137645"/>
                <a:gd name="connsiteX45" fmla="*/ 5314121 w 11237201"/>
                <a:gd name="connsiteY45" fmla="*/ 3263002 h 4137645"/>
                <a:gd name="connsiteX46" fmla="*/ 5314121 w 11237201"/>
                <a:gd name="connsiteY46" fmla="*/ 3435280 h 4137645"/>
                <a:gd name="connsiteX47" fmla="*/ 5486400 w 11237201"/>
                <a:gd name="connsiteY47" fmla="*/ 3435280 h 4137645"/>
                <a:gd name="connsiteX48" fmla="*/ 5486400 w 11237201"/>
                <a:gd name="connsiteY48" fmla="*/ 4111141 h 4137645"/>
                <a:gd name="connsiteX49" fmla="*/ 5671930 w 11237201"/>
                <a:gd name="connsiteY49" fmla="*/ 4111141 h 4137645"/>
                <a:gd name="connsiteX50" fmla="*/ 5671930 w 11237201"/>
                <a:gd name="connsiteY50" fmla="*/ 3024462 h 4137645"/>
                <a:gd name="connsiteX51" fmla="*/ 6016487 w 11237201"/>
                <a:gd name="connsiteY51" fmla="*/ 2679905 h 4137645"/>
                <a:gd name="connsiteX52" fmla="*/ 6016487 w 11237201"/>
                <a:gd name="connsiteY52" fmla="*/ 3793089 h 4137645"/>
                <a:gd name="connsiteX53" fmla="*/ 6188765 w 11237201"/>
                <a:gd name="connsiteY53" fmla="*/ 3793089 h 4137645"/>
                <a:gd name="connsiteX54" fmla="*/ 6188765 w 11237201"/>
                <a:gd name="connsiteY54" fmla="*/ 4097889 h 4137645"/>
                <a:gd name="connsiteX55" fmla="*/ 6347791 w 11237201"/>
                <a:gd name="connsiteY55" fmla="*/ 4097889 h 4137645"/>
                <a:gd name="connsiteX56" fmla="*/ 6347791 w 11237201"/>
                <a:gd name="connsiteY56" fmla="*/ 3528045 h 4137645"/>
                <a:gd name="connsiteX57" fmla="*/ 6546574 w 11237201"/>
                <a:gd name="connsiteY57" fmla="*/ 3528045 h 4137645"/>
                <a:gd name="connsiteX58" fmla="*/ 6546574 w 11237201"/>
                <a:gd name="connsiteY58" fmla="*/ 3316010 h 4137645"/>
                <a:gd name="connsiteX59" fmla="*/ 6732104 w 11237201"/>
                <a:gd name="connsiteY59" fmla="*/ 3316010 h 4137645"/>
                <a:gd name="connsiteX60" fmla="*/ 6732104 w 11237201"/>
                <a:gd name="connsiteY60" fmla="*/ 2838932 h 4137645"/>
                <a:gd name="connsiteX61" fmla="*/ 7010400 w 11237201"/>
                <a:gd name="connsiteY61" fmla="*/ 2560636 h 4137645"/>
                <a:gd name="connsiteX62" fmla="*/ 7010400 w 11237201"/>
                <a:gd name="connsiteY62" fmla="*/ 3832845 h 4137645"/>
                <a:gd name="connsiteX63" fmla="*/ 7195930 w 11237201"/>
                <a:gd name="connsiteY63" fmla="*/ 3832845 h 4137645"/>
                <a:gd name="connsiteX64" fmla="*/ 7195930 w 11237201"/>
                <a:gd name="connsiteY64" fmla="*/ 4111141 h 4137645"/>
                <a:gd name="connsiteX65" fmla="*/ 7394713 w 11237201"/>
                <a:gd name="connsiteY65" fmla="*/ 4111141 h 4137645"/>
                <a:gd name="connsiteX66" fmla="*/ 7394713 w 11237201"/>
                <a:gd name="connsiteY66" fmla="*/ 2878689 h 4137645"/>
                <a:gd name="connsiteX67" fmla="*/ 7726017 w 11237201"/>
                <a:gd name="connsiteY67" fmla="*/ 2878689 h 4137645"/>
                <a:gd name="connsiteX68" fmla="*/ 7845287 w 11237201"/>
                <a:gd name="connsiteY68" fmla="*/ 2997959 h 4137645"/>
                <a:gd name="connsiteX69" fmla="*/ 7845287 w 11237201"/>
                <a:gd name="connsiteY69" fmla="*/ 3634062 h 4137645"/>
                <a:gd name="connsiteX70" fmla="*/ 8017565 w 11237201"/>
                <a:gd name="connsiteY70" fmla="*/ 3634062 h 4137645"/>
                <a:gd name="connsiteX71" fmla="*/ 8017565 w 11237201"/>
                <a:gd name="connsiteY71" fmla="*/ 3819593 h 4137645"/>
                <a:gd name="connsiteX72" fmla="*/ 8189843 w 11237201"/>
                <a:gd name="connsiteY72" fmla="*/ 3819593 h 4137645"/>
                <a:gd name="connsiteX73" fmla="*/ 8189843 w 11237201"/>
                <a:gd name="connsiteY73" fmla="*/ 4137645 h 4137645"/>
                <a:gd name="connsiteX74" fmla="*/ 8362121 w 11237201"/>
                <a:gd name="connsiteY74" fmla="*/ 4137645 h 4137645"/>
                <a:gd name="connsiteX75" fmla="*/ 8362121 w 11237201"/>
                <a:gd name="connsiteY75" fmla="*/ 2666654 h 4137645"/>
                <a:gd name="connsiteX76" fmla="*/ 8507895 w 11237201"/>
                <a:gd name="connsiteY76" fmla="*/ 2520880 h 4137645"/>
                <a:gd name="connsiteX77" fmla="*/ 8653669 w 11237201"/>
                <a:gd name="connsiteY77" fmla="*/ 2666654 h 4137645"/>
                <a:gd name="connsiteX78" fmla="*/ 8653669 w 11237201"/>
                <a:gd name="connsiteY78" fmla="*/ 4111141 h 4137645"/>
                <a:gd name="connsiteX79" fmla="*/ 8865704 w 11237201"/>
                <a:gd name="connsiteY79" fmla="*/ 4111141 h 4137645"/>
                <a:gd name="connsiteX80" fmla="*/ 8865704 w 11237201"/>
                <a:gd name="connsiteY80" fmla="*/ 3263002 h 4137645"/>
                <a:gd name="connsiteX81" fmla="*/ 9157252 w 11237201"/>
                <a:gd name="connsiteY81" fmla="*/ 2971454 h 4137645"/>
                <a:gd name="connsiteX82" fmla="*/ 9157252 w 11237201"/>
                <a:gd name="connsiteY82" fmla="*/ 2507628 h 4137645"/>
                <a:gd name="connsiteX83" fmla="*/ 9369287 w 11237201"/>
                <a:gd name="connsiteY83" fmla="*/ 2295593 h 4137645"/>
                <a:gd name="connsiteX84" fmla="*/ 9369287 w 11237201"/>
                <a:gd name="connsiteY84" fmla="*/ 3289506 h 4137645"/>
                <a:gd name="connsiteX85" fmla="*/ 9568069 w 11237201"/>
                <a:gd name="connsiteY85" fmla="*/ 3289506 h 4137645"/>
                <a:gd name="connsiteX86" fmla="*/ 9568069 w 11237201"/>
                <a:gd name="connsiteY86" fmla="*/ 3594306 h 4137645"/>
                <a:gd name="connsiteX87" fmla="*/ 9753600 w 11237201"/>
                <a:gd name="connsiteY87" fmla="*/ 3594306 h 4137645"/>
                <a:gd name="connsiteX88" fmla="*/ 9753600 w 11237201"/>
                <a:gd name="connsiteY88" fmla="*/ 4124393 h 4137645"/>
                <a:gd name="connsiteX89" fmla="*/ 9952382 w 11237201"/>
                <a:gd name="connsiteY89" fmla="*/ 4124393 h 4137645"/>
                <a:gd name="connsiteX90" fmla="*/ 9952382 w 11237201"/>
                <a:gd name="connsiteY90" fmla="*/ 3594306 h 4137645"/>
                <a:gd name="connsiteX91" fmla="*/ 10137913 w 11237201"/>
                <a:gd name="connsiteY91" fmla="*/ 3408775 h 4137645"/>
                <a:gd name="connsiteX92" fmla="*/ 10137913 w 11237201"/>
                <a:gd name="connsiteY92" fmla="*/ 4111141 h 4137645"/>
                <a:gd name="connsiteX93" fmla="*/ 10455965 w 11237201"/>
                <a:gd name="connsiteY93" fmla="*/ 4111141 h 4137645"/>
                <a:gd name="connsiteX94" fmla="*/ 10455965 w 11237201"/>
                <a:gd name="connsiteY94" fmla="*/ 1049889 h 4137645"/>
                <a:gd name="connsiteX95" fmla="*/ 10787269 w 11237201"/>
                <a:gd name="connsiteY95" fmla="*/ 718585 h 4137645"/>
                <a:gd name="connsiteX96" fmla="*/ 10584859 w 11237201"/>
                <a:gd name="connsiteY96" fmla="*/ 0 h 4137645"/>
                <a:gd name="connsiteX97" fmla="*/ 10375375 w 11237201"/>
                <a:gd name="connsiteY97" fmla="*/ 1470892 h 4137645"/>
                <a:gd name="connsiteX98" fmla="*/ 10584738 w 11237201"/>
                <a:gd name="connsiteY98" fmla="*/ 70635 h 4137645"/>
                <a:gd name="connsiteX0" fmla="*/ 0 w 10787268"/>
                <a:gd name="connsiteY0" fmla="*/ 4084636 h 4137645"/>
                <a:gd name="connsiteX1" fmla="*/ 755374 w 10787268"/>
                <a:gd name="connsiteY1" fmla="*/ 4084636 h 4137645"/>
                <a:gd name="connsiteX2" fmla="*/ 755374 w 10787268"/>
                <a:gd name="connsiteY2" fmla="*/ 3130480 h 4137645"/>
                <a:gd name="connsiteX3" fmla="*/ 1152939 w 10787268"/>
                <a:gd name="connsiteY3" fmla="*/ 2732915 h 4137645"/>
                <a:gd name="connsiteX4" fmla="*/ 1152939 w 10787268"/>
                <a:gd name="connsiteY4" fmla="*/ 3607558 h 4137645"/>
                <a:gd name="connsiteX5" fmla="*/ 1298713 w 10787268"/>
                <a:gd name="connsiteY5" fmla="*/ 3607558 h 4137645"/>
                <a:gd name="connsiteX6" fmla="*/ 1298713 w 10787268"/>
                <a:gd name="connsiteY6" fmla="*/ 3448532 h 4137645"/>
                <a:gd name="connsiteX7" fmla="*/ 1470991 w 10787268"/>
                <a:gd name="connsiteY7" fmla="*/ 3448532 h 4137645"/>
                <a:gd name="connsiteX8" fmla="*/ 1470991 w 10787268"/>
                <a:gd name="connsiteY8" fmla="*/ 3302758 h 4137645"/>
                <a:gd name="connsiteX9" fmla="*/ 1643269 w 10787268"/>
                <a:gd name="connsiteY9" fmla="*/ 3302758 h 4137645"/>
                <a:gd name="connsiteX10" fmla="*/ 1643269 w 10787268"/>
                <a:gd name="connsiteY10" fmla="*/ 3011210 h 4137645"/>
                <a:gd name="connsiteX11" fmla="*/ 2040834 w 10787268"/>
                <a:gd name="connsiteY11" fmla="*/ 3011210 h 4137645"/>
                <a:gd name="connsiteX12" fmla="*/ 2133600 w 10787268"/>
                <a:gd name="connsiteY12" fmla="*/ 3103976 h 4137645"/>
                <a:gd name="connsiteX13" fmla="*/ 2133600 w 10787268"/>
                <a:gd name="connsiteY13" fmla="*/ 3819593 h 4137645"/>
                <a:gd name="connsiteX14" fmla="*/ 2319130 w 10787268"/>
                <a:gd name="connsiteY14" fmla="*/ 3819593 h 4137645"/>
                <a:gd name="connsiteX15" fmla="*/ 2319130 w 10787268"/>
                <a:gd name="connsiteY15" fmla="*/ 4111141 h 4137645"/>
                <a:gd name="connsiteX16" fmla="*/ 2491408 w 10787268"/>
                <a:gd name="connsiteY16" fmla="*/ 4111141 h 4137645"/>
                <a:gd name="connsiteX17" fmla="*/ 2491408 w 10787268"/>
                <a:gd name="connsiteY17" fmla="*/ 2587141 h 4137645"/>
                <a:gd name="connsiteX18" fmla="*/ 2769704 w 10787268"/>
                <a:gd name="connsiteY18" fmla="*/ 2308845 h 4137645"/>
                <a:gd name="connsiteX19" fmla="*/ 2769704 w 10787268"/>
                <a:gd name="connsiteY19" fmla="*/ 3501541 h 4137645"/>
                <a:gd name="connsiteX20" fmla="*/ 2941982 w 10787268"/>
                <a:gd name="connsiteY20" fmla="*/ 3501541 h 4137645"/>
                <a:gd name="connsiteX21" fmla="*/ 2941982 w 10787268"/>
                <a:gd name="connsiteY21" fmla="*/ 4137645 h 4137645"/>
                <a:gd name="connsiteX22" fmla="*/ 3101008 w 10787268"/>
                <a:gd name="connsiteY22" fmla="*/ 4137645 h 4137645"/>
                <a:gd name="connsiteX23" fmla="*/ 3101008 w 10787268"/>
                <a:gd name="connsiteY23" fmla="*/ 3952115 h 4137645"/>
                <a:gd name="connsiteX24" fmla="*/ 3273287 w 10787268"/>
                <a:gd name="connsiteY24" fmla="*/ 3952115 h 4137645"/>
                <a:gd name="connsiteX25" fmla="*/ 3273287 w 10787268"/>
                <a:gd name="connsiteY25" fmla="*/ 3779836 h 4137645"/>
                <a:gd name="connsiteX26" fmla="*/ 3472069 w 10787268"/>
                <a:gd name="connsiteY26" fmla="*/ 3779836 h 4137645"/>
                <a:gd name="connsiteX27" fmla="*/ 3472069 w 10787268"/>
                <a:gd name="connsiteY27" fmla="*/ 3090723 h 4137645"/>
                <a:gd name="connsiteX28" fmla="*/ 3657600 w 10787268"/>
                <a:gd name="connsiteY28" fmla="*/ 3090723 h 4137645"/>
                <a:gd name="connsiteX29" fmla="*/ 3657600 w 10787268"/>
                <a:gd name="connsiteY29" fmla="*/ 3766584 h 4137645"/>
                <a:gd name="connsiteX30" fmla="*/ 3829878 w 10787268"/>
                <a:gd name="connsiteY30" fmla="*/ 3766584 h 4137645"/>
                <a:gd name="connsiteX31" fmla="*/ 3829878 w 10787268"/>
                <a:gd name="connsiteY31" fmla="*/ 3912358 h 4137645"/>
                <a:gd name="connsiteX32" fmla="*/ 3988904 w 10787268"/>
                <a:gd name="connsiteY32" fmla="*/ 3912358 h 4137645"/>
                <a:gd name="connsiteX33" fmla="*/ 3988904 w 10787268"/>
                <a:gd name="connsiteY33" fmla="*/ 4111141 h 4137645"/>
                <a:gd name="connsiteX34" fmla="*/ 4174434 w 10787268"/>
                <a:gd name="connsiteY34" fmla="*/ 4111141 h 4137645"/>
                <a:gd name="connsiteX35" fmla="*/ 4174434 w 10787268"/>
                <a:gd name="connsiteY35" fmla="*/ 3634062 h 4137645"/>
                <a:gd name="connsiteX36" fmla="*/ 4346713 w 10787268"/>
                <a:gd name="connsiteY36" fmla="*/ 3634062 h 4137645"/>
                <a:gd name="connsiteX37" fmla="*/ 4346713 w 10787268"/>
                <a:gd name="connsiteY37" fmla="*/ 4097889 h 4137645"/>
                <a:gd name="connsiteX38" fmla="*/ 4492487 w 10787268"/>
                <a:gd name="connsiteY38" fmla="*/ 4097889 h 4137645"/>
                <a:gd name="connsiteX39" fmla="*/ 4492487 w 10787268"/>
                <a:gd name="connsiteY39" fmla="*/ 3435280 h 4137645"/>
                <a:gd name="connsiteX40" fmla="*/ 4651513 w 10787268"/>
                <a:gd name="connsiteY40" fmla="*/ 3435280 h 4137645"/>
                <a:gd name="connsiteX41" fmla="*/ 4651513 w 10787268"/>
                <a:gd name="connsiteY41" fmla="*/ 3276254 h 4137645"/>
                <a:gd name="connsiteX42" fmla="*/ 4850295 w 10787268"/>
                <a:gd name="connsiteY42" fmla="*/ 3276254 h 4137645"/>
                <a:gd name="connsiteX43" fmla="*/ 4956313 w 10787268"/>
                <a:gd name="connsiteY43" fmla="*/ 2428115 h 4137645"/>
                <a:gd name="connsiteX44" fmla="*/ 5102087 w 10787268"/>
                <a:gd name="connsiteY44" fmla="*/ 3263002 h 4137645"/>
                <a:gd name="connsiteX45" fmla="*/ 5314121 w 10787268"/>
                <a:gd name="connsiteY45" fmla="*/ 3263002 h 4137645"/>
                <a:gd name="connsiteX46" fmla="*/ 5314121 w 10787268"/>
                <a:gd name="connsiteY46" fmla="*/ 3435280 h 4137645"/>
                <a:gd name="connsiteX47" fmla="*/ 5486400 w 10787268"/>
                <a:gd name="connsiteY47" fmla="*/ 3435280 h 4137645"/>
                <a:gd name="connsiteX48" fmla="*/ 5486400 w 10787268"/>
                <a:gd name="connsiteY48" fmla="*/ 4111141 h 4137645"/>
                <a:gd name="connsiteX49" fmla="*/ 5671930 w 10787268"/>
                <a:gd name="connsiteY49" fmla="*/ 4111141 h 4137645"/>
                <a:gd name="connsiteX50" fmla="*/ 5671930 w 10787268"/>
                <a:gd name="connsiteY50" fmla="*/ 3024462 h 4137645"/>
                <a:gd name="connsiteX51" fmla="*/ 6016487 w 10787268"/>
                <a:gd name="connsiteY51" fmla="*/ 2679905 h 4137645"/>
                <a:gd name="connsiteX52" fmla="*/ 6016487 w 10787268"/>
                <a:gd name="connsiteY52" fmla="*/ 3793089 h 4137645"/>
                <a:gd name="connsiteX53" fmla="*/ 6188765 w 10787268"/>
                <a:gd name="connsiteY53" fmla="*/ 3793089 h 4137645"/>
                <a:gd name="connsiteX54" fmla="*/ 6188765 w 10787268"/>
                <a:gd name="connsiteY54" fmla="*/ 4097889 h 4137645"/>
                <a:gd name="connsiteX55" fmla="*/ 6347791 w 10787268"/>
                <a:gd name="connsiteY55" fmla="*/ 4097889 h 4137645"/>
                <a:gd name="connsiteX56" fmla="*/ 6347791 w 10787268"/>
                <a:gd name="connsiteY56" fmla="*/ 3528045 h 4137645"/>
                <a:gd name="connsiteX57" fmla="*/ 6546574 w 10787268"/>
                <a:gd name="connsiteY57" fmla="*/ 3528045 h 4137645"/>
                <a:gd name="connsiteX58" fmla="*/ 6546574 w 10787268"/>
                <a:gd name="connsiteY58" fmla="*/ 3316010 h 4137645"/>
                <a:gd name="connsiteX59" fmla="*/ 6732104 w 10787268"/>
                <a:gd name="connsiteY59" fmla="*/ 3316010 h 4137645"/>
                <a:gd name="connsiteX60" fmla="*/ 6732104 w 10787268"/>
                <a:gd name="connsiteY60" fmla="*/ 2838932 h 4137645"/>
                <a:gd name="connsiteX61" fmla="*/ 7010400 w 10787268"/>
                <a:gd name="connsiteY61" fmla="*/ 2560636 h 4137645"/>
                <a:gd name="connsiteX62" fmla="*/ 7010400 w 10787268"/>
                <a:gd name="connsiteY62" fmla="*/ 3832845 h 4137645"/>
                <a:gd name="connsiteX63" fmla="*/ 7195930 w 10787268"/>
                <a:gd name="connsiteY63" fmla="*/ 3832845 h 4137645"/>
                <a:gd name="connsiteX64" fmla="*/ 7195930 w 10787268"/>
                <a:gd name="connsiteY64" fmla="*/ 4111141 h 4137645"/>
                <a:gd name="connsiteX65" fmla="*/ 7394713 w 10787268"/>
                <a:gd name="connsiteY65" fmla="*/ 4111141 h 4137645"/>
                <a:gd name="connsiteX66" fmla="*/ 7394713 w 10787268"/>
                <a:gd name="connsiteY66" fmla="*/ 2878689 h 4137645"/>
                <a:gd name="connsiteX67" fmla="*/ 7726017 w 10787268"/>
                <a:gd name="connsiteY67" fmla="*/ 2878689 h 4137645"/>
                <a:gd name="connsiteX68" fmla="*/ 7845287 w 10787268"/>
                <a:gd name="connsiteY68" fmla="*/ 2997959 h 4137645"/>
                <a:gd name="connsiteX69" fmla="*/ 7845287 w 10787268"/>
                <a:gd name="connsiteY69" fmla="*/ 3634062 h 4137645"/>
                <a:gd name="connsiteX70" fmla="*/ 8017565 w 10787268"/>
                <a:gd name="connsiteY70" fmla="*/ 3634062 h 4137645"/>
                <a:gd name="connsiteX71" fmla="*/ 8017565 w 10787268"/>
                <a:gd name="connsiteY71" fmla="*/ 3819593 h 4137645"/>
                <a:gd name="connsiteX72" fmla="*/ 8189843 w 10787268"/>
                <a:gd name="connsiteY72" fmla="*/ 3819593 h 4137645"/>
                <a:gd name="connsiteX73" fmla="*/ 8189843 w 10787268"/>
                <a:gd name="connsiteY73" fmla="*/ 4137645 h 4137645"/>
                <a:gd name="connsiteX74" fmla="*/ 8362121 w 10787268"/>
                <a:gd name="connsiteY74" fmla="*/ 4137645 h 4137645"/>
                <a:gd name="connsiteX75" fmla="*/ 8362121 w 10787268"/>
                <a:gd name="connsiteY75" fmla="*/ 2666654 h 4137645"/>
                <a:gd name="connsiteX76" fmla="*/ 8507895 w 10787268"/>
                <a:gd name="connsiteY76" fmla="*/ 2520880 h 4137645"/>
                <a:gd name="connsiteX77" fmla="*/ 8653669 w 10787268"/>
                <a:gd name="connsiteY77" fmla="*/ 2666654 h 4137645"/>
                <a:gd name="connsiteX78" fmla="*/ 8653669 w 10787268"/>
                <a:gd name="connsiteY78" fmla="*/ 4111141 h 4137645"/>
                <a:gd name="connsiteX79" fmla="*/ 8865704 w 10787268"/>
                <a:gd name="connsiteY79" fmla="*/ 4111141 h 4137645"/>
                <a:gd name="connsiteX80" fmla="*/ 8865704 w 10787268"/>
                <a:gd name="connsiteY80" fmla="*/ 3263002 h 4137645"/>
                <a:gd name="connsiteX81" fmla="*/ 9157252 w 10787268"/>
                <a:gd name="connsiteY81" fmla="*/ 2971454 h 4137645"/>
                <a:gd name="connsiteX82" fmla="*/ 9157252 w 10787268"/>
                <a:gd name="connsiteY82" fmla="*/ 2507628 h 4137645"/>
                <a:gd name="connsiteX83" fmla="*/ 9369287 w 10787268"/>
                <a:gd name="connsiteY83" fmla="*/ 2295593 h 4137645"/>
                <a:gd name="connsiteX84" fmla="*/ 9369287 w 10787268"/>
                <a:gd name="connsiteY84" fmla="*/ 3289506 h 4137645"/>
                <a:gd name="connsiteX85" fmla="*/ 9568069 w 10787268"/>
                <a:gd name="connsiteY85" fmla="*/ 3289506 h 4137645"/>
                <a:gd name="connsiteX86" fmla="*/ 9568069 w 10787268"/>
                <a:gd name="connsiteY86" fmla="*/ 3594306 h 4137645"/>
                <a:gd name="connsiteX87" fmla="*/ 9753600 w 10787268"/>
                <a:gd name="connsiteY87" fmla="*/ 3594306 h 4137645"/>
                <a:gd name="connsiteX88" fmla="*/ 9753600 w 10787268"/>
                <a:gd name="connsiteY88" fmla="*/ 4124393 h 4137645"/>
                <a:gd name="connsiteX89" fmla="*/ 9952382 w 10787268"/>
                <a:gd name="connsiteY89" fmla="*/ 4124393 h 4137645"/>
                <a:gd name="connsiteX90" fmla="*/ 9952382 w 10787268"/>
                <a:gd name="connsiteY90" fmla="*/ 3594306 h 4137645"/>
                <a:gd name="connsiteX91" fmla="*/ 10137913 w 10787268"/>
                <a:gd name="connsiteY91" fmla="*/ 3408775 h 4137645"/>
                <a:gd name="connsiteX92" fmla="*/ 10137913 w 10787268"/>
                <a:gd name="connsiteY92" fmla="*/ 4111141 h 4137645"/>
                <a:gd name="connsiteX93" fmla="*/ 10455965 w 10787268"/>
                <a:gd name="connsiteY93" fmla="*/ 4111141 h 4137645"/>
                <a:gd name="connsiteX94" fmla="*/ 10455965 w 10787268"/>
                <a:gd name="connsiteY94" fmla="*/ 1049889 h 4137645"/>
                <a:gd name="connsiteX95" fmla="*/ 10787269 w 10787268"/>
                <a:gd name="connsiteY95" fmla="*/ 718585 h 4137645"/>
                <a:gd name="connsiteX96" fmla="*/ 10584859 w 10787268"/>
                <a:gd name="connsiteY96" fmla="*/ 0 h 4137645"/>
                <a:gd name="connsiteX97" fmla="*/ 10375375 w 10787268"/>
                <a:gd name="connsiteY97" fmla="*/ 1470892 h 4137645"/>
                <a:gd name="connsiteX98" fmla="*/ 10480305 w 10787268"/>
                <a:gd name="connsiteY98" fmla="*/ 1553280 h 4137645"/>
                <a:gd name="connsiteX99" fmla="*/ 10584738 w 10787268"/>
                <a:gd name="connsiteY99" fmla="*/ 70635 h 4137645"/>
                <a:gd name="connsiteX0" fmla="*/ 0 w 10787269"/>
                <a:gd name="connsiteY0" fmla="*/ 4084636 h 4137645"/>
                <a:gd name="connsiteX1" fmla="*/ 755374 w 10787269"/>
                <a:gd name="connsiteY1" fmla="*/ 4084636 h 4137645"/>
                <a:gd name="connsiteX2" fmla="*/ 755374 w 10787269"/>
                <a:gd name="connsiteY2" fmla="*/ 3130480 h 4137645"/>
                <a:gd name="connsiteX3" fmla="*/ 1152939 w 10787269"/>
                <a:gd name="connsiteY3" fmla="*/ 2732915 h 4137645"/>
                <a:gd name="connsiteX4" fmla="*/ 1152939 w 10787269"/>
                <a:gd name="connsiteY4" fmla="*/ 3607558 h 4137645"/>
                <a:gd name="connsiteX5" fmla="*/ 1298713 w 10787269"/>
                <a:gd name="connsiteY5" fmla="*/ 3607558 h 4137645"/>
                <a:gd name="connsiteX6" fmla="*/ 1298713 w 10787269"/>
                <a:gd name="connsiteY6" fmla="*/ 3448532 h 4137645"/>
                <a:gd name="connsiteX7" fmla="*/ 1470991 w 10787269"/>
                <a:gd name="connsiteY7" fmla="*/ 3448532 h 4137645"/>
                <a:gd name="connsiteX8" fmla="*/ 1470991 w 10787269"/>
                <a:gd name="connsiteY8" fmla="*/ 3302758 h 4137645"/>
                <a:gd name="connsiteX9" fmla="*/ 1643269 w 10787269"/>
                <a:gd name="connsiteY9" fmla="*/ 3302758 h 4137645"/>
                <a:gd name="connsiteX10" fmla="*/ 1643269 w 10787269"/>
                <a:gd name="connsiteY10" fmla="*/ 3011210 h 4137645"/>
                <a:gd name="connsiteX11" fmla="*/ 2040834 w 10787269"/>
                <a:gd name="connsiteY11" fmla="*/ 3011210 h 4137645"/>
                <a:gd name="connsiteX12" fmla="*/ 2133600 w 10787269"/>
                <a:gd name="connsiteY12" fmla="*/ 3103976 h 4137645"/>
                <a:gd name="connsiteX13" fmla="*/ 2133600 w 10787269"/>
                <a:gd name="connsiteY13" fmla="*/ 3819593 h 4137645"/>
                <a:gd name="connsiteX14" fmla="*/ 2319130 w 10787269"/>
                <a:gd name="connsiteY14" fmla="*/ 3819593 h 4137645"/>
                <a:gd name="connsiteX15" fmla="*/ 2319130 w 10787269"/>
                <a:gd name="connsiteY15" fmla="*/ 4111141 h 4137645"/>
                <a:gd name="connsiteX16" fmla="*/ 2491408 w 10787269"/>
                <a:gd name="connsiteY16" fmla="*/ 4111141 h 4137645"/>
                <a:gd name="connsiteX17" fmla="*/ 2491408 w 10787269"/>
                <a:gd name="connsiteY17" fmla="*/ 2587141 h 4137645"/>
                <a:gd name="connsiteX18" fmla="*/ 2769704 w 10787269"/>
                <a:gd name="connsiteY18" fmla="*/ 2308845 h 4137645"/>
                <a:gd name="connsiteX19" fmla="*/ 2769704 w 10787269"/>
                <a:gd name="connsiteY19" fmla="*/ 3501541 h 4137645"/>
                <a:gd name="connsiteX20" fmla="*/ 2941982 w 10787269"/>
                <a:gd name="connsiteY20" fmla="*/ 3501541 h 4137645"/>
                <a:gd name="connsiteX21" fmla="*/ 2941982 w 10787269"/>
                <a:gd name="connsiteY21" fmla="*/ 4137645 h 4137645"/>
                <a:gd name="connsiteX22" fmla="*/ 3101008 w 10787269"/>
                <a:gd name="connsiteY22" fmla="*/ 4137645 h 4137645"/>
                <a:gd name="connsiteX23" fmla="*/ 3101008 w 10787269"/>
                <a:gd name="connsiteY23" fmla="*/ 3952115 h 4137645"/>
                <a:gd name="connsiteX24" fmla="*/ 3273287 w 10787269"/>
                <a:gd name="connsiteY24" fmla="*/ 3952115 h 4137645"/>
                <a:gd name="connsiteX25" fmla="*/ 3273287 w 10787269"/>
                <a:gd name="connsiteY25" fmla="*/ 3779836 h 4137645"/>
                <a:gd name="connsiteX26" fmla="*/ 3472069 w 10787269"/>
                <a:gd name="connsiteY26" fmla="*/ 3779836 h 4137645"/>
                <a:gd name="connsiteX27" fmla="*/ 3472069 w 10787269"/>
                <a:gd name="connsiteY27" fmla="*/ 3090723 h 4137645"/>
                <a:gd name="connsiteX28" fmla="*/ 3657600 w 10787269"/>
                <a:gd name="connsiteY28" fmla="*/ 3090723 h 4137645"/>
                <a:gd name="connsiteX29" fmla="*/ 3657600 w 10787269"/>
                <a:gd name="connsiteY29" fmla="*/ 3766584 h 4137645"/>
                <a:gd name="connsiteX30" fmla="*/ 3829878 w 10787269"/>
                <a:gd name="connsiteY30" fmla="*/ 3766584 h 4137645"/>
                <a:gd name="connsiteX31" fmla="*/ 3829878 w 10787269"/>
                <a:gd name="connsiteY31" fmla="*/ 3912358 h 4137645"/>
                <a:gd name="connsiteX32" fmla="*/ 3988904 w 10787269"/>
                <a:gd name="connsiteY32" fmla="*/ 3912358 h 4137645"/>
                <a:gd name="connsiteX33" fmla="*/ 3988904 w 10787269"/>
                <a:gd name="connsiteY33" fmla="*/ 4111141 h 4137645"/>
                <a:gd name="connsiteX34" fmla="*/ 4174434 w 10787269"/>
                <a:gd name="connsiteY34" fmla="*/ 4111141 h 4137645"/>
                <a:gd name="connsiteX35" fmla="*/ 4174434 w 10787269"/>
                <a:gd name="connsiteY35" fmla="*/ 3634062 h 4137645"/>
                <a:gd name="connsiteX36" fmla="*/ 4346713 w 10787269"/>
                <a:gd name="connsiteY36" fmla="*/ 3634062 h 4137645"/>
                <a:gd name="connsiteX37" fmla="*/ 4346713 w 10787269"/>
                <a:gd name="connsiteY37" fmla="*/ 4097889 h 4137645"/>
                <a:gd name="connsiteX38" fmla="*/ 4492487 w 10787269"/>
                <a:gd name="connsiteY38" fmla="*/ 4097889 h 4137645"/>
                <a:gd name="connsiteX39" fmla="*/ 4492487 w 10787269"/>
                <a:gd name="connsiteY39" fmla="*/ 3435280 h 4137645"/>
                <a:gd name="connsiteX40" fmla="*/ 4651513 w 10787269"/>
                <a:gd name="connsiteY40" fmla="*/ 3435280 h 4137645"/>
                <a:gd name="connsiteX41" fmla="*/ 4651513 w 10787269"/>
                <a:gd name="connsiteY41" fmla="*/ 3276254 h 4137645"/>
                <a:gd name="connsiteX42" fmla="*/ 4850295 w 10787269"/>
                <a:gd name="connsiteY42" fmla="*/ 3276254 h 4137645"/>
                <a:gd name="connsiteX43" fmla="*/ 4956313 w 10787269"/>
                <a:gd name="connsiteY43" fmla="*/ 2428115 h 4137645"/>
                <a:gd name="connsiteX44" fmla="*/ 5102087 w 10787269"/>
                <a:gd name="connsiteY44" fmla="*/ 3263002 h 4137645"/>
                <a:gd name="connsiteX45" fmla="*/ 5314121 w 10787269"/>
                <a:gd name="connsiteY45" fmla="*/ 3263002 h 4137645"/>
                <a:gd name="connsiteX46" fmla="*/ 5314121 w 10787269"/>
                <a:gd name="connsiteY46" fmla="*/ 3435280 h 4137645"/>
                <a:gd name="connsiteX47" fmla="*/ 5486400 w 10787269"/>
                <a:gd name="connsiteY47" fmla="*/ 3435280 h 4137645"/>
                <a:gd name="connsiteX48" fmla="*/ 5486400 w 10787269"/>
                <a:gd name="connsiteY48" fmla="*/ 4111141 h 4137645"/>
                <a:gd name="connsiteX49" fmla="*/ 5671930 w 10787269"/>
                <a:gd name="connsiteY49" fmla="*/ 4111141 h 4137645"/>
                <a:gd name="connsiteX50" fmla="*/ 5671930 w 10787269"/>
                <a:gd name="connsiteY50" fmla="*/ 3024462 h 4137645"/>
                <a:gd name="connsiteX51" fmla="*/ 6016487 w 10787269"/>
                <a:gd name="connsiteY51" fmla="*/ 2679905 h 4137645"/>
                <a:gd name="connsiteX52" fmla="*/ 6016487 w 10787269"/>
                <a:gd name="connsiteY52" fmla="*/ 3793089 h 4137645"/>
                <a:gd name="connsiteX53" fmla="*/ 6188765 w 10787269"/>
                <a:gd name="connsiteY53" fmla="*/ 3793089 h 4137645"/>
                <a:gd name="connsiteX54" fmla="*/ 6188765 w 10787269"/>
                <a:gd name="connsiteY54" fmla="*/ 4097889 h 4137645"/>
                <a:gd name="connsiteX55" fmla="*/ 6347791 w 10787269"/>
                <a:gd name="connsiteY55" fmla="*/ 4097889 h 4137645"/>
                <a:gd name="connsiteX56" fmla="*/ 6347791 w 10787269"/>
                <a:gd name="connsiteY56" fmla="*/ 3528045 h 4137645"/>
                <a:gd name="connsiteX57" fmla="*/ 6546574 w 10787269"/>
                <a:gd name="connsiteY57" fmla="*/ 3528045 h 4137645"/>
                <a:gd name="connsiteX58" fmla="*/ 6546574 w 10787269"/>
                <a:gd name="connsiteY58" fmla="*/ 3316010 h 4137645"/>
                <a:gd name="connsiteX59" fmla="*/ 6732104 w 10787269"/>
                <a:gd name="connsiteY59" fmla="*/ 3316010 h 4137645"/>
                <a:gd name="connsiteX60" fmla="*/ 6732104 w 10787269"/>
                <a:gd name="connsiteY60" fmla="*/ 2838932 h 4137645"/>
                <a:gd name="connsiteX61" fmla="*/ 7010400 w 10787269"/>
                <a:gd name="connsiteY61" fmla="*/ 2560636 h 4137645"/>
                <a:gd name="connsiteX62" fmla="*/ 7010400 w 10787269"/>
                <a:gd name="connsiteY62" fmla="*/ 3832845 h 4137645"/>
                <a:gd name="connsiteX63" fmla="*/ 7195930 w 10787269"/>
                <a:gd name="connsiteY63" fmla="*/ 3832845 h 4137645"/>
                <a:gd name="connsiteX64" fmla="*/ 7195930 w 10787269"/>
                <a:gd name="connsiteY64" fmla="*/ 4111141 h 4137645"/>
                <a:gd name="connsiteX65" fmla="*/ 7394713 w 10787269"/>
                <a:gd name="connsiteY65" fmla="*/ 4111141 h 4137645"/>
                <a:gd name="connsiteX66" fmla="*/ 7394713 w 10787269"/>
                <a:gd name="connsiteY66" fmla="*/ 2878689 h 4137645"/>
                <a:gd name="connsiteX67" fmla="*/ 7726017 w 10787269"/>
                <a:gd name="connsiteY67" fmla="*/ 2878689 h 4137645"/>
                <a:gd name="connsiteX68" fmla="*/ 7845287 w 10787269"/>
                <a:gd name="connsiteY68" fmla="*/ 2997959 h 4137645"/>
                <a:gd name="connsiteX69" fmla="*/ 7845287 w 10787269"/>
                <a:gd name="connsiteY69" fmla="*/ 3634062 h 4137645"/>
                <a:gd name="connsiteX70" fmla="*/ 8017565 w 10787269"/>
                <a:gd name="connsiteY70" fmla="*/ 3634062 h 4137645"/>
                <a:gd name="connsiteX71" fmla="*/ 8017565 w 10787269"/>
                <a:gd name="connsiteY71" fmla="*/ 3819593 h 4137645"/>
                <a:gd name="connsiteX72" fmla="*/ 8189843 w 10787269"/>
                <a:gd name="connsiteY72" fmla="*/ 3819593 h 4137645"/>
                <a:gd name="connsiteX73" fmla="*/ 8189843 w 10787269"/>
                <a:gd name="connsiteY73" fmla="*/ 4137645 h 4137645"/>
                <a:gd name="connsiteX74" fmla="*/ 8362121 w 10787269"/>
                <a:gd name="connsiteY74" fmla="*/ 4137645 h 4137645"/>
                <a:gd name="connsiteX75" fmla="*/ 8362121 w 10787269"/>
                <a:gd name="connsiteY75" fmla="*/ 2666654 h 4137645"/>
                <a:gd name="connsiteX76" fmla="*/ 8507895 w 10787269"/>
                <a:gd name="connsiteY76" fmla="*/ 2520880 h 4137645"/>
                <a:gd name="connsiteX77" fmla="*/ 8653669 w 10787269"/>
                <a:gd name="connsiteY77" fmla="*/ 2666654 h 4137645"/>
                <a:gd name="connsiteX78" fmla="*/ 8653669 w 10787269"/>
                <a:gd name="connsiteY78" fmla="*/ 4111141 h 4137645"/>
                <a:gd name="connsiteX79" fmla="*/ 8865704 w 10787269"/>
                <a:gd name="connsiteY79" fmla="*/ 4111141 h 4137645"/>
                <a:gd name="connsiteX80" fmla="*/ 8865704 w 10787269"/>
                <a:gd name="connsiteY80" fmla="*/ 3263002 h 4137645"/>
                <a:gd name="connsiteX81" fmla="*/ 9157252 w 10787269"/>
                <a:gd name="connsiteY81" fmla="*/ 2971454 h 4137645"/>
                <a:gd name="connsiteX82" fmla="*/ 9157252 w 10787269"/>
                <a:gd name="connsiteY82" fmla="*/ 2507628 h 4137645"/>
                <a:gd name="connsiteX83" fmla="*/ 9369287 w 10787269"/>
                <a:gd name="connsiteY83" fmla="*/ 2295593 h 4137645"/>
                <a:gd name="connsiteX84" fmla="*/ 9369287 w 10787269"/>
                <a:gd name="connsiteY84" fmla="*/ 3289506 h 4137645"/>
                <a:gd name="connsiteX85" fmla="*/ 9568069 w 10787269"/>
                <a:gd name="connsiteY85" fmla="*/ 3289506 h 4137645"/>
                <a:gd name="connsiteX86" fmla="*/ 9568069 w 10787269"/>
                <a:gd name="connsiteY86" fmla="*/ 3594306 h 4137645"/>
                <a:gd name="connsiteX87" fmla="*/ 9753600 w 10787269"/>
                <a:gd name="connsiteY87" fmla="*/ 3594306 h 4137645"/>
                <a:gd name="connsiteX88" fmla="*/ 9753600 w 10787269"/>
                <a:gd name="connsiteY88" fmla="*/ 4124393 h 4137645"/>
                <a:gd name="connsiteX89" fmla="*/ 9952382 w 10787269"/>
                <a:gd name="connsiteY89" fmla="*/ 4124393 h 4137645"/>
                <a:gd name="connsiteX90" fmla="*/ 9952382 w 10787269"/>
                <a:gd name="connsiteY90" fmla="*/ 3594306 h 4137645"/>
                <a:gd name="connsiteX91" fmla="*/ 10137913 w 10787269"/>
                <a:gd name="connsiteY91" fmla="*/ 3408775 h 4137645"/>
                <a:gd name="connsiteX92" fmla="*/ 10137913 w 10787269"/>
                <a:gd name="connsiteY92" fmla="*/ 4111141 h 4137645"/>
                <a:gd name="connsiteX93" fmla="*/ 10455965 w 10787269"/>
                <a:gd name="connsiteY93" fmla="*/ 4111141 h 4137645"/>
                <a:gd name="connsiteX94" fmla="*/ 10455965 w 10787269"/>
                <a:gd name="connsiteY94" fmla="*/ 1049889 h 4137645"/>
                <a:gd name="connsiteX95" fmla="*/ 10787269 w 10787269"/>
                <a:gd name="connsiteY95" fmla="*/ 718585 h 4137645"/>
                <a:gd name="connsiteX96" fmla="*/ 10584859 w 10787269"/>
                <a:gd name="connsiteY96" fmla="*/ 0 h 4137645"/>
                <a:gd name="connsiteX97" fmla="*/ 10375375 w 10787269"/>
                <a:gd name="connsiteY97" fmla="*/ 1470892 h 4137645"/>
                <a:gd name="connsiteX98" fmla="*/ 10480305 w 10787269"/>
                <a:gd name="connsiteY98" fmla="*/ 1553280 h 4137645"/>
                <a:gd name="connsiteX99" fmla="*/ 10385101 w 10787269"/>
                <a:gd name="connsiteY99" fmla="*/ 2717222 h 4137645"/>
                <a:gd name="connsiteX0" fmla="*/ 0 w 10648110"/>
                <a:gd name="connsiteY0" fmla="*/ 4084636 h 4137645"/>
                <a:gd name="connsiteX1" fmla="*/ 755374 w 10648110"/>
                <a:gd name="connsiteY1" fmla="*/ 4084636 h 4137645"/>
                <a:gd name="connsiteX2" fmla="*/ 755374 w 10648110"/>
                <a:gd name="connsiteY2" fmla="*/ 3130480 h 4137645"/>
                <a:gd name="connsiteX3" fmla="*/ 1152939 w 10648110"/>
                <a:gd name="connsiteY3" fmla="*/ 2732915 h 4137645"/>
                <a:gd name="connsiteX4" fmla="*/ 1152939 w 10648110"/>
                <a:gd name="connsiteY4" fmla="*/ 3607558 h 4137645"/>
                <a:gd name="connsiteX5" fmla="*/ 1298713 w 10648110"/>
                <a:gd name="connsiteY5" fmla="*/ 3607558 h 4137645"/>
                <a:gd name="connsiteX6" fmla="*/ 1298713 w 10648110"/>
                <a:gd name="connsiteY6" fmla="*/ 3448532 h 4137645"/>
                <a:gd name="connsiteX7" fmla="*/ 1470991 w 10648110"/>
                <a:gd name="connsiteY7" fmla="*/ 3448532 h 4137645"/>
                <a:gd name="connsiteX8" fmla="*/ 1470991 w 10648110"/>
                <a:gd name="connsiteY8" fmla="*/ 3302758 h 4137645"/>
                <a:gd name="connsiteX9" fmla="*/ 1643269 w 10648110"/>
                <a:gd name="connsiteY9" fmla="*/ 3302758 h 4137645"/>
                <a:gd name="connsiteX10" fmla="*/ 1643269 w 10648110"/>
                <a:gd name="connsiteY10" fmla="*/ 3011210 h 4137645"/>
                <a:gd name="connsiteX11" fmla="*/ 2040834 w 10648110"/>
                <a:gd name="connsiteY11" fmla="*/ 3011210 h 4137645"/>
                <a:gd name="connsiteX12" fmla="*/ 2133600 w 10648110"/>
                <a:gd name="connsiteY12" fmla="*/ 3103976 h 4137645"/>
                <a:gd name="connsiteX13" fmla="*/ 2133600 w 10648110"/>
                <a:gd name="connsiteY13" fmla="*/ 3819593 h 4137645"/>
                <a:gd name="connsiteX14" fmla="*/ 2319130 w 10648110"/>
                <a:gd name="connsiteY14" fmla="*/ 3819593 h 4137645"/>
                <a:gd name="connsiteX15" fmla="*/ 2319130 w 10648110"/>
                <a:gd name="connsiteY15" fmla="*/ 4111141 h 4137645"/>
                <a:gd name="connsiteX16" fmla="*/ 2491408 w 10648110"/>
                <a:gd name="connsiteY16" fmla="*/ 4111141 h 4137645"/>
                <a:gd name="connsiteX17" fmla="*/ 2491408 w 10648110"/>
                <a:gd name="connsiteY17" fmla="*/ 2587141 h 4137645"/>
                <a:gd name="connsiteX18" fmla="*/ 2769704 w 10648110"/>
                <a:gd name="connsiteY18" fmla="*/ 2308845 h 4137645"/>
                <a:gd name="connsiteX19" fmla="*/ 2769704 w 10648110"/>
                <a:gd name="connsiteY19" fmla="*/ 3501541 h 4137645"/>
                <a:gd name="connsiteX20" fmla="*/ 2941982 w 10648110"/>
                <a:gd name="connsiteY20" fmla="*/ 3501541 h 4137645"/>
                <a:gd name="connsiteX21" fmla="*/ 2941982 w 10648110"/>
                <a:gd name="connsiteY21" fmla="*/ 4137645 h 4137645"/>
                <a:gd name="connsiteX22" fmla="*/ 3101008 w 10648110"/>
                <a:gd name="connsiteY22" fmla="*/ 4137645 h 4137645"/>
                <a:gd name="connsiteX23" fmla="*/ 3101008 w 10648110"/>
                <a:gd name="connsiteY23" fmla="*/ 3952115 h 4137645"/>
                <a:gd name="connsiteX24" fmla="*/ 3273287 w 10648110"/>
                <a:gd name="connsiteY24" fmla="*/ 3952115 h 4137645"/>
                <a:gd name="connsiteX25" fmla="*/ 3273287 w 10648110"/>
                <a:gd name="connsiteY25" fmla="*/ 3779836 h 4137645"/>
                <a:gd name="connsiteX26" fmla="*/ 3472069 w 10648110"/>
                <a:gd name="connsiteY26" fmla="*/ 3779836 h 4137645"/>
                <a:gd name="connsiteX27" fmla="*/ 3472069 w 10648110"/>
                <a:gd name="connsiteY27" fmla="*/ 3090723 h 4137645"/>
                <a:gd name="connsiteX28" fmla="*/ 3657600 w 10648110"/>
                <a:gd name="connsiteY28" fmla="*/ 3090723 h 4137645"/>
                <a:gd name="connsiteX29" fmla="*/ 3657600 w 10648110"/>
                <a:gd name="connsiteY29" fmla="*/ 3766584 h 4137645"/>
                <a:gd name="connsiteX30" fmla="*/ 3829878 w 10648110"/>
                <a:gd name="connsiteY30" fmla="*/ 3766584 h 4137645"/>
                <a:gd name="connsiteX31" fmla="*/ 3829878 w 10648110"/>
                <a:gd name="connsiteY31" fmla="*/ 3912358 h 4137645"/>
                <a:gd name="connsiteX32" fmla="*/ 3988904 w 10648110"/>
                <a:gd name="connsiteY32" fmla="*/ 3912358 h 4137645"/>
                <a:gd name="connsiteX33" fmla="*/ 3988904 w 10648110"/>
                <a:gd name="connsiteY33" fmla="*/ 4111141 h 4137645"/>
                <a:gd name="connsiteX34" fmla="*/ 4174434 w 10648110"/>
                <a:gd name="connsiteY34" fmla="*/ 4111141 h 4137645"/>
                <a:gd name="connsiteX35" fmla="*/ 4174434 w 10648110"/>
                <a:gd name="connsiteY35" fmla="*/ 3634062 h 4137645"/>
                <a:gd name="connsiteX36" fmla="*/ 4346713 w 10648110"/>
                <a:gd name="connsiteY36" fmla="*/ 3634062 h 4137645"/>
                <a:gd name="connsiteX37" fmla="*/ 4346713 w 10648110"/>
                <a:gd name="connsiteY37" fmla="*/ 4097889 h 4137645"/>
                <a:gd name="connsiteX38" fmla="*/ 4492487 w 10648110"/>
                <a:gd name="connsiteY38" fmla="*/ 4097889 h 4137645"/>
                <a:gd name="connsiteX39" fmla="*/ 4492487 w 10648110"/>
                <a:gd name="connsiteY39" fmla="*/ 3435280 h 4137645"/>
                <a:gd name="connsiteX40" fmla="*/ 4651513 w 10648110"/>
                <a:gd name="connsiteY40" fmla="*/ 3435280 h 4137645"/>
                <a:gd name="connsiteX41" fmla="*/ 4651513 w 10648110"/>
                <a:gd name="connsiteY41" fmla="*/ 3276254 h 4137645"/>
                <a:gd name="connsiteX42" fmla="*/ 4850295 w 10648110"/>
                <a:gd name="connsiteY42" fmla="*/ 3276254 h 4137645"/>
                <a:gd name="connsiteX43" fmla="*/ 4956313 w 10648110"/>
                <a:gd name="connsiteY43" fmla="*/ 2428115 h 4137645"/>
                <a:gd name="connsiteX44" fmla="*/ 5102087 w 10648110"/>
                <a:gd name="connsiteY44" fmla="*/ 3263002 h 4137645"/>
                <a:gd name="connsiteX45" fmla="*/ 5314121 w 10648110"/>
                <a:gd name="connsiteY45" fmla="*/ 3263002 h 4137645"/>
                <a:gd name="connsiteX46" fmla="*/ 5314121 w 10648110"/>
                <a:gd name="connsiteY46" fmla="*/ 3435280 h 4137645"/>
                <a:gd name="connsiteX47" fmla="*/ 5486400 w 10648110"/>
                <a:gd name="connsiteY47" fmla="*/ 3435280 h 4137645"/>
                <a:gd name="connsiteX48" fmla="*/ 5486400 w 10648110"/>
                <a:gd name="connsiteY48" fmla="*/ 4111141 h 4137645"/>
                <a:gd name="connsiteX49" fmla="*/ 5671930 w 10648110"/>
                <a:gd name="connsiteY49" fmla="*/ 4111141 h 4137645"/>
                <a:gd name="connsiteX50" fmla="*/ 5671930 w 10648110"/>
                <a:gd name="connsiteY50" fmla="*/ 3024462 h 4137645"/>
                <a:gd name="connsiteX51" fmla="*/ 6016487 w 10648110"/>
                <a:gd name="connsiteY51" fmla="*/ 2679905 h 4137645"/>
                <a:gd name="connsiteX52" fmla="*/ 6016487 w 10648110"/>
                <a:gd name="connsiteY52" fmla="*/ 3793089 h 4137645"/>
                <a:gd name="connsiteX53" fmla="*/ 6188765 w 10648110"/>
                <a:gd name="connsiteY53" fmla="*/ 3793089 h 4137645"/>
                <a:gd name="connsiteX54" fmla="*/ 6188765 w 10648110"/>
                <a:gd name="connsiteY54" fmla="*/ 4097889 h 4137645"/>
                <a:gd name="connsiteX55" fmla="*/ 6347791 w 10648110"/>
                <a:gd name="connsiteY55" fmla="*/ 4097889 h 4137645"/>
                <a:gd name="connsiteX56" fmla="*/ 6347791 w 10648110"/>
                <a:gd name="connsiteY56" fmla="*/ 3528045 h 4137645"/>
                <a:gd name="connsiteX57" fmla="*/ 6546574 w 10648110"/>
                <a:gd name="connsiteY57" fmla="*/ 3528045 h 4137645"/>
                <a:gd name="connsiteX58" fmla="*/ 6546574 w 10648110"/>
                <a:gd name="connsiteY58" fmla="*/ 3316010 h 4137645"/>
                <a:gd name="connsiteX59" fmla="*/ 6732104 w 10648110"/>
                <a:gd name="connsiteY59" fmla="*/ 3316010 h 4137645"/>
                <a:gd name="connsiteX60" fmla="*/ 6732104 w 10648110"/>
                <a:gd name="connsiteY60" fmla="*/ 2838932 h 4137645"/>
                <a:gd name="connsiteX61" fmla="*/ 7010400 w 10648110"/>
                <a:gd name="connsiteY61" fmla="*/ 2560636 h 4137645"/>
                <a:gd name="connsiteX62" fmla="*/ 7010400 w 10648110"/>
                <a:gd name="connsiteY62" fmla="*/ 3832845 h 4137645"/>
                <a:gd name="connsiteX63" fmla="*/ 7195930 w 10648110"/>
                <a:gd name="connsiteY63" fmla="*/ 3832845 h 4137645"/>
                <a:gd name="connsiteX64" fmla="*/ 7195930 w 10648110"/>
                <a:gd name="connsiteY64" fmla="*/ 4111141 h 4137645"/>
                <a:gd name="connsiteX65" fmla="*/ 7394713 w 10648110"/>
                <a:gd name="connsiteY65" fmla="*/ 4111141 h 4137645"/>
                <a:gd name="connsiteX66" fmla="*/ 7394713 w 10648110"/>
                <a:gd name="connsiteY66" fmla="*/ 2878689 h 4137645"/>
                <a:gd name="connsiteX67" fmla="*/ 7726017 w 10648110"/>
                <a:gd name="connsiteY67" fmla="*/ 2878689 h 4137645"/>
                <a:gd name="connsiteX68" fmla="*/ 7845287 w 10648110"/>
                <a:gd name="connsiteY68" fmla="*/ 2997959 h 4137645"/>
                <a:gd name="connsiteX69" fmla="*/ 7845287 w 10648110"/>
                <a:gd name="connsiteY69" fmla="*/ 3634062 h 4137645"/>
                <a:gd name="connsiteX70" fmla="*/ 8017565 w 10648110"/>
                <a:gd name="connsiteY70" fmla="*/ 3634062 h 4137645"/>
                <a:gd name="connsiteX71" fmla="*/ 8017565 w 10648110"/>
                <a:gd name="connsiteY71" fmla="*/ 3819593 h 4137645"/>
                <a:gd name="connsiteX72" fmla="*/ 8189843 w 10648110"/>
                <a:gd name="connsiteY72" fmla="*/ 3819593 h 4137645"/>
                <a:gd name="connsiteX73" fmla="*/ 8189843 w 10648110"/>
                <a:gd name="connsiteY73" fmla="*/ 4137645 h 4137645"/>
                <a:gd name="connsiteX74" fmla="*/ 8362121 w 10648110"/>
                <a:gd name="connsiteY74" fmla="*/ 4137645 h 4137645"/>
                <a:gd name="connsiteX75" fmla="*/ 8362121 w 10648110"/>
                <a:gd name="connsiteY75" fmla="*/ 2666654 h 4137645"/>
                <a:gd name="connsiteX76" fmla="*/ 8507895 w 10648110"/>
                <a:gd name="connsiteY76" fmla="*/ 2520880 h 4137645"/>
                <a:gd name="connsiteX77" fmla="*/ 8653669 w 10648110"/>
                <a:gd name="connsiteY77" fmla="*/ 2666654 h 4137645"/>
                <a:gd name="connsiteX78" fmla="*/ 8653669 w 10648110"/>
                <a:gd name="connsiteY78" fmla="*/ 4111141 h 4137645"/>
                <a:gd name="connsiteX79" fmla="*/ 8865704 w 10648110"/>
                <a:gd name="connsiteY79" fmla="*/ 4111141 h 4137645"/>
                <a:gd name="connsiteX80" fmla="*/ 8865704 w 10648110"/>
                <a:gd name="connsiteY80" fmla="*/ 3263002 h 4137645"/>
                <a:gd name="connsiteX81" fmla="*/ 9157252 w 10648110"/>
                <a:gd name="connsiteY81" fmla="*/ 2971454 h 4137645"/>
                <a:gd name="connsiteX82" fmla="*/ 9157252 w 10648110"/>
                <a:gd name="connsiteY82" fmla="*/ 2507628 h 4137645"/>
                <a:gd name="connsiteX83" fmla="*/ 9369287 w 10648110"/>
                <a:gd name="connsiteY83" fmla="*/ 2295593 h 4137645"/>
                <a:gd name="connsiteX84" fmla="*/ 9369287 w 10648110"/>
                <a:gd name="connsiteY84" fmla="*/ 3289506 h 4137645"/>
                <a:gd name="connsiteX85" fmla="*/ 9568069 w 10648110"/>
                <a:gd name="connsiteY85" fmla="*/ 3289506 h 4137645"/>
                <a:gd name="connsiteX86" fmla="*/ 9568069 w 10648110"/>
                <a:gd name="connsiteY86" fmla="*/ 3594306 h 4137645"/>
                <a:gd name="connsiteX87" fmla="*/ 9753600 w 10648110"/>
                <a:gd name="connsiteY87" fmla="*/ 3594306 h 4137645"/>
                <a:gd name="connsiteX88" fmla="*/ 9753600 w 10648110"/>
                <a:gd name="connsiteY88" fmla="*/ 4124393 h 4137645"/>
                <a:gd name="connsiteX89" fmla="*/ 9952382 w 10648110"/>
                <a:gd name="connsiteY89" fmla="*/ 4124393 h 4137645"/>
                <a:gd name="connsiteX90" fmla="*/ 9952382 w 10648110"/>
                <a:gd name="connsiteY90" fmla="*/ 3594306 h 4137645"/>
                <a:gd name="connsiteX91" fmla="*/ 10137913 w 10648110"/>
                <a:gd name="connsiteY91" fmla="*/ 3408775 h 4137645"/>
                <a:gd name="connsiteX92" fmla="*/ 10137913 w 10648110"/>
                <a:gd name="connsiteY92" fmla="*/ 4111141 h 4137645"/>
                <a:gd name="connsiteX93" fmla="*/ 10455965 w 10648110"/>
                <a:gd name="connsiteY93" fmla="*/ 4111141 h 4137645"/>
                <a:gd name="connsiteX94" fmla="*/ 10455965 w 10648110"/>
                <a:gd name="connsiteY94" fmla="*/ 1049889 h 4137645"/>
                <a:gd name="connsiteX95" fmla="*/ 10487834 w 10648110"/>
                <a:gd name="connsiteY95" fmla="*/ 1815937 h 4137645"/>
                <a:gd name="connsiteX96" fmla="*/ 10584859 w 10648110"/>
                <a:gd name="connsiteY96" fmla="*/ 0 h 4137645"/>
                <a:gd name="connsiteX97" fmla="*/ 10375375 w 10648110"/>
                <a:gd name="connsiteY97" fmla="*/ 1470892 h 4137645"/>
                <a:gd name="connsiteX98" fmla="*/ 10480305 w 10648110"/>
                <a:gd name="connsiteY98" fmla="*/ 1553280 h 4137645"/>
                <a:gd name="connsiteX99" fmla="*/ 10385101 w 10648110"/>
                <a:gd name="connsiteY99" fmla="*/ 2717222 h 4137645"/>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87889"/>
                <a:gd name="connsiteY0" fmla="*/ 4205317 h 4258326"/>
                <a:gd name="connsiteX1" fmla="*/ 755374 w 10587889"/>
                <a:gd name="connsiteY1" fmla="*/ 4205317 h 4258326"/>
                <a:gd name="connsiteX2" fmla="*/ 755374 w 10587889"/>
                <a:gd name="connsiteY2" fmla="*/ 3251161 h 4258326"/>
                <a:gd name="connsiteX3" fmla="*/ 1152939 w 10587889"/>
                <a:gd name="connsiteY3" fmla="*/ 2853596 h 4258326"/>
                <a:gd name="connsiteX4" fmla="*/ 1152939 w 10587889"/>
                <a:gd name="connsiteY4" fmla="*/ 3728239 h 4258326"/>
                <a:gd name="connsiteX5" fmla="*/ 1298713 w 10587889"/>
                <a:gd name="connsiteY5" fmla="*/ 3728239 h 4258326"/>
                <a:gd name="connsiteX6" fmla="*/ 1298713 w 10587889"/>
                <a:gd name="connsiteY6" fmla="*/ 3569213 h 4258326"/>
                <a:gd name="connsiteX7" fmla="*/ 1470991 w 10587889"/>
                <a:gd name="connsiteY7" fmla="*/ 3569213 h 4258326"/>
                <a:gd name="connsiteX8" fmla="*/ 1470991 w 10587889"/>
                <a:gd name="connsiteY8" fmla="*/ 3423439 h 4258326"/>
                <a:gd name="connsiteX9" fmla="*/ 1643269 w 10587889"/>
                <a:gd name="connsiteY9" fmla="*/ 3423439 h 4258326"/>
                <a:gd name="connsiteX10" fmla="*/ 1643269 w 10587889"/>
                <a:gd name="connsiteY10" fmla="*/ 3131891 h 4258326"/>
                <a:gd name="connsiteX11" fmla="*/ 2040834 w 10587889"/>
                <a:gd name="connsiteY11" fmla="*/ 3131891 h 4258326"/>
                <a:gd name="connsiteX12" fmla="*/ 2133600 w 10587889"/>
                <a:gd name="connsiteY12" fmla="*/ 3224657 h 4258326"/>
                <a:gd name="connsiteX13" fmla="*/ 2133600 w 10587889"/>
                <a:gd name="connsiteY13" fmla="*/ 3940274 h 4258326"/>
                <a:gd name="connsiteX14" fmla="*/ 2319130 w 10587889"/>
                <a:gd name="connsiteY14" fmla="*/ 3940274 h 4258326"/>
                <a:gd name="connsiteX15" fmla="*/ 2319130 w 10587889"/>
                <a:gd name="connsiteY15" fmla="*/ 4231822 h 4258326"/>
                <a:gd name="connsiteX16" fmla="*/ 2491408 w 10587889"/>
                <a:gd name="connsiteY16" fmla="*/ 4231822 h 4258326"/>
                <a:gd name="connsiteX17" fmla="*/ 2491408 w 10587889"/>
                <a:gd name="connsiteY17" fmla="*/ 2707822 h 4258326"/>
                <a:gd name="connsiteX18" fmla="*/ 2769704 w 10587889"/>
                <a:gd name="connsiteY18" fmla="*/ 2429526 h 4258326"/>
                <a:gd name="connsiteX19" fmla="*/ 2769704 w 10587889"/>
                <a:gd name="connsiteY19" fmla="*/ 3622222 h 4258326"/>
                <a:gd name="connsiteX20" fmla="*/ 2941982 w 10587889"/>
                <a:gd name="connsiteY20" fmla="*/ 3622222 h 4258326"/>
                <a:gd name="connsiteX21" fmla="*/ 2941982 w 10587889"/>
                <a:gd name="connsiteY21" fmla="*/ 4258326 h 4258326"/>
                <a:gd name="connsiteX22" fmla="*/ 3101008 w 10587889"/>
                <a:gd name="connsiteY22" fmla="*/ 4258326 h 4258326"/>
                <a:gd name="connsiteX23" fmla="*/ 3101008 w 10587889"/>
                <a:gd name="connsiteY23" fmla="*/ 4072796 h 4258326"/>
                <a:gd name="connsiteX24" fmla="*/ 3273287 w 10587889"/>
                <a:gd name="connsiteY24" fmla="*/ 4072796 h 4258326"/>
                <a:gd name="connsiteX25" fmla="*/ 3273287 w 10587889"/>
                <a:gd name="connsiteY25" fmla="*/ 3900517 h 4258326"/>
                <a:gd name="connsiteX26" fmla="*/ 3472069 w 10587889"/>
                <a:gd name="connsiteY26" fmla="*/ 3900517 h 4258326"/>
                <a:gd name="connsiteX27" fmla="*/ 3472069 w 10587889"/>
                <a:gd name="connsiteY27" fmla="*/ 3211404 h 4258326"/>
                <a:gd name="connsiteX28" fmla="*/ 3657600 w 10587889"/>
                <a:gd name="connsiteY28" fmla="*/ 3211404 h 4258326"/>
                <a:gd name="connsiteX29" fmla="*/ 3657600 w 10587889"/>
                <a:gd name="connsiteY29" fmla="*/ 3887265 h 4258326"/>
                <a:gd name="connsiteX30" fmla="*/ 3829878 w 10587889"/>
                <a:gd name="connsiteY30" fmla="*/ 3887265 h 4258326"/>
                <a:gd name="connsiteX31" fmla="*/ 3829878 w 10587889"/>
                <a:gd name="connsiteY31" fmla="*/ 4033039 h 4258326"/>
                <a:gd name="connsiteX32" fmla="*/ 3988904 w 10587889"/>
                <a:gd name="connsiteY32" fmla="*/ 4033039 h 4258326"/>
                <a:gd name="connsiteX33" fmla="*/ 3988904 w 10587889"/>
                <a:gd name="connsiteY33" fmla="*/ 4231822 h 4258326"/>
                <a:gd name="connsiteX34" fmla="*/ 4174434 w 10587889"/>
                <a:gd name="connsiteY34" fmla="*/ 4231822 h 4258326"/>
                <a:gd name="connsiteX35" fmla="*/ 4174434 w 10587889"/>
                <a:gd name="connsiteY35" fmla="*/ 3754743 h 4258326"/>
                <a:gd name="connsiteX36" fmla="*/ 4346713 w 10587889"/>
                <a:gd name="connsiteY36" fmla="*/ 3754743 h 4258326"/>
                <a:gd name="connsiteX37" fmla="*/ 4346713 w 10587889"/>
                <a:gd name="connsiteY37" fmla="*/ 4218570 h 4258326"/>
                <a:gd name="connsiteX38" fmla="*/ 4492487 w 10587889"/>
                <a:gd name="connsiteY38" fmla="*/ 4218570 h 4258326"/>
                <a:gd name="connsiteX39" fmla="*/ 4492487 w 10587889"/>
                <a:gd name="connsiteY39" fmla="*/ 3555961 h 4258326"/>
                <a:gd name="connsiteX40" fmla="*/ 4651513 w 10587889"/>
                <a:gd name="connsiteY40" fmla="*/ 3555961 h 4258326"/>
                <a:gd name="connsiteX41" fmla="*/ 4651513 w 10587889"/>
                <a:gd name="connsiteY41" fmla="*/ 3396935 h 4258326"/>
                <a:gd name="connsiteX42" fmla="*/ 4850295 w 10587889"/>
                <a:gd name="connsiteY42" fmla="*/ 3396935 h 4258326"/>
                <a:gd name="connsiteX43" fmla="*/ 4956313 w 10587889"/>
                <a:gd name="connsiteY43" fmla="*/ 2548796 h 4258326"/>
                <a:gd name="connsiteX44" fmla="*/ 5102087 w 10587889"/>
                <a:gd name="connsiteY44" fmla="*/ 3383683 h 4258326"/>
                <a:gd name="connsiteX45" fmla="*/ 5314121 w 10587889"/>
                <a:gd name="connsiteY45" fmla="*/ 3383683 h 4258326"/>
                <a:gd name="connsiteX46" fmla="*/ 5314121 w 10587889"/>
                <a:gd name="connsiteY46" fmla="*/ 3555961 h 4258326"/>
                <a:gd name="connsiteX47" fmla="*/ 5486400 w 10587889"/>
                <a:gd name="connsiteY47" fmla="*/ 3555961 h 4258326"/>
                <a:gd name="connsiteX48" fmla="*/ 5486400 w 10587889"/>
                <a:gd name="connsiteY48" fmla="*/ 4231822 h 4258326"/>
                <a:gd name="connsiteX49" fmla="*/ 5671930 w 10587889"/>
                <a:gd name="connsiteY49" fmla="*/ 4231822 h 4258326"/>
                <a:gd name="connsiteX50" fmla="*/ 5671930 w 10587889"/>
                <a:gd name="connsiteY50" fmla="*/ 3145143 h 4258326"/>
                <a:gd name="connsiteX51" fmla="*/ 6016487 w 10587889"/>
                <a:gd name="connsiteY51" fmla="*/ 2800586 h 4258326"/>
                <a:gd name="connsiteX52" fmla="*/ 6016487 w 10587889"/>
                <a:gd name="connsiteY52" fmla="*/ 3913770 h 4258326"/>
                <a:gd name="connsiteX53" fmla="*/ 6188765 w 10587889"/>
                <a:gd name="connsiteY53" fmla="*/ 3913770 h 4258326"/>
                <a:gd name="connsiteX54" fmla="*/ 6188765 w 10587889"/>
                <a:gd name="connsiteY54" fmla="*/ 4218570 h 4258326"/>
                <a:gd name="connsiteX55" fmla="*/ 6347791 w 10587889"/>
                <a:gd name="connsiteY55" fmla="*/ 4218570 h 4258326"/>
                <a:gd name="connsiteX56" fmla="*/ 6347791 w 10587889"/>
                <a:gd name="connsiteY56" fmla="*/ 3648726 h 4258326"/>
                <a:gd name="connsiteX57" fmla="*/ 6546574 w 10587889"/>
                <a:gd name="connsiteY57" fmla="*/ 3648726 h 4258326"/>
                <a:gd name="connsiteX58" fmla="*/ 6546574 w 10587889"/>
                <a:gd name="connsiteY58" fmla="*/ 3436691 h 4258326"/>
                <a:gd name="connsiteX59" fmla="*/ 6732104 w 10587889"/>
                <a:gd name="connsiteY59" fmla="*/ 3436691 h 4258326"/>
                <a:gd name="connsiteX60" fmla="*/ 6732104 w 10587889"/>
                <a:gd name="connsiteY60" fmla="*/ 2959613 h 4258326"/>
                <a:gd name="connsiteX61" fmla="*/ 7010400 w 10587889"/>
                <a:gd name="connsiteY61" fmla="*/ 2681317 h 4258326"/>
                <a:gd name="connsiteX62" fmla="*/ 7010400 w 10587889"/>
                <a:gd name="connsiteY62" fmla="*/ 3953526 h 4258326"/>
                <a:gd name="connsiteX63" fmla="*/ 7195930 w 10587889"/>
                <a:gd name="connsiteY63" fmla="*/ 3953526 h 4258326"/>
                <a:gd name="connsiteX64" fmla="*/ 7195930 w 10587889"/>
                <a:gd name="connsiteY64" fmla="*/ 4231822 h 4258326"/>
                <a:gd name="connsiteX65" fmla="*/ 7394713 w 10587889"/>
                <a:gd name="connsiteY65" fmla="*/ 4231822 h 4258326"/>
                <a:gd name="connsiteX66" fmla="*/ 7394713 w 10587889"/>
                <a:gd name="connsiteY66" fmla="*/ 2999370 h 4258326"/>
                <a:gd name="connsiteX67" fmla="*/ 7726017 w 10587889"/>
                <a:gd name="connsiteY67" fmla="*/ 2999370 h 4258326"/>
                <a:gd name="connsiteX68" fmla="*/ 7845287 w 10587889"/>
                <a:gd name="connsiteY68" fmla="*/ 3118640 h 4258326"/>
                <a:gd name="connsiteX69" fmla="*/ 7845287 w 10587889"/>
                <a:gd name="connsiteY69" fmla="*/ 3754743 h 4258326"/>
                <a:gd name="connsiteX70" fmla="*/ 8017565 w 10587889"/>
                <a:gd name="connsiteY70" fmla="*/ 3754743 h 4258326"/>
                <a:gd name="connsiteX71" fmla="*/ 8017565 w 10587889"/>
                <a:gd name="connsiteY71" fmla="*/ 3940274 h 4258326"/>
                <a:gd name="connsiteX72" fmla="*/ 8189843 w 10587889"/>
                <a:gd name="connsiteY72" fmla="*/ 3940274 h 4258326"/>
                <a:gd name="connsiteX73" fmla="*/ 8189843 w 10587889"/>
                <a:gd name="connsiteY73" fmla="*/ 4258326 h 4258326"/>
                <a:gd name="connsiteX74" fmla="*/ 8362121 w 10587889"/>
                <a:gd name="connsiteY74" fmla="*/ 4258326 h 4258326"/>
                <a:gd name="connsiteX75" fmla="*/ 8362121 w 10587889"/>
                <a:gd name="connsiteY75" fmla="*/ 2787335 h 4258326"/>
                <a:gd name="connsiteX76" fmla="*/ 8507895 w 10587889"/>
                <a:gd name="connsiteY76" fmla="*/ 2641561 h 4258326"/>
                <a:gd name="connsiteX77" fmla="*/ 8653669 w 10587889"/>
                <a:gd name="connsiteY77" fmla="*/ 2787335 h 4258326"/>
                <a:gd name="connsiteX78" fmla="*/ 8653669 w 10587889"/>
                <a:gd name="connsiteY78" fmla="*/ 4231822 h 4258326"/>
                <a:gd name="connsiteX79" fmla="*/ 8865704 w 10587889"/>
                <a:gd name="connsiteY79" fmla="*/ 4231822 h 4258326"/>
                <a:gd name="connsiteX80" fmla="*/ 8865704 w 10587889"/>
                <a:gd name="connsiteY80" fmla="*/ 3383683 h 4258326"/>
                <a:gd name="connsiteX81" fmla="*/ 9157252 w 10587889"/>
                <a:gd name="connsiteY81" fmla="*/ 3092135 h 4258326"/>
                <a:gd name="connsiteX82" fmla="*/ 9157252 w 10587889"/>
                <a:gd name="connsiteY82" fmla="*/ 2628309 h 4258326"/>
                <a:gd name="connsiteX83" fmla="*/ 9369287 w 10587889"/>
                <a:gd name="connsiteY83" fmla="*/ 2416274 h 4258326"/>
                <a:gd name="connsiteX84" fmla="*/ 9369287 w 10587889"/>
                <a:gd name="connsiteY84" fmla="*/ 3410187 h 4258326"/>
                <a:gd name="connsiteX85" fmla="*/ 9568069 w 10587889"/>
                <a:gd name="connsiteY85" fmla="*/ 3410187 h 4258326"/>
                <a:gd name="connsiteX86" fmla="*/ 9568069 w 10587889"/>
                <a:gd name="connsiteY86" fmla="*/ 3714987 h 4258326"/>
                <a:gd name="connsiteX87" fmla="*/ 9753600 w 10587889"/>
                <a:gd name="connsiteY87" fmla="*/ 3714987 h 4258326"/>
                <a:gd name="connsiteX88" fmla="*/ 9753600 w 10587889"/>
                <a:gd name="connsiteY88" fmla="*/ 4245074 h 4258326"/>
                <a:gd name="connsiteX89" fmla="*/ 9952382 w 10587889"/>
                <a:gd name="connsiteY89" fmla="*/ 4245074 h 4258326"/>
                <a:gd name="connsiteX90" fmla="*/ 9952382 w 10587889"/>
                <a:gd name="connsiteY90" fmla="*/ 3714987 h 4258326"/>
                <a:gd name="connsiteX91" fmla="*/ 10137913 w 10587889"/>
                <a:gd name="connsiteY91" fmla="*/ 3529456 h 4258326"/>
                <a:gd name="connsiteX92" fmla="*/ 10137913 w 10587889"/>
                <a:gd name="connsiteY92" fmla="*/ 4231822 h 4258326"/>
                <a:gd name="connsiteX93" fmla="*/ 10455965 w 10587889"/>
                <a:gd name="connsiteY93" fmla="*/ 4231822 h 4258326"/>
                <a:gd name="connsiteX94" fmla="*/ 10455965 w 10587889"/>
                <a:gd name="connsiteY94" fmla="*/ 1170570 h 4258326"/>
                <a:gd name="connsiteX95" fmla="*/ 10487834 w 10587889"/>
                <a:gd name="connsiteY95" fmla="*/ 1936618 h 4258326"/>
                <a:gd name="connsiteX96" fmla="*/ 10584859 w 10587889"/>
                <a:gd name="connsiteY96" fmla="*/ 120681 h 4258326"/>
                <a:gd name="connsiteX97" fmla="*/ 10506013 w 10587889"/>
                <a:gd name="connsiteY97" fmla="*/ 2051675 h 4258326"/>
                <a:gd name="connsiteX98" fmla="*/ 10375375 w 10587889"/>
                <a:gd name="connsiteY98" fmla="*/ 1591573 h 4258326"/>
                <a:gd name="connsiteX99" fmla="*/ 10480305 w 10587889"/>
                <a:gd name="connsiteY99" fmla="*/ 1673961 h 4258326"/>
                <a:gd name="connsiteX100" fmla="*/ 10385101 w 10587889"/>
                <a:gd name="connsiteY100" fmla="*/ 2837903 h 4258326"/>
                <a:gd name="connsiteX0" fmla="*/ 0 w 10507654"/>
                <a:gd name="connsiteY0" fmla="*/ 3034747 h 3087756"/>
                <a:gd name="connsiteX1" fmla="*/ 755374 w 10507654"/>
                <a:gd name="connsiteY1" fmla="*/ 3034747 h 3087756"/>
                <a:gd name="connsiteX2" fmla="*/ 755374 w 10507654"/>
                <a:gd name="connsiteY2" fmla="*/ 2080591 h 3087756"/>
                <a:gd name="connsiteX3" fmla="*/ 1152939 w 10507654"/>
                <a:gd name="connsiteY3" fmla="*/ 1683026 h 3087756"/>
                <a:gd name="connsiteX4" fmla="*/ 1152939 w 10507654"/>
                <a:gd name="connsiteY4" fmla="*/ 2557669 h 3087756"/>
                <a:gd name="connsiteX5" fmla="*/ 1298713 w 10507654"/>
                <a:gd name="connsiteY5" fmla="*/ 2557669 h 3087756"/>
                <a:gd name="connsiteX6" fmla="*/ 1298713 w 10507654"/>
                <a:gd name="connsiteY6" fmla="*/ 2398643 h 3087756"/>
                <a:gd name="connsiteX7" fmla="*/ 1470991 w 10507654"/>
                <a:gd name="connsiteY7" fmla="*/ 2398643 h 3087756"/>
                <a:gd name="connsiteX8" fmla="*/ 1470991 w 10507654"/>
                <a:gd name="connsiteY8" fmla="*/ 2252869 h 3087756"/>
                <a:gd name="connsiteX9" fmla="*/ 1643269 w 10507654"/>
                <a:gd name="connsiteY9" fmla="*/ 2252869 h 3087756"/>
                <a:gd name="connsiteX10" fmla="*/ 1643269 w 10507654"/>
                <a:gd name="connsiteY10" fmla="*/ 1961321 h 3087756"/>
                <a:gd name="connsiteX11" fmla="*/ 2040834 w 10507654"/>
                <a:gd name="connsiteY11" fmla="*/ 1961321 h 3087756"/>
                <a:gd name="connsiteX12" fmla="*/ 2133600 w 10507654"/>
                <a:gd name="connsiteY12" fmla="*/ 2054087 h 3087756"/>
                <a:gd name="connsiteX13" fmla="*/ 2133600 w 10507654"/>
                <a:gd name="connsiteY13" fmla="*/ 2769704 h 3087756"/>
                <a:gd name="connsiteX14" fmla="*/ 2319130 w 10507654"/>
                <a:gd name="connsiteY14" fmla="*/ 2769704 h 3087756"/>
                <a:gd name="connsiteX15" fmla="*/ 2319130 w 10507654"/>
                <a:gd name="connsiteY15" fmla="*/ 3061252 h 3087756"/>
                <a:gd name="connsiteX16" fmla="*/ 2491408 w 10507654"/>
                <a:gd name="connsiteY16" fmla="*/ 3061252 h 3087756"/>
                <a:gd name="connsiteX17" fmla="*/ 2491408 w 10507654"/>
                <a:gd name="connsiteY17" fmla="*/ 1537252 h 3087756"/>
                <a:gd name="connsiteX18" fmla="*/ 2769704 w 10507654"/>
                <a:gd name="connsiteY18" fmla="*/ 1258956 h 3087756"/>
                <a:gd name="connsiteX19" fmla="*/ 2769704 w 10507654"/>
                <a:gd name="connsiteY19" fmla="*/ 2451652 h 3087756"/>
                <a:gd name="connsiteX20" fmla="*/ 2941982 w 10507654"/>
                <a:gd name="connsiteY20" fmla="*/ 2451652 h 3087756"/>
                <a:gd name="connsiteX21" fmla="*/ 2941982 w 10507654"/>
                <a:gd name="connsiteY21" fmla="*/ 3087756 h 3087756"/>
                <a:gd name="connsiteX22" fmla="*/ 3101008 w 10507654"/>
                <a:gd name="connsiteY22" fmla="*/ 3087756 h 3087756"/>
                <a:gd name="connsiteX23" fmla="*/ 3101008 w 10507654"/>
                <a:gd name="connsiteY23" fmla="*/ 2902226 h 3087756"/>
                <a:gd name="connsiteX24" fmla="*/ 3273287 w 10507654"/>
                <a:gd name="connsiteY24" fmla="*/ 2902226 h 3087756"/>
                <a:gd name="connsiteX25" fmla="*/ 3273287 w 10507654"/>
                <a:gd name="connsiteY25" fmla="*/ 2729947 h 3087756"/>
                <a:gd name="connsiteX26" fmla="*/ 3472069 w 10507654"/>
                <a:gd name="connsiteY26" fmla="*/ 2729947 h 3087756"/>
                <a:gd name="connsiteX27" fmla="*/ 3472069 w 10507654"/>
                <a:gd name="connsiteY27" fmla="*/ 2040834 h 3087756"/>
                <a:gd name="connsiteX28" fmla="*/ 3657600 w 10507654"/>
                <a:gd name="connsiteY28" fmla="*/ 2040834 h 3087756"/>
                <a:gd name="connsiteX29" fmla="*/ 3657600 w 10507654"/>
                <a:gd name="connsiteY29" fmla="*/ 2716695 h 3087756"/>
                <a:gd name="connsiteX30" fmla="*/ 3829878 w 10507654"/>
                <a:gd name="connsiteY30" fmla="*/ 2716695 h 3087756"/>
                <a:gd name="connsiteX31" fmla="*/ 3829878 w 10507654"/>
                <a:gd name="connsiteY31" fmla="*/ 2862469 h 3087756"/>
                <a:gd name="connsiteX32" fmla="*/ 3988904 w 10507654"/>
                <a:gd name="connsiteY32" fmla="*/ 2862469 h 3087756"/>
                <a:gd name="connsiteX33" fmla="*/ 3988904 w 10507654"/>
                <a:gd name="connsiteY33" fmla="*/ 3061252 h 3087756"/>
                <a:gd name="connsiteX34" fmla="*/ 4174434 w 10507654"/>
                <a:gd name="connsiteY34" fmla="*/ 3061252 h 3087756"/>
                <a:gd name="connsiteX35" fmla="*/ 4174434 w 10507654"/>
                <a:gd name="connsiteY35" fmla="*/ 2584173 h 3087756"/>
                <a:gd name="connsiteX36" fmla="*/ 4346713 w 10507654"/>
                <a:gd name="connsiteY36" fmla="*/ 2584173 h 3087756"/>
                <a:gd name="connsiteX37" fmla="*/ 4346713 w 10507654"/>
                <a:gd name="connsiteY37" fmla="*/ 3048000 h 3087756"/>
                <a:gd name="connsiteX38" fmla="*/ 4492487 w 10507654"/>
                <a:gd name="connsiteY38" fmla="*/ 3048000 h 3087756"/>
                <a:gd name="connsiteX39" fmla="*/ 4492487 w 10507654"/>
                <a:gd name="connsiteY39" fmla="*/ 2385391 h 3087756"/>
                <a:gd name="connsiteX40" fmla="*/ 4651513 w 10507654"/>
                <a:gd name="connsiteY40" fmla="*/ 2385391 h 3087756"/>
                <a:gd name="connsiteX41" fmla="*/ 4651513 w 10507654"/>
                <a:gd name="connsiteY41" fmla="*/ 2226365 h 3087756"/>
                <a:gd name="connsiteX42" fmla="*/ 4850295 w 10507654"/>
                <a:gd name="connsiteY42" fmla="*/ 2226365 h 3087756"/>
                <a:gd name="connsiteX43" fmla="*/ 4956313 w 10507654"/>
                <a:gd name="connsiteY43" fmla="*/ 1378226 h 3087756"/>
                <a:gd name="connsiteX44" fmla="*/ 5102087 w 10507654"/>
                <a:gd name="connsiteY44" fmla="*/ 2213113 h 3087756"/>
                <a:gd name="connsiteX45" fmla="*/ 5314121 w 10507654"/>
                <a:gd name="connsiteY45" fmla="*/ 2213113 h 3087756"/>
                <a:gd name="connsiteX46" fmla="*/ 5314121 w 10507654"/>
                <a:gd name="connsiteY46" fmla="*/ 2385391 h 3087756"/>
                <a:gd name="connsiteX47" fmla="*/ 5486400 w 10507654"/>
                <a:gd name="connsiteY47" fmla="*/ 2385391 h 3087756"/>
                <a:gd name="connsiteX48" fmla="*/ 5486400 w 10507654"/>
                <a:gd name="connsiteY48" fmla="*/ 3061252 h 3087756"/>
                <a:gd name="connsiteX49" fmla="*/ 5671930 w 10507654"/>
                <a:gd name="connsiteY49" fmla="*/ 3061252 h 3087756"/>
                <a:gd name="connsiteX50" fmla="*/ 5671930 w 10507654"/>
                <a:gd name="connsiteY50" fmla="*/ 1974573 h 3087756"/>
                <a:gd name="connsiteX51" fmla="*/ 6016487 w 10507654"/>
                <a:gd name="connsiteY51" fmla="*/ 1630016 h 3087756"/>
                <a:gd name="connsiteX52" fmla="*/ 6016487 w 10507654"/>
                <a:gd name="connsiteY52" fmla="*/ 2743200 h 3087756"/>
                <a:gd name="connsiteX53" fmla="*/ 6188765 w 10507654"/>
                <a:gd name="connsiteY53" fmla="*/ 2743200 h 3087756"/>
                <a:gd name="connsiteX54" fmla="*/ 6188765 w 10507654"/>
                <a:gd name="connsiteY54" fmla="*/ 3048000 h 3087756"/>
                <a:gd name="connsiteX55" fmla="*/ 6347791 w 10507654"/>
                <a:gd name="connsiteY55" fmla="*/ 3048000 h 3087756"/>
                <a:gd name="connsiteX56" fmla="*/ 6347791 w 10507654"/>
                <a:gd name="connsiteY56" fmla="*/ 2478156 h 3087756"/>
                <a:gd name="connsiteX57" fmla="*/ 6546574 w 10507654"/>
                <a:gd name="connsiteY57" fmla="*/ 2478156 h 3087756"/>
                <a:gd name="connsiteX58" fmla="*/ 6546574 w 10507654"/>
                <a:gd name="connsiteY58" fmla="*/ 2266121 h 3087756"/>
                <a:gd name="connsiteX59" fmla="*/ 6732104 w 10507654"/>
                <a:gd name="connsiteY59" fmla="*/ 2266121 h 3087756"/>
                <a:gd name="connsiteX60" fmla="*/ 6732104 w 10507654"/>
                <a:gd name="connsiteY60" fmla="*/ 1789043 h 3087756"/>
                <a:gd name="connsiteX61" fmla="*/ 7010400 w 10507654"/>
                <a:gd name="connsiteY61" fmla="*/ 1510747 h 3087756"/>
                <a:gd name="connsiteX62" fmla="*/ 7010400 w 10507654"/>
                <a:gd name="connsiteY62" fmla="*/ 2782956 h 3087756"/>
                <a:gd name="connsiteX63" fmla="*/ 7195930 w 10507654"/>
                <a:gd name="connsiteY63" fmla="*/ 2782956 h 3087756"/>
                <a:gd name="connsiteX64" fmla="*/ 7195930 w 10507654"/>
                <a:gd name="connsiteY64" fmla="*/ 3061252 h 3087756"/>
                <a:gd name="connsiteX65" fmla="*/ 7394713 w 10507654"/>
                <a:gd name="connsiteY65" fmla="*/ 3061252 h 3087756"/>
                <a:gd name="connsiteX66" fmla="*/ 7394713 w 10507654"/>
                <a:gd name="connsiteY66" fmla="*/ 1828800 h 3087756"/>
                <a:gd name="connsiteX67" fmla="*/ 7726017 w 10507654"/>
                <a:gd name="connsiteY67" fmla="*/ 1828800 h 3087756"/>
                <a:gd name="connsiteX68" fmla="*/ 7845287 w 10507654"/>
                <a:gd name="connsiteY68" fmla="*/ 1948070 h 3087756"/>
                <a:gd name="connsiteX69" fmla="*/ 7845287 w 10507654"/>
                <a:gd name="connsiteY69" fmla="*/ 2584173 h 3087756"/>
                <a:gd name="connsiteX70" fmla="*/ 8017565 w 10507654"/>
                <a:gd name="connsiteY70" fmla="*/ 2584173 h 3087756"/>
                <a:gd name="connsiteX71" fmla="*/ 8017565 w 10507654"/>
                <a:gd name="connsiteY71" fmla="*/ 2769704 h 3087756"/>
                <a:gd name="connsiteX72" fmla="*/ 8189843 w 10507654"/>
                <a:gd name="connsiteY72" fmla="*/ 2769704 h 3087756"/>
                <a:gd name="connsiteX73" fmla="*/ 8189843 w 10507654"/>
                <a:gd name="connsiteY73" fmla="*/ 3087756 h 3087756"/>
                <a:gd name="connsiteX74" fmla="*/ 8362121 w 10507654"/>
                <a:gd name="connsiteY74" fmla="*/ 3087756 h 3087756"/>
                <a:gd name="connsiteX75" fmla="*/ 8362121 w 10507654"/>
                <a:gd name="connsiteY75" fmla="*/ 1616765 h 3087756"/>
                <a:gd name="connsiteX76" fmla="*/ 8507895 w 10507654"/>
                <a:gd name="connsiteY76" fmla="*/ 1470991 h 3087756"/>
                <a:gd name="connsiteX77" fmla="*/ 8653669 w 10507654"/>
                <a:gd name="connsiteY77" fmla="*/ 1616765 h 3087756"/>
                <a:gd name="connsiteX78" fmla="*/ 8653669 w 10507654"/>
                <a:gd name="connsiteY78" fmla="*/ 3061252 h 3087756"/>
                <a:gd name="connsiteX79" fmla="*/ 8865704 w 10507654"/>
                <a:gd name="connsiteY79" fmla="*/ 3061252 h 3087756"/>
                <a:gd name="connsiteX80" fmla="*/ 8865704 w 10507654"/>
                <a:gd name="connsiteY80" fmla="*/ 2213113 h 3087756"/>
                <a:gd name="connsiteX81" fmla="*/ 9157252 w 10507654"/>
                <a:gd name="connsiteY81" fmla="*/ 1921565 h 3087756"/>
                <a:gd name="connsiteX82" fmla="*/ 9157252 w 10507654"/>
                <a:gd name="connsiteY82" fmla="*/ 1457739 h 3087756"/>
                <a:gd name="connsiteX83" fmla="*/ 9369287 w 10507654"/>
                <a:gd name="connsiteY83" fmla="*/ 1245704 h 3087756"/>
                <a:gd name="connsiteX84" fmla="*/ 9369287 w 10507654"/>
                <a:gd name="connsiteY84" fmla="*/ 2239617 h 3087756"/>
                <a:gd name="connsiteX85" fmla="*/ 9568069 w 10507654"/>
                <a:gd name="connsiteY85" fmla="*/ 2239617 h 3087756"/>
                <a:gd name="connsiteX86" fmla="*/ 9568069 w 10507654"/>
                <a:gd name="connsiteY86" fmla="*/ 2544417 h 3087756"/>
                <a:gd name="connsiteX87" fmla="*/ 9753600 w 10507654"/>
                <a:gd name="connsiteY87" fmla="*/ 2544417 h 3087756"/>
                <a:gd name="connsiteX88" fmla="*/ 9753600 w 10507654"/>
                <a:gd name="connsiteY88" fmla="*/ 3074504 h 3087756"/>
                <a:gd name="connsiteX89" fmla="*/ 9952382 w 10507654"/>
                <a:gd name="connsiteY89" fmla="*/ 3074504 h 3087756"/>
                <a:gd name="connsiteX90" fmla="*/ 9952382 w 10507654"/>
                <a:gd name="connsiteY90" fmla="*/ 2544417 h 3087756"/>
                <a:gd name="connsiteX91" fmla="*/ 10137913 w 10507654"/>
                <a:gd name="connsiteY91" fmla="*/ 2358886 h 3087756"/>
                <a:gd name="connsiteX92" fmla="*/ 10137913 w 10507654"/>
                <a:gd name="connsiteY92" fmla="*/ 3061252 h 3087756"/>
                <a:gd name="connsiteX93" fmla="*/ 10455965 w 10507654"/>
                <a:gd name="connsiteY93" fmla="*/ 3061252 h 3087756"/>
                <a:gd name="connsiteX94" fmla="*/ 10455965 w 10507654"/>
                <a:gd name="connsiteY94" fmla="*/ 0 h 3087756"/>
                <a:gd name="connsiteX95" fmla="*/ 10487834 w 10507654"/>
                <a:gd name="connsiteY95" fmla="*/ 766048 h 3087756"/>
                <a:gd name="connsiteX96" fmla="*/ 10385220 w 10507654"/>
                <a:gd name="connsiteY96" fmla="*/ 2113109 h 3087756"/>
                <a:gd name="connsiteX97" fmla="*/ 10506013 w 10507654"/>
                <a:gd name="connsiteY97" fmla="*/ 881105 h 3087756"/>
                <a:gd name="connsiteX98" fmla="*/ 10375375 w 10507654"/>
                <a:gd name="connsiteY98" fmla="*/ 421003 h 3087756"/>
                <a:gd name="connsiteX99" fmla="*/ 10480305 w 10507654"/>
                <a:gd name="connsiteY99" fmla="*/ 503391 h 3087756"/>
                <a:gd name="connsiteX100" fmla="*/ 10385101 w 10507654"/>
                <a:gd name="connsiteY100" fmla="*/ 1667333 h 3087756"/>
                <a:gd name="connsiteX0" fmla="*/ 0 w 10507654"/>
                <a:gd name="connsiteY0" fmla="*/ 3034747 h 3140405"/>
                <a:gd name="connsiteX1" fmla="*/ 755374 w 10507654"/>
                <a:gd name="connsiteY1" fmla="*/ 3034747 h 3140405"/>
                <a:gd name="connsiteX2" fmla="*/ 755374 w 10507654"/>
                <a:gd name="connsiteY2" fmla="*/ 2080591 h 3140405"/>
                <a:gd name="connsiteX3" fmla="*/ 1152939 w 10507654"/>
                <a:gd name="connsiteY3" fmla="*/ 1683026 h 3140405"/>
                <a:gd name="connsiteX4" fmla="*/ 1152939 w 10507654"/>
                <a:gd name="connsiteY4" fmla="*/ 2557669 h 3140405"/>
                <a:gd name="connsiteX5" fmla="*/ 1298713 w 10507654"/>
                <a:gd name="connsiteY5" fmla="*/ 2557669 h 3140405"/>
                <a:gd name="connsiteX6" fmla="*/ 1298713 w 10507654"/>
                <a:gd name="connsiteY6" fmla="*/ 2398643 h 3140405"/>
                <a:gd name="connsiteX7" fmla="*/ 1470991 w 10507654"/>
                <a:gd name="connsiteY7" fmla="*/ 2398643 h 3140405"/>
                <a:gd name="connsiteX8" fmla="*/ 1470991 w 10507654"/>
                <a:gd name="connsiteY8" fmla="*/ 2252869 h 3140405"/>
                <a:gd name="connsiteX9" fmla="*/ 1643269 w 10507654"/>
                <a:gd name="connsiteY9" fmla="*/ 2252869 h 3140405"/>
                <a:gd name="connsiteX10" fmla="*/ 1643269 w 10507654"/>
                <a:gd name="connsiteY10" fmla="*/ 1961321 h 3140405"/>
                <a:gd name="connsiteX11" fmla="*/ 2040834 w 10507654"/>
                <a:gd name="connsiteY11" fmla="*/ 1961321 h 3140405"/>
                <a:gd name="connsiteX12" fmla="*/ 2133600 w 10507654"/>
                <a:gd name="connsiteY12" fmla="*/ 2054087 h 3140405"/>
                <a:gd name="connsiteX13" fmla="*/ 2133600 w 10507654"/>
                <a:gd name="connsiteY13" fmla="*/ 2769704 h 3140405"/>
                <a:gd name="connsiteX14" fmla="*/ 2319130 w 10507654"/>
                <a:gd name="connsiteY14" fmla="*/ 2769704 h 3140405"/>
                <a:gd name="connsiteX15" fmla="*/ 2319130 w 10507654"/>
                <a:gd name="connsiteY15" fmla="*/ 3061252 h 3140405"/>
                <a:gd name="connsiteX16" fmla="*/ 2491408 w 10507654"/>
                <a:gd name="connsiteY16" fmla="*/ 3061252 h 3140405"/>
                <a:gd name="connsiteX17" fmla="*/ 2491408 w 10507654"/>
                <a:gd name="connsiteY17" fmla="*/ 1537252 h 3140405"/>
                <a:gd name="connsiteX18" fmla="*/ 2769704 w 10507654"/>
                <a:gd name="connsiteY18" fmla="*/ 1258956 h 3140405"/>
                <a:gd name="connsiteX19" fmla="*/ 2769704 w 10507654"/>
                <a:gd name="connsiteY19" fmla="*/ 2451652 h 3140405"/>
                <a:gd name="connsiteX20" fmla="*/ 2941982 w 10507654"/>
                <a:gd name="connsiteY20" fmla="*/ 2451652 h 3140405"/>
                <a:gd name="connsiteX21" fmla="*/ 2941982 w 10507654"/>
                <a:gd name="connsiteY21" fmla="*/ 3087756 h 3140405"/>
                <a:gd name="connsiteX22" fmla="*/ 3101008 w 10507654"/>
                <a:gd name="connsiteY22" fmla="*/ 3087756 h 3140405"/>
                <a:gd name="connsiteX23" fmla="*/ 3101008 w 10507654"/>
                <a:gd name="connsiteY23" fmla="*/ 2902226 h 3140405"/>
                <a:gd name="connsiteX24" fmla="*/ 3273287 w 10507654"/>
                <a:gd name="connsiteY24" fmla="*/ 2902226 h 3140405"/>
                <a:gd name="connsiteX25" fmla="*/ 3273287 w 10507654"/>
                <a:gd name="connsiteY25" fmla="*/ 2729947 h 3140405"/>
                <a:gd name="connsiteX26" fmla="*/ 3472069 w 10507654"/>
                <a:gd name="connsiteY26" fmla="*/ 2729947 h 3140405"/>
                <a:gd name="connsiteX27" fmla="*/ 3472069 w 10507654"/>
                <a:gd name="connsiteY27" fmla="*/ 2040834 h 3140405"/>
                <a:gd name="connsiteX28" fmla="*/ 3657600 w 10507654"/>
                <a:gd name="connsiteY28" fmla="*/ 2040834 h 3140405"/>
                <a:gd name="connsiteX29" fmla="*/ 3657600 w 10507654"/>
                <a:gd name="connsiteY29" fmla="*/ 2716695 h 3140405"/>
                <a:gd name="connsiteX30" fmla="*/ 3829878 w 10507654"/>
                <a:gd name="connsiteY30" fmla="*/ 2716695 h 3140405"/>
                <a:gd name="connsiteX31" fmla="*/ 3829878 w 10507654"/>
                <a:gd name="connsiteY31" fmla="*/ 2862469 h 3140405"/>
                <a:gd name="connsiteX32" fmla="*/ 3988904 w 10507654"/>
                <a:gd name="connsiteY32" fmla="*/ 2862469 h 3140405"/>
                <a:gd name="connsiteX33" fmla="*/ 3988904 w 10507654"/>
                <a:gd name="connsiteY33" fmla="*/ 3061252 h 3140405"/>
                <a:gd name="connsiteX34" fmla="*/ 4174434 w 10507654"/>
                <a:gd name="connsiteY34" fmla="*/ 3061252 h 3140405"/>
                <a:gd name="connsiteX35" fmla="*/ 4174434 w 10507654"/>
                <a:gd name="connsiteY35" fmla="*/ 2584173 h 3140405"/>
                <a:gd name="connsiteX36" fmla="*/ 4346713 w 10507654"/>
                <a:gd name="connsiteY36" fmla="*/ 2584173 h 3140405"/>
                <a:gd name="connsiteX37" fmla="*/ 4346713 w 10507654"/>
                <a:gd name="connsiteY37" fmla="*/ 3048000 h 3140405"/>
                <a:gd name="connsiteX38" fmla="*/ 4492487 w 10507654"/>
                <a:gd name="connsiteY38" fmla="*/ 3048000 h 3140405"/>
                <a:gd name="connsiteX39" fmla="*/ 4492487 w 10507654"/>
                <a:gd name="connsiteY39" fmla="*/ 2385391 h 3140405"/>
                <a:gd name="connsiteX40" fmla="*/ 4651513 w 10507654"/>
                <a:gd name="connsiteY40" fmla="*/ 2385391 h 3140405"/>
                <a:gd name="connsiteX41" fmla="*/ 4651513 w 10507654"/>
                <a:gd name="connsiteY41" fmla="*/ 2226365 h 3140405"/>
                <a:gd name="connsiteX42" fmla="*/ 4850295 w 10507654"/>
                <a:gd name="connsiteY42" fmla="*/ 2226365 h 3140405"/>
                <a:gd name="connsiteX43" fmla="*/ 4956313 w 10507654"/>
                <a:gd name="connsiteY43" fmla="*/ 1378226 h 3140405"/>
                <a:gd name="connsiteX44" fmla="*/ 5102087 w 10507654"/>
                <a:gd name="connsiteY44" fmla="*/ 2213113 h 3140405"/>
                <a:gd name="connsiteX45" fmla="*/ 5314121 w 10507654"/>
                <a:gd name="connsiteY45" fmla="*/ 2213113 h 3140405"/>
                <a:gd name="connsiteX46" fmla="*/ 5314121 w 10507654"/>
                <a:gd name="connsiteY46" fmla="*/ 2385391 h 3140405"/>
                <a:gd name="connsiteX47" fmla="*/ 5486400 w 10507654"/>
                <a:gd name="connsiteY47" fmla="*/ 2385391 h 3140405"/>
                <a:gd name="connsiteX48" fmla="*/ 5486400 w 10507654"/>
                <a:gd name="connsiteY48" fmla="*/ 3061252 h 3140405"/>
                <a:gd name="connsiteX49" fmla="*/ 5671930 w 10507654"/>
                <a:gd name="connsiteY49" fmla="*/ 3061252 h 3140405"/>
                <a:gd name="connsiteX50" fmla="*/ 5671930 w 10507654"/>
                <a:gd name="connsiteY50" fmla="*/ 1974573 h 3140405"/>
                <a:gd name="connsiteX51" fmla="*/ 6016487 w 10507654"/>
                <a:gd name="connsiteY51" fmla="*/ 1630016 h 3140405"/>
                <a:gd name="connsiteX52" fmla="*/ 6016487 w 10507654"/>
                <a:gd name="connsiteY52" fmla="*/ 2743200 h 3140405"/>
                <a:gd name="connsiteX53" fmla="*/ 6188765 w 10507654"/>
                <a:gd name="connsiteY53" fmla="*/ 2743200 h 3140405"/>
                <a:gd name="connsiteX54" fmla="*/ 6188765 w 10507654"/>
                <a:gd name="connsiteY54" fmla="*/ 3048000 h 3140405"/>
                <a:gd name="connsiteX55" fmla="*/ 6347791 w 10507654"/>
                <a:gd name="connsiteY55" fmla="*/ 3048000 h 3140405"/>
                <a:gd name="connsiteX56" fmla="*/ 6347791 w 10507654"/>
                <a:gd name="connsiteY56" fmla="*/ 2478156 h 3140405"/>
                <a:gd name="connsiteX57" fmla="*/ 6546574 w 10507654"/>
                <a:gd name="connsiteY57" fmla="*/ 2478156 h 3140405"/>
                <a:gd name="connsiteX58" fmla="*/ 6546574 w 10507654"/>
                <a:gd name="connsiteY58" fmla="*/ 2266121 h 3140405"/>
                <a:gd name="connsiteX59" fmla="*/ 6732104 w 10507654"/>
                <a:gd name="connsiteY59" fmla="*/ 2266121 h 3140405"/>
                <a:gd name="connsiteX60" fmla="*/ 6732104 w 10507654"/>
                <a:gd name="connsiteY60" fmla="*/ 1789043 h 3140405"/>
                <a:gd name="connsiteX61" fmla="*/ 7010400 w 10507654"/>
                <a:gd name="connsiteY61" fmla="*/ 1510747 h 3140405"/>
                <a:gd name="connsiteX62" fmla="*/ 7010400 w 10507654"/>
                <a:gd name="connsiteY62" fmla="*/ 2782956 h 3140405"/>
                <a:gd name="connsiteX63" fmla="*/ 7195930 w 10507654"/>
                <a:gd name="connsiteY63" fmla="*/ 2782956 h 3140405"/>
                <a:gd name="connsiteX64" fmla="*/ 7195930 w 10507654"/>
                <a:gd name="connsiteY64" fmla="*/ 3061252 h 3140405"/>
                <a:gd name="connsiteX65" fmla="*/ 7394713 w 10507654"/>
                <a:gd name="connsiteY65" fmla="*/ 3061252 h 3140405"/>
                <a:gd name="connsiteX66" fmla="*/ 7394713 w 10507654"/>
                <a:gd name="connsiteY66" fmla="*/ 1828800 h 3140405"/>
                <a:gd name="connsiteX67" fmla="*/ 7726017 w 10507654"/>
                <a:gd name="connsiteY67" fmla="*/ 1828800 h 3140405"/>
                <a:gd name="connsiteX68" fmla="*/ 7845287 w 10507654"/>
                <a:gd name="connsiteY68" fmla="*/ 1948070 h 3140405"/>
                <a:gd name="connsiteX69" fmla="*/ 7845287 w 10507654"/>
                <a:gd name="connsiteY69" fmla="*/ 2584173 h 3140405"/>
                <a:gd name="connsiteX70" fmla="*/ 8017565 w 10507654"/>
                <a:gd name="connsiteY70" fmla="*/ 2584173 h 3140405"/>
                <a:gd name="connsiteX71" fmla="*/ 8017565 w 10507654"/>
                <a:gd name="connsiteY71" fmla="*/ 2769704 h 3140405"/>
                <a:gd name="connsiteX72" fmla="*/ 8189843 w 10507654"/>
                <a:gd name="connsiteY72" fmla="*/ 2769704 h 3140405"/>
                <a:gd name="connsiteX73" fmla="*/ 8189843 w 10507654"/>
                <a:gd name="connsiteY73" fmla="*/ 3087756 h 3140405"/>
                <a:gd name="connsiteX74" fmla="*/ 8362121 w 10507654"/>
                <a:gd name="connsiteY74" fmla="*/ 3087756 h 3140405"/>
                <a:gd name="connsiteX75" fmla="*/ 8362121 w 10507654"/>
                <a:gd name="connsiteY75" fmla="*/ 1616765 h 3140405"/>
                <a:gd name="connsiteX76" fmla="*/ 8507895 w 10507654"/>
                <a:gd name="connsiteY76" fmla="*/ 1470991 h 3140405"/>
                <a:gd name="connsiteX77" fmla="*/ 8653669 w 10507654"/>
                <a:gd name="connsiteY77" fmla="*/ 1616765 h 3140405"/>
                <a:gd name="connsiteX78" fmla="*/ 8653669 w 10507654"/>
                <a:gd name="connsiteY78" fmla="*/ 3061252 h 3140405"/>
                <a:gd name="connsiteX79" fmla="*/ 8865704 w 10507654"/>
                <a:gd name="connsiteY79" fmla="*/ 3061252 h 3140405"/>
                <a:gd name="connsiteX80" fmla="*/ 8865704 w 10507654"/>
                <a:gd name="connsiteY80" fmla="*/ 2213113 h 3140405"/>
                <a:gd name="connsiteX81" fmla="*/ 9157252 w 10507654"/>
                <a:gd name="connsiteY81" fmla="*/ 1921565 h 3140405"/>
                <a:gd name="connsiteX82" fmla="*/ 9157252 w 10507654"/>
                <a:gd name="connsiteY82" fmla="*/ 1457739 h 3140405"/>
                <a:gd name="connsiteX83" fmla="*/ 9369287 w 10507654"/>
                <a:gd name="connsiteY83" fmla="*/ 1245704 h 3140405"/>
                <a:gd name="connsiteX84" fmla="*/ 9369287 w 10507654"/>
                <a:gd name="connsiteY84" fmla="*/ 2239617 h 3140405"/>
                <a:gd name="connsiteX85" fmla="*/ 9568069 w 10507654"/>
                <a:gd name="connsiteY85" fmla="*/ 2239617 h 3140405"/>
                <a:gd name="connsiteX86" fmla="*/ 9568069 w 10507654"/>
                <a:gd name="connsiteY86" fmla="*/ 2544417 h 3140405"/>
                <a:gd name="connsiteX87" fmla="*/ 9753600 w 10507654"/>
                <a:gd name="connsiteY87" fmla="*/ 2544417 h 3140405"/>
                <a:gd name="connsiteX88" fmla="*/ 9753600 w 10507654"/>
                <a:gd name="connsiteY88" fmla="*/ 3074504 h 3140405"/>
                <a:gd name="connsiteX89" fmla="*/ 9952382 w 10507654"/>
                <a:gd name="connsiteY89" fmla="*/ 3074504 h 3140405"/>
                <a:gd name="connsiteX90" fmla="*/ 9952382 w 10507654"/>
                <a:gd name="connsiteY90" fmla="*/ 2544417 h 3140405"/>
                <a:gd name="connsiteX91" fmla="*/ 10137913 w 10507654"/>
                <a:gd name="connsiteY91" fmla="*/ 2358886 h 3140405"/>
                <a:gd name="connsiteX92" fmla="*/ 10137913 w 10507654"/>
                <a:gd name="connsiteY92" fmla="*/ 3061252 h 3140405"/>
                <a:gd name="connsiteX93" fmla="*/ 10455965 w 10507654"/>
                <a:gd name="connsiteY93" fmla="*/ 3061252 h 3140405"/>
                <a:gd name="connsiteX94" fmla="*/ 10455965 w 10507654"/>
                <a:gd name="connsiteY94" fmla="*/ 0 h 3140405"/>
                <a:gd name="connsiteX95" fmla="*/ 10433021 w 10507654"/>
                <a:gd name="connsiteY95" fmla="*/ 3140405 h 3140405"/>
                <a:gd name="connsiteX96" fmla="*/ 10487834 w 10507654"/>
                <a:gd name="connsiteY96" fmla="*/ 766048 h 3140405"/>
                <a:gd name="connsiteX97" fmla="*/ 10385220 w 10507654"/>
                <a:gd name="connsiteY97" fmla="*/ 2113109 h 3140405"/>
                <a:gd name="connsiteX98" fmla="*/ 10506013 w 10507654"/>
                <a:gd name="connsiteY98" fmla="*/ 881105 h 3140405"/>
                <a:gd name="connsiteX99" fmla="*/ 10375375 w 10507654"/>
                <a:gd name="connsiteY99" fmla="*/ 421003 h 3140405"/>
                <a:gd name="connsiteX100" fmla="*/ 10480305 w 10507654"/>
                <a:gd name="connsiteY100" fmla="*/ 503391 h 3140405"/>
                <a:gd name="connsiteX101" fmla="*/ 10385101 w 10507654"/>
                <a:gd name="connsiteY101" fmla="*/ 1667333 h 3140405"/>
                <a:gd name="connsiteX0" fmla="*/ 0 w 10507654"/>
                <a:gd name="connsiteY0" fmla="*/ 2739078 h 2844736"/>
                <a:gd name="connsiteX1" fmla="*/ 755374 w 10507654"/>
                <a:gd name="connsiteY1" fmla="*/ 2739078 h 2844736"/>
                <a:gd name="connsiteX2" fmla="*/ 755374 w 10507654"/>
                <a:gd name="connsiteY2" fmla="*/ 1784922 h 2844736"/>
                <a:gd name="connsiteX3" fmla="*/ 1152939 w 10507654"/>
                <a:gd name="connsiteY3" fmla="*/ 1387357 h 2844736"/>
                <a:gd name="connsiteX4" fmla="*/ 1152939 w 10507654"/>
                <a:gd name="connsiteY4" fmla="*/ 2262000 h 2844736"/>
                <a:gd name="connsiteX5" fmla="*/ 1298713 w 10507654"/>
                <a:gd name="connsiteY5" fmla="*/ 2262000 h 2844736"/>
                <a:gd name="connsiteX6" fmla="*/ 1298713 w 10507654"/>
                <a:gd name="connsiteY6" fmla="*/ 2102974 h 2844736"/>
                <a:gd name="connsiteX7" fmla="*/ 1470991 w 10507654"/>
                <a:gd name="connsiteY7" fmla="*/ 2102974 h 2844736"/>
                <a:gd name="connsiteX8" fmla="*/ 1470991 w 10507654"/>
                <a:gd name="connsiteY8" fmla="*/ 1957200 h 2844736"/>
                <a:gd name="connsiteX9" fmla="*/ 1643269 w 10507654"/>
                <a:gd name="connsiteY9" fmla="*/ 1957200 h 2844736"/>
                <a:gd name="connsiteX10" fmla="*/ 1643269 w 10507654"/>
                <a:gd name="connsiteY10" fmla="*/ 1665652 h 2844736"/>
                <a:gd name="connsiteX11" fmla="*/ 2040834 w 10507654"/>
                <a:gd name="connsiteY11" fmla="*/ 1665652 h 2844736"/>
                <a:gd name="connsiteX12" fmla="*/ 2133600 w 10507654"/>
                <a:gd name="connsiteY12" fmla="*/ 1758418 h 2844736"/>
                <a:gd name="connsiteX13" fmla="*/ 2133600 w 10507654"/>
                <a:gd name="connsiteY13" fmla="*/ 2474035 h 2844736"/>
                <a:gd name="connsiteX14" fmla="*/ 2319130 w 10507654"/>
                <a:gd name="connsiteY14" fmla="*/ 2474035 h 2844736"/>
                <a:gd name="connsiteX15" fmla="*/ 2319130 w 10507654"/>
                <a:gd name="connsiteY15" fmla="*/ 2765583 h 2844736"/>
                <a:gd name="connsiteX16" fmla="*/ 2491408 w 10507654"/>
                <a:gd name="connsiteY16" fmla="*/ 2765583 h 2844736"/>
                <a:gd name="connsiteX17" fmla="*/ 2491408 w 10507654"/>
                <a:gd name="connsiteY17" fmla="*/ 1241583 h 2844736"/>
                <a:gd name="connsiteX18" fmla="*/ 2769704 w 10507654"/>
                <a:gd name="connsiteY18" fmla="*/ 963287 h 2844736"/>
                <a:gd name="connsiteX19" fmla="*/ 2769704 w 10507654"/>
                <a:gd name="connsiteY19" fmla="*/ 2155983 h 2844736"/>
                <a:gd name="connsiteX20" fmla="*/ 2941982 w 10507654"/>
                <a:gd name="connsiteY20" fmla="*/ 2155983 h 2844736"/>
                <a:gd name="connsiteX21" fmla="*/ 2941982 w 10507654"/>
                <a:gd name="connsiteY21" fmla="*/ 2792087 h 2844736"/>
                <a:gd name="connsiteX22" fmla="*/ 3101008 w 10507654"/>
                <a:gd name="connsiteY22" fmla="*/ 2792087 h 2844736"/>
                <a:gd name="connsiteX23" fmla="*/ 3101008 w 10507654"/>
                <a:gd name="connsiteY23" fmla="*/ 2606557 h 2844736"/>
                <a:gd name="connsiteX24" fmla="*/ 3273287 w 10507654"/>
                <a:gd name="connsiteY24" fmla="*/ 2606557 h 2844736"/>
                <a:gd name="connsiteX25" fmla="*/ 3273287 w 10507654"/>
                <a:gd name="connsiteY25" fmla="*/ 2434278 h 2844736"/>
                <a:gd name="connsiteX26" fmla="*/ 3472069 w 10507654"/>
                <a:gd name="connsiteY26" fmla="*/ 2434278 h 2844736"/>
                <a:gd name="connsiteX27" fmla="*/ 3472069 w 10507654"/>
                <a:gd name="connsiteY27" fmla="*/ 1745165 h 2844736"/>
                <a:gd name="connsiteX28" fmla="*/ 3657600 w 10507654"/>
                <a:gd name="connsiteY28" fmla="*/ 1745165 h 2844736"/>
                <a:gd name="connsiteX29" fmla="*/ 3657600 w 10507654"/>
                <a:gd name="connsiteY29" fmla="*/ 2421026 h 2844736"/>
                <a:gd name="connsiteX30" fmla="*/ 3829878 w 10507654"/>
                <a:gd name="connsiteY30" fmla="*/ 2421026 h 2844736"/>
                <a:gd name="connsiteX31" fmla="*/ 3829878 w 10507654"/>
                <a:gd name="connsiteY31" fmla="*/ 2566800 h 2844736"/>
                <a:gd name="connsiteX32" fmla="*/ 3988904 w 10507654"/>
                <a:gd name="connsiteY32" fmla="*/ 2566800 h 2844736"/>
                <a:gd name="connsiteX33" fmla="*/ 3988904 w 10507654"/>
                <a:gd name="connsiteY33" fmla="*/ 2765583 h 2844736"/>
                <a:gd name="connsiteX34" fmla="*/ 4174434 w 10507654"/>
                <a:gd name="connsiteY34" fmla="*/ 2765583 h 2844736"/>
                <a:gd name="connsiteX35" fmla="*/ 4174434 w 10507654"/>
                <a:gd name="connsiteY35" fmla="*/ 2288504 h 2844736"/>
                <a:gd name="connsiteX36" fmla="*/ 4346713 w 10507654"/>
                <a:gd name="connsiteY36" fmla="*/ 2288504 h 2844736"/>
                <a:gd name="connsiteX37" fmla="*/ 4346713 w 10507654"/>
                <a:gd name="connsiteY37" fmla="*/ 2752331 h 2844736"/>
                <a:gd name="connsiteX38" fmla="*/ 4492487 w 10507654"/>
                <a:gd name="connsiteY38" fmla="*/ 2752331 h 2844736"/>
                <a:gd name="connsiteX39" fmla="*/ 4492487 w 10507654"/>
                <a:gd name="connsiteY39" fmla="*/ 2089722 h 2844736"/>
                <a:gd name="connsiteX40" fmla="*/ 4651513 w 10507654"/>
                <a:gd name="connsiteY40" fmla="*/ 2089722 h 2844736"/>
                <a:gd name="connsiteX41" fmla="*/ 4651513 w 10507654"/>
                <a:gd name="connsiteY41" fmla="*/ 1930696 h 2844736"/>
                <a:gd name="connsiteX42" fmla="*/ 4850295 w 10507654"/>
                <a:gd name="connsiteY42" fmla="*/ 1930696 h 2844736"/>
                <a:gd name="connsiteX43" fmla="*/ 4956313 w 10507654"/>
                <a:gd name="connsiteY43" fmla="*/ 1082557 h 2844736"/>
                <a:gd name="connsiteX44" fmla="*/ 5102087 w 10507654"/>
                <a:gd name="connsiteY44" fmla="*/ 1917444 h 2844736"/>
                <a:gd name="connsiteX45" fmla="*/ 5314121 w 10507654"/>
                <a:gd name="connsiteY45" fmla="*/ 1917444 h 2844736"/>
                <a:gd name="connsiteX46" fmla="*/ 5314121 w 10507654"/>
                <a:gd name="connsiteY46" fmla="*/ 2089722 h 2844736"/>
                <a:gd name="connsiteX47" fmla="*/ 5486400 w 10507654"/>
                <a:gd name="connsiteY47" fmla="*/ 2089722 h 2844736"/>
                <a:gd name="connsiteX48" fmla="*/ 5486400 w 10507654"/>
                <a:gd name="connsiteY48" fmla="*/ 2765583 h 2844736"/>
                <a:gd name="connsiteX49" fmla="*/ 5671930 w 10507654"/>
                <a:gd name="connsiteY49" fmla="*/ 2765583 h 2844736"/>
                <a:gd name="connsiteX50" fmla="*/ 5671930 w 10507654"/>
                <a:gd name="connsiteY50" fmla="*/ 1678904 h 2844736"/>
                <a:gd name="connsiteX51" fmla="*/ 6016487 w 10507654"/>
                <a:gd name="connsiteY51" fmla="*/ 1334347 h 2844736"/>
                <a:gd name="connsiteX52" fmla="*/ 6016487 w 10507654"/>
                <a:gd name="connsiteY52" fmla="*/ 2447531 h 2844736"/>
                <a:gd name="connsiteX53" fmla="*/ 6188765 w 10507654"/>
                <a:gd name="connsiteY53" fmla="*/ 2447531 h 2844736"/>
                <a:gd name="connsiteX54" fmla="*/ 6188765 w 10507654"/>
                <a:gd name="connsiteY54" fmla="*/ 2752331 h 2844736"/>
                <a:gd name="connsiteX55" fmla="*/ 6347791 w 10507654"/>
                <a:gd name="connsiteY55" fmla="*/ 2752331 h 2844736"/>
                <a:gd name="connsiteX56" fmla="*/ 6347791 w 10507654"/>
                <a:gd name="connsiteY56" fmla="*/ 2182487 h 2844736"/>
                <a:gd name="connsiteX57" fmla="*/ 6546574 w 10507654"/>
                <a:gd name="connsiteY57" fmla="*/ 2182487 h 2844736"/>
                <a:gd name="connsiteX58" fmla="*/ 6546574 w 10507654"/>
                <a:gd name="connsiteY58" fmla="*/ 1970452 h 2844736"/>
                <a:gd name="connsiteX59" fmla="*/ 6732104 w 10507654"/>
                <a:gd name="connsiteY59" fmla="*/ 1970452 h 2844736"/>
                <a:gd name="connsiteX60" fmla="*/ 6732104 w 10507654"/>
                <a:gd name="connsiteY60" fmla="*/ 1493374 h 2844736"/>
                <a:gd name="connsiteX61" fmla="*/ 7010400 w 10507654"/>
                <a:gd name="connsiteY61" fmla="*/ 1215078 h 2844736"/>
                <a:gd name="connsiteX62" fmla="*/ 7010400 w 10507654"/>
                <a:gd name="connsiteY62" fmla="*/ 2487287 h 2844736"/>
                <a:gd name="connsiteX63" fmla="*/ 7195930 w 10507654"/>
                <a:gd name="connsiteY63" fmla="*/ 2487287 h 2844736"/>
                <a:gd name="connsiteX64" fmla="*/ 7195930 w 10507654"/>
                <a:gd name="connsiteY64" fmla="*/ 2765583 h 2844736"/>
                <a:gd name="connsiteX65" fmla="*/ 7394713 w 10507654"/>
                <a:gd name="connsiteY65" fmla="*/ 2765583 h 2844736"/>
                <a:gd name="connsiteX66" fmla="*/ 7394713 w 10507654"/>
                <a:gd name="connsiteY66" fmla="*/ 1533131 h 2844736"/>
                <a:gd name="connsiteX67" fmla="*/ 7726017 w 10507654"/>
                <a:gd name="connsiteY67" fmla="*/ 1533131 h 2844736"/>
                <a:gd name="connsiteX68" fmla="*/ 7845287 w 10507654"/>
                <a:gd name="connsiteY68" fmla="*/ 1652401 h 2844736"/>
                <a:gd name="connsiteX69" fmla="*/ 7845287 w 10507654"/>
                <a:gd name="connsiteY69" fmla="*/ 2288504 h 2844736"/>
                <a:gd name="connsiteX70" fmla="*/ 8017565 w 10507654"/>
                <a:gd name="connsiteY70" fmla="*/ 2288504 h 2844736"/>
                <a:gd name="connsiteX71" fmla="*/ 8017565 w 10507654"/>
                <a:gd name="connsiteY71" fmla="*/ 2474035 h 2844736"/>
                <a:gd name="connsiteX72" fmla="*/ 8189843 w 10507654"/>
                <a:gd name="connsiteY72" fmla="*/ 2474035 h 2844736"/>
                <a:gd name="connsiteX73" fmla="*/ 8189843 w 10507654"/>
                <a:gd name="connsiteY73" fmla="*/ 2792087 h 2844736"/>
                <a:gd name="connsiteX74" fmla="*/ 8362121 w 10507654"/>
                <a:gd name="connsiteY74" fmla="*/ 2792087 h 2844736"/>
                <a:gd name="connsiteX75" fmla="*/ 8362121 w 10507654"/>
                <a:gd name="connsiteY75" fmla="*/ 1321096 h 2844736"/>
                <a:gd name="connsiteX76" fmla="*/ 8507895 w 10507654"/>
                <a:gd name="connsiteY76" fmla="*/ 1175322 h 2844736"/>
                <a:gd name="connsiteX77" fmla="*/ 8653669 w 10507654"/>
                <a:gd name="connsiteY77" fmla="*/ 1321096 h 2844736"/>
                <a:gd name="connsiteX78" fmla="*/ 8653669 w 10507654"/>
                <a:gd name="connsiteY78" fmla="*/ 2765583 h 2844736"/>
                <a:gd name="connsiteX79" fmla="*/ 8865704 w 10507654"/>
                <a:gd name="connsiteY79" fmla="*/ 2765583 h 2844736"/>
                <a:gd name="connsiteX80" fmla="*/ 8865704 w 10507654"/>
                <a:gd name="connsiteY80" fmla="*/ 1917444 h 2844736"/>
                <a:gd name="connsiteX81" fmla="*/ 9157252 w 10507654"/>
                <a:gd name="connsiteY81" fmla="*/ 1625896 h 2844736"/>
                <a:gd name="connsiteX82" fmla="*/ 9157252 w 10507654"/>
                <a:gd name="connsiteY82" fmla="*/ 1162070 h 2844736"/>
                <a:gd name="connsiteX83" fmla="*/ 9369287 w 10507654"/>
                <a:gd name="connsiteY83" fmla="*/ 950035 h 2844736"/>
                <a:gd name="connsiteX84" fmla="*/ 9369287 w 10507654"/>
                <a:gd name="connsiteY84" fmla="*/ 1943948 h 2844736"/>
                <a:gd name="connsiteX85" fmla="*/ 9568069 w 10507654"/>
                <a:gd name="connsiteY85" fmla="*/ 1943948 h 2844736"/>
                <a:gd name="connsiteX86" fmla="*/ 9568069 w 10507654"/>
                <a:gd name="connsiteY86" fmla="*/ 2248748 h 2844736"/>
                <a:gd name="connsiteX87" fmla="*/ 9753600 w 10507654"/>
                <a:gd name="connsiteY87" fmla="*/ 2248748 h 2844736"/>
                <a:gd name="connsiteX88" fmla="*/ 9753600 w 10507654"/>
                <a:gd name="connsiteY88" fmla="*/ 2778835 h 2844736"/>
                <a:gd name="connsiteX89" fmla="*/ 9952382 w 10507654"/>
                <a:gd name="connsiteY89" fmla="*/ 2778835 h 2844736"/>
                <a:gd name="connsiteX90" fmla="*/ 9952382 w 10507654"/>
                <a:gd name="connsiteY90" fmla="*/ 2248748 h 2844736"/>
                <a:gd name="connsiteX91" fmla="*/ 10137913 w 10507654"/>
                <a:gd name="connsiteY91" fmla="*/ 2063217 h 2844736"/>
                <a:gd name="connsiteX92" fmla="*/ 10137913 w 10507654"/>
                <a:gd name="connsiteY92" fmla="*/ 2765583 h 2844736"/>
                <a:gd name="connsiteX93" fmla="*/ 10455965 w 10507654"/>
                <a:gd name="connsiteY93" fmla="*/ 2765583 h 2844736"/>
                <a:gd name="connsiteX94" fmla="*/ 10433021 w 10507654"/>
                <a:gd name="connsiteY94" fmla="*/ 2844736 h 2844736"/>
                <a:gd name="connsiteX95" fmla="*/ 10487834 w 10507654"/>
                <a:gd name="connsiteY95" fmla="*/ 470379 h 2844736"/>
                <a:gd name="connsiteX96" fmla="*/ 10385220 w 10507654"/>
                <a:gd name="connsiteY96" fmla="*/ 1817440 h 2844736"/>
                <a:gd name="connsiteX97" fmla="*/ 10506013 w 10507654"/>
                <a:gd name="connsiteY97" fmla="*/ 585436 h 2844736"/>
                <a:gd name="connsiteX98" fmla="*/ 10375375 w 10507654"/>
                <a:gd name="connsiteY98" fmla="*/ 125334 h 2844736"/>
                <a:gd name="connsiteX99" fmla="*/ 10480305 w 10507654"/>
                <a:gd name="connsiteY99" fmla="*/ 207722 h 2844736"/>
                <a:gd name="connsiteX100" fmla="*/ 10385101 w 10507654"/>
                <a:gd name="connsiteY100" fmla="*/ 1371664 h 2844736"/>
                <a:gd name="connsiteX0" fmla="*/ 0 w 10507654"/>
                <a:gd name="connsiteY0" fmla="*/ 2690649 h 2796307"/>
                <a:gd name="connsiteX1" fmla="*/ 755374 w 10507654"/>
                <a:gd name="connsiteY1" fmla="*/ 2690649 h 2796307"/>
                <a:gd name="connsiteX2" fmla="*/ 755374 w 10507654"/>
                <a:gd name="connsiteY2" fmla="*/ 1736493 h 2796307"/>
                <a:gd name="connsiteX3" fmla="*/ 1152939 w 10507654"/>
                <a:gd name="connsiteY3" fmla="*/ 1338928 h 2796307"/>
                <a:gd name="connsiteX4" fmla="*/ 1152939 w 10507654"/>
                <a:gd name="connsiteY4" fmla="*/ 2213571 h 2796307"/>
                <a:gd name="connsiteX5" fmla="*/ 1298713 w 10507654"/>
                <a:gd name="connsiteY5" fmla="*/ 2213571 h 2796307"/>
                <a:gd name="connsiteX6" fmla="*/ 1298713 w 10507654"/>
                <a:gd name="connsiteY6" fmla="*/ 2054545 h 2796307"/>
                <a:gd name="connsiteX7" fmla="*/ 1470991 w 10507654"/>
                <a:gd name="connsiteY7" fmla="*/ 2054545 h 2796307"/>
                <a:gd name="connsiteX8" fmla="*/ 1470991 w 10507654"/>
                <a:gd name="connsiteY8" fmla="*/ 1908771 h 2796307"/>
                <a:gd name="connsiteX9" fmla="*/ 1643269 w 10507654"/>
                <a:gd name="connsiteY9" fmla="*/ 1908771 h 2796307"/>
                <a:gd name="connsiteX10" fmla="*/ 1643269 w 10507654"/>
                <a:gd name="connsiteY10" fmla="*/ 1617223 h 2796307"/>
                <a:gd name="connsiteX11" fmla="*/ 2040834 w 10507654"/>
                <a:gd name="connsiteY11" fmla="*/ 1617223 h 2796307"/>
                <a:gd name="connsiteX12" fmla="*/ 2133600 w 10507654"/>
                <a:gd name="connsiteY12" fmla="*/ 1709989 h 2796307"/>
                <a:gd name="connsiteX13" fmla="*/ 2133600 w 10507654"/>
                <a:gd name="connsiteY13" fmla="*/ 2425606 h 2796307"/>
                <a:gd name="connsiteX14" fmla="*/ 2319130 w 10507654"/>
                <a:gd name="connsiteY14" fmla="*/ 2425606 h 2796307"/>
                <a:gd name="connsiteX15" fmla="*/ 2319130 w 10507654"/>
                <a:gd name="connsiteY15" fmla="*/ 2717154 h 2796307"/>
                <a:gd name="connsiteX16" fmla="*/ 2491408 w 10507654"/>
                <a:gd name="connsiteY16" fmla="*/ 2717154 h 2796307"/>
                <a:gd name="connsiteX17" fmla="*/ 2491408 w 10507654"/>
                <a:gd name="connsiteY17" fmla="*/ 1193154 h 2796307"/>
                <a:gd name="connsiteX18" fmla="*/ 2769704 w 10507654"/>
                <a:gd name="connsiteY18" fmla="*/ 914858 h 2796307"/>
                <a:gd name="connsiteX19" fmla="*/ 2769704 w 10507654"/>
                <a:gd name="connsiteY19" fmla="*/ 2107554 h 2796307"/>
                <a:gd name="connsiteX20" fmla="*/ 2941982 w 10507654"/>
                <a:gd name="connsiteY20" fmla="*/ 2107554 h 2796307"/>
                <a:gd name="connsiteX21" fmla="*/ 2941982 w 10507654"/>
                <a:gd name="connsiteY21" fmla="*/ 2743658 h 2796307"/>
                <a:gd name="connsiteX22" fmla="*/ 3101008 w 10507654"/>
                <a:gd name="connsiteY22" fmla="*/ 2743658 h 2796307"/>
                <a:gd name="connsiteX23" fmla="*/ 3101008 w 10507654"/>
                <a:gd name="connsiteY23" fmla="*/ 2558128 h 2796307"/>
                <a:gd name="connsiteX24" fmla="*/ 3273287 w 10507654"/>
                <a:gd name="connsiteY24" fmla="*/ 2558128 h 2796307"/>
                <a:gd name="connsiteX25" fmla="*/ 3273287 w 10507654"/>
                <a:gd name="connsiteY25" fmla="*/ 2385849 h 2796307"/>
                <a:gd name="connsiteX26" fmla="*/ 3472069 w 10507654"/>
                <a:gd name="connsiteY26" fmla="*/ 2385849 h 2796307"/>
                <a:gd name="connsiteX27" fmla="*/ 3472069 w 10507654"/>
                <a:gd name="connsiteY27" fmla="*/ 1696736 h 2796307"/>
                <a:gd name="connsiteX28" fmla="*/ 3657600 w 10507654"/>
                <a:gd name="connsiteY28" fmla="*/ 1696736 h 2796307"/>
                <a:gd name="connsiteX29" fmla="*/ 3657600 w 10507654"/>
                <a:gd name="connsiteY29" fmla="*/ 2372597 h 2796307"/>
                <a:gd name="connsiteX30" fmla="*/ 3829878 w 10507654"/>
                <a:gd name="connsiteY30" fmla="*/ 2372597 h 2796307"/>
                <a:gd name="connsiteX31" fmla="*/ 3829878 w 10507654"/>
                <a:gd name="connsiteY31" fmla="*/ 2518371 h 2796307"/>
                <a:gd name="connsiteX32" fmla="*/ 3988904 w 10507654"/>
                <a:gd name="connsiteY32" fmla="*/ 2518371 h 2796307"/>
                <a:gd name="connsiteX33" fmla="*/ 3988904 w 10507654"/>
                <a:gd name="connsiteY33" fmla="*/ 2717154 h 2796307"/>
                <a:gd name="connsiteX34" fmla="*/ 4174434 w 10507654"/>
                <a:gd name="connsiteY34" fmla="*/ 2717154 h 2796307"/>
                <a:gd name="connsiteX35" fmla="*/ 4174434 w 10507654"/>
                <a:gd name="connsiteY35" fmla="*/ 2240075 h 2796307"/>
                <a:gd name="connsiteX36" fmla="*/ 4346713 w 10507654"/>
                <a:gd name="connsiteY36" fmla="*/ 2240075 h 2796307"/>
                <a:gd name="connsiteX37" fmla="*/ 4346713 w 10507654"/>
                <a:gd name="connsiteY37" fmla="*/ 2703902 h 2796307"/>
                <a:gd name="connsiteX38" fmla="*/ 4492487 w 10507654"/>
                <a:gd name="connsiteY38" fmla="*/ 2703902 h 2796307"/>
                <a:gd name="connsiteX39" fmla="*/ 4492487 w 10507654"/>
                <a:gd name="connsiteY39" fmla="*/ 2041293 h 2796307"/>
                <a:gd name="connsiteX40" fmla="*/ 4651513 w 10507654"/>
                <a:gd name="connsiteY40" fmla="*/ 2041293 h 2796307"/>
                <a:gd name="connsiteX41" fmla="*/ 4651513 w 10507654"/>
                <a:gd name="connsiteY41" fmla="*/ 1882267 h 2796307"/>
                <a:gd name="connsiteX42" fmla="*/ 4850295 w 10507654"/>
                <a:gd name="connsiteY42" fmla="*/ 1882267 h 2796307"/>
                <a:gd name="connsiteX43" fmla="*/ 4956313 w 10507654"/>
                <a:gd name="connsiteY43" fmla="*/ 1034128 h 2796307"/>
                <a:gd name="connsiteX44" fmla="*/ 5102087 w 10507654"/>
                <a:gd name="connsiteY44" fmla="*/ 1869015 h 2796307"/>
                <a:gd name="connsiteX45" fmla="*/ 5314121 w 10507654"/>
                <a:gd name="connsiteY45" fmla="*/ 1869015 h 2796307"/>
                <a:gd name="connsiteX46" fmla="*/ 5314121 w 10507654"/>
                <a:gd name="connsiteY46" fmla="*/ 2041293 h 2796307"/>
                <a:gd name="connsiteX47" fmla="*/ 5486400 w 10507654"/>
                <a:gd name="connsiteY47" fmla="*/ 2041293 h 2796307"/>
                <a:gd name="connsiteX48" fmla="*/ 5486400 w 10507654"/>
                <a:gd name="connsiteY48" fmla="*/ 2717154 h 2796307"/>
                <a:gd name="connsiteX49" fmla="*/ 5671930 w 10507654"/>
                <a:gd name="connsiteY49" fmla="*/ 2717154 h 2796307"/>
                <a:gd name="connsiteX50" fmla="*/ 5671930 w 10507654"/>
                <a:gd name="connsiteY50" fmla="*/ 1630475 h 2796307"/>
                <a:gd name="connsiteX51" fmla="*/ 6016487 w 10507654"/>
                <a:gd name="connsiteY51" fmla="*/ 1285918 h 2796307"/>
                <a:gd name="connsiteX52" fmla="*/ 6016487 w 10507654"/>
                <a:gd name="connsiteY52" fmla="*/ 2399102 h 2796307"/>
                <a:gd name="connsiteX53" fmla="*/ 6188765 w 10507654"/>
                <a:gd name="connsiteY53" fmla="*/ 2399102 h 2796307"/>
                <a:gd name="connsiteX54" fmla="*/ 6188765 w 10507654"/>
                <a:gd name="connsiteY54" fmla="*/ 2703902 h 2796307"/>
                <a:gd name="connsiteX55" fmla="*/ 6347791 w 10507654"/>
                <a:gd name="connsiteY55" fmla="*/ 2703902 h 2796307"/>
                <a:gd name="connsiteX56" fmla="*/ 6347791 w 10507654"/>
                <a:gd name="connsiteY56" fmla="*/ 2134058 h 2796307"/>
                <a:gd name="connsiteX57" fmla="*/ 6546574 w 10507654"/>
                <a:gd name="connsiteY57" fmla="*/ 2134058 h 2796307"/>
                <a:gd name="connsiteX58" fmla="*/ 6546574 w 10507654"/>
                <a:gd name="connsiteY58" fmla="*/ 1922023 h 2796307"/>
                <a:gd name="connsiteX59" fmla="*/ 6732104 w 10507654"/>
                <a:gd name="connsiteY59" fmla="*/ 1922023 h 2796307"/>
                <a:gd name="connsiteX60" fmla="*/ 6732104 w 10507654"/>
                <a:gd name="connsiteY60" fmla="*/ 1444945 h 2796307"/>
                <a:gd name="connsiteX61" fmla="*/ 7010400 w 10507654"/>
                <a:gd name="connsiteY61" fmla="*/ 1166649 h 2796307"/>
                <a:gd name="connsiteX62" fmla="*/ 7010400 w 10507654"/>
                <a:gd name="connsiteY62" fmla="*/ 2438858 h 2796307"/>
                <a:gd name="connsiteX63" fmla="*/ 7195930 w 10507654"/>
                <a:gd name="connsiteY63" fmla="*/ 2438858 h 2796307"/>
                <a:gd name="connsiteX64" fmla="*/ 7195930 w 10507654"/>
                <a:gd name="connsiteY64" fmla="*/ 2717154 h 2796307"/>
                <a:gd name="connsiteX65" fmla="*/ 7394713 w 10507654"/>
                <a:gd name="connsiteY65" fmla="*/ 2717154 h 2796307"/>
                <a:gd name="connsiteX66" fmla="*/ 7394713 w 10507654"/>
                <a:gd name="connsiteY66" fmla="*/ 1484702 h 2796307"/>
                <a:gd name="connsiteX67" fmla="*/ 7726017 w 10507654"/>
                <a:gd name="connsiteY67" fmla="*/ 1484702 h 2796307"/>
                <a:gd name="connsiteX68" fmla="*/ 7845287 w 10507654"/>
                <a:gd name="connsiteY68" fmla="*/ 1603972 h 2796307"/>
                <a:gd name="connsiteX69" fmla="*/ 7845287 w 10507654"/>
                <a:gd name="connsiteY69" fmla="*/ 2240075 h 2796307"/>
                <a:gd name="connsiteX70" fmla="*/ 8017565 w 10507654"/>
                <a:gd name="connsiteY70" fmla="*/ 2240075 h 2796307"/>
                <a:gd name="connsiteX71" fmla="*/ 8017565 w 10507654"/>
                <a:gd name="connsiteY71" fmla="*/ 2425606 h 2796307"/>
                <a:gd name="connsiteX72" fmla="*/ 8189843 w 10507654"/>
                <a:gd name="connsiteY72" fmla="*/ 2425606 h 2796307"/>
                <a:gd name="connsiteX73" fmla="*/ 8189843 w 10507654"/>
                <a:gd name="connsiteY73" fmla="*/ 2743658 h 2796307"/>
                <a:gd name="connsiteX74" fmla="*/ 8362121 w 10507654"/>
                <a:gd name="connsiteY74" fmla="*/ 2743658 h 2796307"/>
                <a:gd name="connsiteX75" fmla="*/ 8362121 w 10507654"/>
                <a:gd name="connsiteY75" fmla="*/ 1272667 h 2796307"/>
                <a:gd name="connsiteX76" fmla="*/ 8507895 w 10507654"/>
                <a:gd name="connsiteY76" fmla="*/ 1126893 h 2796307"/>
                <a:gd name="connsiteX77" fmla="*/ 8653669 w 10507654"/>
                <a:gd name="connsiteY77" fmla="*/ 1272667 h 2796307"/>
                <a:gd name="connsiteX78" fmla="*/ 8653669 w 10507654"/>
                <a:gd name="connsiteY78" fmla="*/ 2717154 h 2796307"/>
                <a:gd name="connsiteX79" fmla="*/ 8865704 w 10507654"/>
                <a:gd name="connsiteY79" fmla="*/ 2717154 h 2796307"/>
                <a:gd name="connsiteX80" fmla="*/ 8865704 w 10507654"/>
                <a:gd name="connsiteY80" fmla="*/ 1869015 h 2796307"/>
                <a:gd name="connsiteX81" fmla="*/ 9157252 w 10507654"/>
                <a:gd name="connsiteY81" fmla="*/ 1577467 h 2796307"/>
                <a:gd name="connsiteX82" fmla="*/ 9157252 w 10507654"/>
                <a:gd name="connsiteY82" fmla="*/ 1113641 h 2796307"/>
                <a:gd name="connsiteX83" fmla="*/ 9369287 w 10507654"/>
                <a:gd name="connsiteY83" fmla="*/ 901606 h 2796307"/>
                <a:gd name="connsiteX84" fmla="*/ 9369287 w 10507654"/>
                <a:gd name="connsiteY84" fmla="*/ 1895519 h 2796307"/>
                <a:gd name="connsiteX85" fmla="*/ 9568069 w 10507654"/>
                <a:gd name="connsiteY85" fmla="*/ 1895519 h 2796307"/>
                <a:gd name="connsiteX86" fmla="*/ 9568069 w 10507654"/>
                <a:gd name="connsiteY86" fmla="*/ 2200319 h 2796307"/>
                <a:gd name="connsiteX87" fmla="*/ 9753600 w 10507654"/>
                <a:gd name="connsiteY87" fmla="*/ 2200319 h 2796307"/>
                <a:gd name="connsiteX88" fmla="*/ 9753600 w 10507654"/>
                <a:gd name="connsiteY88" fmla="*/ 2730406 h 2796307"/>
                <a:gd name="connsiteX89" fmla="*/ 9952382 w 10507654"/>
                <a:gd name="connsiteY89" fmla="*/ 2730406 h 2796307"/>
                <a:gd name="connsiteX90" fmla="*/ 9952382 w 10507654"/>
                <a:gd name="connsiteY90" fmla="*/ 2200319 h 2796307"/>
                <a:gd name="connsiteX91" fmla="*/ 10137913 w 10507654"/>
                <a:gd name="connsiteY91" fmla="*/ 2014788 h 2796307"/>
                <a:gd name="connsiteX92" fmla="*/ 10137913 w 10507654"/>
                <a:gd name="connsiteY92" fmla="*/ 2717154 h 2796307"/>
                <a:gd name="connsiteX93" fmla="*/ 10455965 w 10507654"/>
                <a:gd name="connsiteY93" fmla="*/ 2717154 h 2796307"/>
                <a:gd name="connsiteX94" fmla="*/ 10433021 w 10507654"/>
                <a:gd name="connsiteY94" fmla="*/ 2796307 h 2796307"/>
                <a:gd name="connsiteX95" fmla="*/ 10487834 w 10507654"/>
                <a:gd name="connsiteY95" fmla="*/ 421950 h 2796307"/>
                <a:gd name="connsiteX96" fmla="*/ 10385220 w 10507654"/>
                <a:gd name="connsiteY96" fmla="*/ 1769011 h 2796307"/>
                <a:gd name="connsiteX97" fmla="*/ 10506013 w 10507654"/>
                <a:gd name="connsiteY97" fmla="*/ 537007 h 2796307"/>
                <a:gd name="connsiteX98" fmla="*/ 10375375 w 10507654"/>
                <a:gd name="connsiteY98" fmla="*/ 76905 h 2796307"/>
                <a:gd name="connsiteX99" fmla="*/ 10385101 w 10507654"/>
                <a:gd name="connsiteY99" fmla="*/ 1323235 h 2796307"/>
                <a:gd name="connsiteX0" fmla="*/ 0 w 10487834"/>
                <a:gd name="connsiteY0" fmla="*/ 2613744 h 2719402"/>
                <a:gd name="connsiteX1" fmla="*/ 755374 w 10487834"/>
                <a:gd name="connsiteY1" fmla="*/ 2613744 h 2719402"/>
                <a:gd name="connsiteX2" fmla="*/ 755374 w 10487834"/>
                <a:gd name="connsiteY2" fmla="*/ 1659588 h 2719402"/>
                <a:gd name="connsiteX3" fmla="*/ 1152939 w 10487834"/>
                <a:gd name="connsiteY3" fmla="*/ 1262023 h 2719402"/>
                <a:gd name="connsiteX4" fmla="*/ 1152939 w 10487834"/>
                <a:gd name="connsiteY4" fmla="*/ 2136666 h 2719402"/>
                <a:gd name="connsiteX5" fmla="*/ 1298713 w 10487834"/>
                <a:gd name="connsiteY5" fmla="*/ 2136666 h 2719402"/>
                <a:gd name="connsiteX6" fmla="*/ 1298713 w 10487834"/>
                <a:gd name="connsiteY6" fmla="*/ 1977640 h 2719402"/>
                <a:gd name="connsiteX7" fmla="*/ 1470991 w 10487834"/>
                <a:gd name="connsiteY7" fmla="*/ 1977640 h 2719402"/>
                <a:gd name="connsiteX8" fmla="*/ 1470991 w 10487834"/>
                <a:gd name="connsiteY8" fmla="*/ 1831866 h 2719402"/>
                <a:gd name="connsiteX9" fmla="*/ 1643269 w 10487834"/>
                <a:gd name="connsiteY9" fmla="*/ 1831866 h 2719402"/>
                <a:gd name="connsiteX10" fmla="*/ 1643269 w 10487834"/>
                <a:gd name="connsiteY10" fmla="*/ 1540318 h 2719402"/>
                <a:gd name="connsiteX11" fmla="*/ 2040834 w 10487834"/>
                <a:gd name="connsiteY11" fmla="*/ 1540318 h 2719402"/>
                <a:gd name="connsiteX12" fmla="*/ 2133600 w 10487834"/>
                <a:gd name="connsiteY12" fmla="*/ 1633084 h 2719402"/>
                <a:gd name="connsiteX13" fmla="*/ 2133600 w 10487834"/>
                <a:gd name="connsiteY13" fmla="*/ 2348701 h 2719402"/>
                <a:gd name="connsiteX14" fmla="*/ 2319130 w 10487834"/>
                <a:gd name="connsiteY14" fmla="*/ 2348701 h 2719402"/>
                <a:gd name="connsiteX15" fmla="*/ 2319130 w 10487834"/>
                <a:gd name="connsiteY15" fmla="*/ 2640249 h 2719402"/>
                <a:gd name="connsiteX16" fmla="*/ 2491408 w 10487834"/>
                <a:gd name="connsiteY16" fmla="*/ 2640249 h 2719402"/>
                <a:gd name="connsiteX17" fmla="*/ 2491408 w 10487834"/>
                <a:gd name="connsiteY17" fmla="*/ 1116249 h 2719402"/>
                <a:gd name="connsiteX18" fmla="*/ 2769704 w 10487834"/>
                <a:gd name="connsiteY18" fmla="*/ 837953 h 2719402"/>
                <a:gd name="connsiteX19" fmla="*/ 2769704 w 10487834"/>
                <a:gd name="connsiteY19" fmla="*/ 2030649 h 2719402"/>
                <a:gd name="connsiteX20" fmla="*/ 2941982 w 10487834"/>
                <a:gd name="connsiteY20" fmla="*/ 2030649 h 2719402"/>
                <a:gd name="connsiteX21" fmla="*/ 2941982 w 10487834"/>
                <a:gd name="connsiteY21" fmla="*/ 2666753 h 2719402"/>
                <a:gd name="connsiteX22" fmla="*/ 3101008 w 10487834"/>
                <a:gd name="connsiteY22" fmla="*/ 2666753 h 2719402"/>
                <a:gd name="connsiteX23" fmla="*/ 3101008 w 10487834"/>
                <a:gd name="connsiteY23" fmla="*/ 2481223 h 2719402"/>
                <a:gd name="connsiteX24" fmla="*/ 3273287 w 10487834"/>
                <a:gd name="connsiteY24" fmla="*/ 2481223 h 2719402"/>
                <a:gd name="connsiteX25" fmla="*/ 3273287 w 10487834"/>
                <a:gd name="connsiteY25" fmla="*/ 2308944 h 2719402"/>
                <a:gd name="connsiteX26" fmla="*/ 3472069 w 10487834"/>
                <a:gd name="connsiteY26" fmla="*/ 2308944 h 2719402"/>
                <a:gd name="connsiteX27" fmla="*/ 3472069 w 10487834"/>
                <a:gd name="connsiteY27" fmla="*/ 1619831 h 2719402"/>
                <a:gd name="connsiteX28" fmla="*/ 3657600 w 10487834"/>
                <a:gd name="connsiteY28" fmla="*/ 1619831 h 2719402"/>
                <a:gd name="connsiteX29" fmla="*/ 3657600 w 10487834"/>
                <a:gd name="connsiteY29" fmla="*/ 2295692 h 2719402"/>
                <a:gd name="connsiteX30" fmla="*/ 3829878 w 10487834"/>
                <a:gd name="connsiteY30" fmla="*/ 2295692 h 2719402"/>
                <a:gd name="connsiteX31" fmla="*/ 3829878 w 10487834"/>
                <a:gd name="connsiteY31" fmla="*/ 2441466 h 2719402"/>
                <a:gd name="connsiteX32" fmla="*/ 3988904 w 10487834"/>
                <a:gd name="connsiteY32" fmla="*/ 2441466 h 2719402"/>
                <a:gd name="connsiteX33" fmla="*/ 3988904 w 10487834"/>
                <a:gd name="connsiteY33" fmla="*/ 2640249 h 2719402"/>
                <a:gd name="connsiteX34" fmla="*/ 4174434 w 10487834"/>
                <a:gd name="connsiteY34" fmla="*/ 2640249 h 2719402"/>
                <a:gd name="connsiteX35" fmla="*/ 4174434 w 10487834"/>
                <a:gd name="connsiteY35" fmla="*/ 2163170 h 2719402"/>
                <a:gd name="connsiteX36" fmla="*/ 4346713 w 10487834"/>
                <a:gd name="connsiteY36" fmla="*/ 2163170 h 2719402"/>
                <a:gd name="connsiteX37" fmla="*/ 4346713 w 10487834"/>
                <a:gd name="connsiteY37" fmla="*/ 2626997 h 2719402"/>
                <a:gd name="connsiteX38" fmla="*/ 4492487 w 10487834"/>
                <a:gd name="connsiteY38" fmla="*/ 2626997 h 2719402"/>
                <a:gd name="connsiteX39" fmla="*/ 4492487 w 10487834"/>
                <a:gd name="connsiteY39" fmla="*/ 1964388 h 2719402"/>
                <a:gd name="connsiteX40" fmla="*/ 4651513 w 10487834"/>
                <a:gd name="connsiteY40" fmla="*/ 1964388 h 2719402"/>
                <a:gd name="connsiteX41" fmla="*/ 4651513 w 10487834"/>
                <a:gd name="connsiteY41" fmla="*/ 1805362 h 2719402"/>
                <a:gd name="connsiteX42" fmla="*/ 4850295 w 10487834"/>
                <a:gd name="connsiteY42" fmla="*/ 1805362 h 2719402"/>
                <a:gd name="connsiteX43" fmla="*/ 4956313 w 10487834"/>
                <a:gd name="connsiteY43" fmla="*/ 957223 h 2719402"/>
                <a:gd name="connsiteX44" fmla="*/ 5102087 w 10487834"/>
                <a:gd name="connsiteY44" fmla="*/ 1792110 h 2719402"/>
                <a:gd name="connsiteX45" fmla="*/ 5314121 w 10487834"/>
                <a:gd name="connsiteY45" fmla="*/ 1792110 h 2719402"/>
                <a:gd name="connsiteX46" fmla="*/ 5314121 w 10487834"/>
                <a:gd name="connsiteY46" fmla="*/ 1964388 h 2719402"/>
                <a:gd name="connsiteX47" fmla="*/ 5486400 w 10487834"/>
                <a:gd name="connsiteY47" fmla="*/ 1964388 h 2719402"/>
                <a:gd name="connsiteX48" fmla="*/ 5486400 w 10487834"/>
                <a:gd name="connsiteY48" fmla="*/ 2640249 h 2719402"/>
                <a:gd name="connsiteX49" fmla="*/ 5671930 w 10487834"/>
                <a:gd name="connsiteY49" fmla="*/ 2640249 h 2719402"/>
                <a:gd name="connsiteX50" fmla="*/ 5671930 w 10487834"/>
                <a:gd name="connsiteY50" fmla="*/ 1553570 h 2719402"/>
                <a:gd name="connsiteX51" fmla="*/ 6016487 w 10487834"/>
                <a:gd name="connsiteY51" fmla="*/ 1209013 h 2719402"/>
                <a:gd name="connsiteX52" fmla="*/ 6016487 w 10487834"/>
                <a:gd name="connsiteY52" fmla="*/ 2322197 h 2719402"/>
                <a:gd name="connsiteX53" fmla="*/ 6188765 w 10487834"/>
                <a:gd name="connsiteY53" fmla="*/ 2322197 h 2719402"/>
                <a:gd name="connsiteX54" fmla="*/ 6188765 w 10487834"/>
                <a:gd name="connsiteY54" fmla="*/ 2626997 h 2719402"/>
                <a:gd name="connsiteX55" fmla="*/ 6347791 w 10487834"/>
                <a:gd name="connsiteY55" fmla="*/ 2626997 h 2719402"/>
                <a:gd name="connsiteX56" fmla="*/ 6347791 w 10487834"/>
                <a:gd name="connsiteY56" fmla="*/ 2057153 h 2719402"/>
                <a:gd name="connsiteX57" fmla="*/ 6546574 w 10487834"/>
                <a:gd name="connsiteY57" fmla="*/ 2057153 h 2719402"/>
                <a:gd name="connsiteX58" fmla="*/ 6546574 w 10487834"/>
                <a:gd name="connsiteY58" fmla="*/ 1845118 h 2719402"/>
                <a:gd name="connsiteX59" fmla="*/ 6732104 w 10487834"/>
                <a:gd name="connsiteY59" fmla="*/ 1845118 h 2719402"/>
                <a:gd name="connsiteX60" fmla="*/ 6732104 w 10487834"/>
                <a:gd name="connsiteY60" fmla="*/ 1368040 h 2719402"/>
                <a:gd name="connsiteX61" fmla="*/ 7010400 w 10487834"/>
                <a:gd name="connsiteY61" fmla="*/ 1089744 h 2719402"/>
                <a:gd name="connsiteX62" fmla="*/ 7010400 w 10487834"/>
                <a:gd name="connsiteY62" fmla="*/ 2361953 h 2719402"/>
                <a:gd name="connsiteX63" fmla="*/ 7195930 w 10487834"/>
                <a:gd name="connsiteY63" fmla="*/ 2361953 h 2719402"/>
                <a:gd name="connsiteX64" fmla="*/ 7195930 w 10487834"/>
                <a:gd name="connsiteY64" fmla="*/ 2640249 h 2719402"/>
                <a:gd name="connsiteX65" fmla="*/ 7394713 w 10487834"/>
                <a:gd name="connsiteY65" fmla="*/ 2640249 h 2719402"/>
                <a:gd name="connsiteX66" fmla="*/ 7394713 w 10487834"/>
                <a:gd name="connsiteY66" fmla="*/ 1407797 h 2719402"/>
                <a:gd name="connsiteX67" fmla="*/ 7726017 w 10487834"/>
                <a:gd name="connsiteY67" fmla="*/ 1407797 h 2719402"/>
                <a:gd name="connsiteX68" fmla="*/ 7845287 w 10487834"/>
                <a:gd name="connsiteY68" fmla="*/ 1527067 h 2719402"/>
                <a:gd name="connsiteX69" fmla="*/ 7845287 w 10487834"/>
                <a:gd name="connsiteY69" fmla="*/ 2163170 h 2719402"/>
                <a:gd name="connsiteX70" fmla="*/ 8017565 w 10487834"/>
                <a:gd name="connsiteY70" fmla="*/ 2163170 h 2719402"/>
                <a:gd name="connsiteX71" fmla="*/ 8017565 w 10487834"/>
                <a:gd name="connsiteY71" fmla="*/ 2348701 h 2719402"/>
                <a:gd name="connsiteX72" fmla="*/ 8189843 w 10487834"/>
                <a:gd name="connsiteY72" fmla="*/ 2348701 h 2719402"/>
                <a:gd name="connsiteX73" fmla="*/ 8189843 w 10487834"/>
                <a:gd name="connsiteY73" fmla="*/ 2666753 h 2719402"/>
                <a:gd name="connsiteX74" fmla="*/ 8362121 w 10487834"/>
                <a:gd name="connsiteY74" fmla="*/ 2666753 h 2719402"/>
                <a:gd name="connsiteX75" fmla="*/ 8362121 w 10487834"/>
                <a:gd name="connsiteY75" fmla="*/ 1195762 h 2719402"/>
                <a:gd name="connsiteX76" fmla="*/ 8507895 w 10487834"/>
                <a:gd name="connsiteY76" fmla="*/ 1049988 h 2719402"/>
                <a:gd name="connsiteX77" fmla="*/ 8653669 w 10487834"/>
                <a:gd name="connsiteY77" fmla="*/ 1195762 h 2719402"/>
                <a:gd name="connsiteX78" fmla="*/ 8653669 w 10487834"/>
                <a:gd name="connsiteY78" fmla="*/ 2640249 h 2719402"/>
                <a:gd name="connsiteX79" fmla="*/ 8865704 w 10487834"/>
                <a:gd name="connsiteY79" fmla="*/ 2640249 h 2719402"/>
                <a:gd name="connsiteX80" fmla="*/ 8865704 w 10487834"/>
                <a:gd name="connsiteY80" fmla="*/ 1792110 h 2719402"/>
                <a:gd name="connsiteX81" fmla="*/ 9157252 w 10487834"/>
                <a:gd name="connsiteY81" fmla="*/ 1500562 h 2719402"/>
                <a:gd name="connsiteX82" fmla="*/ 9157252 w 10487834"/>
                <a:gd name="connsiteY82" fmla="*/ 1036736 h 2719402"/>
                <a:gd name="connsiteX83" fmla="*/ 9369287 w 10487834"/>
                <a:gd name="connsiteY83" fmla="*/ 824701 h 2719402"/>
                <a:gd name="connsiteX84" fmla="*/ 9369287 w 10487834"/>
                <a:gd name="connsiteY84" fmla="*/ 1818614 h 2719402"/>
                <a:gd name="connsiteX85" fmla="*/ 9568069 w 10487834"/>
                <a:gd name="connsiteY85" fmla="*/ 1818614 h 2719402"/>
                <a:gd name="connsiteX86" fmla="*/ 9568069 w 10487834"/>
                <a:gd name="connsiteY86" fmla="*/ 2123414 h 2719402"/>
                <a:gd name="connsiteX87" fmla="*/ 9753600 w 10487834"/>
                <a:gd name="connsiteY87" fmla="*/ 2123414 h 2719402"/>
                <a:gd name="connsiteX88" fmla="*/ 9753600 w 10487834"/>
                <a:gd name="connsiteY88" fmla="*/ 2653501 h 2719402"/>
                <a:gd name="connsiteX89" fmla="*/ 9952382 w 10487834"/>
                <a:gd name="connsiteY89" fmla="*/ 2653501 h 2719402"/>
                <a:gd name="connsiteX90" fmla="*/ 9952382 w 10487834"/>
                <a:gd name="connsiteY90" fmla="*/ 2123414 h 2719402"/>
                <a:gd name="connsiteX91" fmla="*/ 10137913 w 10487834"/>
                <a:gd name="connsiteY91" fmla="*/ 1937883 h 2719402"/>
                <a:gd name="connsiteX92" fmla="*/ 10137913 w 10487834"/>
                <a:gd name="connsiteY92" fmla="*/ 2640249 h 2719402"/>
                <a:gd name="connsiteX93" fmla="*/ 10455965 w 10487834"/>
                <a:gd name="connsiteY93" fmla="*/ 2640249 h 2719402"/>
                <a:gd name="connsiteX94" fmla="*/ 10433021 w 10487834"/>
                <a:gd name="connsiteY94" fmla="*/ 2719402 h 2719402"/>
                <a:gd name="connsiteX95" fmla="*/ 10487834 w 10487834"/>
                <a:gd name="connsiteY95" fmla="*/ 345045 h 2719402"/>
                <a:gd name="connsiteX96" fmla="*/ 10385220 w 10487834"/>
                <a:gd name="connsiteY96" fmla="*/ 1692106 h 2719402"/>
                <a:gd name="connsiteX97" fmla="*/ 10375375 w 10487834"/>
                <a:gd name="connsiteY97" fmla="*/ 0 h 2719402"/>
                <a:gd name="connsiteX98" fmla="*/ 10385101 w 10487834"/>
                <a:gd name="connsiteY98" fmla="*/ 1246330 h 2719402"/>
                <a:gd name="connsiteX0" fmla="*/ 0 w 10455965"/>
                <a:gd name="connsiteY0" fmla="*/ 2613744 h 2719402"/>
                <a:gd name="connsiteX1" fmla="*/ 755374 w 10455965"/>
                <a:gd name="connsiteY1" fmla="*/ 2613744 h 2719402"/>
                <a:gd name="connsiteX2" fmla="*/ 755374 w 10455965"/>
                <a:gd name="connsiteY2" fmla="*/ 1659588 h 2719402"/>
                <a:gd name="connsiteX3" fmla="*/ 1152939 w 10455965"/>
                <a:gd name="connsiteY3" fmla="*/ 1262023 h 2719402"/>
                <a:gd name="connsiteX4" fmla="*/ 1152939 w 10455965"/>
                <a:gd name="connsiteY4" fmla="*/ 2136666 h 2719402"/>
                <a:gd name="connsiteX5" fmla="*/ 1298713 w 10455965"/>
                <a:gd name="connsiteY5" fmla="*/ 2136666 h 2719402"/>
                <a:gd name="connsiteX6" fmla="*/ 1298713 w 10455965"/>
                <a:gd name="connsiteY6" fmla="*/ 1977640 h 2719402"/>
                <a:gd name="connsiteX7" fmla="*/ 1470991 w 10455965"/>
                <a:gd name="connsiteY7" fmla="*/ 1977640 h 2719402"/>
                <a:gd name="connsiteX8" fmla="*/ 1470991 w 10455965"/>
                <a:gd name="connsiteY8" fmla="*/ 1831866 h 2719402"/>
                <a:gd name="connsiteX9" fmla="*/ 1643269 w 10455965"/>
                <a:gd name="connsiteY9" fmla="*/ 1831866 h 2719402"/>
                <a:gd name="connsiteX10" fmla="*/ 1643269 w 10455965"/>
                <a:gd name="connsiteY10" fmla="*/ 1540318 h 2719402"/>
                <a:gd name="connsiteX11" fmla="*/ 2040834 w 10455965"/>
                <a:gd name="connsiteY11" fmla="*/ 1540318 h 2719402"/>
                <a:gd name="connsiteX12" fmla="*/ 2133600 w 10455965"/>
                <a:gd name="connsiteY12" fmla="*/ 1633084 h 2719402"/>
                <a:gd name="connsiteX13" fmla="*/ 2133600 w 10455965"/>
                <a:gd name="connsiteY13" fmla="*/ 2348701 h 2719402"/>
                <a:gd name="connsiteX14" fmla="*/ 2319130 w 10455965"/>
                <a:gd name="connsiteY14" fmla="*/ 2348701 h 2719402"/>
                <a:gd name="connsiteX15" fmla="*/ 2319130 w 10455965"/>
                <a:gd name="connsiteY15" fmla="*/ 2640249 h 2719402"/>
                <a:gd name="connsiteX16" fmla="*/ 2491408 w 10455965"/>
                <a:gd name="connsiteY16" fmla="*/ 2640249 h 2719402"/>
                <a:gd name="connsiteX17" fmla="*/ 2491408 w 10455965"/>
                <a:gd name="connsiteY17" fmla="*/ 1116249 h 2719402"/>
                <a:gd name="connsiteX18" fmla="*/ 2769704 w 10455965"/>
                <a:gd name="connsiteY18" fmla="*/ 837953 h 2719402"/>
                <a:gd name="connsiteX19" fmla="*/ 2769704 w 10455965"/>
                <a:gd name="connsiteY19" fmla="*/ 2030649 h 2719402"/>
                <a:gd name="connsiteX20" fmla="*/ 2941982 w 10455965"/>
                <a:gd name="connsiteY20" fmla="*/ 2030649 h 2719402"/>
                <a:gd name="connsiteX21" fmla="*/ 2941982 w 10455965"/>
                <a:gd name="connsiteY21" fmla="*/ 2666753 h 2719402"/>
                <a:gd name="connsiteX22" fmla="*/ 3101008 w 10455965"/>
                <a:gd name="connsiteY22" fmla="*/ 2666753 h 2719402"/>
                <a:gd name="connsiteX23" fmla="*/ 3101008 w 10455965"/>
                <a:gd name="connsiteY23" fmla="*/ 2481223 h 2719402"/>
                <a:gd name="connsiteX24" fmla="*/ 3273287 w 10455965"/>
                <a:gd name="connsiteY24" fmla="*/ 2481223 h 2719402"/>
                <a:gd name="connsiteX25" fmla="*/ 3273287 w 10455965"/>
                <a:gd name="connsiteY25" fmla="*/ 2308944 h 2719402"/>
                <a:gd name="connsiteX26" fmla="*/ 3472069 w 10455965"/>
                <a:gd name="connsiteY26" fmla="*/ 2308944 h 2719402"/>
                <a:gd name="connsiteX27" fmla="*/ 3472069 w 10455965"/>
                <a:gd name="connsiteY27" fmla="*/ 1619831 h 2719402"/>
                <a:gd name="connsiteX28" fmla="*/ 3657600 w 10455965"/>
                <a:gd name="connsiteY28" fmla="*/ 1619831 h 2719402"/>
                <a:gd name="connsiteX29" fmla="*/ 3657600 w 10455965"/>
                <a:gd name="connsiteY29" fmla="*/ 2295692 h 2719402"/>
                <a:gd name="connsiteX30" fmla="*/ 3829878 w 10455965"/>
                <a:gd name="connsiteY30" fmla="*/ 2295692 h 2719402"/>
                <a:gd name="connsiteX31" fmla="*/ 3829878 w 10455965"/>
                <a:gd name="connsiteY31" fmla="*/ 2441466 h 2719402"/>
                <a:gd name="connsiteX32" fmla="*/ 3988904 w 10455965"/>
                <a:gd name="connsiteY32" fmla="*/ 2441466 h 2719402"/>
                <a:gd name="connsiteX33" fmla="*/ 3988904 w 10455965"/>
                <a:gd name="connsiteY33" fmla="*/ 2640249 h 2719402"/>
                <a:gd name="connsiteX34" fmla="*/ 4174434 w 10455965"/>
                <a:gd name="connsiteY34" fmla="*/ 2640249 h 2719402"/>
                <a:gd name="connsiteX35" fmla="*/ 4174434 w 10455965"/>
                <a:gd name="connsiteY35" fmla="*/ 2163170 h 2719402"/>
                <a:gd name="connsiteX36" fmla="*/ 4346713 w 10455965"/>
                <a:gd name="connsiteY36" fmla="*/ 2163170 h 2719402"/>
                <a:gd name="connsiteX37" fmla="*/ 4346713 w 10455965"/>
                <a:gd name="connsiteY37" fmla="*/ 2626997 h 2719402"/>
                <a:gd name="connsiteX38" fmla="*/ 4492487 w 10455965"/>
                <a:gd name="connsiteY38" fmla="*/ 2626997 h 2719402"/>
                <a:gd name="connsiteX39" fmla="*/ 4492487 w 10455965"/>
                <a:gd name="connsiteY39" fmla="*/ 1964388 h 2719402"/>
                <a:gd name="connsiteX40" fmla="*/ 4651513 w 10455965"/>
                <a:gd name="connsiteY40" fmla="*/ 1964388 h 2719402"/>
                <a:gd name="connsiteX41" fmla="*/ 4651513 w 10455965"/>
                <a:gd name="connsiteY41" fmla="*/ 1805362 h 2719402"/>
                <a:gd name="connsiteX42" fmla="*/ 4850295 w 10455965"/>
                <a:gd name="connsiteY42" fmla="*/ 1805362 h 2719402"/>
                <a:gd name="connsiteX43" fmla="*/ 4956313 w 10455965"/>
                <a:gd name="connsiteY43" fmla="*/ 957223 h 2719402"/>
                <a:gd name="connsiteX44" fmla="*/ 5102087 w 10455965"/>
                <a:gd name="connsiteY44" fmla="*/ 1792110 h 2719402"/>
                <a:gd name="connsiteX45" fmla="*/ 5314121 w 10455965"/>
                <a:gd name="connsiteY45" fmla="*/ 1792110 h 2719402"/>
                <a:gd name="connsiteX46" fmla="*/ 5314121 w 10455965"/>
                <a:gd name="connsiteY46" fmla="*/ 1964388 h 2719402"/>
                <a:gd name="connsiteX47" fmla="*/ 5486400 w 10455965"/>
                <a:gd name="connsiteY47" fmla="*/ 1964388 h 2719402"/>
                <a:gd name="connsiteX48" fmla="*/ 5486400 w 10455965"/>
                <a:gd name="connsiteY48" fmla="*/ 2640249 h 2719402"/>
                <a:gd name="connsiteX49" fmla="*/ 5671930 w 10455965"/>
                <a:gd name="connsiteY49" fmla="*/ 2640249 h 2719402"/>
                <a:gd name="connsiteX50" fmla="*/ 5671930 w 10455965"/>
                <a:gd name="connsiteY50" fmla="*/ 1553570 h 2719402"/>
                <a:gd name="connsiteX51" fmla="*/ 6016487 w 10455965"/>
                <a:gd name="connsiteY51" fmla="*/ 1209013 h 2719402"/>
                <a:gd name="connsiteX52" fmla="*/ 6016487 w 10455965"/>
                <a:gd name="connsiteY52" fmla="*/ 2322197 h 2719402"/>
                <a:gd name="connsiteX53" fmla="*/ 6188765 w 10455965"/>
                <a:gd name="connsiteY53" fmla="*/ 2322197 h 2719402"/>
                <a:gd name="connsiteX54" fmla="*/ 6188765 w 10455965"/>
                <a:gd name="connsiteY54" fmla="*/ 2626997 h 2719402"/>
                <a:gd name="connsiteX55" fmla="*/ 6347791 w 10455965"/>
                <a:gd name="connsiteY55" fmla="*/ 2626997 h 2719402"/>
                <a:gd name="connsiteX56" fmla="*/ 6347791 w 10455965"/>
                <a:gd name="connsiteY56" fmla="*/ 2057153 h 2719402"/>
                <a:gd name="connsiteX57" fmla="*/ 6546574 w 10455965"/>
                <a:gd name="connsiteY57" fmla="*/ 2057153 h 2719402"/>
                <a:gd name="connsiteX58" fmla="*/ 6546574 w 10455965"/>
                <a:gd name="connsiteY58" fmla="*/ 1845118 h 2719402"/>
                <a:gd name="connsiteX59" fmla="*/ 6732104 w 10455965"/>
                <a:gd name="connsiteY59" fmla="*/ 1845118 h 2719402"/>
                <a:gd name="connsiteX60" fmla="*/ 6732104 w 10455965"/>
                <a:gd name="connsiteY60" fmla="*/ 1368040 h 2719402"/>
                <a:gd name="connsiteX61" fmla="*/ 7010400 w 10455965"/>
                <a:gd name="connsiteY61" fmla="*/ 1089744 h 2719402"/>
                <a:gd name="connsiteX62" fmla="*/ 7010400 w 10455965"/>
                <a:gd name="connsiteY62" fmla="*/ 2361953 h 2719402"/>
                <a:gd name="connsiteX63" fmla="*/ 7195930 w 10455965"/>
                <a:gd name="connsiteY63" fmla="*/ 2361953 h 2719402"/>
                <a:gd name="connsiteX64" fmla="*/ 7195930 w 10455965"/>
                <a:gd name="connsiteY64" fmla="*/ 2640249 h 2719402"/>
                <a:gd name="connsiteX65" fmla="*/ 7394713 w 10455965"/>
                <a:gd name="connsiteY65" fmla="*/ 2640249 h 2719402"/>
                <a:gd name="connsiteX66" fmla="*/ 7394713 w 10455965"/>
                <a:gd name="connsiteY66" fmla="*/ 1407797 h 2719402"/>
                <a:gd name="connsiteX67" fmla="*/ 7726017 w 10455965"/>
                <a:gd name="connsiteY67" fmla="*/ 1407797 h 2719402"/>
                <a:gd name="connsiteX68" fmla="*/ 7845287 w 10455965"/>
                <a:gd name="connsiteY68" fmla="*/ 1527067 h 2719402"/>
                <a:gd name="connsiteX69" fmla="*/ 7845287 w 10455965"/>
                <a:gd name="connsiteY69" fmla="*/ 2163170 h 2719402"/>
                <a:gd name="connsiteX70" fmla="*/ 8017565 w 10455965"/>
                <a:gd name="connsiteY70" fmla="*/ 2163170 h 2719402"/>
                <a:gd name="connsiteX71" fmla="*/ 8017565 w 10455965"/>
                <a:gd name="connsiteY71" fmla="*/ 2348701 h 2719402"/>
                <a:gd name="connsiteX72" fmla="*/ 8189843 w 10455965"/>
                <a:gd name="connsiteY72" fmla="*/ 2348701 h 2719402"/>
                <a:gd name="connsiteX73" fmla="*/ 8189843 w 10455965"/>
                <a:gd name="connsiteY73" fmla="*/ 2666753 h 2719402"/>
                <a:gd name="connsiteX74" fmla="*/ 8362121 w 10455965"/>
                <a:gd name="connsiteY74" fmla="*/ 2666753 h 2719402"/>
                <a:gd name="connsiteX75" fmla="*/ 8362121 w 10455965"/>
                <a:gd name="connsiteY75" fmla="*/ 1195762 h 2719402"/>
                <a:gd name="connsiteX76" fmla="*/ 8507895 w 10455965"/>
                <a:gd name="connsiteY76" fmla="*/ 1049988 h 2719402"/>
                <a:gd name="connsiteX77" fmla="*/ 8653669 w 10455965"/>
                <a:gd name="connsiteY77" fmla="*/ 1195762 h 2719402"/>
                <a:gd name="connsiteX78" fmla="*/ 8653669 w 10455965"/>
                <a:gd name="connsiteY78" fmla="*/ 2640249 h 2719402"/>
                <a:gd name="connsiteX79" fmla="*/ 8865704 w 10455965"/>
                <a:gd name="connsiteY79" fmla="*/ 2640249 h 2719402"/>
                <a:gd name="connsiteX80" fmla="*/ 8865704 w 10455965"/>
                <a:gd name="connsiteY80" fmla="*/ 1792110 h 2719402"/>
                <a:gd name="connsiteX81" fmla="*/ 9157252 w 10455965"/>
                <a:gd name="connsiteY81" fmla="*/ 1500562 h 2719402"/>
                <a:gd name="connsiteX82" fmla="*/ 9157252 w 10455965"/>
                <a:gd name="connsiteY82" fmla="*/ 1036736 h 2719402"/>
                <a:gd name="connsiteX83" fmla="*/ 9369287 w 10455965"/>
                <a:gd name="connsiteY83" fmla="*/ 824701 h 2719402"/>
                <a:gd name="connsiteX84" fmla="*/ 9369287 w 10455965"/>
                <a:gd name="connsiteY84" fmla="*/ 1818614 h 2719402"/>
                <a:gd name="connsiteX85" fmla="*/ 9568069 w 10455965"/>
                <a:gd name="connsiteY85" fmla="*/ 1818614 h 2719402"/>
                <a:gd name="connsiteX86" fmla="*/ 9568069 w 10455965"/>
                <a:gd name="connsiteY86" fmla="*/ 2123414 h 2719402"/>
                <a:gd name="connsiteX87" fmla="*/ 9753600 w 10455965"/>
                <a:gd name="connsiteY87" fmla="*/ 2123414 h 2719402"/>
                <a:gd name="connsiteX88" fmla="*/ 9753600 w 10455965"/>
                <a:gd name="connsiteY88" fmla="*/ 2653501 h 2719402"/>
                <a:gd name="connsiteX89" fmla="*/ 9952382 w 10455965"/>
                <a:gd name="connsiteY89" fmla="*/ 2653501 h 2719402"/>
                <a:gd name="connsiteX90" fmla="*/ 9952382 w 10455965"/>
                <a:gd name="connsiteY90" fmla="*/ 2123414 h 2719402"/>
                <a:gd name="connsiteX91" fmla="*/ 10137913 w 10455965"/>
                <a:gd name="connsiteY91" fmla="*/ 1937883 h 2719402"/>
                <a:gd name="connsiteX92" fmla="*/ 10137913 w 10455965"/>
                <a:gd name="connsiteY92" fmla="*/ 2640249 h 2719402"/>
                <a:gd name="connsiteX93" fmla="*/ 10455965 w 10455965"/>
                <a:gd name="connsiteY93" fmla="*/ 2640249 h 2719402"/>
                <a:gd name="connsiteX94" fmla="*/ 10433021 w 10455965"/>
                <a:gd name="connsiteY94" fmla="*/ 2719402 h 2719402"/>
                <a:gd name="connsiteX95" fmla="*/ 10385220 w 10455965"/>
                <a:gd name="connsiteY95" fmla="*/ 1692106 h 2719402"/>
                <a:gd name="connsiteX96" fmla="*/ 10375375 w 10455965"/>
                <a:gd name="connsiteY96" fmla="*/ 0 h 2719402"/>
                <a:gd name="connsiteX97" fmla="*/ 10385101 w 10455965"/>
                <a:gd name="connsiteY97" fmla="*/ 1246330 h 2719402"/>
                <a:gd name="connsiteX0" fmla="*/ 0 w 10455965"/>
                <a:gd name="connsiteY0" fmla="*/ 2613744 h 2666753"/>
                <a:gd name="connsiteX1" fmla="*/ 755374 w 10455965"/>
                <a:gd name="connsiteY1" fmla="*/ 2613744 h 2666753"/>
                <a:gd name="connsiteX2" fmla="*/ 755374 w 10455965"/>
                <a:gd name="connsiteY2" fmla="*/ 1659588 h 2666753"/>
                <a:gd name="connsiteX3" fmla="*/ 1152939 w 10455965"/>
                <a:gd name="connsiteY3" fmla="*/ 1262023 h 2666753"/>
                <a:gd name="connsiteX4" fmla="*/ 1152939 w 10455965"/>
                <a:gd name="connsiteY4" fmla="*/ 2136666 h 2666753"/>
                <a:gd name="connsiteX5" fmla="*/ 1298713 w 10455965"/>
                <a:gd name="connsiteY5" fmla="*/ 2136666 h 2666753"/>
                <a:gd name="connsiteX6" fmla="*/ 1298713 w 10455965"/>
                <a:gd name="connsiteY6" fmla="*/ 1977640 h 2666753"/>
                <a:gd name="connsiteX7" fmla="*/ 1470991 w 10455965"/>
                <a:gd name="connsiteY7" fmla="*/ 1977640 h 2666753"/>
                <a:gd name="connsiteX8" fmla="*/ 1470991 w 10455965"/>
                <a:gd name="connsiteY8" fmla="*/ 1831866 h 2666753"/>
                <a:gd name="connsiteX9" fmla="*/ 1643269 w 10455965"/>
                <a:gd name="connsiteY9" fmla="*/ 1831866 h 2666753"/>
                <a:gd name="connsiteX10" fmla="*/ 1643269 w 10455965"/>
                <a:gd name="connsiteY10" fmla="*/ 1540318 h 2666753"/>
                <a:gd name="connsiteX11" fmla="*/ 2040834 w 10455965"/>
                <a:gd name="connsiteY11" fmla="*/ 1540318 h 2666753"/>
                <a:gd name="connsiteX12" fmla="*/ 2133600 w 10455965"/>
                <a:gd name="connsiteY12" fmla="*/ 1633084 h 2666753"/>
                <a:gd name="connsiteX13" fmla="*/ 2133600 w 10455965"/>
                <a:gd name="connsiteY13" fmla="*/ 2348701 h 2666753"/>
                <a:gd name="connsiteX14" fmla="*/ 2319130 w 10455965"/>
                <a:gd name="connsiteY14" fmla="*/ 2348701 h 2666753"/>
                <a:gd name="connsiteX15" fmla="*/ 2319130 w 10455965"/>
                <a:gd name="connsiteY15" fmla="*/ 2640249 h 2666753"/>
                <a:gd name="connsiteX16" fmla="*/ 2491408 w 10455965"/>
                <a:gd name="connsiteY16" fmla="*/ 2640249 h 2666753"/>
                <a:gd name="connsiteX17" fmla="*/ 2491408 w 10455965"/>
                <a:gd name="connsiteY17" fmla="*/ 1116249 h 2666753"/>
                <a:gd name="connsiteX18" fmla="*/ 2769704 w 10455965"/>
                <a:gd name="connsiteY18" fmla="*/ 837953 h 2666753"/>
                <a:gd name="connsiteX19" fmla="*/ 2769704 w 10455965"/>
                <a:gd name="connsiteY19" fmla="*/ 2030649 h 2666753"/>
                <a:gd name="connsiteX20" fmla="*/ 2941982 w 10455965"/>
                <a:gd name="connsiteY20" fmla="*/ 2030649 h 2666753"/>
                <a:gd name="connsiteX21" fmla="*/ 2941982 w 10455965"/>
                <a:gd name="connsiteY21" fmla="*/ 2666753 h 2666753"/>
                <a:gd name="connsiteX22" fmla="*/ 3101008 w 10455965"/>
                <a:gd name="connsiteY22" fmla="*/ 2666753 h 2666753"/>
                <a:gd name="connsiteX23" fmla="*/ 3101008 w 10455965"/>
                <a:gd name="connsiteY23" fmla="*/ 2481223 h 2666753"/>
                <a:gd name="connsiteX24" fmla="*/ 3273287 w 10455965"/>
                <a:gd name="connsiteY24" fmla="*/ 2481223 h 2666753"/>
                <a:gd name="connsiteX25" fmla="*/ 3273287 w 10455965"/>
                <a:gd name="connsiteY25" fmla="*/ 2308944 h 2666753"/>
                <a:gd name="connsiteX26" fmla="*/ 3472069 w 10455965"/>
                <a:gd name="connsiteY26" fmla="*/ 2308944 h 2666753"/>
                <a:gd name="connsiteX27" fmla="*/ 3472069 w 10455965"/>
                <a:gd name="connsiteY27" fmla="*/ 1619831 h 2666753"/>
                <a:gd name="connsiteX28" fmla="*/ 3657600 w 10455965"/>
                <a:gd name="connsiteY28" fmla="*/ 1619831 h 2666753"/>
                <a:gd name="connsiteX29" fmla="*/ 3657600 w 10455965"/>
                <a:gd name="connsiteY29" fmla="*/ 2295692 h 2666753"/>
                <a:gd name="connsiteX30" fmla="*/ 3829878 w 10455965"/>
                <a:gd name="connsiteY30" fmla="*/ 2295692 h 2666753"/>
                <a:gd name="connsiteX31" fmla="*/ 3829878 w 10455965"/>
                <a:gd name="connsiteY31" fmla="*/ 2441466 h 2666753"/>
                <a:gd name="connsiteX32" fmla="*/ 3988904 w 10455965"/>
                <a:gd name="connsiteY32" fmla="*/ 2441466 h 2666753"/>
                <a:gd name="connsiteX33" fmla="*/ 3988904 w 10455965"/>
                <a:gd name="connsiteY33" fmla="*/ 2640249 h 2666753"/>
                <a:gd name="connsiteX34" fmla="*/ 4174434 w 10455965"/>
                <a:gd name="connsiteY34" fmla="*/ 2640249 h 2666753"/>
                <a:gd name="connsiteX35" fmla="*/ 4174434 w 10455965"/>
                <a:gd name="connsiteY35" fmla="*/ 2163170 h 2666753"/>
                <a:gd name="connsiteX36" fmla="*/ 4346713 w 10455965"/>
                <a:gd name="connsiteY36" fmla="*/ 2163170 h 2666753"/>
                <a:gd name="connsiteX37" fmla="*/ 4346713 w 10455965"/>
                <a:gd name="connsiteY37" fmla="*/ 2626997 h 2666753"/>
                <a:gd name="connsiteX38" fmla="*/ 4492487 w 10455965"/>
                <a:gd name="connsiteY38" fmla="*/ 2626997 h 2666753"/>
                <a:gd name="connsiteX39" fmla="*/ 4492487 w 10455965"/>
                <a:gd name="connsiteY39" fmla="*/ 1964388 h 2666753"/>
                <a:gd name="connsiteX40" fmla="*/ 4651513 w 10455965"/>
                <a:gd name="connsiteY40" fmla="*/ 1964388 h 2666753"/>
                <a:gd name="connsiteX41" fmla="*/ 4651513 w 10455965"/>
                <a:gd name="connsiteY41" fmla="*/ 1805362 h 2666753"/>
                <a:gd name="connsiteX42" fmla="*/ 4850295 w 10455965"/>
                <a:gd name="connsiteY42" fmla="*/ 1805362 h 2666753"/>
                <a:gd name="connsiteX43" fmla="*/ 4956313 w 10455965"/>
                <a:gd name="connsiteY43" fmla="*/ 957223 h 2666753"/>
                <a:gd name="connsiteX44" fmla="*/ 5102087 w 10455965"/>
                <a:gd name="connsiteY44" fmla="*/ 1792110 h 2666753"/>
                <a:gd name="connsiteX45" fmla="*/ 5314121 w 10455965"/>
                <a:gd name="connsiteY45" fmla="*/ 1792110 h 2666753"/>
                <a:gd name="connsiteX46" fmla="*/ 5314121 w 10455965"/>
                <a:gd name="connsiteY46" fmla="*/ 1964388 h 2666753"/>
                <a:gd name="connsiteX47" fmla="*/ 5486400 w 10455965"/>
                <a:gd name="connsiteY47" fmla="*/ 1964388 h 2666753"/>
                <a:gd name="connsiteX48" fmla="*/ 5486400 w 10455965"/>
                <a:gd name="connsiteY48" fmla="*/ 2640249 h 2666753"/>
                <a:gd name="connsiteX49" fmla="*/ 5671930 w 10455965"/>
                <a:gd name="connsiteY49" fmla="*/ 2640249 h 2666753"/>
                <a:gd name="connsiteX50" fmla="*/ 5671930 w 10455965"/>
                <a:gd name="connsiteY50" fmla="*/ 1553570 h 2666753"/>
                <a:gd name="connsiteX51" fmla="*/ 6016487 w 10455965"/>
                <a:gd name="connsiteY51" fmla="*/ 1209013 h 2666753"/>
                <a:gd name="connsiteX52" fmla="*/ 6016487 w 10455965"/>
                <a:gd name="connsiteY52" fmla="*/ 2322197 h 2666753"/>
                <a:gd name="connsiteX53" fmla="*/ 6188765 w 10455965"/>
                <a:gd name="connsiteY53" fmla="*/ 2322197 h 2666753"/>
                <a:gd name="connsiteX54" fmla="*/ 6188765 w 10455965"/>
                <a:gd name="connsiteY54" fmla="*/ 2626997 h 2666753"/>
                <a:gd name="connsiteX55" fmla="*/ 6347791 w 10455965"/>
                <a:gd name="connsiteY55" fmla="*/ 2626997 h 2666753"/>
                <a:gd name="connsiteX56" fmla="*/ 6347791 w 10455965"/>
                <a:gd name="connsiteY56" fmla="*/ 2057153 h 2666753"/>
                <a:gd name="connsiteX57" fmla="*/ 6546574 w 10455965"/>
                <a:gd name="connsiteY57" fmla="*/ 2057153 h 2666753"/>
                <a:gd name="connsiteX58" fmla="*/ 6546574 w 10455965"/>
                <a:gd name="connsiteY58" fmla="*/ 1845118 h 2666753"/>
                <a:gd name="connsiteX59" fmla="*/ 6732104 w 10455965"/>
                <a:gd name="connsiteY59" fmla="*/ 1845118 h 2666753"/>
                <a:gd name="connsiteX60" fmla="*/ 6732104 w 10455965"/>
                <a:gd name="connsiteY60" fmla="*/ 1368040 h 2666753"/>
                <a:gd name="connsiteX61" fmla="*/ 7010400 w 10455965"/>
                <a:gd name="connsiteY61" fmla="*/ 1089744 h 2666753"/>
                <a:gd name="connsiteX62" fmla="*/ 7010400 w 10455965"/>
                <a:gd name="connsiteY62" fmla="*/ 2361953 h 2666753"/>
                <a:gd name="connsiteX63" fmla="*/ 7195930 w 10455965"/>
                <a:gd name="connsiteY63" fmla="*/ 2361953 h 2666753"/>
                <a:gd name="connsiteX64" fmla="*/ 7195930 w 10455965"/>
                <a:gd name="connsiteY64" fmla="*/ 2640249 h 2666753"/>
                <a:gd name="connsiteX65" fmla="*/ 7394713 w 10455965"/>
                <a:gd name="connsiteY65" fmla="*/ 2640249 h 2666753"/>
                <a:gd name="connsiteX66" fmla="*/ 7394713 w 10455965"/>
                <a:gd name="connsiteY66" fmla="*/ 1407797 h 2666753"/>
                <a:gd name="connsiteX67" fmla="*/ 7726017 w 10455965"/>
                <a:gd name="connsiteY67" fmla="*/ 1407797 h 2666753"/>
                <a:gd name="connsiteX68" fmla="*/ 7845287 w 10455965"/>
                <a:gd name="connsiteY68" fmla="*/ 1527067 h 2666753"/>
                <a:gd name="connsiteX69" fmla="*/ 7845287 w 10455965"/>
                <a:gd name="connsiteY69" fmla="*/ 2163170 h 2666753"/>
                <a:gd name="connsiteX70" fmla="*/ 8017565 w 10455965"/>
                <a:gd name="connsiteY70" fmla="*/ 2163170 h 2666753"/>
                <a:gd name="connsiteX71" fmla="*/ 8017565 w 10455965"/>
                <a:gd name="connsiteY71" fmla="*/ 2348701 h 2666753"/>
                <a:gd name="connsiteX72" fmla="*/ 8189843 w 10455965"/>
                <a:gd name="connsiteY72" fmla="*/ 2348701 h 2666753"/>
                <a:gd name="connsiteX73" fmla="*/ 8189843 w 10455965"/>
                <a:gd name="connsiteY73" fmla="*/ 2666753 h 2666753"/>
                <a:gd name="connsiteX74" fmla="*/ 8362121 w 10455965"/>
                <a:gd name="connsiteY74" fmla="*/ 2666753 h 2666753"/>
                <a:gd name="connsiteX75" fmla="*/ 8362121 w 10455965"/>
                <a:gd name="connsiteY75" fmla="*/ 1195762 h 2666753"/>
                <a:gd name="connsiteX76" fmla="*/ 8507895 w 10455965"/>
                <a:gd name="connsiteY76" fmla="*/ 1049988 h 2666753"/>
                <a:gd name="connsiteX77" fmla="*/ 8653669 w 10455965"/>
                <a:gd name="connsiteY77" fmla="*/ 1195762 h 2666753"/>
                <a:gd name="connsiteX78" fmla="*/ 8653669 w 10455965"/>
                <a:gd name="connsiteY78" fmla="*/ 2640249 h 2666753"/>
                <a:gd name="connsiteX79" fmla="*/ 8865704 w 10455965"/>
                <a:gd name="connsiteY79" fmla="*/ 2640249 h 2666753"/>
                <a:gd name="connsiteX80" fmla="*/ 8865704 w 10455965"/>
                <a:gd name="connsiteY80" fmla="*/ 1792110 h 2666753"/>
                <a:gd name="connsiteX81" fmla="*/ 9157252 w 10455965"/>
                <a:gd name="connsiteY81" fmla="*/ 1500562 h 2666753"/>
                <a:gd name="connsiteX82" fmla="*/ 9157252 w 10455965"/>
                <a:gd name="connsiteY82" fmla="*/ 1036736 h 2666753"/>
                <a:gd name="connsiteX83" fmla="*/ 9369287 w 10455965"/>
                <a:gd name="connsiteY83" fmla="*/ 824701 h 2666753"/>
                <a:gd name="connsiteX84" fmla="*/ 9369287 w 10455965"/>
                <a:gd name="connsiteY84" fmla="*/ 1818614 h 2666753"/>
                <a:gd name="connsiteX85" fmla="*/ 9568069 w 10455965"/>
                <a:gd name="connsiteY85" fmla="*/ 1818614 h 2666753"/>
                <a:gd name="connsiteX86" fmla="*/ 9568069 w 10455965"/>
                <a:gd name="connsiteY86" fmla="*/ 2123414 h 2666753"/>
                <a:gd name="connsiteX87" fmla="*/ 9753600 w 10455965"/>
                <a:gd name="connsiteY87" fmla="*/ 2123414 h 2666753"/>
                <a:gd name="connsiteX88" fmla="*/ 9753600 w 10455965"/>
                <a:gd name="connsiteY88" fmla="*/ 2653501 h 2666753"/>
                <a:gd name="connsiteX89" fmla="*/ 9952382 w 10455965"/>
                <a:gd name="connsiteY89" fmla="*/ 2653501 h 2666753"/>
                <a:gd name="connsiteX90" fmla="*/ 9952382 w 10455965"/>
                <a:gd name="connsiteY90" fmla="*/ 2123414 h 2666753"/>
                <a:gd name="connsiteX91" fmla="*/ 10137913 w 10455965"/>
                <a:gd name="connsiteY91" fmla="*/ 1937883 h 2666753"/>
                <a:gd name="connsiteX92" fmla="*/ 10137913 w 10455965"/>
                <a:gd name="connsiteY92" fmla="*/ 2640249 h 2666753"/>
                <a:gd name="connsiteX93" fmla="*/ 10455965 w 10455965"/>
                <a:gd name="connsiteY93" fmla="*/ 2640249 h 2666753"/>
                <a:gd name="connsiteX94" fmla="*/ 10385220 w 10455965"/>
                <a:gd name="connsiteY94" fmla="*/ 1692106 h 2666753"/>
                <a:gd name="connsiteX95" fmla="*/ 10375375 w 10455965"/>
                <a:gd name="connsiteY95" fmla="*/ 0 h 2666753"/>
                <a:gd name="connsiteX96" fmla="*/ 10385101 w 10455965"/>
                <a:gd name="connsiteY96" fmla="*/ 1246330 h 2666753"/>
                <a:gd name="connsiteX0" fmla="*/ 0 w 10385220"/>
                <a:gd name="connsiteY0" fmla="*/ 2613744 h 2666753"/>
                <a:gd name="connsiteX1" fmla="*/ 755374 w 10385220"/>
                <a:gd name="connsiteY1" fmla="*/ 2613744 h 2666753"/>
                <a:gd name="connsiteX2" fmla="*/ 755374 w 10385220"/>
                <a:gd name="connsiteY2" fmla="*/ 1659588 h 2666753"/>
                <a:gd name="connsiteX3" fmla="*/ 1152939 w 10385220"/>
                <a:gd name="connsiteY3" fmla="*/ 1262023 h 2666753"/>
                <a:gd name="connsiteX4" fmla="*/ 1152939 w 10385220"/>
                <a:gd name="connsiteY4" fmla="*/ 2136666 h 2666753"/>
                <a:gd name="connsiteX5" fmla="*/ 1298713 w 10385220"/>
                <a:gd name="connsiteY5" fmla="*/ 2136666 h 2666753"/>
                <a:gd name="connsiteX6" fmla="*/ 1298713 w 10385220"/>
                <a:gd name="connsiteY6" fmla="*/ 1977640 h 2666753"/>
                <a:gd name="connsiteX7" fmla="*/ 1470991 w 10385220"/>
                <a:gd name="connsiteY7" fmla="*/ 1977640 h 2666753"/>
                <a:gd name="connsiteX8" fmla="*/ 1470991 w 10385220"/>
                <a:gd name="connsiteY8" fmla="*/ 1831866 h 2666753"/>
                <a:gd name="connsiteX9" fmla="*/ 1643269 w 10385220"/>
                <a:gd name="connsiteY9" fmla="*/ 1831866 h 2666753"/>
                <a:gd name="connsiteX10" fmla="*/ 1643269 w 10385220"/>
                <a:gd name="connsiteY10" fmla="*/ 1540318 h 2666753"/>
                <a:gd name="connsiteX11" fmla="*/ 2040834 w 10385220"/>
                <a:gd name="connsiteY11" fmla="*/ 1540318 h 2666753"/>
                <a:gd name="connsiteX12" fmla="*/ 2133600 w 10385220"/>
                <a:gd name="connsiteY12" fmla="*/ 1633084 h 2666753"/>
                <a:gd name="connsiteX13" fmla="*/ 2133600 w 10385220"/>
                <a:gd name="connsiteY13" fmla="*/ 2348701 h 2666753"/>
                <a:gd name="connsiteX14" fmla="*/ 2319130 w 10385220"/>
                <a:gd name="connsiteY14" fmla="*/ 2348701 h 2666753"/>
                <a:gd name="connsiteX15" fmla="*/ 2319130 w 10385220"/>
                <a:gd name="connsiteY15" fmla="*/ 2640249 h 2666753"/>
                <a:gd name="connsiteX16" fmla="*/ 2491408 w 10385220"/>
                <a:gd name="connsiteY16" fmla="*/ 2640249 h 2666753"/>
                <a:gd name="connsiteX17" fmla="*/ 2491408 w 10385220"/>
                <a:gd name="connsiteY17" fmla="*/ 1116249 h 2666753"/>
                <a:gd name="connsiteX18" fmla="*/ 2769704 w 10385220"/>
                <a:gd name="connsiteY18" fmla="*/ 837953 h 2666753"/>
                <a:gd name="connsiteX19" fmla="*/ 2769704 w 10385220"/>
                <a:gd name="connsiteY19" fmla="*/ 2030649 h 2666753"/>
                <a:gd name="connsiteX20" fmla="*/ 2941982 w 10385220"/>
                <a:gd name="connsiteY20" fmla="*/ 2030649 h 2666753"/>
                <a:gd name="connsiteX21" fmla="*/ 2941982 w 10385220"/>
                <a:gd name="connsiteY21" fmla="*/ 2666753 h 2666753"/>
                <a:gd name="connsiteX22" fmla="*/ 3101008 w 10385220"/>
                <a:gd name="connsiteY22" fmla="*/ 2666753 h 2666753"/>
                <a:gd name="connsiteX23" fmla="*/ 3101008 w 10385220"/>
                <a:gd name="connsiteY23" fmla="*/ 2481223 h 2666753"/>
                <a:gd name="connsiteX24" fmla="*/ 3273287 w 10385220"/>
                <a:gd name="connsiteY24" fmla="*/ 2481223 h 2666753"/>
                <a:gd name="connsiteX25" fmla="*/ 3273287 w 10385220"/>
                <a:gd name="connsiteY25" fmla="*/ 2308944 h 2666753"/>
                <a:gd name="connsiteX26" fmla="*/ 3472069 w 10385220"/>
                <a:gd name="connsiteY26" fmla="*/ 2308944 h 2666753"/>
                <a:gd name="connsiteX27" fmla="*/ 3472069 w 10385220"/>
                <a:gd name="connsiteY27" fmla="*/ 1619831 h 2666753"/>
                <a:gd name="connsiteX28" fmla="*/ 3657600 w 10385220"/>
                <a:gd name="connsiteY28" fmla="*/ 1619831 h 2666753"/>
                <a:gd name="connsiteX29" fmla="*/ 3657600 w 10385220"/>
                <a:gd name="connsiteY29" fmla="*/ 2295692 h 2666753"/>
                <a:gd name="connsiteX30" fmla="*/ 3829878 w 10385220"/>
                <a:gd name="connsiteY30" fmla="*/ 2295692 h 2666753"/>
                <a:gd name="connsiteX31" fmla="*/ 3829878 w 10385220"/>
                <a:gd name="connsiteY31" fmla="*/ 2441466 h 2666753"/>
                <a:gd name="connsiteX32" fmla="*/ 3988904 w 10385220"/>
                <a:gd name="connsiteY32" fmla="*/ 2441466 h 2666753"/>
                <a:gd name="connsiteX33" fmla="*/ 3988904 w 10385220"/>
                <a:gd name="connsiteY33" fmla="*/ 2640249 h 2666753"/>
                <a:gd name="connsiteX34" fmla="*/ 4174434 w 10385220"/>
                <a:gd name="connsiteY34" fmla="*/ 2640249 h 2666753"/>
                <a:gd name="connsiteX35" fmla="*/ 4174434 w 10385220"/>
                <a:gd name="connsiteY35" fmla="*/ 2163170 h 2666753"/>
                <a:gd name="connsiteX36" fmla="*/ 4346713 w 10385220"/>
                <a:gd name="connsiteY36" fmla="*/ 2163170 h 2666753"/>
                <a:gd name="connsiteX37" fmla="*/ 4346713 w 10385220"/>
                <a:gd name="connsiteY37" fmla="*/ 2626997 h 2666753"/>
                <a:gd name="connsiteX38" fmla="*/ 4492487 w 10385220"/>
                <a:gd name="connsiteY38" fmla="*/ 2626997 h 2666753"/>
                <a:gd name="connsiteX39" fmla="*/ 4492487 w 10385220"/>
                <a:gd name="connsiteY39" fmla="*/ 1964388 h 2666753"/>
                <a:gd name="connsiteX40" fmla="*/ 4651513 w 10385220"/>
                <a:gd name="connsiteY40" fmla="*/ 1964388 h 2666753"/>
                <a:gd name="connsiteX41" fmla="*/ 4651513 w 10385220"/>
                <a:gd name="connsiteY41" fmla="*/ 1805362 h 2666753"/>
                <a:gd name="connsiteX42" fmla="*/ 4850295 w 10385220"/>
                <a:gd name="connsiteY42" fmla="*/ 1805362 h 2666753"/>
                <a:gd name="connsiteX43" fmla="*/ 4956313 w 10385220"/>
                <a:gd name="connsiteY43" fmla="*/ 957223 h 2666753"/>
                <a:gd name="connsiteX44" fmla="*/ 5102087 w 10385220"/>
                <a:gd name="connsiteY44" fmla="*/ 1792110 h 2666753"/>
                <a:gd name="connsiteX45" fmla="*/ 5314121 w 10385220"/>
                <a:gd name="connsiteY45" fmla="*/ 1792110 h 2666753"/>
                <a:gd name="connsiteX46" fmla="*/ 5314121 w 10385220"/>
                <a:gd name="connsiteY46" fmla="*/ 1964388 h 2666753"/>
                <a:gd name="connsiteX47" fmla="*/ 5486400 w 10385220"/>
                <a:gd name="connsiteY47" fmla="*/ 1964388 h 2666753"/>
                <a:gd name="connsiteX48" fmla="*/ 5486400 w 10385220"/>
                <a:gd name="connsiteY48" fmla="*/ 2640249 h 2666753"/>
                <a:gd name="connsiteX49" fmla="*/ 5671930 w 10385220"/>
                <a:gd name="connsiteY49" fmla="*/ 2640249 h 2666753"/>
                <a:gd name="connsiteX50" fmla="*/ 5671930 w 10385220"/>
                <a:gd name="connsiteY50" fmla="*/ 1553570 h 2666753"/>
                <a:gd name="connsiteX51" fmla="*/ 6016487 w 10385220"/>
                <a:gd name="connsiteY51" fmla="*/ 1209013 h 2666753"/>
                <a:gd name="connsiteX52" fmla="*/ 6016487 w 10385220"/>
                <a:gd name="connsiteY52" fmla="*/ 2322197 h 2666753"/>
                <a:gd name="connsiteX53" fmla="*/ 6188765 w 10385220"/>
                <a:gd name="connsiteY53" fmla="*/ 2322197 h 2666753"/>
                <a:gd name="connsiteX54" fmla="*/ 6188765 w 10385220"/>
                <a:gd name="connsiteY54" fmla="*/ 2626997 h 2666753"/>
                <a:gd name="connsiteX55" fmla="*/ 6347791 w 10385220"/>
                <a:gd name="connsiteY55" fmla="*/ 2626997 h 2666753"/>
                <a:gd name="connsiteX56" fmla="*/ 6347791 w 10385220"/>
                <a:gd name="connsiteY56" fmla="*/ 2057153 h 2666753"/>
                <a:gd name="connsiteX57" fmla="*/ 6546574 w 10385220"/>
                <a:gd name="connsiteY57" fmla="*/ 2057153 h 2666753"/>
                <a:gd name="connsiteX58" fmla="*/ 6546574 w 10385220"/>
                <a:gd name="connsiteY58" fmla="*/ 1845118 h 2666753"/>
                <a:gd name="connsiteX59" fmla="*/ 6732104 w 10385220"/>
                <a:gd name="connsiteY59" fmla="*/ 1845118 h 2666753"/>
                <a:gd name="connsiteX60" fmla="*/ 6732104 w 10385220"/>
                <a:gd name="connsiteY60" fmla="*/ 1368040 h 2666753"/>
                <a:gd name="connsiteX61" fmla="*/ 7010400 w 10385220"/>
                <a:gd name="connsiteY61" fmla="*/ 1089744 h 2666753"/>
                <a:gd name="connsiteX62" fmla="*/ 7010400 w 10385220"/>
                <a:gd name="connsiteY62" fmla="*/ 2361953 h 2666753"/>
                <a:gd name="connsiteX63" fmla="*/ 7195930 w 10385220"/>
                <a:gd name="connsiteY63" fmla="*/ 2361953 h 2666753"/>
                <a:gd name="connsiteX64" fmla="*/ 7195930 w 10385220"/>
                <a:gd name="connsiteY64" fmla="*/ 2640249 h 2666753"/>
                <a:gd name="connsiteX65" fmla="*/ 7394713 w 10385220"/>
                <a:gd name="connsiteY65" fmla="*/ 2640249 h 2666753"/>
                <a:gd name="connsiteX66" fmla="*/ 7394713 w 10385220"/>
                <a:gd name="connsiteY66" fmla="*/ 1407797 h 2666753"/>
                <a:gd name="connsiteX67" fmla="*/ 7726017 w 10385220"/>
                <a:gd name="connsiteY67" fmla="*/ 1407797 h 2666753"/>
                <a:gd name="connsiteX68" fmla="*/ 7845287 w 10385220"/>
                <a:gd name="connsiteY68" fmla="*/ 1527067 h 2666753"/>
                <a:gd name="connsiteX69" fmla="*/ 7845287 w 10385220"/>
                <a:gd name="connsiteY69" fmla="*/ 2163170 h 2666753"/>
                <a:gd name="connsiteX70" fmla="*/ 8017565 w 10385220"/>
                <a:gd name="connsiteY70" fmla="*/ 2163170 h 2666753"/>
                <a:gd name="connsiteX71" fmla="*/ 8017565 w 10385220"/>
                <a:gd name="connsiteY71" fmla="*/ 2348701 h 2666753"/>
                <a:gd name="connsiteX72" fmla="*/ 8189843 w 10385220"/>
                <a:gd name="connsiteY72" fmla="*/ 2348701 h 2666753"/>
                <a:gd name="connsiteX73" fmla="*/ 8189843 w 10385220"/>
                <a:gd name="connsiteY73" fmla="*/ 2666753 h 2666753"/>
                <a:gd name="connsiteX74" fmla="*/ 8362121 w 10385220"/>
                <a:gd name="connsiteY74" fmla="*/ 2666753 h 2666753"/>
                <a:gd name="connsiteX75" fmla="*/ 8362121 w 10385220"/>
                <a:gd name="connsiteY75" fmla="*/ 1195762 h 2666753"/>
                <a:gd name="connsiteX76" fmla="*/ 8507895 w 10385220"/>
                <a:gd name="connsiteY76" fmla="*/ 1049988 h 2666753"/>
                <a:gd name="connsiteX77" fmla="*/ 8653669 w 10385220"/>
                <a:gd name="connsiteY77" fmla="*/ 1195762 h 2666753"/>
                <a:gd name="connsiteX78" fmla="*/ 8653669 w 10385220"/>
                <a:gd name="connsiteY78" fmla="*/ 2640249 h 2666753"/>
                <a:gd name="connsiteX79" fmla="*/ 8865704 w 10385220"/>
                <a:gd name="connsiteY79" fmla="*/ 2640249 h 2666753"/>
                <a:gd name="connsiteX80" fmla="*/ 8865704 w 10385220"/>
                <a:gd name="connsiteY80" fmla="*/ 1792110 h 2666753"/>
                <a:gd name="connsiteX81" fmla="*/ 9157252 w 10385220"/>
                <a:gd name="connsiteY81" fmla="*/ 1500562 h 2666753"/>
                <a:gd name="connsiteX82" fmla="*/ 9157252 w 10385220"/>
                <a:gd name="connsiteY82" fmla="*/ 1036736 h 2666753"/>
                <a:gd name="connsiteX83" fmla="*/ 9369287 w 10385220"/>
                <a:gd name="connsiteY83" fmla="*/ 824701 h 2666753"/>
                <a:gd name="connsiteX84" fmla="*/ 9369287 w 10385220"/>
                <a:gd name="connsiteY84" fmla="*/ 1818614 h 2666753"/>
                <a:gd name="connsiteX85" fmla="*/ 9568069 w 10385220"/>
                <a:gd name="connsiteY85" fmla="*/ 1818614 h 2666753"/>
                <a:gd name="connsiteX86" fmla="*/ 9568069 w 10385220"/>
                <a:gd name="connsiteY86" fmla="*/ 2123414 h 2666753"/>
                <a:gd name="connsiteX87" fmla="*/ 9753600 w 10385220"/>
                <a:gd name="connsiteY87" fmla="*/ 2123414 h 2666753"/>
                <a:gd name="connsiteX88" fmla="*/ 9753600 w 10385220"/>
                <a:gd name="connsiteY88" fmla="*/ 2653501 h 2666753"/>
                <a:gd name="connsiteX89" fmla="*/ 9952382 w 10385220"/>
                <a:gd name="connsiteY89" fmla="*/ 2653501 h 2666753"/>
                <a:gd name="connsiteX90" fmla="*/ 9952382 w 10385220"/>
                <a:gd name="connsiteY90" fmla="*/ 2123414 h 2666753"/>
                <a:gd name="connsiteX91" fmla="*/ 10137913 w 10385220"/>
                <a:gd name="connsiteY91" fmla="*/ 1937883 h 2666753"/>
                <a:gd name="connsiteX92" fmla="*/ 10137913 w 10385220"/>
                <a:gd name="connsiteY92" fmla="*/ 2640249 h 2666753"/>
                <a:gd name="connsiteX93" fmla="*/ 10385220 w 10385220"/>
                <a:gd name="connsiteY93" fmla="*/ 1692106 h 2666753"/>
                <a:gd name="connsiteX94" fmla="*/ 10375375 w 10385220"/>
                <a:gd name="connsiteY94" fmla="*/ 0 h 2666753"/>
                <a:gd name="connsiteX95" fmla="*/ 10385101 w 10385220"/>
                <a:gd name="connsiteY95" fmla="*/ 1246330 h 2666753"/>
                <a:gd name="connsiteX0" fmla="*/ 0 w 10385101"/>
                <a:gd name="connsiteY0" fmla="*/ 2613744 h 2666753"/>
                <a:gd name="connsiteX1" fmla="*/ 755374 w 10385101"/>
                <a:gd name="connsiteY1" fmla="*/ 2613744 h 2666753"/>
                <a:gd name="connsiteX2" fmla="*/ 755374 w 10385101"/>
                <a:gd name="connsiteY2" fmla="*/ 1659588 h 2666753"/>
                <a:gd name="connsiteX3" fmla="*/ 1152939 w 10385101"/>
                <a:gd name="connsiteY3" fmla="*/ 1262023 h 2666753"/>
                <a:gd name="connsiteX4" fmla="*/ 1152939 w 10385101"/>
                <a:gd name="connsiteY4" fmla="*/ 2136666 h 2666753"/>
                <a:gd name="connsiteX5" fmla="*/ 1298713 w 10385101"/>
                <a:gd name="connsiteY5" fmla="*/ 2136666 h 2666753"/>
                <a:gd name="connsiteX6" fmla="*/ 1298713 w 10385101"/>
                <a:gd name="connsiteY6" fmla="*/ 1977640 h 2666753"/>
                <a:gd name="connsiteX7" fmla="*/ 1470991 w 10385101"/>
                <a:gd name="connsiteY7" fmla="*/ 1977640 h 2666753"/>
                <a:gd name="connsiteX8" fmla="*/ 1470991 w 10385101"/>
                <a:gd name="connsiteY8" fmla="*/ 1831866 h 2666753"/>
                <a:gd name="connsiteX9" fmla="*/ 1643269 w 10385101"/>
                <a:gd name="connsiteY9" fmla="*/ 1831866 h 2666753"/>
                <a:gd name="connsiteX10" fmla="*/ 1643269 w 10385101"/>
                <a:gd name="connsiteY10" fmla="*/ 1540318 h 2666753"/>
                <a:gd name="connsiteX11" fmla="*/ 2040834 w 10385101"/>
                <a:gd name="connsiteY11" fmla="*/ 1540318 h 2666753"/>
                <a:gd name="connsiteX12" fmla="*/ 2133600 w 10385101"/>
                <a:gd name="connsiteY12" fmla="*/ 1633084 h 2666753"/>
                <a:gd name="connsiteX13" fmla="*/ 2133600 w 10385101"/>
                <a:gd name="connsiteY13" fmla="*/ 2348701 h 2666753"/>
                <a:gd name="connsiteX14" fmla="*/ 2319130 w 10385101"/>
                <a:gd name="connsiteY14" fmla="*/ 2348701 h 2666753"/>
                <a:gd name="connsiteX15" fmla="*/ 2319130 w 10385101"/>
                <a:gd name="connsiteY15" fmla="*/ 2640249 h 2666753"/>
                <a:gd name="connsiteX16" fmla="*/ 2491408 w 10385101"/>
                <a:gd name="connsiteY16" fmla="*/ 2640249 h 2666753"/>
                <a:gd name="connsiteX17" fmla="*/ 2491408 w 10385101"/>
                <a:gd name="connsiteY17" fmla="*/ 1116249 h 2666753"/>
                <a:gd name="connsiteX18" fmla="*/ 2769704 w 10385101"/>
                <a:gd name="connsiteY18" fmla="*/ 837953 h 2666753"/>
                <a:gd name="connsiteX19" fmla="*/ 2769704 w 10385101"/>
                <a:gd name="connsiteY19" fmla="*/ 2030649 h 2666753"/>
                <a:gd name="connsiteX20" fmla="*/ 2941982 w 10385101"/>
                <a:gd name="connsiteY20" fmla="*/ 2030649 h 2666753"/>
                <a:gd name="connsiteX21" fmla="*/ 2941982 w 10385101"/>
                <a:gd name="connsiteY21" fmla="*/ 2666753 h 2666753"/>
                <a:gd name="connsiteX22" fmla="*/ 3101008 w 10385101"/>
                <a:gd name="connsiteY22" fmla="*/ 2666753 h 2666753"/>
                <a:gd name="connsiteX23" fmla="*/ 3101008 w 10385101"/>
                <a:gd name="connsiteY23" fmla="*/ 2481223 h 2666753"/>
                <a:gd name="connsiteX24" fmla="*/ 3273287 w 10385101"/>
                <a:gd name="connsiteY24" fmla="*/ 2481223 h 2666753"/>
                <a:gd name="connsiteX25" fmla="*/ 3273287 w 10385101"/>
                <a:gd name="connsiteY25" fmla="*/ 2308944 h 2666753"/>
                <a:gd name="connsiteX26" fmla="*/ 3472069 w 10385101"/>
                <a:gd name="connsiteY26" fmla="*/ 2308944 h 2666753"/>
                <a:gd name="connsiteX27" fmla="*/ 3472069 w 10385101"/>
                <a:gd name="connsiteY27" fmla="*/ 1619831 h 2666753"/>
                <a:gd name="connsiteX28" fmla="*/ 3657600 w 10385101"/>
                <a:gd name="connsiteY28" fmla="*/ 1619831 h 2666753"/>
                <a:gd name="connsiteX29" fmla="*/ 3657600 w 10385101"/>
                <a:gd name="connsiteY29" fmla="*/ 2295692 h 2666753"/>
                <a:gd name="connsiteX30" fmla="*/ 3829878 w 10385101"/>
                <a:gd name="connsiteY30" fmla="*/ 2295692 h 2666753"/>
                <a:gd name="connsiteX31" fmla="*/ 3829878 w 10385101"/>
                <a:gd name="connsiteY31" fmla="*/ 2441466 h 2666753"/>
                <a:gd name="connsiteX32" fmla="*/ 3988904 w 10385101"/>
                <a:gd name="connsiteY32" fmla="*/ 2441466 h 2666753"/>
                <a:gd name="connsiteX33" fmla="*/ 3988904 w 10385101"/>
                <a:gd name="connsiteY33" fmla="*/ 2640249 h 2666753"/>
                <a:gd name="connsiteX34" fmla="*/ 4174434 w 10385101"/>
                <a:gd name="connsiteY34" fmla="*/ 2640249 h 2666753"/>
                <a:gd name="connsiteX35" fmla="*/ 4174434 w 10385101"/>
                <a:gd name="connsiteY35" fmla="*/ 2163170 h 2666753"/>
                <a:gd name="connsiteX36" fmla="*/ 4346713 w 10385101"/>
                <a:gd name="connsiteY36" fmla="*/ 2163170 h 2666753"/>
                <a:gd name="connsiteX37" fmla="*/ 4346713 w 10385101"/>
                <a:gd name="connsiteY37" fmla="*/ 2626997 h 2666753"/>
                <a:gd name="connsiteX38" fmla="*/ 4492487 w 10385101"/>
                <a:gd name="connsiteY38" fmla="*/ 2626997 h 2666753"/>
                <a:gd name="connsiteX39" fmla="*/ 4492487 w 10385101"/>
                <a:gd name="connsiteY39" fmla="*/ 1964388 h 2666753"/>
                <a:gd name="connsiteX40" fmla="*/ 4651513 w 10385101"/>
                <a:gd name="connsiteY40" fmla="*/ 1964388 h 2666753"/>
                <a:gd name="connsiteX41" fmla="*/ 4651513 w 10385101"/>
                <a:gd name="connsiteY41" fmla="*/ 1805362 h 2666753"/>
                <a:gd name="connsiteX42" fmla="*/ 4850295 w 10385101"/>
                <a:gd name="connsiteY42" fmla="*/ 1805362 h 2666753"/>
                <a:gd name="connsiteX43" fmla="*/ 4956313 w 10385101"/>
                <a:gd name="connsiteY43" fmla="*/ 957223 h 2666753"/>
                <a:gd name="connsiteX44" fmla="*/ 5102087 w 10385101"/>
                <a:gd name="connsiteY44" fmla="*/ 1792110 h 2666753"/>
                <a:gd name="connsiteX45" fmla="*/ 5314121 w 10385101"/>
                <a:gd name="connsiteY45" fmla="*/ 1792110 h 2666753"/>
                <a:gd name="connsiteX46" fmla="*/ 5314121 w 10385101"/>
                <a:gd name="connsiteY46" fmla="*/ 1964388 h 2666753"/>
                <a:gd name="connsiteX47" fmla="*/ 5486400 w 10385101"/>
                <a:gd name="connsiteY47" fmla="*/ 1964388 h 2666753"/>
                <a:gd name="connsiteX48" fmla="*/ 5486400 w 10385101"/>
                <a:gd name="connsiteY48" fmla="*/ 2640249 h 2666753"/>
                <a:gd name="connsiteX49" fmla="*/ 5671930 w 10385101"/>
                <a:gd name="connsiteY49" fmla="*/ 2640249 h 2666753"/>
                <a:gd name="connsiteX50" fmla="*/ 5671930 w 10385101"/>
                <a:gd name="connsiteY50" fmla="*/ 1553570 h 2666753"/>
                <a:gd name="connsiteX51" fmla="*/ 6016487 w 10385101"/>
                <a:gd name="connsiteY51" fmla="*/ 1209013 h 2666753"/>
                <a:gd name="connsiteX52" fmla="*/ 6016487 w 10385101"/>
                <a:gd name="connsiteY52" fmla="*/ 2322197 h 2666753"/>
                <a:gd name="connsiteX53" fmla="*/ 6188765 w 10385101"/>
                <a:gd name="connsiteY53" fmla="*/ 2322197 h 2666753"/>
                <a:gd name="connsiteX54" fmla="*/ 6188765 w 10385101"/>
                <a:gd name="connsiteY54" fmla="*/ 2626997 h 2666753"/>
                <a:gd name="connsiteX55" fmla="*/ 6347791 w 10385101"/>
                <a:gd name="connsiteY55" fmla="*/ 2626997 h 2666753"/>
                <a:gd name="connsiteX56" fmla="*/ 6347791 w 10385101"/>
                <a:gd name="connsiteY56" fmla="*/ 2057153 h 2666753"/>
                <a:gd name="connsiteX57" fmla="*/ 6546574 w 10385101"/>
                <a:gd name="connsiteY57" fmla="*/ 2057153 h 2666753"/>
                <a:gd name="connsiteX58" fmla="*/ 6546574 w 10385101"/>
                <a:gd name="connsiteY58" fmla="*/ 1845118 h 2666753"/>
                <a:gd name="connsiteX59" fmla="*/ 6732104 w 10385101"/>
                <a:gd name="connsiteY59" fmla="*/ 1845118 h 2666753"/>
                <a:gd name="connsiteX60" fmla="*/ 6732104 w 10385101"/>
                <a:gd name="connsiteY60" fmla="*/ 1368040 h 2666753"/>
                <a:gd name="connsiteX61" fmla="*/ 7010400 w 10385101"/>
                <a:gd name="connsiteY61" fmla="*/ 1089744 h 2666753"/>
                <a:gd name="connsiteX62" fmla="*/ 7010400 w 10385101"/>
                <a:gd name="connsiteY62" fmla="*/ 2361953 h 2666753"/>
                <a:gd name="connsiteX63" fmla="*/ 7195930 w 10385101"/>
                <a:gd name="connsiteY63" fmla="*/ 2361953 h 2666753"/>
                <a:gd name="connsiteX64" fmla="*/ 7195930 w 10385101"/>
                <a:gd name="connsiteY64" fmla="*/ 2640249 h 2666753"/>
                <a:gd name="connsiteX65" fmla="*/ 7394713 w 10385101"/>
                <a:gd name="connsiteY65" fmla="*/ 2640249 h 2666753"/>
                <a:gd name="connsiteX66" fmla="*/ 7394713 w 10385101"/>
                <a:gd name="connsiteY66" fmla="*/ 1407797 h 2666753"/>
                <a:gd name="connsiteX67" fmla="*/ 7726017 w 10385101"/>
                <a:gd name="connsiteY67" fmla="*/ 1407797 h 2666753"/>
                <a:gd name="connsiteX68" fmla="*/ 7845287 w 10385101"/>
                <a:gd name="connsiteY68" fmla="*/ 1527067 h 2666753"/>
                <a:gd name="connsiteX69" fmla="*/ 7845287 w 10385101"/>
                <a:gd name="connsiteY69" fmla="*/ 2163170 h 2666753"/>
                <a:gd name="connsiteX70" fmla="*/ 8017565 w 10385101"/>
                <a:gd name="connsiteY70" fmla="*/ 2163170 h 2666753"/>
                <a:gd name="connsiteX71" fmla="*/ 8017565 w 10385101"/>
                <a:gd name="connsiteY71" fmla="*/ 2348701 h 2666753"/>
                <a:gd name="connsiteX72" fmla="*/ 8189843 w 10385101"/>
                <a:gd name="connsiteY72" fmla="*/ 2348701 h 2666753"/>
                <a:gd name="connsiteX73" fmla="*/ 8189843 w 10385101"/>
                <a:gd name="connsiteY73" fmla="*/ 2666753 h 2666753"/>
                <a:gd name="connsiteX74" fmla="*/ 8362121 w 10385101"/>
                <a:gd name="connsiteY74" fmla="*/ 2666753 h 2666753"/>
                <a:gd name="connsiteX75" fmla="*/ 8362121 w 10385101"/>
                <a:gd name="connsiteY75" fmla="*/ 1195762 h 2666753"/>
                <a:gd name="connsiteX76" fmla="*/ 8507895 w 10385101"/>
                <a:gd name="connsiteY76" fmla="*/ 1049988 h 2666753"/>
                <a:gd name="connsiteX77" fmla="*/ 8653669 w 10385101"/>
                <a:gd name="connsiteY77" fmla="*/ 1195762 h 2666753"/>
                <a:gd name="connsiteX78" fmla="*/ 8653669 w 10385101"/>
                <a:gd name="connsiteY78" fmla="*/ 2640249 h 2666753"/>
                <a:gd name="connsiteX79" fmla="*/ 8865704 w 10385101"/>
                <a:gd name="connsiteY79" fmla="*/ 2640249 h 2666753"/>
                <a:gd name="connsiteX80" fmla="*/ 8865704 w 10385101"/>
                <a:gd name="connsiteY80" fmla="*/ 1792110 h 2666753"/>
                <a:gd name="connsiteX81" fmla="*/ 9157252 w 10385101"/>
                <a:gd name="connsiteY81" fmla="*/ 1500562 h 2666753"/>
                <a:gd name="connsiteX82" fmla="*/ 9157252 w 10385101"/>
                <a:gd name="connsiteY82" fmla="*/ 1036736 h 2666753"/>
                <a:gd name="connsiteX83" fmla="*/ 9369287 w 10385101"/>
                <a:gd name="connsiteY83" fmla="*/ 824701 h 2666753"/>
                <a:gd name="connsiteX84" fmla="*/ 9369287 w 10385101"/>
                <a:gd name="connsiteY84" fmla="*/ 1818614 h 2666753"/>
                <a:gd name="connsiteX85" fmla="*/ 9568069 w 10385101"/>
                <a:gd name="connsiteY85" fmla="*/ 1818614 h 2666753"/>
                <a:gd name="connsiteX86" fmla="*/ 9568069 w 10385101"/>
                <a:gd name="connsiteY86" fmla="*/ 2123414 h 2666753"/>
                <a:gd name="connsiteX87" fmla="*/ 9753600 w 10385101"/>
                <a:gd name="connsiteY87" fmla="*/ 2123414 h 2666753"/>
                <a:gd name="connsiteX88" fmla="*/ 9753600 w 10385101"/>
                <a:gd name="connsiteY88" fmla="*/ 2653501 h 2666753"/>
                <a:gd name="connsiteX89" fmla="*/ 9952382 w 10385101"/>
                <a:gd name="connsiteY89" fmla="*/ 2653501 h 2666753"/>
                <a:gd name="connsiteX90" fmla="*/ 9952382 w 10385101"/>
                <a:gd name="connsiteY90" fmla="*/ 2123414 h 2666753"/>
                <a:gd name="connsiteX91" fmla="*/ 10137913 w 10385101"/>
                <a:gd name="connsiteY91" fmla="*/ 1937883 h 2666753"/>
                <a:gd name="connsiteX92" fmla="*/ 10137913 w 10385101"/>
                <a:gd name="connsiteY92" fmla="*/ 2640249 h 2666753"/>
                <a:gd name="connsiteX93" fmla="*/ 10375375 w 10385101"/>
                <a:gd name="connsiteY93" fmla="*/ 0 h 2666753"/>
                <a:gd name="connsiteX94" fmla="*/ 10385101 w 10385101"/>
                <a:gd name="connsiteY94" fmla="*/ 1246330 h 2666753"/>
                <a:gd name="connsiteX0" fmla="*/ 0 w 10375375"/>
                <a:gd name="connsiteY0" fmla="*/ 2613744 h 2666753"/>
                <a:gd name="connsiteX1" fmla="*/ 755374 w 10375375"/>
                <a:gd name="connsiteY1" fmla="*/ 2613744 h 2666753"/>
                <a:gd name="connsiteX2" fmla="*/ 755374 w 10375375"/>
                <a:gd name="connsiteY2" fmla="*/ 1659588 h 2666753"/>
                <a:gd name="connsiteX3" fmla="*/ 1152939 w 10375375"/>
                <a:gd name="connsiteY3" fmla="*/ 1262023 h 2666753"/>
                <a:gd name="connsiteX4" fmla="*/ 1152939 w 10375375"/>
                <a:gd name="connsiteY4" fmla="*/ 2136666 h 2666753"/>
                <a:gd name="connsiteX5" fmla="*/ 1298713 w 10375375"/>
                <a:gd name="connsiteY5" fmla="*/ 2136666 h 2666753"/>
                <a:gd name="connsiteX6" fmla="*/ 1298713 w 10375375"/>
                <a:gd name="connsiteY6" fmla="*/ 1977640 h 2666753"/>
                <a:gd name="connsiteX7" fmla="*/ 1470991 w 10375375"/>
                <a:gd name="connsiteY7" fmla="*/ 1977640 h 2666753"/>
                <a:gd name="connsiteX8" fmla="*/ 1470991 w 10375375"/>
                <a:gd name="connsiteY8" fmla="*/ 1831866 h 2666753"/>
                <a:gd name="connsiteX9" fmla="*/ 1643269 w 10375375"/>
                <a:gd name="connsiteY9" fmla="*/ 1831866 h 2666753"/>
                <a:gd name="connsiteX10" fmla="*/ 1643269 w 10375375"/>
                <a:gd name="connsiteY10" fmla="*/ 1540318 h 2666753"/>
                <a:gd name="connsiteX11" fmla="*/ 2040834 w 10375375"/>
                <a:gd name="connsiteY11" fmla="*/ 1540318 h 2666753"/>
                <a:gd name="connsiteX12" fmla="*/ 2133600 w 10375375"/>
                <a:gd name="connsiteY12" fmla="*/ 1633084 h 2666753"/>
                <a:gd name="connsiteX13" fmla="*/ 2133600 w 10375375"/>
                <a:gd name="connsiteY13" fmla="*/ 2348701 h 2666753"/>
                <a:gd name="connsiteX14" fmla="*/ 2319130 w 10375375"/>
                <a:gd name="connsiteY14" fmla="*/ 2348701 h 2666753"/>
                <a:gd name="connsiteX15" fmla="*/ 2319130 w 10375375"/>
                <a:gd name="connsiteY15" fmla="*/ 2640249 h 2666753"/>
                <a:gd name="connsiteX16" fmla="*/ 2491408 w 10375375"/>
                <a:gd name="connsiteY16" fmla="*/ 2640249 h 2666753"/>
                <a:gd name="connsiteX17" fmla="*/ 2491408 w 10375375"/>
                <a:gd name="connsiteY17" fmla="*/ 1116249 h 2666753"/>
                <a:gd name="connsiteX18" fmla="*/ 2769704 w 10375375"/>
                <a:gd name="connsiteY18" fmla="*/ 837953 h 2666753"/>
                <a:gd name="connsiteX19" fmla="*/ 2769704 w 10375375"/>
                <a:gd name="connsiteY19" fmla="*/ 2030649 h 2666753"/>
                <a:gd name="connsiteX20" fmla="*/ 2941982 w 10375375"/>
                <a:gd name="connsiteY20" fmla="*/ 2030649 h 2666753"/>
                <a:gd name="connsiteX21" fmla="*/ 2941982 w 10375375"/>
                <a:gd name="connsiteY21" fmla="*/ 2666753 h 2666753"/>
                <a:gd name="connsiteX22" fmla="*/ 3101008 w 10375375"/>
                <a:gd name="connsiteY22" fmla="*/ 2666753 h 2666753"/>
                <a:gd name="connsiteX23" fmla="*/ 3101008 w 10375375"/>
                <a:gd name="connsiteY23" fmla="*/ 2481223 h 2666753"/>
                <a:gd name="connsiteX24" fmla="*/ 3273287 w 10375375"/>
                <a:gd name="connsiteY24" fmla="*/ 2481223 h 2666753"/>
                <a:gd name="connsiteX25" fmla="*/ 3273287 w 10375375"/>
                <a:gd name="connsiteY25" fmla="*/ 2308944 h 2666753"/>
                <a:gd name="connsiteX26" fmla="*/ 3472069 w 10375375"/>
                <a:gd name="connsiteY26" fmla="*/ 2308944 h 2666753"/>
                <a:gd name="connsiteX27" fmla="*/ 3472069 w 10375375"/>
                <a:gd name="connsiteY27" fmla="*/ 1619831 h 2666753"/>
                <a:gd name="connsiteX28" fmla="*/ 3657600 w 10375375"/>
                <a:gd name="connsiteY28" fmla="*/ 1619831 h 2666753"/>
                <a:gd name="connsiteX29" fmla="*/ 3657600 w 10375375"/>
                <a:gd name="connsiteY29" fmla="*/ 2295692 h 2666753"/>
                <a:gd name="connsiteX30" fmla="*/ 3829878 w 10375375"/>
                <a:gd name="connsiteY30" fmla="*/ 2295692 h 2666753"/>
                <a:gd name="connsiteX31" fmla="*/ 3829878 w 10375375"/>
                <a:gd name="connsiteY31" fmla="*/ 2441466 h 2666753"/>
                <a:gd name="connsiteX32" fmla="*/ 3988904 w 10375375"/>
                <a:gd name="connsiteY32" fmla="*/ 2441466 h 2666753"/>
                <a:gd name="connsiteX33" fmla="*/ 3988904 w 10375375"/>
                <a:gd name="connsiteY33" fmla="*/ 2640249 h 2666753"/>
                <a:gd name="connsiteX34" fmla="*/ 4174434 w 10375375"/>
                <a:gd name="connsiteY34" fmla="*/ 2640249 h 2666753"/>
                <a:gd name="connsiteX35" fmla="*/ 4174434 w 10375375"/>
                <a:gd name="connsiteY35" fmla="*/ 2163170 h 2666753"/>
                <a:gd name="connsiteX36" fmla="*/ 4346713 w 10375375"/>
                <a:gd name="connsiteY36" fmla="*/ 2163170 h 2666753"/>
                <a:gd name="connsiteX37" fmla="*/ 4346713 w 10375375"/>
                <a:gd name="connsiteY37" fmla="*/ 2626997 h 2666753"/>
                <a:gd name="connsiteX38" fmla="*/ 4492487 w 10375375"/>
                <a:gd name="connsiteY38" fmla="*/ 2626997 h 2666753"/>
                <a:gd name="connsiteX39" fmla="*/ 4492487 w 10375375"/>
                <a:gd name="connsiteY39" fmla="*/ 1964388 h 2666753"/>
                <a:gd name="connsiteX40" fmla="*/ 4651513 w 10375375"/>
                <a:gd name="connsiteY40" fmla="*/ 1964388 h 2666753"/>
                <a:gd name="connsiteX41" fmla="*/ 4651513 w 10375375"/>
                <a:gd name="connsiteY41" fmla="*/ 1805362 h 2666753"/>
                <a:gd name="connsiteX42" fmla="*/ 4850295 w 10375375"/>
                <a:gd name="connsiteY42" fmla="*/ 1805362 h 2666753"/>
                <a:gd name="connsiteX43" fmla="*/ 4956313 w 10375375"/>
                <a:gd name="connsiteY43" fmla="*/ 957223 h 2666753"/>
                <a:gd name="connsiteX44" fmla="*/ 5102087 w 10375375"/>
                <a:gd name="connsiteY44" fmla="*/ 1792110 h 2666753"/>
                <a:gd name="connsiteX45" fmla="*/ 5314121 w 10375375"/>
                <a:gd name="connsiteY45" fmla="*/ 1792110 h 2666753"/>
                <a:gd name="connsiteX46" fmla="*/ 5314121 w 10375375"/>
                <a:gd name="connsiteY46" fmla="*/ 1964388 h 2666753"/>
                <a:gd name="connsiteX47" fmla="*/ 5486400 w 10375375"/>
                <a:gd name="connsiteY47" fmla="*/ 1964388 h 2666753"/>
                <a:gd name="connsiteX48" fmla="*/ 5486400 w 10375375"/>
                <a:gd name="connsiteY48" fmla="*/ 2640249 h 2666753"/>
                <a:gd name="connsiteX49" fmla="*/ 5671930 w 10375375"/>
                <a:gd name="connsiteY49" fmla="*/ 2640249 h 2666753"/>
                <a:gd name="connsiteX50" fmla="*/ 5671930 w 10375375"/>
                <a:gd name="connsiteY50" fmla="*/ 1553570 h 2666753"/>
                <a:gd name="connsiteX51" fmla="*/ 6016487 w 10375375"/>
                <a:gd name="connsiteY51" fmla="*/ 1209013 h 2666753"/>
                <a:gd name="connsiteX52" fmla="*/ 6016487 w 10375375"/>
                <a:gd name="connsiteY52" fmla="*/ 2322197 h 2666753"/>
                <a:gd name="connsiteX53" fmla="*/ 6188765 w 10375375"/>
                <a:gd name="connsiteY53" fmla="*/ 2322197 h 2666753"/>
                <a:gd name="connsiteX54" fmla="*/ 6188765 w 10375375"/>
                <a:gd name="connsiteY54" fmla="*/ 2626997 h 2666753"/>
                <a:gd name="connsiteX55" fmla="*/ 6347791 w 10375375"/>
                <a:gd name="connsiteY55" fmla="*/ 2626997 h 2666753"/>
                <a:gd name="connsiteX56" fmla="*/ 6347791 w 10375375"/>
                <a:gd name="connsiteY56" fmla="*/ 2057153 h 2666753"/>
                <a:gd name="connsiteX57" fmla="*/ 6546574 w 10375375"/>
                <a:gd name="connsiteY57" fmla="*/ 2057153 h 2666753"/>
                <a:gd name="connsiteX58" fmla="*/ 6546574 w 10375375"/>
                <a:gd name="connsiteY58" fmla="*/ 1845118 h 2666753"/>
                <a:gd name="connsiteX59" fmla="*/ 6732104 w 10375375"/>
                <a:gd name="connsiteY59" fmla="*/ 1845118 h 2666753"/>
                <a:gd name="connsiteX60" fmla="*/ 6732104 w 10375375"/>
                <a:gd name="connsiteY60" fmla="*/ 1368040 h 2666753"/>
                <a:gd name="connsiteX61" fmla="*/ 7010400 w 10375375"/>
                <a:gd name="connsiteY61" fmla="*/ 1089744 h 2666753"/>
                <a:gd name="connsiteX62" fmla="*/ 7010400 w 10375375"/>
                <a:gd name="connsiteY62" fmla="*/ 2361953 h 2666753"/>
                <a:gd name="connsiteX63" fmla="*/ 7195930 w 10375375"/>
                <a:gd name="connsiteY63" fmla="*/ 2361953 h 2666753"/>
                <a:gd name="connsiteX64" fmla="*/ 7195930 w 10375375"/>
                <a:gd name="connsiteY64" fmla="*/ 2640249 h 2666753"/>
                <a:gd name="connsiteX65" fmla="*/ 7394713 w 10375375"/>
                <a:gd name="connsiteY65" fmla="*/ 2640249 h 2666753"/>
                <a:gd name="connsiteX66" fmla="*/ 7394713 w 10375375"/>
                <a:gd name="connsiteY66" fmla="*/ 1407797 h 2666753"/>
                <a:gd name="connsiteX67" fmla="*/ 7726017 w 10375375"/>
                <a:gd name="connsiteY67" fmla="*/ 1407797 h 2666753"/>
                <a:gd name="connsiteX68" fmla="*/ 7845287 w 10375375"/>
                <a:gd name="connsiteY68" fmla="*/ 1527067 h 2666753"/>
                <a:gd name="connsiteX69" fmla="*/ 7845287 w 10375375"/>
                <a:gd name="connsiteY69" fmla="*/ 2163170 h 2666753"/>
                <a:gd name="connsiteX70" fmla="*/ 8017565 w 10375375"/>
                <a:gd name="connsiteY70" fmla="*/ 2163170 h 2666753"/>
                <a:gd name="connsiteX71" fmla="*/ 8017565 w 10375375"/>
                <a:gd name="connsiteY71" fmla="*/ 2348701 h 2666753"/>
                <a:gd name="connsiteX72" fmla="*/ 8189843 w 10375375"/>
                <a:gd name="connsiteY72" fmla="*/ 2348701 h 2666753"/>
                <a:gd name="connsiteX73" fmla="*/ 8189843 w 10375375"/>
                <a:gd name="connsiteY73" fmla="*/ 2666753 h 2666753"/>
                <a:gd name="connsiteX74" fmla="*/ 8362121 w 10375375"/>
                <a:gd name="connsiteY74" fmla="*/ 2666753 h 2666753"/>
                <a:gd name="connsiteX75" fmla="*/ 8362121 w 10375375"/>
                <a:gd name="connsiteY75" fmla="*/ 1195762 h 2666753"/>
                <a:gd name="connsiteX76" fmla="*/ 8507895 w 10375375"/>
                <a:gd name="connsiteY76" fmla="*/ 1049988 h 2666753"/>
                <a:gd name="connsiteX77" fmla="*/ 8653669 w 10375375"/>
                <a:gd name="connsiteY77" fmla="*/ 1195762 h 2666753"/>
                <a:gd name="connsiteX78" fmla="*/ 8653669 w 10375375"/>
                <a:gd name="connsiteY78" fmla="*/ 2640249 h 2666753"/>
                <a:gd name="connsiteX79" fmla="*/ 8865704 w 10375375"/>
                <a:gd name="connsiteY79" fmla="*/ 2640249 h 2666753"/>
                <a:gd name="connsiteX80" fmla="*/ 8865704 w 10375375"/>
                <a:gd name="connsiteY80" fmla="*/ 1792110 h 2666753"/>
                <a:gd name="connsiteX81" fmla="*/ 9157252 w 10375375"/>
                <a:gd name="connsiteY81" fmla="*/ 1500562 h 2666753"/>
                <a:gd name="connsiteX82" fmla="*/ 9157252 w 10375375"/>
                <a:gd name="connsiteY82" fmla="*/ 1036736 h 2666753"/>
                <a:gd name="connsiteX83" fmla="*/ 9369287 w 10375375"/>
                <a:gd name="connsiteY83" fmla="*/ 824701 h 2666753"/>
                <a:gd name="connsiteX84" fmla="*/ 9369287 w 10375375"/>
                <a:gd name="connsiteY84" fmla="*/ 1818614 h 2666753"/>
                <a:gd name="connsiteX85" fmla="*/ 9568069 w 10375375"/>
                <a:gd name="connsiteY85" fmla="*/ 1818614 h 2666753"/>
                <a:gd name="connsiteX86" fmla="*/ 9568069 w 10375375"/>
                <a:gd name="connsiteY86" fmla="*/ 2123414 h 2666753"/>
                <a:gd name="connsiteX87" fmla="*/ 9753600 w 10375375"/>
                <a:gd name="connsiteY87" fmla="*/ 2123414 h 2666753"/>
                <a:gd name="connsiteX88" fmla="*/ 9753600 w 10375375"/>
                <a:gd name="connsiteY88" fmla="*/ 2653501 h 2666753"/>
                <a:gd name="connsiteX89" fmla="*/ 9952382 w 10375375"/>
                <a:gd name="connsiteY89" fmla="*/ 2653501 h 2666753"/>
                <a:gd name="connsiteX90" fmla="*/ 9952382 w 10375375"/>
                <a:gd name="connsiteY90" fmla="*/ 2123414 h 2666753"/>
                <a:gd name="connsiteX91" fmla="*/ 10137913 w 10375375"/>
                <a:gd name="connsiteY91" fmla="*/ 1937883 h 2666753"/>
                <a:gd name="connsiteX92" fmla="*/ 10137913 w 10375375"/>
                <a:gd name="connsiteY92" fmla="*/ 2640249 h 2666753"/>
                <a:gd name="connsiteX93" fmla="*/ 10375375 w 10375375"/>
                <a:gd name="connsiteY93" fmla="*/ 0 h 2666753"/>
                <a:gd name="connsiteX0" fmla="*/ 0 w 10137913"/>
                <a:gd name="connsiteY0" fmla="*/ 1789043 h 1842052"/>
                <a:gd name="connsiteX1" fmla="*/ 755374 w 10137913"/>
                <a:gd name="connsiteY1" fmla="*/ 1789043 h 1842052"/>
                <a:gd name="connsiteX2" fmla="*/ 755374 w 10137913"/>
                <a:gd name="connsiteY2" fmla="*/ 834887 h 1842052"/>
                <a:gd name="connsiteX3" fmla="*/ 1152939 w 10137913"/>
                <a:gd name="connsiteY3" fmla="*/ 437322 h 1842052"/>
                <a:gd name="connsiteX4" fmla="*/ 1152939 w 10137913"/>
                <a:gd name="connsiteY4" fmla="*/ 1311965 h 1842052"/>
                <a:gd name="connsiteX5" fmla="*/ 1298713 w 10137913"/>
                <a:gd name="connsiteY5" fmla="*/ 1311965 h 1842052"/>
                <a:gd name="connsiteX6" fmla="*/ 1298713 w 10137913"/>
                <a:gd name="connsiteY6" fmla="*/ 1152939 h 1842052"/>
                <a:gd name="connsiteX7" fmla="*/ 1470991 w 10137913"/>
                <a:gd name="connsiteY7" fmla="*/ 1152939 h 1842052"/>
                <a:gd name="connsiteX8" fmla="*/ 1470991 w 10137913"/>
                <a:gd name="connsiteY8" fmla="*/ 1007165 h 1842052"/>
                <a:gd name="connsiteX9" fmla="*/ 1643269 w 10137913"/>
                <a:gd name="connsiteY9" fmla="*/ 1007165 h 1842052"/>
                <a:gd name="connsiteX10" fmla="*/ 1643269 w 10137913"/>
                <a:gd name="connsiteY10" fmla="*/ 715617 h 1842052"/>
                <a:gd name="connsiteX11" fmla="*/ 2040834 w 10137913"/>
                <a:gd name="connsiteY11" fmla="*/ 715617 h 1842052"/>
                <a:gd name="connsiteX12" fmla="*/ 2133600 w 10137913"/>
                <a:gd name="connsiteY12" fmla="*/ 808383 h 1842052"/>
                <a:gd name="connsiteX13" fmla="*/ 2133600 w 10137913"/>
                <a:gd name="connsiteY13" fmla="*/ 1524000 h 1842052"/>
                <a:gd name="connsiteX14" fmla="*/ 2319130 w 10137913"/>
                <a:gd name="connsiteY14" fmla="*/ 1524000 h 1842052"/>
                <a:gd name="connsiteX15" fmla="*/ 2319130 w 10137913"/>
                <a:gd name="connsiteY15" fmla="*/ 1815548 h 1842052"/>
                <a:gd name="connsiteX16" fmla="*/ 2491408 w 10137913"/>
                <a:gd name="connsiteY16" fmla="*/ 1815548 h 1842052"/>
                <a:gd name="connsiteX17" fmla="*/ 2491408 w 10137913"/>
                <a:gd name="connsiteY17" fmla="*/ 291548 h 1842052"/>
                <a:gd name="connsiteX18" fmla="*/ 2769704 w 10137913"/>
                <a:gd name="connsiteY18" fmla="*/ 13252 h 1842052"/>
                <a:gd name="connsiteX19" fmla="*/ 2769704 w 10137913"/>
                <a:gd name="connsiteY19" fmla="*/ 1205948 h 1842052"/>
                <a:gd name="connsiteX20" fmla="*/ 2941982 w 10137913"/>
                <a:gd name="connsiteY20" fmla="*/ 1205948 h 1842052"/>
                <a:gd name="connsiteX21" fmla="*/ 2941982 w 10137913"/>
                <a:gd name="connsiteY21" fmla="*/ 1842052 h 1842052"/>
                <a:gd name="connsiteX22" fmla="*/ 3101008 w 10137913"/>
                <a:gd name="connsiteY22" fmla="*/ 1842052 h 1842052"/>
                <a:gd name="connsiteX23" fmla="*/ 3101008 w 10137913"/>
                <a:gd name="connsiteY23" fmla="*/ 1656522 h 1842052"/>
                <a:gd name="connsiteX24" fmla="*/ 3273287 w 10137913"/>
                <a:gd name="connsiteY24" fmla="*/ 1656522 h 1842052"/>
                <a:gd name="connsiteX25" fmla="*/ 3273287 w 10137913"/>
                <a:gd name="connsiteY25" fmla="*/ 1484243 h 1842052"/>
                <a:gd name="connsiteX26" fmla="*/ 3472069 w 10137913"/>
                <a:gd name="connsiteY26" fmla="*/ 1484243 h 1842052"/>
                <a:gd name="connsiteX27" fmla="*/ 3472069 w 10137913"/>
                <a:gd name="connsiteY27" fmla="*/ 795130 h 1842052"/>
                <a:gd name="connsiteX28" fmla="*/ 3657600 w 10137913"/>
                <a:gd name="connsiteY28" fmla="*/ 795130 h 1842052"/>
                <a:gd name="connsiteX29" fmla="*/ 3657600 w 10137913"/>
                <a:gd name="connsiteY29" fmla="*/ 1470991 h 1842052"/>
                <a:gd name="connsiteX30" fmla="*/ 3829878 w 10137913"/>
                <a:gd name="connsiteY30" fmla="*/ 1470991 h 1842052"/>
                <a:gd name="connsiteX31" fmla="*/ 3829878 w 10137913"/>
                <a:gd name="connsiteY31" fmla="*/ 1616765 h 1842052"/>
                <a:gd name="connsiteX32" fmla="*/ 3988904 w 10137913"/>
                <a:gd name="connsiteY32" fmla="*/ 1616765 h 1842052"/>
                <a:gd name="connsiteX33" fmla="*/ 3988904 w 10137913"/>
                <a:gd name="connsiteY33" fmla="*/ 1815548 h 1842052"/>
                <a:gd name="connsiteX34" fmla="*/ 4174434 w 10137913"/>
                <a:gd name="connsiteY34" fmla="*/ 1815548 h 1842052"/>
                <a:gd name="connsiteX35" fmla="*/ 4174434 w 10137913"/>
                <a:gd name="connsiteY35" fmla="*/ 1338469 h 1842052"/>
                <a:gd name="connsiteX36" fmla="*/ 4346713 w 10137913"/>
                <a:gd name="connsiteY36" fmla="*/ 1338469 h 1842052"/>
                <a:gd name="connsiteX37" fmla="*/ 4346713 w 10137913"/>
                <a:gd name="connsiteY37" fmla="*/ 1802296 h 1842052"/>
                <a:gd name="connsiteX38" fmla="*/ 4492487 w 10137913"/>
                <a:gd name="connsiteY38" fmla="*/ 1802296 h 1842052"/>
                <a:gd name="connsiteX39" fmla="*/ 4492487 w 10137913"/>
                <a:gd name="connsiteY39" fmla="*/ 1139687 h 1842052"/>
                <a:gd name="connsiteX40" fmla="*/ 4651513 w 10137913"/>
                <a:gd name="connsiteY40" fmla="*/ 1139687 h 1842052"/>
                <a:gd name="connsiteX41" fmla="*/ 4651513 w 10137913"/>
                <a:gd name="connsiteY41" fmla="*/ 980661 h 1842052"/>
                <a:gd name="connsiteX42" fmla="*/ 4850295 w 10137913"/>
                <a:gd name="connsiteY42" fmla="*/ 980661 h 1842052"/>
                <a:gd name="connsiteX43" fmla="*/ 4956313 w 10137913"/>
                <a:gd name="connsiteY43" fmla="*/ 132522 h 1842052"/>
                <a:gd name="connsiteX44" fmla="*/ 5102087 w 10137913"/>
                <a:gd name="connsiteY44" fmla="*/ 967409 h 1842052"/>
                <a:gd name="connsiteX45" fmla="*/ 5314121 w 10137913"/>
                <a:gd name="connsiteY45" fmla="*/ 967409 h 1842052"/>
                <a:gd name="connsiteX46" fmla="*/ 5314121 w 10137913"/>
                <a:gd name="connsiteY46" fmla="*/ 1139687 h 1842052"/>
                <a:gd name="connsiteX47" fmla="*/ 5486400 w 10137913"/>
                <a:gd name="connsiteY47" fmla="*/ 1139687 h 1842052"/>
                <a:gd name="connsiteX48" fmla="*/ 5486400 w 10137913"/>
                <a:gd name="connsiteY48" fmla="*/ 1815548 h 1842052"/>
                <a:gd name="connsiteX49" fmla="*/ 5671930 w 10137913"/>
                <a:gd name="connsiteY49" fmla="*/ 1815548 h 1842052"/>
                <a:gd name="connsiteX50" fmla="*/ 5671930 w 10137913"/>
                <a:gd name="connsiteY50" fmla="*/ 728869 h 1842052"/>
                <a:gd name="connsiteX51" fmla="*/ 6016487 w 10137913"/>
                <a:gd name="connsiteY51" fmla="*/ 384312 h 1842052"/>
                <a:gd name="connsiteX52" fmla="*/ 6016487 w 10137913"/>
                <a:gd name="connsiteY52" fmla="*/ 1497496 h 1842052"/>
                <a:gd name="connsiteX53" fmla="*/ 6188765 w 10137913"/>
                <a:gd name="connsiteY53" fmla="*/ 1497496 h 1842052"/>
                <a:gd name="connsiteX54" fmla="*/ 6188765 w 10137913"/>
                <a:gd name="connsiteY54" fmla="*/ 1802296 h 1842052"/>
                <a:gd name="connsiteX55" fmla="*/ 6347791 w 10137913"/>
                <a:gd name="connsiteY55" fmla="*/ 1802296 h 1842052"/>
                <a:gd name="connsiteX56" fmla="*/ 6347791 w 10137913"/>
                <a:gd name="connsiteY56" fmla="*/ 1232452 h 1842052"/>
                <a:gd name="connsiteX57" fmla="*/ 6546574 w 10137913"/>
                <a:gd name="connsiteY57" fmla="*/ 1232452 h 1842052"/>
                <a:gd name="connsiteX58" fmla="*/ 6546574 w 10137913"/>
                <a:gd name="connsiteY58" fmla="*/ 1020417 h 1842052"/>
                <a:gd name="connsiteX59" fmla="*/ 6732104 w 10137913"/>
                <a:gd name="connsiteY59" fmla="*/ 1020417 h 1842052"/>
                <a:gd name="connsiteX60" fmla="*/ 6732104 w 10137913"/>
                <a:gd name="connsiteY60" fmla="*/ 543339 h 1842052"/>
                <a:gd name="connsiteX61" fmla="*/ 7010400 w 10137913"/>
                <a:gd name="connsiteY61" fmla="*/ 265043 h 1842052"/>
                <a:gd name="connsiteX62" fmla="*/ 7010400 w 10137913"/>
                <a:gd name="connsiteY62" fmla="*/ 1537252 h 1842052"/>
                <a:gd name="connsiteX63" fmla="*/ 7195930 w 10137913"/>
                <a:gd name="connsiteY63" fmla="*/ 1537252 h 1842052"/>
                <a:gd name="connsiteX64" fmla="*/ 7195930 w 10137913"/>
                <a:gd name="connsiteY64" fmla="*/ 1815548 h 1842052"/>
                <a:gd name="connsiteX65" fmla="*/ 7394713 w 10137913"/>
                <a:gd name="connsiteY65" fmla="*/ 1815548 h 1842052"/>
                <a:gd name="connsiteX66" fmla="*/ 7394713 w 10137913"/>
                <a:gd name="connsiteY66" fmla="*/ 583096 h 1842052"/>
                <a:gd name="connsiteX67" fmla="*/ 7726017 w 10137913"/>
                <a:gd name="connsiteY67" fmla="*/ 583096 h 1842052"/>
                <a:gd name="connsiteX68" fmla="*/ 7845287 w 10137913"/>
                <a:gd name="connsiteY68" fmla="*/ 702366 h 1842052"/>
                <a:gd name="connsiteX69" fmla="*/ 7845287 w 10137913"/>
                <a:gd name="connsiteY69" fmla="*/ 1338469 h 1842052"/>
                <a:gd name="connsiteX70" fmla="*/ 8017565 w 10137913"/>
                <a:gd name="connsiteY70" fmla="*/ 1338469 h 1842052"/>
                <a:gd name="connsiteX71" fmla="*/ 8017565 w 10137913"/>
                <a:gd name="connsiteY71" fmla="*/ 1524000 h 1842052"/>
                <a:gd name="connsiteX72" fmla="*/ 8189843 w 10137913"/>
                <a:gd name="connsiteY72" fmla="*/ 1524000 h 1842052"/>
                <a:gd name="connsiteX73" fmla="*/ 8189843 w 10137913"/>
                <a:gd name="connsiteY73" fmla="*/ 1842052 h 1842052"/>
                <a:gd name="connsiteX74" fmla="*/ 8362121 w 10137913"/>
                <a:gd name="connsiteY74" fmla="*/ 1842052 h 1842052"/>
                <a:gd name="connsiteX75" fmla="*/ 8362121 w 10137913"/>
                <a:gd name="connsiteY75" fmla="*/ 371061 h 1842052"/>
                <a:gd name="connsiteX76" fmla="*/ 8507895 w 10137913"/>
                <a:gd name="connsiteY76" fmla="*/ 225287 h 1842052"/>
                <a:gd name="connsiteX77" fmla="*/ 8653669 w 10137913"/>
                <a:gd name="connsiteY77" fmla="*/ 371061 h 1842052"/>
                <a:gd name="connsiteX78" fmla="*/ 8653669 w 10137913"/>
                <a:gd name="connsiteY78" fmla="*/ 1815548 h 1842052"/>
                <a:gd name="connsiteX79" fmla="*/ 8865704 w 10137913"/>
                <a:gd name="connsiteY79" fmla="*/ 1815548 h 1842052"/>
                <a:gd name="connsiteX80" fmla="*/ 8865704 w 10137913"/>
                <a:gd name="connsiteY80" fmla="*/ 967409 h 1842052"/>
                <a:gd name="connsiteX81" fmla="*/ 9157252 w 10137913"/>
                <a:gd name="connsiteY81" fmla="*/ 675861 h 1842052"/>
                <a:gd name="connsiteX82" fmla="*/ 9157252 w 10137913"/>
                <a:gd name="connsiteY82" fmla="*/ 212035 h 1842052"/>
                <a:gd name="connsiteX83" fmla="*/ 9369287 w 10137913"/>
                <a:gd name="connsiteY83" fmla="*/ 0 h 1842052"/>
                <a:gd name="connsiteX84" fmla="*/ 9369287 w 10137913"/>
                <a:gd name="connsiteY84" fmla="*/ 993913 h 1842052"/>
                <a:gd name="connsiteX85" fmla="*/ 9568069 w 10137913"/>
                <a:gd name="connsiteY85" fmla="*/ 993913 h 1842052"/>
                <a:gd name="connsiteX86" fmla="*/ 9568069 w 10137913"/>
                <a:gd name="connsiteY86" fmla="*/ 1298713 h 1842052"/>
                <a:gd name="connsiteX87" fmla="*/ 9753600 w 10137913"/>
                <a:gd name="connsiteY87" fmla="*/ 1298713 h 1842052"/>
                <a:gd name="connsiteX88" fmla="*/ 9753600 w 10137913"/>
                <a:gd name="connsiteY88" fmla="*/ 1828800 h 1842052"/>
                <a:gd name="connsiteX89" fmla="*/ 9952382 w 10137913"/>
                <a:gd name="connsiteY89" fmla="*/ 1828800 h 1842052"/>
                <a:gd name="connsiteX90" fmla="*/ 9952382 w 10137913"/>
                <a:gd name="connsiteY90" fmla="*/ 1298713 h 1842052"/>
                <a:gd name="connsiteX91" fmla="*/ 10137913 w 10137913"/>
                <a:gd name="connsiteY91" fmla="*/ 1113182 h 1842052"/>
                <a:gd name="connsiteX92" fmla="*/ 10137913 w 10137913"/>
                <a:gd name="connsiteY92" fmla="*/ 1815548 h 1842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0137913" h="1842052">
                  <a:moveTo>
                    <a:pt x="0" y="1789043"/>
                  </a:moveTo>
                  <a:lnTo>
                    <a:pt x="755374" y="1789043"/>
                  </a:lnTo>
                  <a:lnTo>
                    <a:pt x="755374" y="834887"/>
                  </a:lnTo>
                  <a:lnTo>
                    <a:pt x="1152939" y="437322"/>
                  </a:lnTo>
                  <a:lnTo>
                    <a:pt x="1152939" y="1311965"/>
                  </a:lnTo>
                  <a:lnTo>
                    <a:pt x="1298713" y="1311965"/>
                  </a:lnTo>
                  <a:lnTo>
                    <a:pt x="1298713" y="1152939"/>
                  </a:lnTo>
                  <a:lnTo>
                    <a:pt x="1470991" y="1152939"/>
                  </a:lnTo>
                  <a:lnTo>
                    <a:pt x="1470991" y="1007165"/>
                  </a:lnTo>
                  <a:lnTo>
                    <a:pt x="1643269" y="1007165"/>
                  </a:lnTo>
                  <a:lnTo>
                    <a:pt x="1643269" y="715617"/>
                  </a:lnTo>
                  <a:lnTo>
                    <a:pt x="2040834" y="715617"/>
                  </a:lnTo>
                  <a:lnTo>
                    <a:pt x="2133600" y="808383"/>
                  </a:lnTo>
                  <a:lnTo>
                    <a:pt x="2133600" y="1524000"/>
                  </a:lnTo>
                  <a:lnTo>
                    <a:pt x="2319130" y="1524000"/>
                  </a:lnTo>
                  <a:lnTo>
                    <a:pt x="2319130" y="1815548"/>
                  </a:lnTo>
                  <a:lnTo>
                    <a:pt x="2491408" y="1815548"/>
                  </a:lnTo>
                  <a:lnTo>
                    <a:pt x="2491408" y="291548"/>
                  </a:lnTo>
                  <a:lnTo>
                    <a:pt x="2769704" y="13252"/>
                  </a:lnTo>
                  <a:lnTo>
                    <a:pt x="2769704" y="1205948"/>
                  </a:lnTo>
                  <a:lnTo>
                    <a:pt x="2941982" y="1205948"/>
                  </a:lnTo>
                  <a:lnTo>
                    <a:pt x="2941982" y="1842052"/>
                  </a:lnTo>
                  <a:lnTo>
                    <a:pt x="3101008" y="1842052"/>
                  </a:lnTo>
                  <a:lnTo>
                    <a:pt x="3101008" y="1656522"/>
                  </a:lnTo>
                  <a:lnTo>
                    <a:pt x="3273287" y="1656522"/>
                  </a:lnTo>
                  <a:lnTo>
                    <a:pt x="3273287" y="1484243"/>
                  </a:lnTo>
                  <a:lnTo>
                    <a:pt x="3472069" y="1484243"/>
                  </a:lnTo>
                  <a:lnTo>
                    <a:pt x="3472069" y="795130"/>
                  </a:lnTo>
                  <a:lnTo>
                    <a:pt x="3657600" y="795130"/>
                  </a:lnTo>
                  <a:lnTo>
                    <a:pt x="3657600" y="1470991"/>
                  </a:lnTo>
                  <a:lnTo>
                    <a:pt x="3829878" y="1470991"/>
                  </a:lnTo>
                  <a:lnTo>
                    <a:pt x="3829878" y="1616765"/>
                  </a:lnTo>
                  <a:lnTo>
                    <a:pt x="3988904" y="1616765"/>
                  </a:lnTo>
                  <a:lnTo>
                    <a:pt x="3988904" y="1815548"/>
                  </a:lnTo>
                  <a:lnTo>
                    <a:pt x="4174434" y="1815548"/>
                  </a:lnTo>
                  <a:lnTo>
                    <a:pt x="4174434" y="1338469"/>
                  </a:lnTo>
                  <a:lnTo>
                    <a:pt x="4346713" y="1338469"/>
                  </a:lnTo>
                  <a:lnTo>
                    <a:pt x="4346713" y="1802296"/>
                  </a:lnTo>
                  <a:lnTo>
                    <a:pt x="4492487" y="1802296"/>
                  </a:lnTo>
                  <a:lnTo>
                    <a:pt x="4492487" y="1139687"/>
                  </a:lnTo>
                  <a:lnTo>
                    <a:pt x="4651513" y="1139687"/>
                  </a:lnTo>
                  <a:lnTo>
                    <a:pt x="4651513" y="980661"/>
                  </a:lnTo>
                  <a:lnTo>
                    <a:pt x="4850295" y="980661"/>
                  </a:lnTo>
                  <a:lnTo>
                    <a:pt x="4956313" y="132522"/>
                  </a:lnTo>
                  <a:lnTo>
                    <a:pt x="5102087" y="967409"/>
                  </a:lnTo>
                  <a:lnTo>
                    <a:pt x="5314121" y="967409"/>
                  </a:lnTo>
                  <a:lnTo>
                    <a:pt x="5314121" y="1139687"/>
                  </a:lnTo>
                  <a:lnTo>
                    <a:pt x="5486400" y="1139687"/>
                  </a:lnTo>
                  <a:lnTo>
                    <a:pt x="5486400" y="1815548"/>
                  </a:lnTo>
                  <a:lnTo>
                    <a:pt x="5671930" y="1815548"/>
                  </a:lnTo>
                  <a:lnTo>
                    <a:pt x="5671930" y="728869"/>
                  </a:lnTo>
                  <a:lnTo>
                    <a:pt x="6016487" y="384312"/>
                  </a:lnTo>
                  <a:lnTo>
                    <a:pt x="6016487" y="1497496"/>
                  </a:lnTo>
                  <a:lnTo>
                    <a:pt x="6188765" y="1497496"/>
                  </a:lnTo>
                  <a:lnTo>
                    <a:pt x="6188765" y="1802296"/>
                  </a:lnTo>
                  <a:lnTo>
                    <a:pt x="6347791" y="1802296"/>
                  </a:lnTo>
                  <a:lnTo>
                    <a:pt x="6347791" y="1232452"/>
                  </a:lnTo>
                  <a:lnTo>
                    <a:pt x="6546574" y="1232452"/>
                  </a:lnTo>
                  <a:lnTo>
                    <a:pt x="6546574" y="1020417"/>
                  </a:lnTo>
                  <a:lnTo>
                    <a:pt x="6732104" y="1020417"/>
                  </a:lnTo>
                  <a:lnTo>
                    <a:pt x="6732104" y="543339"/>
                  </a:lnTo>
                  <a:lnTo>
                    <a:pt x="7010400" y="265043"/>
                  </a:lnTo>
                  <a:lnTo>
                    <a:pt x="7010400" y="1537252"/>
                  </a:lnTo>
                  <a:lnTo>
                    <a:pt x="7195930" y="1537252"/>
                  </a:lnTo>
                  <a:lnTo>
                    <a:pt x="7195930" y="1815548"/>
                  </a:lnTo>
                  <a:lnTo>
                    <a:pt x="7394713" y="1815548"/>
                  </a:lnTo>
                  <a:lnTo>
                    <a:pt x="7394713" y="583096"/>
                  </a:lnTo>
                  <a:lnTo>
                    <a:pt x="7726017" y="583096"/>
                  </a:lnTo>
                  <a:lnTo>
                    <a:pt x="7845287" y="702366"/>
                  </a:lnTo>
                  <a:lnTo>
                    <a:pt x="7845287" y="1338469"/>
                  </a:lnTo>
                  <a:lnTo>
                    <a:pt x="8017565" y="1338469"/>
                  </a:lnTo>
                  <a:lnTo>
                    <a:pt x="8017565" y="1524000"/>
                  </a:lnTo>
                  <a:lnTo>
                    <a:pt x="8189843" y="1524000"/>
                  </a:lnTo>
                  <a:lnTo>
                    <a:pt x="8189843" y="1842052"/>
                  </a:lnTo>
                  <a:lnTo>
                    <a:pt x="8362121" y="1842052"/>
                  </a:lnTo>
                  <a:lnTo>
                    <a:pt x="8362121" y="371061"/>
                  </a:lnTo>
                  <a:lnTo>
                    <a:pt x="8507895" y="225287"/>
                  </a:lnTo>
                  <a:lnTo>
                    <a:pt x="8653669" y="371061"/>
                  </a:lnTo>
                  <a:lnTo>
                    <a:pt x="8653669" y="1815548"/>
                  </a:lnTo>
                  <a:lnTo>
                    <a:pt x="8865704" y="1815548"/>
                  </a:lnTo>
                  <a:lnTo>
                    <a:pt x="8865704" y="967409"/>
                  </a:lnTo>
                  <a:lnTo>
                    <a:pt x="9157252" y="675861"/>
                  </a:lnTo>
                  <a:lnTo>
                    <a:pt x="9157252" y="212035"/>
                  </a:lnTo>
                  <a:lnTo>
                    <a:pt x="9369287" y="0"/>
                  </a:lnTo>
                  <a:lnTo>
                    <a:pt x="9369287" y="993913"/>
                  </a:lnTo>
                  <a:lnTo>
                    <a:pt x="9568069" y="993913"/>
                  </a:lnTo>
                  <a:lnTo>
                    <a:pt x="9568069" y="1298713"/>
                  </a:lnTo>
                  <a:lnTo>
                    <a:pt x="9753600" y="1298713"/>
                  </a:lnTo>
                  <a:lnTo>
                    <a:pt x="9753600" y="1828800"/>
                  </a:lnTo>
                  <a:lnTo>
                    <a:pt x="9952382" y="1828800"/>
                  </a:lnTo>
                  <a:lnTo>
                    <a:pt x="9952382" y="1298713"/>
                  </a:lnTo>
                  <a:lnTo>
                    <a:pt x="10137913" y="1113182"/>
                  </a:lnTo>
                  <a:lnTo>
                    <a:pt x="10137913" y="1815548"/>
                  </a:lnTo>
                </a:path>
              </a:pathLst>
            </a:custGeom>
            <a:solidFill>
              <a:schemeClr val="bg1"/>
            </a:solidFill>
            <a:ln w="5715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8"/>
          <p:cNvGrpSpPr/>
          <p:nvPr/>
        </p:nvGrpSpPr>
        <p:grpSpPr>
          <a:xfrm>
            <a:off x="642910" y="4935358"/>
            <a:ext cx="785818" cy="1922642"/>
            <a:chOff x="500034" y="4935358"/>
            <a:chExt cx="785818" cy="1922642"/>
          </a:xfrm>
        </p:grpSpPr>
        <p:grpSp>
          <p:nvGrpSpPr>
            <p:cNvPr id="4"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3"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20"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18"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16"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14"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12"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10"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35"/>
            <p:cNvGrpSpPr/>
            <p:nvPr/>
          </p:nvGrpSpPr>
          <p:grpSpPr>
            <a:xfrm>
              <a:off x="642910" y="5143512"/>
              <a:ext cx="500066" cy="500066"/>
              <a:chOff x="642910" y="5143512"/>
              <a:chExt cx="500066" cy="500066"/>
            </a:xfrm>
          </p:grpSpPr>
          <p:sp>
            <p:nvSpPr>
              <p:cNvPr id="23" name="Rounded Rectangle 2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ounded Rectangle 2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ounded Rectangle 27"/>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ounded Rectangle 33"/>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 name="Group 36"/>
            <p:cNvGrpSpPr/>
            <p:nvPr/>
          </p:nvGrpSpPr>
          <p:grpSpPr>
            <a:xfrm>
              <a:off x="642910" y="5857892"/>
              <a:ext cx="500066" cy="500066"/>
              <a:chOff x="642910" y="5143512"/>
              <a:chExt cx="500066" cy="500066"/>
            </a:xfrm>
          </p:grpSpPr>
          <p:sp>
            <p:nvSpPr>
              <p:cNvPr id="38" name="Rounded Rectangle 37"/>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ounded Rectangle 38"/>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ounded Rectangle 40"/>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ounded Rectangle 41"/>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ounded Rectangle 42"/>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0" name="Group 133"/>
          <p:cNvGrpSpPr/>
          <p:nvPr/>
        </p:nvGrpSpPr>
        <p:grpSpPr>
          <a:xfrm>
            <a:off x="1428728" y="3857628"/>
            <a:ext cx="428628" cy="3000372"/>
            <a:chOff x="1571604" y="3857628"/>
            <a:chExt cx="428628" cy="3000372"/>
          </a:xfrm>
        </p:grpSpPr>
        <p:sp>
          <p:nvSpPr>
            <p:cNvPr id="44" name="Rounded Rectangle 43"/>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74"/>
            <p:cNvGrpSpPr/>
            <p:nvPr/>
          </p:nvGrpSpPr>
          <p:grpSpPr>
            <a:xfrm>
              <a:off x="1643043" y="4143380"/>
              <a:ext cx="285752" cy="2214578"/>
              <a:chOff x="1643042" y="4071942"/>
              <a:chExt cx="474347" cy="2214578"/>
            </a:xfrm>
          </p:grpSpPr>
          <p:grpSp>
            <p:nvGrpSpPr>
              <p:cNvPr id="32" name="Group 48"/>
              <p:cNvGrpSpPr/>
              <p:nvPr/>
            </p:nvGrpSpPr>
            <p:grpSpPr>
              <a:xfrm>
                <a:off x="1643042" y="4071942"/>
                <a:ext cx="474347" cy="214314"/>
                <a:chOff x="1643042" y="4071942"/>
                <a:chExt cx="474347" cy="214314"/>
              </a:xfrm>
            </p:grpSpPr>
            <p:sp>
              <p:nvSpPr>
                <p:cNvPr id="45" name="Rounded Rectangle 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ounded Rectangle 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ounded Rectangle 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ounded Rectangle 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 name="Group 49"/>
              <p:cNvGrpSpPr/>
              <p:nvPr/>
            </p:nvGrpSpPr>
            <p:grpSpPr>
              <a:xfrm>
                <a:off x="1643042" y="4429132"/>
                <a:ext cx="474347" cy="214314"/>
                <a:chOff x="1643042" y="4071942"/>
                <a:chExt cx="474347" cy="214314"/>
              </a:xfrm>
            </p:grpSpPr>
            <p:sp>
              <p:nvSpPr>
                <p:cNvPr id="51" name="Rounded Rectangle 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ounded Rectangle 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ounded Rectangle 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ounded Rectangle 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5" name="Group 54"/>
              <p:cNvGrpSpPr/>
              <p:nvPr/>
            </p:nvGrpSpPr>
            <p:grpSpPr>
              <a:xfrm>
                <a:off x="1643042" y="4786322"/>
                <a:ext cx="474347" cy="214314"/>
                <a:chOff x="1643042" y="4071942"/>
                <a:chExt cx="474347" cy="214314"/>
              </a:xfrm>
            </p:grpSpPr>
            <p:sp>
              <p:nvSpPr>
                <p:cNvPr id="56" name="Rounded Rectangle 5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Rounded Rectangle 5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 name="Group 59"/>
              <p:cNvGrpSpPr/>
              <p:nvPr/>
            </p:nvGrpSpPr>
            <p:grpSpPr>
              <a:xfrm>
                <a:off x="1643042" y="5214950"/>
                <a:ext cx="474347" cy="214314"/>
                <a:chOff x="1643042" y="4071942"/>
                <a:chExt cx="474347" cy="214314"/>
              </a:xfrm>
            </p:grpSpPr>
            <p:sp>
              <p:nvSpPr>
                <p:cNvPr id="61" name="Rounded Rectangle 6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Rounded Rectangle 6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 name="Group 64"/>
              <p:cNvGrpSpPr/>
              <p:nvPr/>
            </p:nvGrpSpPr>
            <p:grpSpPr>
              <a:xfrm>
                <a:off x="1643042" y="5643578"/>
                <a:ext cx="474347" cy="214314"/>
                <a:chOff x="1643042" y="4071942"/>
                <a:chExt cx="474347" cy="214314"/>
              </a:xfrm>
            </p:grpSpPr>
            <p:sp>
              <p:nvSpPr>
                <p:cNvPr id="66" name="Rounded Rectangle 65"/>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Rounded Rectangle 66"/>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Rounded Rectangle 67"/>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ounded Rectangle 68"/>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9" name="Group 69"/>
              <p:cNvGrpSpPr/>
              <p:nvPr/>
            </p:nvGrpSpPr>
            <p:grpSpPr>
              <a:xfrm>
                <a:off x="1643042" y="6072206"/>
                <a:ext cx="474347" cy="214314"/>
                <a:chOff x="1643042" y="4071942"/>
                <a:chExt cx="474347" cy="214314"/>
              </a:xfrm>
            </p:grpSpPr>
            <p:sp>
              <p:nvSpPr>
                <p:cNvPr id="71" name="Rounded Rectangle 7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ounded Rectangle 7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ounded Rectangle 7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50" name="Group 102"/>
          <p:cNvGrpSpPr/>
          <p:nvPr/>
        </p:nvGrpSpPr>
        <p:grpSpPr>
          <a:xfrm rot="20928067">
            <a:off x="69994" y="6073590"/>
            <a:ext cx="644543" cy="783994"/>
            <a:chOff x="4289789" y="4827071"/>
            <a:chExt cx="603546" cy="454234"/>
          </a:xfrm>
          <a:solidFill>
            <a:srgbClr val="00B050"/>
          </a:solidFill>
        </p:grpSpPr>
        <p:sp>
          <p:nvSpPr>
            <p:cNvPr id="100" name="Freeform: Shape 31">
              <a:extLst>
                <a:ext uri="{FF2B5EF4-FFF2-40B4-BE49-F238E27FC236}">
                  <a16:creationId xmlns="" xmlns:a16="http://schemas.microsoft.com/office/drawing/2014/main" id="{DA59AB2B-703B-439B-8C4E-9DEBBFEDF76E}"/>
                </a:ext>
              </a:extLst>
            </p:cNvPr>
            <p:cNvSpPr/>
            <p:nvPr/>
          </p:nvSpPr>
          <p:spPr>
            <a:xfrm rot="871763">
              <a:off x="4374565" y="4961145"/>
              <a:ext cx="518770" cy="320160"/>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30">
              <a:extLst>
                <a:ext uri="{FF2B5EF4-FFF2-40B4-BE49-F238E27FC236}">
                  <a16:creationId xmlns="" xmlns:a16="http://schemas.microsoft.com/office/drawing/2014/main" id="{B402DEC2-3E46-46D2-996B-EA223D2133BB}"/>
                </a:ext>
              </a:extLst>
            </p:cNvPr>
            <p:cNvSpPr/>
            <p:nvPr/>
          </p:nvSpPr>
          <p:spPr>
            <a:xfrm rot="789949">
              <a:off x="4289789" y="4827071"/>
              <a:ext cx="302023" cy="428628"/>
            </a:xfrm>
            <a:custGeom>
              <a:avLst/>
              <a:gdLst>
                <a:gd name="connsiteX0" fmla="*/ 0 w 229720"/>
                <a:gd name="connsiteY0" fmla="*/ 0 h 340040"/>
                <a:gd name="connsiteX1" fmla="*/ 13201 w 229720"/>
                <a:gd name="connsiteY1" fmla="*/ 5880 h 340040"/>
                <a:gd name="connsiteX2" fmla="*/ 229720 w 229720"/>
                <a:gd name="connsiteY2" fmla="*/ 340040 h 340040"/>
                <a:gd name="connsiteX3" fmla="*/ 0 w 229720"/>
                <a:gd name="connsiteY3" fmla="*/ 340040 h 340040"/>
              </a:gdLst>
              <a:ahLst/>
              <a:cxnLst>
                <a:cxn ang="0">
                  <a:pos x="connsiteX0" y="connsiteY0"/>
                </a:cxn>
                <a:cxn ang="0">
                  <a:pos x="connsiteX1" y="connsiteY1"/>
                </a:cxn>
                <a:cxn ang="0">
                  <a:pos x="connsiteX2" y="connsiteY2"/>
                </a:cxn>
                <a:cxn ang="0">
                  <a:pos x="connsiteX3" y="connsiteY3"/>
                </a:cxn>
              </a:cxnLst>
              <a:rect l="l" t="t" r="r" b="b"/>
              <a:pathLst>
                <a:path w="229720" h="340040">
                  <a:moveTo>
                    <a:pt x="0" y="0"/>
                  </a:moveTo>
                  <a:lnTo>
                    <a:pt x="13201" y="5880"/>
                  </a:lnTo>
                  <a:cubicBezTo>
                    <a:pt x="143833" y="78299"/>
                    <a:pt x="229720" y="200939"/>
                    <a:pt x="229720" y="340040"/>
                  </a:cubicBezTo>
                  <a:lnTo>
                    <a:pt x="0" y="34004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rot="16200000" flipH="1">
            <a:off x="3357554" y="5929330"/>
            <a:ext cx="214314" cy="21431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nvGrpSpPr>
          <p:cNvPr id="55" name="Group 175"/>
          <p:cNvGrpSpPr/>
          <p:nvPr/>
        </p:nvGrpSpPr>
        <p:grpSpPr>
          <a:xfrm>
            <a:off x="1857356" y="4071942"/>
            <a:ext cx="642942" cy="2786058"/>
            <a:chOff x="4857752" y="4071942"/>
            <a:chExt cx="642942" cy="2786058"/>
          </a:xfrm>
        </p:grpSpPr>
        <p:sp>
          <p:nvSpPr>
            <p:cNvPr id="135" name="Rounded Rectangle 134"/>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174"/>
            <p:cNvGrpSpPr/>
            <p:nvPr/>
          </p:nvGrpSpPr>
          <p:grpSpPr>
            <a:xfrm>
              <a:off x="5000628" y="4224342"/>
              <a:ext cx="340995" cy="2347930"/>
              <a:chOff x="5000628" y="4224342"/>
              <a:chExt cx="340995" cy="2347930"/>
            </a:xfrm>
          </p:grpSpPr>
          <p:grpSp>
            <p:nvGrpSpPr>
              <p:cNvPr id="65" name="Group 147"/>
              <p:cNvGrpSpPr/>
              <p:nvPr/>
            </p:nvGrpSpPr>
            <p:grpSpPr>
              <a:xfrm>
                <a:off x="5000628" y="5072074"/>
                <a:ext cx="331471" cy="714380"/>
                <a:chOff x="4857752" y="4071942"/>
                <a:chExt cx="331471" cy="714380"/>
              </a:xfrm>
            </p:grpSpPr>
            <p:grpSp>
              <p:nvGrpSpPr>
                <p:cNvPr id="70" name="Group 138"/>
                <p:cNvGrpSpPr/>
                <p:nvPr/>
              </p:nvGrpSpPr>
              <p:grpSpPr>
                <a:xfrm>
                  <a:off x="4857752" y="4071942"/>
                  <a:ext cx="331471" cy="142876"/>
                  <a:chOff x="4857752" y="4071942"/>
                  <a:chExt cx="331471" cy="142876"/>
                </a:xfrm>
              </p:grpSpPr>
              <p:sp>
                <p:nvSpPr>
                  <p:cNvPr id="136" name="Rounded Rectangle 13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Rounded Rectangle 13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Rounded Rectangle 13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5" name="Group 139"/>
                <p:cNvGrpSpPr/>
                <p:nvPr/>
              </p:nvGrpSpPr>
              <p:grpSpPr>
                <a:xfrm>
                  <a:off x="4857752" y="4357694"/>
                  <a:ext cx="331471" cy="142876"/>
                  <a:chOff x="4857752" y="4071942"/>
                  <a:chExt cx="331471" cy="142876"/>
                </a:xfrm>
              </p:grpSpPr>
              <p:sp>
                <p:nvSpPr>
                  <p:cNvPr id="141" name="Rounded Rectangle 14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Rounded Rectangle 14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Rounded Rectangle 14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77" name="Group 143"/>
                <p:cNvGrpSpPr/>
                <p:nvPr/>
              </p:nvGrpSpPr>
              <p:grpSpPr>
                <a:xfrm>
                  <a:off x="4857752" y="4643446"/>
                  <a:ext cx="331471" cy="142876"/>
                  <a:chOff x="4857752" y="4071942"/>
                  <a:chExt cx="331471" cy="142876"/>
                </a:xfrm>
              </p:grpSpPr>
              <p:sp>
                <p:nvSpPr>
                  <p:cNvPr id="145" name="Rounded Rectangle 14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6" name="Rounded Rectangle 14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7" name="Rounded Rectangle 14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79" name="Group 148"/>
              <p:cNvGrpSpPr/>
              <p:nvPr/>
            </p:nvGrpSpPr>
            <p:grpSpPr>
              <a:xfrm>
                <a:off x="5010152" y="4224342"/>
                <a:ext cx="331471" cy="714380"/>
                <a:chOff x="4857752" y="4071942"/>
                <a:chExt cx="331471" cy="714380"/>
              </a:xfrm>
            </p:grpSpPr>
            <p:grpSp>
              <p:nvGrpSpPr>
                <p:cNvPr id="81" name="Group 138"/>
                <p:cNvGrpSpPr/>
                <p:nvPr/>
              </p:nvGrpSpPr>
              <p:grpSpPr>
                <a:xfrm>
                  <a:off x="4857752" y="4071942"/>
                  <a:ext cx="331471" cy="142876"/>
                  <a:chOff x="4857752" y="4071942"/>
                  <a:chExt cx="331471" cy="142876"/>
                </a:xfrm>
              </p:grpSpPr>
              <p:sp>
                <p:nvSpPr>
                  <p:cNvPr id="159" name="Rounded Rectangle 15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Rounded Rectangle 15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1" name="Rounded Rectangle 16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2" name="Group 139"/>
                <p:cNvGrpSpPr/>
                <p:nvPr/>
              </p:nvGrpSpPr>
              <p:grpSpPr>
                <a:xfrm>
                  <a:off x="4857752" y="4357694"/>
                  <a:ext cx="331471" cy="142876"/>
                  <a:chOff x="4857752" y="4071942"/>
                  <a:chExt cx="331471" cy="142876"/>
                </a:xfrm>
              </p:grpSpPr>
              <p:sp>
                <p:nvSpPr>
                  <p:cNvPr id="156" name="Rounded Rectangle 15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7" name="Rounded Rectangle 15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8" name="Rounded Rectangle 15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5" name="Group 143"/>
                <p:cNvGrpSpPr/>
                <p:nvPr/>
              </p:nvGrpSpPr>
              <p:grpSpPr>
                <a:xfrm>
                  <a:off x="4857752" y="4643446"/>
                  <a:ext cx="331471" cy="142876"/>
                  <a:chOff x="4857752" y="4071942"/>
                  <a:chExt cx="331471" cy="142876"/>
                </a:xfrm>
              </p:grpSpPr>
              <p:sp>
                <p:nvSpPr>
                  <p:cNvPr id="153" name="Rounded Rectangle 15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Rounded Rectangle 15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ounded Rectangle 15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88" name="Group 161"/>
              <p:cNvGrpSpPr/>
              <p:nvPr/>
            </p:nvGrpSpPr>
            <p:grpSpPr>
              <a:xfrm>
                <a:off x="5000628" y="5857892"/>
                <a:ext cx="331471" cy="714380"/>
                <a:chOff x="4857752" y="4071942"/>
                <a:chExt cx="331471" cy="714380"/>
              </a:xfrm>
            </p:grpSpPr>
            <p:grpSp>
              <p:nvGrpSpPr>
                <p:cNvPr id="91" name="Group 138"/>
                <p:cNvGrpSpPr/>
                <p:nvPr/>
              </p:nvGrpSpPr>
              <p:grpSpPr>
                <a:xfrm>
                  <a:off x="4857752" y="4071942"/>
                  <a:ext cx="331471" cy="142876"/>
                  <a:chOff x="4857752" y="4071942"/>
                  <a:chExt cx="331471" cy="142876"/>
                </a:xfrm>
              </p:grpSpPr>
              <p:sp>
                <p:nvSpPr>
                  <p:cNvPr id="172" name="Rounded Rectangle 17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3" name="Rounded Rectangle 17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Rounded Rectangle 17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4" name="Group 139"/>
                <p:cNvGrpSpPr/>
                <p:nvPr/>
              </p:nvGrpSpPr>
              <p:grpSpPr>
                <a:xfrm>
                  <a:off x="4857752" y="4357694"/>
                  <a:ext cx="331471" cy="142876"/>
                  <a:chOff x="4857752" y="4071942"/>
                  <a:chExt cx="331471" cy="142876"/>
                </a:xfrm>
              </p:grpSpPr>
              <p:sp>
                <p:nvSpPr>
                  <p:cNvPr id="169" name="Rounded Rectangle 16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Rounded Rectangle 16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1" name="Rounded Rectangle 17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7" name="Group 143"/>
                <p:cNvGrpSpPr/>
                <p:nvPr/>
              </p:nvGrpSpPr>
              <p:grpSpPr>
                <a:xfrm>
                  <a:off x="4857752" y="4643446"/>
                  <a:ext cx="331471" cy="142876"/>
                  <a:chOff x="4857752" y="4071942"/>
                  <a:chExt cx="331471" cy="142876"/>
                </a:xfrm>
              </p:grpSpPr>
              <p:sp>
                <p:nvSpPr>
                  <p:cNvPr id="166" name="Rounded Rectangle 16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ounded Rectangle 16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ounded Rectangle 16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98" name="Group 132"/>
          <p:cNvGrpSpPr/>
          <p:nvPr/>
        </p:nvGrpSpPr>
        <p:grpSpPr>
          <a:xfrm>
            <a:off x="3143240" y="4714884"/>
            <a:ext cx="928694" cy="2143116"/>
            <a:chOff x="3143240" y="4714884"/>
            <a:chExt cx="928694" cy="2143116"/>
          </a:xfrm>
        </p:grpSpPr>
        <p:cxnSp>
          <p:nvCxnSpPr>
            <p:cNvPr id="117" name="Straight Connector 116"/>
            <p:cNvCxnSpPr/>
            <p:nvPr/>
          </p:nvCxnSpPr>
          <p:spPr>
            <a:xfrm rot="5400000">
              <a:off x="2928926" y="6214264"/>
              <a:ext cx="1286678" cy="794"/>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3536149" y="5536421"/>
              <a:ext cx="214314" cy="142876"/>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3143240" y="5643578"/>
              <a:ext cx="285752" cy="3571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9" name="Group 131"/>
            <p:cNvGrpSpPr/>
            <p:nvPr/>
          </p:nvGrpSpPr>
          <p:grpSpPr>
            <a:xfrm>
              <a:off x="3143240" y="4714884"/>
              <a:ext cx="928694" cy="1000132"/>
              <a:chOff x="3143240" y="4643446"/>
              <a:chExt cx="928694" cy="1000132"/>
            </a:xfrm>
            <a:solidFill>
              <a:srgbClr val="00B050"/>
            </a:solidFill>
          </p:grpSpPr>
          <p:sp>
            <p:nvSpPr>
              <p:cNvPr id="129" name="Oval 128"/>
              <p:cNvSpPr/>
              <p:nvPr/>
            </p:nvSpPr>
            <p:spPr>
              <a:xfrm>
                <a:off x="3143240" y="5072074"/>
                <a:ext cx="571504"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Oval 129"/>
              <p:cNvSpPr/>
              <p:nvPr/>
            </p:nvSpPr>
            <p:spPr>
              <a:xfrm>
                <a:off x="3357554" y="4643446"/>
                <a:ext cx="642942" cy="78581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Oval 130"/>
              <p:cNvSpPr/>
              <p:nvPr/>
            </p:nvSpPr>
            <p:spPr>
              <a:xfrm>
                <a:off x="3643306" y="5143512"/>
                <a:ext cx="428628" cy="5000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02" name="Group 17">
            <a:extLst>
              <a:ext uri="{FF2B5EF4-FFF2-40B4-BE49-F238E27FC236}">
                <a16:creationId xmlns="" xmlns:a16="http://schemas.microsoft.com/office/drawing/2014/main" id="{DDB38CE4-6447-4AFD-9FA4-3439A6643313}"/>
              </a:ext>
            </a:extLst>
          </p:cNvPr>
          <p:cNvGrpSpPr/>
          <p:nvPr/>
        </p:nvGrpSpPr>
        <p:grpSpPr>
          <a:xfrm>
            <a:off x="4429124" y="4500571"/>
            <a:ext cx="785818" cy="2357430"/>
            <a:chOff x="10234692" y="4237713"/>
            <a:chExt cx="876559" cy="2094469"/>
          </a:xfrm>
          <a:solidFill>
            <a:srgbClr val="00B050"/>
          </a:solidFill>
        </p:grpSpPr>
        <p:cxnSp>
          <p:nvCxnSpPr>
            <p:cNvPr id="178" name="Straight Connector 177">
              <a:extLst>
                <a:ext uri="{FF2B5EF4-FFF2-40B4-BE49-F238E27FC236}">
                  <a16:creationId xmlns="" xmlns:a16="http://schemas.microsoft.com/office/drawing/2014/main" id="{EC71EF16-471D-4C54-BCB9-7D4265FB66CB}"/>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79" name="Straight Connector 117">
              <a:extLst>
                <a:ext uri="{FF2B5EF4-FFF2-40B4-BE49-F238E27FC236}">
                  <a16:creationId xmlns="" xmlns:a16="http://schemas.microsoft.com/office/drawing/2014/main" id="{5F5EDFB7-36AF-47B1-A049-D7C123665B7A}"/>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3" name="Group 118">
              <a:extLst>
                <a:ext uri="{FF2B5EF4-FFF2-40B4-BE49-F238E27FC236}">
                  <a16:creationId xmlns="" xmlns:a16="http://schemas.microsoft.com/office/drawing/2014/main" id="{419DDAF5-31CF-454F-867E-CD42AA43F50D}"/>
                </a:ext>
              </a:extLst>
            </p:cNvPr>
            <p:cNvGrpSpPr/>
            <p:nvPr/>
          </p:nvGrpSpPr>
          <p:grpSpPr>
            <a:xfrm>
              <a:off x="10234692" y="4237713"/>
              <a:ext cx="876559" cy="643159"/>
              <a:chOff x="11072892" y="4765217"/>
              <a:chExt cx="876559" cy="643159"/>
            </a:xfrm>
            <a:grpFill/>
          </p:grpSpPr>
          <p:sp>
            <p:nvSpPr>
              <p:cNvPr id="183" name="Oval 182">
                <a:extLst>
                  <a:ext uri="{FF2B5EF4-FFF2-40B4-BE49-F238E27FC236}">
                    <a16:creationId xmlns="" xmlns:a16="http://schemas.microsoft.com/office/drawing/2014/main" id="{F9F1E12D-1643-4E5D-A385-42E42D02F7FA}"/>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 xmlns:a16="http://schemas.microsoft.com/office/drawing/2014/main" id="{FD0220D3-B550-4F91-823C-BF78C92AD2AB}"/>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 xmlns:a16="http://schemas.microsoft.com/office/drawing/2014/main" id="{D4840538-F77F-40A2-851D-EB53C061F0D3}"/>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1" name="Straight Connector 180">
              <a:extLst>
                <a:ext uri="{FF2B5EF4-FFF2-40B4-BE49-F238E27FC236}">
                  <a16:creationId xmlns="" xmlns:a16="http://schemas.microsoft.com/office/drawing/2014/main" id="{8F0F82A0-9986-4590-AEFF-425AEB71E619}"/>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82" name="Oval 181">
              <a:extLst>
                <a:ext uri="{FF2B5EF4-FFF2-40B4-BE49-F238E27FC236}">
                  <a16:creationId xmlns="" xmlns:a16="http://schemas.microsoft.com/office/drawing/2014/main" id="{94E4D6D3-7A9A-4529-88C3-0D1D7C923863}"/>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6" name="Freeform: Shape 20">
            <a:extLst>
              <a:ext uri="{FF2B5EF4-FFF2-40B4-BE49-F238E27FC236}">
                <a16:creationId xmlns="" xmlns:a16="http://schemas.microsoft.com/office/drawing/2014/main" id="{B9FF08C2-7CD9-4433-B98A-D1170F9DB80B}"/>
              </a:ext>
            </a:extLst>
          </p:cNvPr>
          <p:cNvSpPr/>
          <p:nvPr/>
        </p:nvSpPr>
        <p:spPr>
          <a:xfrm>
            <a:off x="3428992" y="6471932"/>
            <a:ext cx="615267" cy="386068"/>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Shape 24">
            <a:extLst>
              <a:ext uri="{FF2B5EF4-FFF2-40B4-BE49-F238E27FC236}">
                <a16:creationId xmlns="" xmlns:a16="http://schemas.microsoft.com/office/drawing/2014/main" id="{2D948469-494A-4353-8015-823440AA0B64}"/>
              </a:ext>
            </a:extLst>
          </p:cNvPr>
          <p:cNvSpPr/>
          <p:nvPr/>
        </p:nvSpPr>
        <p:spPr>
          <a:xfrm>
            <a:off x="3000364" y="6547322"/>
            <a:ext cx="518770" cy="310678"/>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Freeform: Shape 26">
            <a:extLst>
              <a:ext uri="{FF2B5EF4-FFF2-40B4-BE49-F238E27FC236}">
                <a16:creationId xmlns="" xmlns:a16="http://schemas.microsoft.com/office/drawing/2014/main" id="{505A0677-8587-44E6-80B5-ED8545D0216F}"/>
              </a:ext>
            </a:extLst>
          </p:cNvPr>
          <p:cNvSpPr/>
          <p:nvPr/>
        </p:nvSpPr>
        <p:spPr>
          <a:xfrm>
            <a:off x="4071934" y="6497122"/>
            <a:ext cx="612215" cy="360878"/>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23">
            <a:extLst>
              <a:ext uri="{FF2B5EF4-FFF2-40B4-BE49-F238E27FC236}">
                <a16:creationId xmlns="" xmlns:a16="http://schemas.microsoft.com/office/drawing/2014/main" id="{85005A22-3BE0-48B0-8FC3-2288090A4C43}"/>
              </a:ext>
            </a:extLst>
          </p:cNvPr>
          <p:cNvGrpSpPr/>
          <p:nvPr/>
        </p:nvGrpSpPr>
        <p:grpSpPr>
          <a:xfrm>
            <a:off x="4429124" y="5977146"/>
            <a:ext cx="645447" cy="880854"/>
            <a:chOff x="10234692" y="4320315"/>
            <a:chExt cx="895622" cy="1599534"/>
          </a:xfrm>
          <a:solidFill>
            <a:srgbClr val="00B050"/>
          </a:solidFill>
        </p:grpSpPr>
        <p:cxnSp>
          <p:nvCxnSpPr>
            <p:cNvPr id="190" name="Straight Connector 189">
              <a:extLst>
                <a:ext uri="{FF2B5EF4-FFF2-40B4-BE49-F238E27FC236}">
                  <a16:creationId xmlns="" xmlns:a16="http://schemas.microsoft.com/office/drawing/2014/main" id="{091D0557-0099-439A-B89F-E534CDCF8CE9}"/>
                </a:ext>
              </a:extLst>
            </p:cNvPr>
            <p:cNvCxnSpPr>
              <a:cxnSpLocks/>
            </p:cNvCxnSpPr>
            <p:nvPr/>
          </p:nvCxnSpPr>
          <p:spPr>
            <a:xfrm>
              <a:off x="10701854" y="4724469"/>
              <a:ext cx="0" cy="1195380"/>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191" name="Straight Connector 33">
              <a:extLst>
                <a:ext uri="{FF2B5EF4-FFF2-40B4-BE49-F238E27FC236}">
                  <a16:creationId xmlns="" xmlns:a16="http://schemas.microsoft.com/office/drawing/2014/main" id="{4602F564-D556-453E-A458-AE64174E98B6}"/>
                </a:ext>
              </a:extLst>
            </p:cNvPr>
            <p:cNvCxnSpPr>
              <a:cxnSpLocks/>
            </p:cNvCxnSpPr>
            <p:nvPr/>
          </p:nvCxnSpPr>
          <p:spPr>
            <a:xfrm flipH="1">
              <a:off x="10714560" y="4856111"/>
              <a:ext cx="101370"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5" name="Group 34">
              <a:extLst>
                <a:ext uri="{FF2B5EF4-FFF2-40B4-BE49-F238E27FC236}">
                  <a16:creationId xmlns="" xmlns:a16="http://schemas.microsoft.com/office/drawing/2014/main" id="{9CE3692F-B348-4807-8B03-14AF2E33BA86}"/>
                </a:ext>
              </a:extLst>
            </p:cNvPr>
            <p:cNvGrpSpPr/>
            <p:nvPr/>
          </p:nvGrpSpPr>
          <p:grpSpPr>
            <a:xfrm>
              <a:off x="10234692" y="4320315"/>
              <a:ext cx="895622" cy="592337"/>
              <a:chOff x="11072892" y="4847819"/>
              <a:chExt cx="895622" cy="592337"/>
            </a:xfrm>
            <a:grpFill/>
          </p:grpSpPr>
          <p:sp>
            <p:nvSpPr>
              <p:cNvPr id="195" name="Oval 194">
                <a:extLst>
                  <a:ext uri="{FF2B5EF4-FFF2-40B4-BE49-F238E27FC236}">
                    <a16:creationId xmlns="" xmlns:a16="http://schemas.microsoft.com/office/drawing/2014/main" id="{28F5E9C2-0D64-4FB2-9F84-8C9A5F5C73ED}"/>
                  </a:ext>
                </a:extLst>
              </p:cNvPr>
              <p:cNvSpPr/>
              <p:nvPr/>
            </p:nvSpPr>
            <p:spPr>
              <a:xfrm>
                <a:off x="11072892" y="4908730"/>
                <a:ext cx="509509"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 xmlns:a16="http://schemas.microsoft.com/office/drawing/2014/main" id="{2C0AA1CC-417A-4609-8A8A-F4E1BF609729}"/>
                  </a:ext>
                </a:extLst>
              </p:cNvPr>
              <p:cNvSpPr/>
              <p:nvPr/>
            </p:nvSpPr>
            <p:spPr>
              <a:xfrm>
                <a:off x="11565469" y="5037111"/>
                <a:ext cx="403045" cy="4030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 xmlns:a16="http://schemas.microsoft.com/office/drawing/2014/main" id="{702BBC64-A864-4D8F-BC2F-5E2DC020102C}"/>
                  </a:ext>
                </a:extLst>
              </p:cNvPr>
              <p:cNvSpPr/>
              <p:nvPr/>
            </p:nvSpPr>
            <p:spPr>
              <a:xfrm>
                <a:off x="11446509" y="4847819"/>
                <a:ext cx="324757"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93" name="Straight Connector 192">
              <a:extLst>
                <a:ext uri="{FF2B5EF4-FFF2-40B4-BE49-F238E27FC236}">
                  <a16:creationId xmlns="" xmlns:a16="http://schemas.microsoft.com/office/drawing/2014/main" id="{0228A835-3FDD-4D9E-AAD8-0CD0520B1D75}"/>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194" name="Oval 193">
              <a:extLst>
                <a:ext uri="{FF2B5EF4-FFF2-40B4-BE49-F238E27FC236}">
                  <a16:creationId xmlns="" xmlns:a16="http://schemas.microsoft.com/office/drawing/2014/main" id="{1E1C68FF-BA99-4DA6-80A7-2E9C235CEB1C}"/>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16">
            <a:extLst>
              <a:ext uri="{FF2B5EF4-FFF2-40B4-BE49-F238E27FC236}">
                <a16:creationId xmlns="" xmlns:a16="http://schemas.microsoft.com/office/drawing/2014/main" id="{C5E37C8A-839E-476E-A08D-BD80EE2A149D}"/>
              </a:ext>
            </a:extLst>
          </p:cNvPr>
          <p:cNvGrpSpPr/>
          <p:nvPr/>
        </p:nvGrpSpPr>
        <p:grpSpPr>
          <a:xfrm>
            <a:off x="8286776" y="4549567"/>
            <a:ext cx="631709" cy="2308433"/>
            <a:chOff x="10234692" y="4237713"/>
            <a:chExt cx="876559" cy="2094469"/>
          </a:xfrm>
          <a:solidFill>
            <a:srgbClr val="00B050"/>
          </a:solidFill>
        </p:grpSpPr>
        <p:cxnSp>
          <p:nvCxnSpPr>
            <p:cNvPr id="382" name="Straight Connector 381">
              <a:extLst>
                <a:ext uri="{FF2B5EF4-FFF2-40B4-BE49-F238E27FC236}">
                  <a16:creationId xmlns="" xmlns:a16="http://schemas.microsoft.com/office/drawing/2014/main" id="{4E59087F-6DB7-41BD-B1DD-E645EA0A31B0}"/>
                </a:ext>
              </a:extLst>
            </p:cNvPr>
            <p:cNvCxnSpPr>
              <a:cxnSpLocks/>
            </p:cNvCxnSpPr>
            <p:nvPr/>
          </p:nvCxnSpPr>
          <p:spPr>
            <a:xfrm>
              <a:off x="10701853" y="4724470"/>
              <a:ext cx="16829" cy="1607712"/>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cxnSp>
          <p:nvCxnSpPr>
            <p:cNvPr id="383" name="Straight Connector 125">
              <a:extLst>
                <a:ext uri="{FF2B5EF4-FFF2-40B4-BE49-F238E27FC236}">
                  <a16:creationId xmlns="" xmlns:a16="http://schemas.microsoft.com/office/drawing/2014/main" id="{CB8A43C0-9C62-47E0-85E4-5B61C48533C7}"/>
                </a:ext>
              </a:extLst>
            </p:cNvPr>
            <p:cNvCxnSpPr>
              <a:cxnSpLocks/>
            </p:cNvCxnSpPr>
            <p:nvPr/>
          </p:nvCxnSpPr>
          <p:spPr>
            <a:xfrm flipH="1">
              <a:off x="10708205" y="4837047"/>
              <a:ext cx="101371" cy="144977"/>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7" name="Group 126">
              <a:extLst>
                <a:ext uri="{FF2B5EF4-FFF2-40B4-BE49-F238E27FC236}">
                  <a16:creationId xmlns="" xmlns:a16="http://schemas.microsoft.com/office/drawing/2014/main" id="{93B30BDA-4452-458B-AAC1-962A4765132C}"/>
                </a:ext>
              </a:extLst>
            </p:cNvPr>
            <p:cNvGrpSpPr/>
            <p:nvPr/>
          </p:nvGrpSpPr>
          <p:grpSpPr>
            <a:xfrm>
              <a:off x="10234692" y="4237713"/>
              <a:ext cx="876559" cy="643159"/>
              <a:chOff x="11072892" y="4765217"/>
              <a:chExt cx="876559" cy="643159"/>
            </a:xfrm>
            <a:grpFill/>
          </p:grpSpPr>
          <p:sp>
            <p:nvSpPr>
              <p:cNvPr id="387" name="Oval 386">
                <a:extLst>
                  <a:ext uri="{FF2B5EF4-FFF2-40B4-BE49-F238E27FC236}">
                    <a16:creationId xmlns="" xmlns:a16="http://schemas.microsoft.com/office/drawing/2014/main" id="{A45D2C70-6A80-4E27-888A-6A1B6F39EA40}"/>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Oval 387">
                <a:extLst>
                  <a:ext uri="{FF2B5EF4-FFF2-40B4-BE49-F238E27FC236}">
                    <a16:creationId xmlns="" xmlns:a16="http://schemas.microsoft.com/office/drawing/2014/main" id="{4BA3A0CF-D4F9-4114-8A98-440A854C29AC}"/>
                  </a:ext>
                </a:extLst>
              </p:cNvPr>
              <p:cNvSpPr/>
              <p:nvPr/>
            </p:nvSpPr>
            <p:spPr>
              <a:xfrm>
                <a:off x="11546405" y="5005330"/>
                <a:ext cx="403046" cy="4030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 xmlns:a16="http://schemas.microsoft.com/office/drawing/2014/main" id="{D278E34C-9349-4501-8B8A-13D1CA43EA19}"/>
                  </a:ext>
                </a:extLst>
              </p:cNvPr>
              <p:cNvSpPr/>
              <p:nvPr/>
            </p:nvSpPr>
            <p:spPr>
              <a:xfrm>
                <a:off x="11446509" y="4765217"/>
                <a:ext cx="324756" cy="3247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5" name="Straight Connector 384">
              <a:extLst>
                <a:ext uri="{FF2B5EF4-FFF2-40B4-BE49-F238E27FC236}">
                  <a16:creationId xmlns="" xmlns:a16="http://schemas.microsoft.com/office/drawing/2014/main" id="{21E7CF1C-954F-4CAD-AB58-CE455F218EBB}"/>
                </a:ext>
              </a:extLst>
            </p:cNvPr>
            <p:cNvCxnSpPr>
              <a:cxnSpLocks/>
            </p:cNvCxnSpPr>
            <p:nvPr/>
          </p:nvCxnSpPr>
          <p:spPr>
            <a:xfrm flipH="1" flipV="1">
              <a:off x="10560844" y="5225595"/>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86" name="Oval 385">
              <a:extLst>
                <a:ext uri="{FF2B5EF4-FFF2-40B4-BE49-F238E27FC236}">
                  <a16:creationId xmlns="" xmlns:a16="http://schemas.microsoft.com/office/drawing/2014/main" id="{E4F1D614-219D-4B04-A2E5-258507D31ED4}"/>
                </a:ext>
              </a:extLst>
            </p:cNvPr>
            <p:cNvSpPr/>
            <p:nvPr/>
          </p:nvSpPr>
          <p:spPr>
            <a:xfrm>
              <a:off x="10365890" y="5048735"/>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8" name="Group 19">
            <a:extLst>
              <a:ext uri="{FF2B5EF4-FFF2-40B4-BE49-F238E27FC236}">
                <a16:creationId xmlns="" xmlns:a16="http://schemas.microsoft.com/office/drawing/2014/main" id="{196D08A7-9D18-4FAA-A5F9-A772C48B8607}"/>
              </a:ext>
            </a:extLst>
          </p:cNvPr>
          <p:cNvGrpSpPr/>
          <p:nvPr/>
        </p:nvGrpSpPr>
        <p:grpSpPr>
          <a:xfrm>
            <a:off x="8072462" y="5643578"/>
            <a:ext cx="409126" cy="1066443"/>
            <a:chOff x="6984862" y="240100"/>
            <a:chExt cx="826581" cy="1408746"/>
          </a:xfrm>
          <a:solidFill>
            <a:srgbClr val="00B050"/>
          </a:solidFill>
        </p:grpSpPr>
        <p:cxnSp>
          <p:nvCxnSpPr>
            <p:cNvPr id="391" name="Straight Connector 101">
              <a:extLst>
                <a:ext uri="{FF2B5EF4-FFF2-40B4-BE49-F238E27FC236}">
                  <a16:creationId xmlns="" xmlns:a16="http://schemas.microsoft.com/office/drawing/2014/main" id="{44D632A7-4BBA-4216-A2FF-E1D323CEC4FE}"/>
                </a:ext>
              </a:extLst>
            </p:cNvPr>
            <p:cNvCxnSpPr>
              <a:cxnSpLocks/>
            </p:cNvCxnSpPr>
            <p:nvPr/>
          </p:nvCxnSpPr>
          <p:spPr>
            <a:xfrm>
              <a:off x="7499648" y="553193"/>
              <a:ext cx="11469" cy="1095653"/>
            </a:xfrm>
            <a:prstGeom prst="line">
              <a:avLst/>
            </a:prstGeom>
            <a:grpFill/>
            <a:ln w="38100">
              <a:solidFill>
                <a:srgbClr val="352B2B"/>
              </a:solidFill>
            </a:ln>
          </p:spPr>
          <p:style>
            <a:lnRef idx="1">
              <a:schemeClr val="accent1"/>
            </a:lnRef>
            <a:fillRef idx="0">
              <a:schemeClr val="accent1"/>
            </a:fillRef>
            <a:effectRef idx="0">
              <a:schemeClr val="accent1"/>
            </a:effectRef>
            <a:fontRef idx="minor">
              <a:schemeClr val="tx1"/>
            </a:fontRef>
          </p:style>
        </p:cxnSp>
        <p:grpSp>
          <p:nvGrpSpPr>
            <p:cNvPr id="109" name="Group 102">
              <a:extLst>
                <a:ext uri="{FF2B5EF4-FFF2-40B4-BE49-F238E27FC236}">
                  <a16:creationId xmlns="" xmlns:a16="http://schemas.microsoft.com/office/drawing/2014/main" id="{1950E95F-9776-4D37-96FD-636742FD515F}"/>
                </a:ext>
              </a:extLst>
            </p:cNvPr>
            <p:cNvGrpSpPr/>
            <p:nvPr/>
          </p:nvGrpSpPr>
          <p:grpSpPr>
            <a:xfrm>
              <a:off x="6984862" y="240100"/>
              <a:ext cx="807662" cy="523776"/>
              <a:chOff x="11072892" y="4862681"/>
              <a:chExt cx="807662" cy="523776"/>
            </a:xfrm>
            <a:grpFill/>
          </p:grpSpPr>
          <p:sp>
            <p:nvSpPr>
              <p:cNvPr id="396" name="Oval 395">
                <a:extLst>
                  <a:ext uri="{FF2B5EF4-FFF2-40B4-BE49-F238E27FC236}">
                    <a16:creationId xmlns="" xmlns:a16="http://schemas.microsoft.com/office/drawing/2014/main" id="{BDA8ACDF-CD65-4849-A1FF-1CF38DCEC065}"/>
                  </a:ext>
                </a:extLst>
              </p:cNvPr>
              <p:cNvSpPr/>
              <p:nvPr/>
            </p:nvSpPr>
            <p:spPr>
              <a:xfrm>
                <a:off x="11072892" y="4876949"/>
                <a:ext cx="509508" cy="50950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 xmlns:a16="http://schemas.microsoft.com/office/drawing/2014/main" id="{EB9BA2D1-8D70-4FB8-9D2B-165457AAF176}"/>
                  </a:ext>
                </a:extLst>
              </p:cNvPr>
              <p:cNvSpPr/>
              <p:nvPr/>
            </p:nvSpPr>
            <p:spPr>
              <a:xfrm>
                <a:off x="11511478" y="4862681"/>
                <a:ext cx="369076" cy="3690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0" name="Group 103">
              <a:extLst>
                <a:ext uri="{FF2B5EF4-FFF2-40B4-BE49-F238E27FC236}">
                  <a16:creationId xmlns="" xmlns:a16="http://schemas.microsoft.com/office/drawing/2014/main" id="{9108B21C-D8A9-48B0-A1E3-F7F752862E9F}"/>
                </a:ext>
              </a:extLst>
            </p:cNvPr>
            <p:cNvGrpSpPr/>
            <p:nvPr/>
          </p:nvGrpSpPr>
          <p:grpSpPr>
            <a:xfrm rot="6310623">
              <a:off x="7510094" y="822683"/>
              <a:ext cx="335963" cy="266735"/>
              <a:chOff x="7125585" y="925083"/>
              <a:chExt cx="335963" cy="266735"/>
            </a:xfrm>
            <a:grpFill/>
          </p:grpSpPr>
          <p:cxnSp>
            <p:nvCxnSpPr>
              <p:cNvPr id="394" name="Straight Connector 393">
                <a:extLst>
                  <a:ext uri="{FF2B5EF4-FFF2-40B4-BE49-F238E27FC236}">
                    <a16:creationId xmlns="" xmlns:a16="http://schemas.microsoft.com/office/drawing/2014/main" id="{578ADECA-6390-4EA0-967B-EFD567845F12}"/>
                  </a:ext>
                </a:extLst>
              </p:cNvPr>
              <p:cNvCxnSpPr>
                <a:cxnSpLocks/>
              </p:cNvCxnSpPr>
              <p:nvPr/>
            </p:nvCxnSpPr>
            <p:spPr>
              <a:xfrm flipH="1" flipV="1">
                <a:off x="7320539" y="1101943"/>
                <a:ext cx="141009" cy="89875"/>
              </a:xfrm>
              <a:prstGeom prst="line">
                <a:avLst/>
              </a:prstGeom>
              <a:grpFill/>
              <a:ln w="28575">
                <a:solidFill>
                  <a:srgbClr val="352B2B"/>
                </a:solidFill>
              </a:ln>
            </p:spPr>
            <p:style>
              <a:lnRef idx="1">
                <a:schemeClr val="accent1"/>
              </a:lnRef>
              <a:fillRef idx="0">
                <a:schemeClr val="accent1"/>
              </a:fillRef>
              <a:effectRef idx="0">
                <a:schemeClr val="accent1"/>
              </a:effectRef>
              <a:fontRef idx="minor">
                <a:schemeClr val="tx1"/>
              </a:fontRef>
            </p:style>
          </p:cxnSp>
          <p:sp>
            <p:nvSpPr>
              <p:cNvPr id="395" name="Oval 394">
                <a:extLst>
                  <a:ext uri="{FF2B5EF4-FFF2-40B4-BE49-F238E27FC236}">
                    <a16:creationId xmlns="" xmlns:a16="http://schemas.microsoft.com/office/drawing/2014/main" id="{2D7D13D6-E5A9-4937-923C-C61623EB6BA5}"/>
                  </a:ext>
                </a:extLst>
              </p:cNvPr>
              <p:cNvSpPr/>
              <p:nvPr/>
            </p:nvSpPr>
            <p:spPr>
              <a:xfrm>
                <a:off x="7125585" y="925083"/>
                <a:ext cx="243056" cy="2430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61" name="Freeform: Shape 27">
            <a:extLst>
              <a:ext uri="{FF2B5EF4-FFF2-40B4-BE49-F238E27FC236}">
                <a16:creationId xmlns="" xmlns:a16="http://schemas.microsoft.com/office/drawing/2014/main" id="{65B5CD44-6F09-44AC-A6B8-9BDA7934C749}"/>
              </a:ext>
            </a:extLst>
          </p:cNvPr>
          <p:cNvSpPr/>
          <p:nvPr/>
        </p:nvSpPr>
        <p:spPr>
          <a:xfrm>
            <a:off x="8051014" y="6420726"/>
            <a:ext cx="682880" cy="428492"/>
          </a:xfrm>
          <a:custGeom>
            <a:avLst/>
            <a:gdLst>
              <a:gd name="connsiteX0" fmla="*/ 476250 w 952500"/>
              <a:gd name="connsiteY0" fmla="*/ 0 h 476250"/>
              <a:gd name="connsiteX1" fmla="*/ 952500 w 952500"/>
              <a:gd name="connsiteY1" fmla="*/ 476250 h 476250"/>
              <a:gd name="connsiteX2" fmla="*/ 0 w 952500"/>
              <a:gd name="connsiteY2" fmla="*/ 476250 h 476250"/>
              <a:gd name="connsiteX3" fmla="*/ 476250 w 952500"/>
              <a:gd name="connsiteY3" fmla="*/ 0 h 476250"/>
            </a:gdLst>
            <a:ahLst/>
            <a:cxnLst>
              <a:cxn ang="0">
                <a:pos x="connsiteX0" y="connsiteY0"/>
              </a:cxn>
              <a:cxn ang="0">
                <a:pos x="connsiteX1" y="connsiteY1"/>
              </a:cxn>
              <a:cxn ang="0">
                <a:pos x="connsiteX2" y="connsiteY2"/>
              </a:cxn>
              <a:cxn ang="0">
                <a:pos x="connsiteX3" y="connsiteY3"/>
              </a:cxn>
            </a:cxnLst>
            <a:rect l="l" t="t" r="r" b="b"/>
            <a:pathLst>
              <a:path w="952500" h="476250">
                <a:moveTo>
                  <a:pt x="476250" y="0"/>
                </a:moveTo>
                <a:cubicBezTo>
                  <a:pt x="739276" y="0"/>
                  <a:pt x="952500" y="213224"/>
                  <a:pt x="952500" y="476250"/>
                </a:cubicBezTo>
                <a:lnTo>
                  <a:pt x="0" y="476250"/>
                </a:lnTo>
                <a:cubicBezTo>
                  <a:pt x="0" y="213224"/>
                  <a:pt x="213224" y="0"/>
                  <a:pt x="476250"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Freeform: Shape 29">
            <a:extLst>
              <a:ext uri="{FF2B5EF4-FFF2-40B4-BE49-F238E27FC236}">
                <a16:creationId xmlns="" xmlns:a16="http://schemas.microsoft.com/office/drawing/2014/main" id="{642F2747-E0FE-4F72-86C3-097C4712B6E8}"/>
              </a:ext>
            </a:extLst>
          </p:cNvPr>
          <p:cNvSpPr/>
          <p:nvPr/>
        </p:nvSpPr>
        <p:spPr>
          <a:xfrm>
            <a:off x="8601720" y="6413848"/>
            <a:ext cx="542280" cy="444152"/>
          </a:xfrm>
          <a:custGeom>
            <a:avLst/>
            <a:gdLst>
              <a:gd name="connsiteX0" fmla="*/ 491094 w 752468"/>
              <a:gd name="connsiteY0" fmla="*/ 0 h 402984"/>
              <a:gd name="connsiteX1" fmla="*/ 682250 w 752468"/>
              <a:gd name="connsiteY1" fmla="*/ 31669 h 402984"/>
              <a:gd name="connsiteX2" fmla="*/ 752468 w 752468"/>
              <a:gd name="connsiteY2" fmla="*/ 62944 h 402984"/>
              <a:gd name="connsiteX3" fmla="*/ 752468 w 752468"/>
              <a:gd name="connsiteY3" fmla="*/ 402984 h 402984"/>
              <a:gd name="connsiteX4" fmla="*/ 0 w 752468"/>
              <a:gd name="connsiteY4" fmla="*/ 402984 h 402984"/>
              <a:gd name="connsiteX5" fmla="*/ 491094 w 752468"/>
              <a:gd name="connsiteY5" fmla="*/ 0 h 402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2468" h="402984">
                <a:moveTo>
                  <a:pt x="491094" y="0"/>
                </a:moveTo>
                <a:cubicBezTo>
                  <a:pt x="558900" y="0"/>
                  <a:pt x="623496" y="11277"/>
                  <a:pt x="682250" y="31669"/>
                </a:cubicBezTo>
                <a:lnTo>
                  <a:pt x="752468" y="62944"/>
                </a:lnTo>
                <a:lnTo>
                  <a:pt x="752468" y="402984"/>
                </a:lnTo>
                <a:lnTo>
                  <a:pt x="0" y="402984"/>
                </a:lnTo>
                <a:cubicBezTo>
                  <a:pt x="0" y="180422"/>
                  <a:pt x="219870" y="0"/>
                  <a:pt x="491094" y="0"/>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1" name="Group 463"/>
          <p:cNvGrpSpPr/>
          <p:nvPr/>
        </p:nvGrpSpPr>
        <p:grpSpPr>
          <a:xfrm>
            <a:off x="2357422" y="4643446"/>
            <a:ext cx="642942" cy="2214554"/>
            <a:chOff x="2357422" y="4643446"/>
            <a:chExt cx="642942" cy="2214554"/>
          </a:xfrm>
        </p:grpSpPr>
        <p:grpSp>
          <p:nvGrpSpPr>
            <p:cNvPr id="112" name="Group 97"/>
            <p:cNvGrpSpPr/>
            <p:nvPr/>
          </p:nvGrpSpPr>
          <p:grpSpPr>
            <a:xfrm>
              <a:off x="2357422" y="4643446"/>
              <a:ext cx="642942" cy="2214554"/>
              <a:chOff x="2214546" y="4643446"/>
              <a:chExt cx="642942" cy="2071678"/>
            </a:xfrm>
            <a:solidFill>
              <a:schemeClr val="accent6">
                <a:lumMod val="75000"/>
              </a:schemeClr>
            </a:solidFill>
          </p:grpSpPr>
          <p:sp>
            <p:nvSpPr>
              <p:cNvPr id="76" name="Rectangle 75"/>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13" name="Group 96"/>
              <p:cNvGrpSpPr/>
              <p:nvPr/>
            </p:nvGrpSpPr>
            <p:grpSpPr>
              <a:xfrm>
                <a:off x="2357422" y="4929198"/>
                <a:ext cx="357190" cy="1617355"/>
                <a:chOff x="2428860" y="4929198"/>
                <a:chExt cx="357190" cy="1617355"/>
              </a:xfrm>
              <a:grpFill/>
            </p:grpSpPr>
            <p:grpSp>
              <p:nvGrpSpPr>
                <p:cNvPr id="114" name="Group 80"/>
                <p:cNvGrpSpPr/>
                <p:nvPr/>
              </p:nvGrpSpPr>
              <p:grpSpPr>
                <a:xfrm>
                  <a:off x="2428860" y="4929198"/>
                  <a:ext cx="357190" cy="188595"/>
                  <a:chOff x="2428860" y="4929198"/>
                  <a:chExt cx="357190" cy="188595"/>
                </a:xfrm>
                <a:grpFill/>
              </p:grpSpPr>
              <p:sp>
                <p:nvSpPr>
                  <p:cNvPr id="78" name="Rounded Rectangle 7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Rounded Rectangle 7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5" name="Group 81"/>
                <p:cNvGrpSpPr/>
                <p:nvPr/>
              </p:nvGrpSpPr>
              <p:grpSpPr>
                <a:xfrm>
                  <a:off x="2428860" y="5214950"/>
                  <a:ext cx="357190" cy="188595"/>
                  <a:chOff x="2428860" y="4929198"/>
                  <a:chExt cx="357190" cy="188595"/>
                </a:xfrm>
                <a:grpFill/>
              </p:grpSpPr>
              <p:sp>
                <p:nvSpPr>
                  <p:cNvPr id="83" name="Rounded Rectangle 82"/>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ounded Rectangle 83"/>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6" name="Group 84"/>
                <p:cNvGrpSpPr/>
                <p:nvPr/>
              </p:nvGrpSpPr>
              <p:grpSpPr>
                <a:xfrm>
                  <a:off x="2428860" y="5500702"/>
                  <a:ext cx="357190" cy="188595"/>
                  <a:chOff x="2428860" y="4929198"/>
                  <a:chExt cx="357190" cy="188595"/>
                </a:xfrm>
                <a:grpFill/>
              </p:grpSpPr>
              <p:sp>
                <p:nvSpPr>
                  <p:cNvPr id="86" name="Rounded Rectangle 8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Rounded Rectangle 8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8" name="Group 87"/>
                <p:cNvGrpSpPr/>
                <p:nvPr/>
              </p:nvGrpSpPr>
              <p:grpSpPr>
                <a:xfrm>
                  <a:off x="2428860" y="5786454"/>
                  <a:ext cx="357190" cy="188595"/>
                  <a:chOff x="2428860" y="4929198"/>
                  <a:chExt cx="357190" cy="188595"/>
                </a:xfrm>
                <a:grpFill/>
              </p:grpSpPr>
              <p:sp>
                <p:nvSpPr>
                  <p:cNvPr id="89" name="Rounded Rectangle 88"/>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Rounded Rectangle 89"/>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19" name="Group 90"/>
                <p:cNvGrpSpPr/>
                <p:nvPr/>
              </p:nvGrpSpPr>
              <p:grpSpPr>
                <a:xfrm>
                  <a:off x="2428860" y="6072206"/>
                  <a:ext cx="357190" cy="188595"/>
                  <a:chOff x="2428860" y="4929198"/>
                  <a:chExt cx="357190" cy="188595"/>
                </a:xfrm>
                <a:grpFill/>
              </p:grpSpPr>
              <p:sp>
                <p:nvSpPr>
                  <p:cNvPr id="92" name="Rounded Rectangle 9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0" name="Group 93"/>
                <p:cNvGrpSpPr/>
                <p:nvPr/>
              </p:nvGrpSpPr>
              <p:grpSpPr>
                <a:xfrm>
                  <a:off x="2428860" y="6357958"/>
                  <a:ext cx="357190" cy="188595"/>
                  <a:chOff x="2428860" y="4929198"/>
                  <a:chExt cx="357190" cy="188595"/>
                </a:xfrm>
                <a:grpFill/>
              </p:grpSpPr>
              <p:sp>
                <p:nvSpPr>
                  <p:cNvPr id="95" name="Rounded Rectangle 94"/>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Rounded Rectangle 95"/>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463" name="Rounded Rectangle 46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68" name="Round Same Side Corner Rectangle 467"/>
          <p:cNvSpPr/>
          <p:nvPr/>
        </p:nvSpPr>
        <p:spPr>
          <a:xfrm>
            <a:off x="5572132" y="3643314"/>
            <a:ext cx="142876" cy="642942"/>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 Same Side Corner Rectangle 466"/>
          <p:cNvSpPr/>
          <p:nvPr/>
        </p:nvSpPr>
        <p:spPr>
          <a:xfrm>
            <a:off x="5357818" y="4429108"/>
            <a:ext cx="571504" cy="2428892"/>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9" name="Round Same Side Corner Rectangle 468"/>
          <p:cNvSpPr/>
          <p:nvPr/>
        </p:nvSpPr>
        <p:spPr>
          <a:xfrm>
            <a:off x="5429256" y="4000504"/>
            <a:ext cx="428628" cy="571504"/>
          </a:xfrm>
          <a:prstGeom prst="round2SameRect">
            <a:avLst>
              <a:gd name="adj1" fmla="val 50000"/>
              <a:gd name="adj2"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2" name="Group 489"/>
          <p:cNvGrpSpPr/>
          <p:nvPr/>
        </p:nvGrpSpPr>
        <p:grpSpPr>
          <a:xfrm>
            <a:off x="5572132" y="4572008"/>
            <a:ext cx="163799" cy="556871"/>
            <a:chOff x="3786182" y="1714488"/>
            <a:chExt cx="163799" cy="556871"/>
          </a:xfrm>
        </p:grpSpPr>
        <p:grpSp>
          <p:nvGrpSpPr>
            <p:cNvPr id="123" name="Group 136">
              <a:extLst>
                <a:ext uri="{FF2B5EF4-FFF2-40B4-BE49-F238E27FC236}">
                  <a16:creationId xmlns="" xmlns:a16="http://schemas.microsoft.com/office/drawing/2014/main" id="{9B8BA1E5-8264-4B1B-B70B-1F3ADB33DB19}"/>
                </a:ext>
              </a:extLst>
            </p:cNvPr>
            <p:cNvGrpSpPr/>
            <p:nvPr/>
          </p:nvGrpSpPr>
          <p:grpSpPr>
            <a:xfrm>
              <a:off x="3786182" y="1714488"/>
              <a:ext cx="163799" cy="128243"/>
              <a:chOff x="4881750" y="4794239"/>
              <a:chExt cx="387154" cy="149685"/>
            </a:xfrm>
            <a:solidFill>
              <a:schemeClr val="tx1"/>
            </a:solidFill>
          </p:grpSpPr>
          <p:sp>
            <p:nvSpPr>
              <p:cNvPr id="348" name="Rectangle 347">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4" name="Group 136">
              <a:extLst>
                <a:ext uri="{FF2B5EF4-FFF2-40B4-BE49-F238E27FC236}">
                  <a16:creationId xmlns="" xmlns:a16="http://schemas.microsoft.com/office/drawing/2014/main" id="{9B8BA1E5-8264-4B1B-B70B-1F3ADB33DB19}"/>
                </a:ext>
              </a:extLst>
            </p:cNvPr>
            <p:cNvGrpSpPr/>
            <p:nvPr/>
          </p:nvGrpSpPr>
          <p:grpSpPr>
            <a:xfrm>
              <a:off x="3786182" y="1928802"/>
              <a:ext cx="163799" cy="128243"/>
              <a:chOff x="4881750" y="4794239"/>
              <a:chExt cx="387154" cy="149685"/>
            </a:xfrm>
            <a:solidFill>
              <a:schemeClr val="tx1"/>
            </a:solidFill>
          </p:grpSpPr>
          <p:sp>
            <p:nvSpPr>
              <p:cNvPr id="471" name="Rectangle 470">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36">
              <a:extLst>
                <a:ext uri="{FF2B5EF4-FFF2-40B4-BE49-F238E27FC236}">
                  <a16:creationId xmlns="" xmlns:a16="http://schemas.microsoft.com/office/drawing/2014/main" id="{9B8BA1E5-8264-4B1B-B70B-1F3ADB33DB19}"/>
                </a:ext>
              </a:extLst>
            </p:cNvPr>
            <p:cNvGrpSpPr/>
            <p:nvPr/>
          </p:nvGrpSpPr>
          <p:grpSpPr>
            <a:xfrm>
              <a:off x="3786182" y="2143116"/>
              <a:ext cx="163799" cy="128243"/>
              <a:chOff x="4881750" y="4794239"/>
              <a:chExt cx="387154" cy="149685"/>
            </a:xfrm>
            <a:solidFill>
              <a:schemeClr val="tx1"/>
            </a:solidFill>
          </p:grpSpPr>
          <p:sp>
            <p:nvSpPr>
              <p:cNvPr id="475" name="Rectangle 474">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36">
            <a:extLst>
              <a:ext uri="{FF2B5EF4-FFF2-40B4-BE49-F238E27FC236}">
                <a16:creationId xmlns="" xmlns:a16="http://schemas.microsoft.com/office/drawing/2014/main" id="{9B8BA1E5-8264-4B1B-B70B-1F3ADB33DB19}"/>
              </a:ext>
            </a:extLst>
          </p:cNvPr>
          <p:cNvGrpSpPr/>
          <p:nvPr/>
        </p:nvGrpSpPr>
        <p:grpSpPr>
          <a:xfrm>
            <a:off x="5572132" y="4286256"/>
            <a:ext cx="163799" cy="128243"/>
            <a:chOff x="4881750" y="4794239"/>
            <a:chExt cx="387154" cy="149685"/>
          </a:xfrm>
          <a:solidFill>
            <a:schemeClr val="tx1"/>
          </a:solidFill>
        </p:grpSpPr>
        <p:sp>
          <p:nvSpPr>
            <p:cNvPr id="479" name="Rectangle 478">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6">
            <a:extLst>
              <a:ext uri="{FF2B5EF4-FFF2-40B4-BE49-F238E27FC236}">
                <a16:creationId xmlns="" xmlns:a16="http://schemas.microsoft.com/office/drawing/2014/main" id="{9B8BA1E5-8264-4B1B-B70B-1F3ADB33DB19}"/>
              </a:ext>
            </a:extLst>
          </p:cNvPr>
          <p:cNvGrpSpPr/>
          <p:nvPr/>
        </p:nvGrpSpPr>
        <p:grpSpPr>
          <a:xfrm>
            <a:off x="5572132" y="4071942"/>
            <a:ext cx="163799" cy="128243"/>
            <a:chOff x="4881750" y="4794239"/>
            <a:chExt cx="387154" cy="149685"/>
          </a:xfrm>
          <a:solidFill>
            <a:schemeClr val="tx1"/>
          </a:solidFill>
        </p:grpSpPr>
        <p:sp>
          <p:nvSpPr>
            <p:cNvPr id="483" name="Rectangle 482">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490"/>
          <p:cNvGrpSpPr/>
          <p:nvPr/>
        </p:nvGrpSpPr>
        <p:grpSpPr>
          <a:xfrm>
            <a:off x="5572132" y="5214950"/>
            <a:ext cx="163799" cy="556871"/>
            <a:chOff x="3786182" y="1714488"/>
            <a:chExt cx="163799" cy="556871"/>
          </a:xfrm>
        </p:grpSpPr>
        <p:grpSp>
          <p:nvGrpSpPr>
            <p:cNvPr id="134" name="Group 136">
              <a:extLst>
                <a:ext uri="{FF2B5EF4-FFF2-40B4-BE49-F238E27FC236}">
                  <a16:creationId xmlns="" xmlns:a16="http://schemas.microsoft.com/office/drawing/2014/main" id="{9B8BA1E5-8264-4B1B-B70B-1F3ADB33DB19}"/>
                </a:ext>
              </a:extLst>
            </p:cNvPr>
            <p:cNvGrpSpPr/>
            <p:nvPr/>
          </p:nvGrpSpPr>
          <p:grpSpPr>
            <a:xfrm>
              <a:off x="3786209" y="1714490"/>
              <a:ext cx="163801" cy="128243"/>
              <a:chOff x="4881750" y="4794239"/>
              <a:chExt cx="387154" cy="149685"/>
            </a:xfrm>
            <a:solidFill>
              <a:schemeClr val="tx1"/>
            </a:solidFill>
          </p:grpSpPr>
          <p:sp>
            <p:nvSpPr>
              <p:cNvPr id="501" name="Rectangle 500">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6">
              <a:extLst>
                <a:ext uri="{FF2B5EF4-FFF2-40B4-BE49-F238E27FC236}">
                  <a16:creationId xmlns="" xmlns:a16="http://schemas.microsoft.com/office/drawing/2014/main" id="{9B8BA1E5-8264-4B1B-B70B-1F3ADB33DB19}"/>
                </a:ext>
              </a:extLst>
            </p:cNvPr>
            <p:cNvGrpSpPr/>
            <p:nvPr/>
          </p:nvGrpSpPr>
          <p:grpSpPr>
            <a:xfrm>
              <a:off x="3786209" y="1928804"/>
              <a:ext cx="163801" cy="128243"/>
              <a:chOff x="4881750" y="4794239"/>
              <a:chExt cx="387154" cy="149685"/>
            </a:xfrm>
            <a:solidFill>
              <a:schemeClr val="tx1"/>
            </a:solidFill>
          </p:grpSpPr>
          <p:sp>
            <p:nvSpPr>
              <p:cNvPr id="498" name="Rectangle 497">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6">
              <a:extLst>
                <a:ext uri="{FF2B5EF4-FFF2-40B4-BE49-F238E27FC236}">
                  <a16:creationId xmlns="" xmlns:a16="http://schemas.microsoft.com/office/drawing/2014/main" id="{9B8BA1E5-8264-4B1B-B70B-1F3ADB33DB19}"/>
                </a:ext>
              </a:extLst>
            </p:cNvPr>
            <p:cNvGrpSpPr/>
            <p:nvPr/>
          </p:nvGrpSpPr>
          <p:grpSpPr>
            <a:xfrm>
              <a:off x="3786209" y="2143118"/>
              <a:ext cx="163801" cy="128243"/>
              <a:chOff x="4881750" y="4794239"/>
              <a:chExt cx="387154" cy="149685"/>
            </a:xfrm>
            <a:solidFill>
              <a:schemeClr val="tx1"/>
            </a:solidFill>
          </p:grpSpPr>
          <p:sp>
            <p:nvSpPr>
              <p:cNvPr id="495" name="Rectangle 494">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503"/>
          <p:cNvGrpSpPr/>
          <p:nvPr/>
        </p:nvGrpSpPr>
        <p:grpSpPr>
          <a:xfrm>
            <a:off x="5572132" y="5857892"/>
            <a:ext cx="163799" cy="556871"/>
            <a:chOff x="3786182" y="1714488"/>
            <a:chExt cx="163799" cy="556871"/>
          </a:xfrm>
        </p:grpSpPr>
        <p:grpSp>
          <p:nvGrpSpPr>
            <p:cNvPr id="148" name="Group 136">
              <a:extLst>
                <a:ext uri="{FF2B5EF4-FFF2-40B4-BE49-F238E27FC236}">
                  <a16:creationId xmlns="" xmlns:a16="http://schemas.microsoft.com/office/drawing/2014/main" id="{9B8BA1E5-8264-4B1B-B70B-1F3ADB33DB19}"/>
                </a:ext>
              </a:extLst>
            </p:cNvPr>
            <p:cNvGrpSpPr/>
            <p:nvPr/>
          </p:nvGrpSpPr>
          <p:grpSpPr>
            <a:xfrm>
              <a:off x="3786211" y="1714492"/>
              <a:ext cx="163801" cy="128243"/>
              <a:chOff x="4881750" y="4794239"/>
              <a:chExt cx="387154" cy="149685"/>
            </a:xfrm>
            <a:solidFill>
              <a:schemeClr val="tx1"/>
            </a:solidFill>
          </p:grpSpPr>
          <p:sp>
            <p:nvSpPr>
              <p:cNvPr id="514" name="Rectangle 513">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36">
              <a:extLst>
                <a:ext uri="{FF2B5EF4-FFF2-40B4-BE49-F238E27FC236}">
                  <a16:creationId xmlns="" xmlns:a16="http://schemas.microsoft.com/office/drawing/2014/main" id="{9B8BA1E5-8264-4B1B-B70B-1F3ADB33DB19}"/>
                </a:ext>
              </a:extLst>
            </p:cNvPr>
            <p:cNvGrpSpPr/>
            <p:nvPr/>
          </p:nvGrpSpPr>
          <p:grpSpPr>
            <a:xfrm>
              <a:off x="3786211" y="1928806"/>
              <a:ext cx="163801" cy="128243"/>
              <a:chOff x="4881750" y="4794239"/>
              <a:chExt cx="387154" cy="149685"/>
            </a:xfrm>
            <a:solidFill>
              <a:schemeClr val="tx1"/>
            </a:solidFill>
          </p:grpSpPr>
          <p:sp>
            <p:nvSpPr>
              <p:cNvPr id="511" name="Rectangle 510">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36">
              <a:extLst>
                <a:ext uri="{FF2B5EF4-FFF2-40B4-BE49-F238E27FC236}">
                  <a16:creationId xmlns="" xmlns:a16="http://schemas.microsoft.com/office/drawing/2014/main" id="{9B8BA1E5-8264-4B1B-B70B-1F3ADB33DB19}"/>
                </a:ext>
              </a:extLst>
            </p:cNvPr>
            <p:cNvGrpSpPr/>
            <p:nvPr/>
          </p:nvGrpSpPr>
          <p:grpSpPr>
            <a:xfrm>
              <a:off x="3786211" y="2143120"/>
              <a:ext cx="163801" cy="128243"/>
              <a:chOff x="4881750" y="4794239"/>
              <a:chExt cx="387154" cy="149685"/>
            </a:xfrm>
            <a:solidFill>
              <a:schemeClr val="tx1"/>
            </a:solidFill>
          </p:grpSpPr>
          <p:sp>
            <p:nvSpPr>
              <p:cNvPr id="508" name="Rectangle 507">
                <a:extLst>
                  <a:ext uri="{FF2B5EF4-FFF2-40B4-BE49-F238E27FC236}">
                    <a16:creationId xmlns="" xmlns:a16="http://schemas.microsoft.com/office/drawing/2014/main" id="{58E4F391-7B52-42C0-9B6A-84D9210A6A59}"/>
                  </a:ext>
                </a:extLst>
              </p:cNvPr>
              <p:cNvSpPr/>
              <p:nvPr/>
            </p:nvSpPr>
            <p:spPr>
              <a:xfrm>
                <a:off x="4881750" y="4794241"/>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a:extLst>
                  <a:ext uri="{FF2B5EF4-FFF2-40B4-BE49-F238E27FC236}">
                    <a16:creationId xmlns="" xmlns:a16="http://schemas.microsoft.com/office/drawing/2014/main" id="{EF14710F-C8D4-452C-849B-8E261AC30746}"/>
                  </a:ext>
                </a:extLst>
              </p:cNvPr>
              <p:cNvSpPr/>
              <p:nvPr/>
            </p:nvSpPr>
            <p:spPr>
              <a:xfrm>
                <a:off x="5032082" y="4794240"/>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139">
                <a:extLst>
                  <a:ext uri="{FF2B5EF4-FFF2-40B4-BE49-F238E27FC236}">
                    <a16:creationId xmlns="" xmlns:a16="http://schemas.microsoft.com/office/drawing/2014/main" id="{7A81CFF0-D838-436C-89D2-1E1C71A5F06C}"/>
                  </a:ext>
                </a:extLst>
              </p:cNvPr>
              <p:cNvSpPr/>
              <p:nvPr/>
            </p:nvSpPr>
            <p:spPr>
              <a:xfrm>
                <a:off x="5182414" y="4794239"/>
                <a:ext cx="86490" cy="1496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1" name="Group 546"/>
          <p:cNvGrpSpPr/>
          <p:nvPr/>
        </p:nvGrpSpPr>
        <p:grpSpPr>
          <a:xfrm>
            <a:off x="6072198" y="2928934"/>
            <a:ext cx="785818" cy="3929066"/>
            <a:chOff x="6072198" y="2928934"/>
            <a:chExt cx="785818" cy="3929066"/>
          </a:xfrm>
        </p:grpSpPr>
        <p:sp>
          <p:nvSpPr>
            <p:cNvPr id="518" name="Round Same Side Corner Rectangle 517"/>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2" name="Group 527"/>
            <p:cNvGrpSpPr/>
            <p:nvPr/>
          </p:nvGrpSpPr>
          <p:grpSpPr>
            <a:xfrm>
              <a:off x="6215074" y="5500702"/>
              <a:ext cx="500066" cy="928694"/>
              <a:chOff x="6286512" y="3143248"/>
              <a:chExt cx="500066" cy="928694"/>
            </a:xfrm>
          </p:grpSpPr>
          <p:grpSp>
            <p:nvGrpSpPr>
              <p:cNvPr id="162" name="Group 522"/>
              <p:cNvGrpSpPr/>
              <p:nvPr/>
            </p:nvGrpSpPr>
            <p:grpSpPr>
              <a:xfrm>
                <a:off x="6286512" y="3143248"/>
                <a:ext cx="500066" cy="357190"/>
                <a:chOff x="4429124" y="1214422"/>
                <a:chExt cx="500066" cy="357190"/>
              </a:xfrm>
            </p:grpSpPr>
            <p:sp>
              <p:nvSpPr>
                <p:cNvPr id="520" name="Rectangle 519"/>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1" name="Rectangle 520"/>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2" name="Rectangle 521"/>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3" name="Group 523"/>
              <p:cNvGrpSpPr/>
              <p:nvPr/>
            </p:nvGrpSpPr>
            <p:grpSpPr>
              <a:xfrm>
                <a:off x="6286512" y="3714752"/>
                <a:ext cx="500066" cy="357190"/>
                <a:chOff x="4429124" y="1214422"/>
                <a:chExt cx="500066" cy="357190"/>
              </a:xfrm>
            </p:grpSpPr>
            <p:sp>
              <p:nvSpPr>
                <p:cNvPr id="525" name="Rectangle 52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6" name="Rectangle 52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7" name="Rectangle 52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64" name="Group 528"/>
            <p:cNvGrpSpPr/>
            <p:nvPr/>
          </p:nvGrpSpPr>
          <p:grpSpPr>
            <a:xfrm>
              <a:off x="6215074" y="3286124"/>
              <a:ext cx="500066" cy="928694"/>
              <a:chOff x="6286512" y="3143248"/>
              <a:chExt cx="500066" cy="928694"/>
            </a:xfrm>
          </p:grpSpPr>
          <p:grpSp>
            <p:nvGrpSpPr>
              <p:cNvPr id="165" name="Group 522"/>
              <p:cNvGrpSpPr/>
              <p:nvPr/>
            </p:nvGrpSpPr>
            <p:grpSpPr>
              <a:xfrm>
                <a:off x="6286512" y="3143248"/>
                <a:ext cx="500066" cy="357190"/>
                <a:chOff x="4429124" y="1214422"/>
                <a:chExt cx="500066" cy="357190"/>
              </a:xfrm>
            </p:grpSpPr>
            <p:sp>
              <p:nvSpPr>
                <p:cNvPr id="535" name="Rectangle 534"/>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6" name="Rectangle 535"/>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7" name="Rectangle 536"/>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75" name="Group 523"/>
              <p:cNvGrpSpPr/>
              <p:nvPr/>
            </p:nvGrpSpPr>
            <p:grpSpPr>
              <a:xfrm>
                <a:off x="6286512" y="3714752"/>
                <a:ext cx="500066" cy="357190"/>
                <a:chOff x="4429124" y="1214422"/>
                <a:chExt cx="500066" cy="357190"/>
              </a:xfrm>
            </p:grpSpPr>
            <p:sp>
              <p:nvSpPr>
                <p:cNvPr id="532" name="Rectangle 53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3" name="Rectangle 53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4" name="Rectangle 53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76" name="Group 537"/>
            <p:cNvGrpSpPr/>
            <p:nvPr/>
          </p:nvGrpSpPr>
          <p:grpSpPr>
            <a:xfrm>
              <a:off x="6215074" y="4429132"/>
              <a:ext cx="500066" cy="928694"/>
              <a:chOff x="6286512" y="3143248"/>
              <a:chExt cx="500066" cy="928694"/>
            </a:xfrm>
          </p:grpSpPr>
          <p:grpSp>
            <p:nvGrpSpPr>
              <p:cNvPr id="177" name="Group 522"/>
              <p:cNvGrpSpPr/>
              <p:nvPr/>
            </p:nvGrpSpPr>
            <p:grpSpPr>
              <a:xfrm>
                <a:off x="6286512" y="3143248"/>
                <a:ext cx="500066" cy="357190"/>
                <a:chOff x="4429124" y="1214422"/>
                <a:chExt cx="500066" cy="357190"/>
              </a:xfrm>
            </p:grpSpPr>
            <p:sp>
              <p:nvSpPr>
                <p:cNvPr id="544" name="Rectangle 5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5" name="Rectangle 5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6" name="Rectangle 5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0" name="Group 523"/>
              <p:cNvGrpSpPr/>
              <p:nvPr/>
            </p:nvGrpSpPr>
            <p:grpSpPr>
              <a:xfrm>
                <a:off x="6286512" y="3714752"/>
                <a:ext cx="500066" cy="357190"/>
                <a:chOff x="4429124" y="1214422"/>
                <a:chExt cx="500066" cy="357190"/>
              </a:xfrm>
            </p:grpSpPr>
            <p:sp>
              <p:nvSpPr>
                <p:cNvPr id="541" name="Rectangle 5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2" name="Rectangle 5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3" name="Rectangle 5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48" name="Round Same Side Corner Rectangle 547"/>
          <p:cNvSpPr/>
          <p:nvPr/>
        </p:nvSpPr>
        <p:spPr>
          <a:xfrm>
            <a:off x="7215206"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9" name="Round Same Side Corner Rectangle 548"/>
          <p:cNvSpPr/>
          <p:nvPr/>
        </p:nvSpPr>
        <p:spPr>
          <a:xfrm>
            <a:off x="5214942"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0" name="Rectangle 549"/>
          <p:cNvSpPr/>
          <p:nvPr/>
        </p:nvSpPr>
        <p:spPr>
          <a:xfrm>
            <a:off x="5214942" y="6357958"/>
            <a:ext cx="207170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1" name="Oval 550"/>
          <p:cNvSpPr/>
          <p:nvPr/>
        </p:nvSpPr>
        <p:spPr>
          <a:xfrm>
            <a:off x="6000760" y="6215082"/>
            <a:ext cx="428628" cy="35719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2" name="Round Same Side Corner Rectangle 551"/>
          <p:cNvSpPr/>
          <p:nvPr/>
        </p:nvSpPr>
        <p:spPr>
          <a:xfrm>
            <a:off x="4143372"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3" name="Round Same Side Corner Rectangle 552"/>
          <p:cNvSpPr/>
          <p:nvPr/>
        </p:nvSpPr>
        <p:spPr>
          <a:xfrm>
            <a:off x="3071802"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4" name="Round Same Side Corner Rectangle 553"/>
          <p:cNvSpPr/>
          <p:nvPr/>
        </p:nvSpPr>
        <p:spPr>
          <a:xfrm>
            <a:off x="1357290"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5" name="Round Same Side Corner Rectangle 554"/>
          <p:cNvSpPr/>
          <p:nvPr/>
        </p:nvSpPr>
        <p:spPr>
          <a:xfrm>
            <a:off x="357158"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6" name="Rectangle 555"/>
          <p:cNvSpPr/>
          <p:nvPr/>
        </p:nvSpPr>
        <p:spPr>
          <a:xfrm>
            <a:off x="3286116" y="6357958"/>
            <a:ext cx="2071702" cy="71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7" name="Rectangle 556"/>
          <p:cNvSpPr/>
          <p:nvPr/>
        </p:nvSpPr>
        <p:spPr>
          <a:xfrm>
            <a:off x="1214414" y="6357958"/>
            <a:ext cx="2071702" cy="71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8" name="Rectangle 557"/>
          <p:cNvSpPr/>
          <p:nvPr/>
        </p:nvSpPr>
        <p:spPr>
          <a:xfrm>
            <a:off x="0" y="6357958"/>
            <a:ext cx="1714480" cy="71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9" name="Round Same Side Corner Rectangle 558"/>
          <p:cNvSpPr/>
          <p:nvPr/>
        </p:nvSpPr>
        <p:spPr>
          <a:xfrm>
            <a:off x="8001024"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0" name="Round Same Side Corner Rectangle 559"/>
          <p:cNvSpPr/>
          <p:nvPr/>
        </p:nvSpPr>
        <p:spPr>
          <a:xfrm>
            <a:off x="8786842" y="5786454"/>
            <a:ext cx="71438" cy="1071546"/>
          </a:xfrm>
          <a:prstGeom prst="round2Same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1" name="Rectangle 560"/>
          <p:cNvSpPr/>
          <p:nvPr/>
        </p:nvSpPr>
        <p:spPr>
          <a:xfrm>
            <a:off x="7072298" y="6357958"/>
            <a:ext cx="207170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9" name="Group 282"/>
          <p:cNvGrpSpPr/>
          <p:nvPr/>
        </p:nvGrpSpPr>
        <p:grpSpPr>
          <a:xfrm>
            <a:off x="785786" y="285728"/>
            <a:ext cx="6858048" cy="2571768"/>
            <a:chOff x="1000100" y="714356"/>
            <a:chExt cx="6786610" cy="2941100"/>
          </a:xfrm>
        </p:grpSpPr>
        <p:pic>
          <p:nvPicPr>
            <p:cNvPr id="563" name="Picture 8" descr="iconNestin.png"/>
            <p:cNvPicPr>
              <a:picLocks noChangeAspect="1"/>
            </p:cNvPicPr>
            <p:nvPr/>
          </p:nvPicPr>
          <p:blipFill>
            <a:blip r:embed="rId3"/>
            <a:stretch>
              <a:fillRect/>
            </a:stretch>
          </p:blipFill>
          <p:spPr>
            <a:xfrm>
              <a:off x="1285852" y="714356"/>
              <a:ext cx="5857916" cy="2286016"/>
            </a:xfrm>
            <a:prstGeom prst="rect">
              <a:avLst/>
            </a:prstGeom>
          </p:spPr>
        </p:pic>
        <p:sp>
          <p:nvSpPr>
            <p:cNvPr id="564" name="TextBox 563"/>
            <p:cNvSpPr txBox="1"/>
            <p:nvPr/>
          </p:nvSpPr>
          <p:spPr>
            <a:xfrm>
              <a:off x="1000100" y="3286124"/>
              <a:ext cx="6786610" cy="369332"/>
            </a:xfrm>
            <a:prstGeom prst="rect">
              <a:avLst/>
            </a:prstGeom>
            <a:noFill/>
          </p:spPr>
          <p:txBody>
            <a:bodyPr wrap="square" rtlCol="0">
              <a:spAutoFit/>
            </a:bodyPr>
            <a:lstStyle/>
            <a:p>
              <a:pPr algn="ctr"/>
              <a:r>
                <a:rPr lang="en-IN" b="1" dirty="0">
                  <a:solidFill>
                    <a:schemeClr val="tx2">
                      <a:lumMod val="75000"/>
                    </a:schemeClr>
                  </a:solidFill>
                  <a:latin typeface="Arial Black" pitchFamily="34" charset="0"/>
                </a:rPr>
                <a:t>A Complete Society Management System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Oval 3"/>
          <p:cNvSpPr/>
          <p:nvPr/>
        </p:nvSpPr>
        <p:spPr>
          <a:xfrm>
            <a:off x="2643174" y="3571876"/>
            <a:ext cx="642942" cy="6429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Striped Right Arrow 153"/>
          <p:cNvSpPr/>
          <p:nvPr/>
        </p:nvSpPr>
        <p:spPr>
          <a:xfrm>
            <a:off x="3929058" y="3429000"/>
            <a:ext cx="1571636" cy="785818"/>
          </a:xfrm>
          <a:prstGeom prst="stripedRight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60"/>
          <p:cNvGrpSpPr/>
          <p:nvPr/>
        </p:nvGrpSpPr>
        <p:grpSpPr>
          <a:xfrm>
            <a:off x="6072198" y="2857496"/>
            <a:ext cx="2357454" cy="2000264"/>
            <a:chOff x="6000760" y="3571876"/>
            <a:chExt cx="2500330" cy="2143140"/>
          </a:xfrm>
        </p:grpSpPr>
        <p:grpSp>
          <p:nvGrpSpPr>
            <p:cNvPr id="6" name="Group 130"/>
            <p:cNvGrpSpPr/>
            <p:nvPr/>
          </p:nvGrpSpPr>
          <p:grpSpPr>
            <a:xfrm>
              <a:off x="6000760" y="3571876"/>
              <a:ext cx="1071570" cy="2143140"/>
              <a:chOff x="3643306" y="1500174"/>
              <a:chExt cx="2000264" cy="4357718"/>
            </a:xfrm>
            <a:effectLst>
              <a:outerShdw dist="38100" algn="l" rotWithShape="0">
                <a:prstClr val="black">
                  <a:alpha val="40000"/>
                </a:prstClr>
              </a:outerShdw>
            </a:effectLst>
          </p:grpSpPr>
          <p:sp>
            <p:nvSpPr>
              <p:cNvPr id="132" name="Rounded Rectangle 131"/>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3"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34" name="Rounded Rectangle 133"/>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Oval 134"/>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Donut 135"/>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2" name="Group 154"/>
            <p:cNvGrpSpPr/>
            <p:nvPr/>
          </p:nvGrpSpPr>
          <p:grpSpPr>
            <a:xfrm>
              <a:off x="7429520" y="3571876"/>
              <a:ext cx="1071570" cy="2143140"/>
              <a:chOff x="3643306" y="1500174"/>
              <a:chExt cx="2000264" cy="4357718"/>
            </a:xfrm>
            <a:effectLst>
              <a:outerShdw dist="38100" algn="l" rotWithShape="0">
                <a:prstClr val="black">
                  <a:alpha val="40000"/>
                </a:prstClr>
              </a:outerShdw>
            </a:effectLst>
          </p:grpSpPr>
          <p:sp>
            <p:nvSpPr>
              <p:cNvPr id="156" name="Rounded Rectangle 155"/>
              <p:cNvSpPr/>
              <p:nvPr/>
            </p:nvSpPr>
            <p:spPr>
              <a:xfrm rot="5400000">
                <a:off x="2464579" y="2678901"/>
                <a:ext cx="4357718" cy="2000264"/>
              </a:xfrm>
              <a:prstGeom prst="round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7" name="Picture 2"/>
              <p:cNvPicPr>
                <a:picLocks noChangeAspect="1" noChangeArrowheads="1"/>
              </p:cNvPicPr>
              <p:nvPr/>
            </p:nvPicPr>
            <p:blipFill>
              <a:blip r:embed="rId3" cstate="print"/>
              <a:srcRect/>
              <a:stretch>
                <a:fillRect/>
              </a:stretch>
            </p:blipFill>
            <p:spPr bwMode="auto">
              <a:xfrm>
                <a:off x="3643306" y="2000241"/>
                <a:ext cx="2000264" cy="3171831"/>
              </a:xfrm>
              <a:prstGeom prst="rect">
                <a:avLst/>
              </a:prstGeom>
              <a:noFill/>
              <a:ln w="9525">
                <a:solidFill>
                  <a:schemeClr val="bg1">
                    <a:lumMod val="85000"/>
                  </a:schemeClr>
                </a:solidFill>
                <a:miter lim="800000"/>
                <a:headEnd/>
                <a:tailEnd/>
              </a:ln>
              <a:effectLst/>
            </p:spPr>
          </p:pic>
          <p:sp>
            <p:nvSpPr>
              <p:cNvPr id="158" name="Rounded Rectangle 157"/>
              <p:cNvSpPr/>
              <p:nvPr/>
            </p:nvSpPr>
            <p:spPr>
              <a:xfrm rot="5400000">
                <a:off x="4607719" y="1678769"/>
                <a:ext cx="61914" cy="276228"/>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Oval 158"/>
              <p:cNvSpPr/>
              <p:nvPr/>
            </p:nvSpPr>
            <p:spPr>
              <a:xfrm>
                <a:off x="4572000" y="1571612"/>
                <a:ext cx="142876" cy="142876"/>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Donut 159"/>
              <p:cNvSpPr/>
              <p:nvPr/>
            </p:nvSpPr>
            <p:spPr>
              <a:xfrm>
                <a:off x="4429124" y="5214950"/>
                <a:ext cx="357190" cy="357190"/>
              </a:xfrm>
              <a:prstGeom prst="donut">
                <a:avLst>
                  <a:gd name="adj" fmla="val 33879"/>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grpSp>
        <p:nvGrpSpPr>
          <p:cNvPr id="13" name="Group 204"/>
          <p:cNvGrpSpPr/>
          <p:nvPr/>
        </p:nvGrpSpPr>
        <p:grpSpPr>
          <a:xfrm>
            <a:off x="285720" y="2143116"/>
            <a:ext cx="3000428" cy="3000396"/>
            <a:chOff x="285720" y="2928934"/>
            <a:chExt cx="3429024" cy="3143271"/>
          </a:xfrm>
          <a:solidFill>
            <a:schemeClr val="tx2">
              <a:lumMod val="60000"/>
              <a:lumOff val="40000"/>
            </a:schemeClr>
          </a:solidFill>
        </p:grpSpPr>
        <p:grpSp>
          <p:nvGrpSpPr>
            <p:cNvPr id="14" name="Group 46"/>
            <p:cNvGrpSpPr/>
            <p:nvPr/>
          </p:nvGrpSpPr>
          <p:grpSpPr>
            <a:xfrm>
              <a:off x="1000100" y="2928934"/>
              <a:ext cx="2714644" cy="2571767"/>
              <a:chOff x="642910" y="1714488"/>
              <a:chExt cx="4540336" cy="3792185"/>
            </a:xfrm>
            <a:grpFill/>
          </p:grpSpPr>
          <p:grpSp>
            <p:nvGrpSpPr>
              <p:cNvPr id="15" name="Group 17"/>
              <p:cNvGrpSpPr/>
              <p:nvPr/>
            </p:nvGrpSpPr>
            <p:grpSpPr>
              <a:xfrm>
                <a:off x="642910" y="1714488"/>
                <a:ext cx="4540336" cy="3792185"/>
                <a:chOff x="531730" y="2283387"/>
                <a:chExt cx="3317096" cy="3223286"/>
              </a:xfrm>
              <a:grpFill/>
            </p:grpSpPr>
            <p:sp>
              <p:nvSpPr>
                <p:cNvPr id="3"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6" name="Group 21"/>
              <p:cNvGrpSpPr/>
              <p:nvPr/>
            </p:nvGrpSpPr>
            <p:grpSpPr>
              <a:xfrm rot="880644">
                <a:off x="1306466" y="1860019"/>
                <a:ext cx="961902" cy="578201"/>
                <a:chOff x="5830784" y="862250"/>
                <a:chExt cx="961902" cy="740919"/>
              </a:xfrm>
              <a:grpFill/>
            </p:grpSpPr>
            <p:sp>
              <p:nvSpPr>
                <p:cNvPr id="19" name="Freeform 1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 name="Freeform 1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Freeform 2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7" name="Group 22"/>
              <p:cNvGrpSpPr/>
              <p:nvPr/>
            </p:nvGrpSpPr>
            <p:grpSpPr>
              <a:xfrm rot="3232813">
                <a:off x="700467" y="3541428"/>
                <a:ext cx="961902" cy="578201"/>
                <a:chOff x="5830784" y="862250"/>
                <a:chExt cx="961902" cy="740919"/>
              </a:xfrm>
              <a:grpFill/>
            </p:grpSpPr>
            <p:sp>
              <p:nvSpPr>
                <p:cNvPr id="24" name="Freeform 2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Freeform 2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Freeform 2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18" name="Group 26"/>
              <p:cNvGrpSpPr/>
              <p:nvPr/>
            </p:nvGrpSpPr>
            <p:grpSpPr>
              <a:xfrm rot="4310916">
                <a:off x="2022088" y="3390225"/>
                <a:ext cx="747652" cy="314455"/>
                <a:chOff x="5830784" y="862250"/>
                <a:chExt cx="961902" cy="740919"/>
              </a:xfrm>
              <a:grpFill/>
            </p:grpSpPr>
            <p:sp>
              <p:nvSpPr>
                <p:cNvPr id="28" name="Freeform 2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Freeform 2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Freeform 2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2" name="Group 30"/>
              <p:cNvGrpSpPr/>
              <p:nvPr/>
            </p:nvGrpSpPr>
            <p:grpSpPr>
              <a:xfrm rot="4310916">
                <a:off x="3658338" y="2901162"/>
                <a:ext cx="961902" cy="578201"/>
                <a:chOff x="5830784" y="862250"/>
                <a:chExt cx="961902" cy="740919"/>
              </a:xfrm>
              <a:grpFill/>
            </p:grpSpPr>
            <p:sp>
              <p:nvSpPr>
                <p:cNvPr id="32" name="Freeform 3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3" name="Freeform 3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Freeform 3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3" name="Group 34"/>
              <p:cNvGrpSpPr/>
              <p:nvPr/>
            </p:nvGrpSpPr>
            <p:grpSpPr>
              <a:xfrm rot="5400000">
                <a:off x="3801213" y="4044170"/>
                <a:ext cx="961902" cy="578201"/>
                <a:chOff x="5830784" y="862250"/>
                <a:chExt cx="961902" cy="740919"/>
              </a:xfrm>
              <a:grpFill/>
            </p:grpSpPr>
            <p:sp>
              <p:nvSpPr>
                <p:cNvPr id="36" name="Freeform 3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7" name="Freeform 3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8" name="Freeform 3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27" name="Group 38"/>
              <p:cNvGrpSpPr/>
              <p:nvPr/>
            </p:nvGrpSpPr>
            <p:grpSpPr>
              <a:xfrm rot="6483222">
                <a:off x="2165571" y="4406668"/>
                <a:ext cx="961902" cy="578201"/>
                <a:chOff x="5830784" y="862250"/>
                <a:chExt cx="961902" cy="740919"/>
              </a:xfrm>
              <a:grpFill/>
            </p:grpSpPr>
            <p:sp>
              <p:nvSpPr>
                <p:cNvPr id="40" name="Freeform 39"/>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1" name="Freeform 40"/>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2" name="Freeform 41"/>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31" name="Group 42"/>
              <p:cNvGrpSpPr/>
              <p:nvPr/>
            </p:nvGrpSpPr>
            <p:grpSpPr>
              <a:xfrm rot="4310916">
                <a:off x="2593599" y="2351396"/>
                <a:ext cx="961902" cy="578201"/>
                <a:chOff x="5830784" y="862250"/>
                <a:chExt cx="961902" cy="740919"/>
              </a:xfrm>
              <a:grpFill/>
            </p:grpSpPr>
            <p:sp>
              <p:nvSpPr>
                <p:cNvPr id="44" name="Freeform 43"/>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5" name="Freeform 44"/>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46" name="Freeform 45"/>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nvGrpSpPr>
            <p:cNvPr id="35" name="Group 163"/>
            <p:cNvGrpSpPr/>
            <p:nvPr/>
          </p:nvGrpSpPr>
          <p:grpSpPr>
            <a:xfrm>
              <a:off x="285720" y="3786190"/>
              <a:ext cx="2428892" cy="2286015"/>
              <a:chOff x="642910" y="1714488"/>
              <a:chExt cx="4540336" cy="3792185"/>
            </a:xfrm>
            <a:grpFill/>
          </p:grpSpPr>
          <p:grpSp>
            <p:nvGrpSpPr>
              <p:cNvPr id="39" name="Group 17"/>
              <p:cNvGrpSpPr/>
              <p:nvPr/>
            </p:nvGrpSpPr>
            <p:grpSpPr>
              <a:xfrm>
                <a:off x="642912" y="1714490"/>
                <a:ext cx="4540338" cy="3792185"/>
                <a:chOff x="531730" y="2283387"/>
                <a:chExt cx="3317096" cy="3223286"/>
              </a:xfrm>
              <a:grpFill/>
            </p:grpSpPr>
            <p:sp>
              <p:nvSpPr>
                <p:cNvPr id="194" name="Folded Corner 2"/>
                <p:cNvSpPr/>
                <p:nvPr/>
              </p:nvSpPr>
              <p:spPr>
                <a:xfrm rot="19206756">
                  <a:off x="1308875" y="337364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Folded Corner 4"/>
                <p:cNvSpPr/>
                <p:nvPr/>
              </p:nvSpPr>
              <p:spPr>
                <a:xfrm rot="15499241">
                  <a:off x="1825549" y="245439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Folded Corner 6"/>
                <p:cNvSpPr/>
                <p:nvPr/>
              </p:nvSpPr>
              <p:spPr>
                <a:xfrm rot="1003081">
                  <a:off x="1570497" y="4353969"/>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Folded Corner 7"/>
                <p:cNvSpPr/>
                <p:nvPr/>
              </p:nvSpPr>
              <p:spPr>
                <a:xfrm rot="17994260">
                  <a:off x="2656345" y="3047453"/>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Folded Corner 8"/>
                <p:cNvSpPr/>
                <p:nvPr/>
              </p:nvSpPr>
              <p:spPr>
                <a:xfrm rot="5841577">
                  <a:off x="2632540" y="4082629"/>
                  <a:ext cx="1203922" cy="1181041"/>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Folded Corner 9"/>
                <p:cNvSpPr/>
                <p:nvPr/>
              </p:nvSpPr>
              <p:spPr>
                <a:xfrm rot="5841577">
                  <a:off x="864841" y="2267506"/>
                  <a:ext cx="1056336" cy="1088097"/>
                </a:xfrm>
                <a:prstGeom prst="foldedCorner">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Folded Corner 10"/>
                <p:cNvSpPr/>
                <p:nvPr/>
              </p:nvSpPr>
              <p:spPr>
                <a:xfrm rot="15499241">
                  <a:off x="539666" y="3525968"/>
                  <a:ext cx="1136832" cy="1152704"/>
                </a:xfrm>
                <a:prstGeom prst="foldedCorner">
                  <a:avLst>
                    <a:gd name="adj" fmla="val 42448"/>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3" name="Group 21"/>
              <p:cNvGrpSpPr/>
              <p:nvPr/>
            </p:nvGrpSpPr>
            <p:grpSpPr>
              <a:xfrm rot="880644">
                <a:off x="1306468" y="1860019"/>
                <a:ext cx="961902" cy="578201"/>
                <a:chOff x="5830784" y="862250"/>
                <a:chExt cx="961902" cy="740919"/>
              </a:xfrm>
              <a:grpFill/>
            </p:grpSpPr>
            <p:sp>
              <p:nvSpPr>
                <p:cNvPr id="191" name="Freeform 190"/>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2" name="Freeform 191"/>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3" name="Freeform 192"/>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7" name="Group 22"/>
              <p:cNvGrpSpPr/>
              <p:nvPr/>
            </p:nvGrpSpPr>
            <p:grpSpPr>
              <a:xfrm rot="3232813">
                <a:off x="700465" y="3541428"/>
                <a:ext cx="961902" cy="578201"/>
                <a:chOff x="5830784" y="862250"/>
                <a:chExt cx="961902" cy="740919"/>
              </a:xfrm>
              <a:grpFill/>
            </p:grpSpPr>
            <p:sp>
              <p:nvSpPr>
                <p:cNvPr id="188" name="Freeform 187"/>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9" name="Freeform 188"/>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0" name="Freeform 189"/>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8" name="Group 26"/>
              <p:cNvGrpSpPr/>
              <p:nvPr/>
            </p:nvGrpSpPr>
            <p:grpSpPr>
              <a:xfrm rot="4310916">
                <a:off x="2022090" y="3390233"/>
                <a:ext cx="747653" cy="314455"/>
                <a:chOff x="5830784" y="862250"/>
                <a:chExt cx="961902" cy="740919"/>
              </a:xfrm>
              <a:grpFill/>
            </p:grpSpPr>
            <p:sp>
              <p:nvSpPr>
                <p:cNvPr id="185" name="Freeform 184"/>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6" name="Freeform 185"/>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7" name="Freeform 186"/>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49" name="Group 30"/>
              <p:cNvGrpSpPr/>
              <p:nvPr/>
            </p:nvGrpSpPr>
            <p:grpSpPr>
              <a:xfrm rot="4310916">
                <a:off x="3658336" y="2901162"/>
                <a:ext cx="961902" cy="578201"/>
                <a:chOff x="5830784" y="862250"/>
                <a:chExt cx="961902" cy="740919"/>
              </a:xfrm>
              <a:grpFill/>
            </p:grpSpPr>
            <p:sp>
              <p:nvSpPr>
                <p:cNvPr id="182" name="Freeform 181"/>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3" name="Freeform 182"/>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4" name="Freeform 183"/>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0" name="Group 34"/>
              <p:cNvGrpSpPr/>
              <p:nvPr/>
            </p:nvGrpSpPr>
            <p:grpSpPr>
              <a:xfrm rot="5400000">
                <a:off x="3801213" y="4044172"/>
                <a:ext cx="961902" cy="578201"/>
                <a:chOff x="5830784" y="862250"/>
                <a:chExt cx="961902" cy="740919"/>
              </a:xfrm>
              <a:grpFill/>
            </p:grpSpPr>
            <p:sp>
              <p:nvSpPr>
                <p:cNvPr id="179" name="Freeform 178"/>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0" name="Freeform 179"/>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1" name="Freeform 180"/>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1" name="Group 38"/>
              <p:cNvGrpSpPr/>
              <p:nvPr/>
            </p:nvGrpSpPr>
            <p:grpSpPr>
              <a:xfrm rot="6483222">
                <a:off x="2165569" y="4406666"/>
                <a:ext cx="961902" cy="578201"/>
                <a:chOff x="5830784" y="862250"/>
                <a:chExt cx="961902" cy="740919"/>
              </a:xfrm>
              <a:grpFill/>
            </p:grpSpPr>
            <p:sp>
              <p:nvSpPr>
                <p:cNvPr id="176" name="Freeform 175"/>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7" name="Freeform 176"/>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8" name="Freeform 177"/>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nvGrpSpPr>
              <p:cNvPr id="52" name="Group 42"/>
              <p:cNvGrpSpPr/>
              <p:nvPr/>
            </p:nvGrpSpPr>
            <p:grpSpPr>
              <a:xfrm rot="4310916">
                <a:off x="2593597" y="2351396"/>
                <a:ext cx="961902" cy="578201"/>
                <a:chOff x="5830784" y="862250"/>
                <a:chExt cx="961902" cy="740919"/>
              </a:xfrm>
              <a:grpFill/>
            </p:grpSpPr>
            <p:sp>
              <p:nvSpPr>
                <p:cNvPr id="173" name="Freeform 172"/>
                <p:cNvSpPr/>
                <p:nvPr/>
              </p:nvSpPr>
              <p:spPr>
                <a:xfrm>
                  <a:off x="5830784" y="862250"/>
                  <a:ext cx="878774" cy="99651"/>
                </a:xfrm>
                <a:custGeom>
                  <a:avLst/>
                  <a:gdLst>
                    <a:gd name="connsiteX0" fmla="*/ 0 w 878774"/>
                    <a:gd name="connsiteY0" fmla="*/ 99651 h 99651"/>
                    <a:gd name="connsiteX1" fmla="*/ 47502 w 878774"/>
                    <a:gd name="connsiteY1" fmla="*/ 87776 h 99651"/>
                    <a:gd name="connsiteX2" fmla="*/ 95003 w 878774"/>
                    <a:gd name="connsiteY2" fmla="*/ 52150 h 99651"/>
                    <a:gd name="connsiteX3" fmla="*/ 130629 w 878774"/>
                    <a:gd name="connsiteY3" fmla="*/ 28399 h 99651"/>
                    <a:gd name="connsiteX4" fmla="*/ 201881 w 878774"/>
                    <a:gd name="connsiteY4" fmla="*/ 64025 h 99651"/>
                    <a:gd name="connsiteX5" fmla="*/ 273133 w 878774"/>
                    <a:gd name="connsiteY5" fmla="*/ 40275 h 99651"/>
                    <a:gd name="connsiteX6" fmla="*/ 296884 w 878774"/>
                    <a:gd name="connsiteY6" fmla="*/ 4649 h 99651"/>
                    <a:gd name="connsiteX7" fmla="*/ 332510 w 878774"/>
                    <a:gd name="connsiteY7" fmla="*/ 16524 h 99651"/>
                    <a:gd name="connsiteX8" fmla="*/ 439387 w 878774"/>
                    <a:gd name="connsiteY8" fmla="*/ 99651 h 99651"/>
                    <a:gd name="connsiteX9" fmla="*/ 498764 w 878774"/>
                    <a:gd name="connsiteY9" fmla="*/ 87776 h 99651"/>
                    <a:gd name="connsiteX10" fmla="*/ 534390 w 878774"/>
                    <a:gd name="connsiteY10" fmla="*/ 64025 h 99651"/>
                    <a:gd name="connsiteX11" fmla="*/ 617517 w 878774"/>
                    <a:gd name="connsiteY11" fmla="*/ 75901 h 99651"/>
                    <a:gd name="connsiteX12" fmla="*/ 878774 w 878774"/>
                    <a:gd name="connsiteY12" fmla="*/ 64025 h 9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8774" h="99651">
                      <a:moveTo>
                        <a:pt x="0" y="99651"/>
                      </a:moveTo>
                      <a:cubicBezTo>
                        <a:pt x="15834" y="95693"/>
                        <a:pt x="32904" y="95075"/>
                        <a:pt x="47502" y="87776"/>
                      </a:cubicBezTo>
                      <a:cubicBezTo>
                        <a:pt x="65205" y="78925"/>
                        <a:pt x="78898" y="63654"/>
                        <a:pt x="95003" y="52150"/>
                      </a:cubicBezTo>
                      <a:cubicBezTo>
                        <a:pt x="106617" y="43854"/>
                        <a:pt x="118754" y="36316"/>
                        <a:pt x="130629" y="28399"/>
                      </a:cubicBezTo>
                      <a:cubicBezTo>
                        <a:pt x="144638" y="37739"/>
                        <a:pt x="180809" y="66366"/>
                        <a:pt x="201881" y="64025"/>
                      </a:cubicBezTo>
                      <a:cubicBezTo>
                        <a:pt x="226763" y="61260"/>
                        <a:pt x="249382" y="48192"/>
                        <a:pt x="273133" y="40275"/>
                      </a:cubicBezTo>
                      <a:cubicBezTo>
                        <a:pt x="281050" y="28400"/>
                        <a:pt x="283632" y="9950"/>
                        <a:pt x="296884" y="4649"/>
                      </a:cubicBezTo>
                      <a:cubicBezTo>
                        <a:pt x="308506" y="0"/>
                        <a:pt x="321568" y="10445"/>
                        <a:pt x="332510" y="16524"/>
                      </a:cubicBezTo>
                      <a:cubicBezTo>
                        <a:pt x="396427" y="52034"/>
                        <a:pt x="396113" y="56377"/>
                        <a:pt x="439387" y="99651"/>
                      </a:cubicBezTo>
                      <a:cubicBezTo>
                        <a:pt x="459179" y="95693"/>
                        <a:pt x="479865" y="94863"/>
                        <a:pt x="498764" y="87776"/>
                      </a:cubicBezTo>
                      <a:cubicBezTo>
                        <a:pt x="512128" y="82765"/>
                        <a:pt x="520188" y="65445"/>
                        <a:pt x="534390" y="64025"/>
                      </a:cubicBezTo>
                      <a:cubicBezTo>
                        <a:pt x="562241" y="61240"/>
                        <a:pt x="589808" y="71942"/>
                        <a:pt x="617517" y="75901"/>
                      </a:cubicBezTo>
                      <a:cubicBezTo>
                        <a:pt x="839156" y="62863"/>
                        <a:pt x="751988" y="64025"/>
                        <a:pt x="878774" y="64025"/>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4" name="Freeform 173"/>
                <p:cNvSpPr/>
                <p:nvPr/>
              </p:nvSpPr>
              <p:spPr>
                <a:xfrm>
                  <a:off x="5890161" y="1128156"/>
                  <a:ext cx="878774" cy="127358"/>
                </a:xfrm>
                <a:custGeom>
                  <a:avLst/>
                  <a:gdLst>
                    <a:gd name="connsiteX0" fmla="*/ 0 w 878774"/>
                    <a:gd name="connsiteY0" fmla="*/ 83127 h 127358"/>
                    <a:gd name="connsiteX1" fmla="*/ 47501 w 878774"/>
                    <a:gd name="connsiteY1" fmla="*/ 71252 h 127358"/>
                    <a:gd name="connsiteX2" fmla="*/ 166255 w 878774"/>
                    <a:gd name="connsiteY2" fmla="*/ 95002 h 127358"/>
                    <a:gd name="connsiteX3" fmla="*/ 225631 w 878774"/>
                    <a:gd name="connsiteY3" fmla="*/ 71252 h 127358"/>
                    <a:gd name="connsiteX4" fmla="*/ 356260 w 878774"/>
                    <a:gd name="connsiteY4" fmla="*/ 47501 h 127358"/>
                    <a:gd name="connsiteX5" fmla="*/ 391886 w 878774"/>
                    <a:gd name="connsiteY5" fmla="*/ 71252 h 127358"/>
                    <a:gd name="connsiteX6" fmla="*/ 427512 w 878774"/>
                    <a:gd name="connsiteY6" fmla="*/ 35626 h 127358"/>
                    <a:gd name="connsiteX7" fmla="*/ 463138 w 878774"/>
                    <a:gd name="connsiteY7" fmla="*/ 11875 h 127358"/>
                    <a:gd name="connsiteX8" fmla="*/ 522514 w 878774"/>
                    <a:gd name="connsiteY8" fmla="*/ 0 h 127358"/>
                    <a:gd name="connsiteX9" fmla="*/ 676894 w 878774"/>
                    <a:gd name="connsiteY9" fmla="*/ 59376 h 127358"/>
                    <a:gd name="connsiteX10" fmla="*/ 843148 w 878774"/>
                    <a:gd name="connsiteY10" fmla="*/ 83127 h 127358"/>
                    <a:gd name="connsiteX11" fmla="*/ 878774 w 878774"/>
                    <a:gd name="connsiteY11" fmla="*/ 47501 h 127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78774" h="127358">
                      <a:moveTo>
                        <a:pt x="0" y="83127"/>
                      </a:moveTo>
                      <a:cubicBezTo>
                        <a:pt x="15834" y="79169"/>
                        <a:pt x="31222" y="70089"/>
                        <a:pt x="47501" y="71252"/>
                      </a:cubicBezTo>
                      <a:cubicBezTo>
                        <a:pt x="87767" y="74128"/>
                        <a:pt x="166255" y="95002"/>
                        <a:pt x="166255" y="95002"/>
                      </a:cubicBezTo>
                      <a:cubicBezTo>
                        <a:pt x="186047" y="87085"/>
                        <a:pt x="205408" y="77993"/>
                        <a:pt x="225631" y="71252"/>
                      </a:cubicBezTo>
                      <a:cubicBezTo>
                        <a:pt x="267630" y="57252"/>
                        <a:pt x="312982" y="53683"/>
                        <a:pt x="356260" y="47501"/>
                      </a:cubicBezTo>
                      <a:cubicBezTo>
                        <a:pt x="368135" y="55418"/>
                        <a:pt x="377808" y="73598"/>
                        <a:pt x="391886" y="71252"/>
                      </a:cubicBezTo>
                      <a:cubicBezTo>
                        <a:pt x="408452" y="68491"/>
                        <a:pt x="414610" y="46377"/>
                        <a:pt x="427512" y="35626"/>
                      </a:cubicBezTo>
                      <a:cubicBezTo>
                        <a:pt x="438476" y="26489"/>
                        <a:pt x="451263" y="19792"/>
                        <a:pt x="463138" y="11875"/>
                      </a:cubicBezTo>
                      <a:cubicBezTo>
                        <a:pt x="581891" y="91045"/>
                        <a:pt x="419596" y="0"/>
                        <a:pt x="522514" y="0"/>
                      </a:cubicBezTo>
                      <a:cubicBezTo>
                        <a:pt x="563735" y="0"/>
                        <a:pt x="634672" y="38266"/>
                        <a:pt x="676894" y="59376"/>
                      </a:cubicBezTo>
                      <a:cubicBezTo>
                        <a:pt x="722214" y="127358"/>
                        <a:pt x="702685" y="120584"/>
                        <a:pt x="843148" y="83127"/>
                      </a:cubicBezTo>
                      <a:cubicBezTo>
                        <a:pt x="859375" y="78800"/>
                        <a:pt x="878774" y="47501"/>
                        <a:pt x="878774" y="47501"/>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5" name="Freeform 174"/>
                <p:cNvSpPr/>
                <p:nvPr/>
              </p:nvSpPr>
              <p:spPr>
                <a:xfrm>
                  <a:off x="5925787" y="1507650"/>
                  <a:ext cx="866899" cy="95519"/>
                </a:xfrm>
                <a:custGeom>
                  <a:avLst/>
                  <a:gdLst>
                    <a:gd name="connsiteX0" fmla="*/ 0 w 866899"/>
                    <a:gd name="connsiteY0" fmla="*/ 516 h 95519"/>
                    <a:gd name="connsiteX1" fmla="*/ 59377 w 866899"/>
                    <a:gd name="connsiteY1" fmla="*/ 12392 h 95519"/>
                    <a:gd name="connsiteX2" fmla="*/ 106878 w 866899"/>
                    <a:gd name="connsiteY2" fmla="*/ 83644 h 95519"/>
                    <a:gd name="connsiteX3" fmla="*/ 142504 w 866899"/>
                    <a:gd name="connsiteY3" fmla="*/ 71768 h 95519"/>
                    <a:gd name="connsiteX4" fmla="*/ 166255 w 866899"/>
                    <a:gd name="connsiteY4" fmla="*/ 36142 h 95519"/>
                    <a:gd name="connsiteX5" fmla="*/ 237507 w 866899"/>
                    <a:gd name="connsiteY5" fmla="*/ 12392 h 95519"/>
                    <a:gd name="connsiteX6" fmla="*/ 249382 w 866899"/>
                    <a:gd name="connsiteY6" fmla="*/ 48018 h 95519"/>
                    <a:gd name="connsiteX7" fmla="*/ 320634 w 866899"/>
                    <a:gd name="connsiteY7" fmla="*/ 516 h 95519"/>
                    <a:gd name="connsiteX8" fmla="*/ 380010 w 866899"/>
                    <a:gd name="connsiteY8" fmla="*/ 48018 h 95519"/>
                    <a:gd name="connsiteX9" fmla="*/ 415636 w 866899"/>
                    <a:gd name="connsiteY9" fmla="*/ 83644 h 95519"/>
                    <a:gd name="connsiteX10" fmla="*/ 486888 w 866899"/>
                    <a:gd name="connsiteY10" fmla="*/ 59893 h 95519"/>
                    <a:gd name="connsiteX11" fmla="*/ 641268 w 866899"/>
                    <a:gd name="connsiteY11" fmla="*/ 36142 h 95519"/>
                    <a:gd name="connsiteX12" fmla="*/ 724395 w 866899"/>
                    <a:gd name="connsiteY12" fmla="*/ 36142 h 95519"/>
                    <a:gd name="connsiteX13" fmla="*/ 748145 w 866899"/>
                    <a:gd name="connsiteY13" fmla="*/ 516 h 95519"/>
                    <a:gd name="connsiteX14" fmla="*/ 771896 w 866899"/>
                    <a:gd name="connsiteY14" fmla="*/ 36142 h 95519"/>
                    <a:gd name="connsiteX15" fmla="*/ 843148 w 866899"/>
                    <a:gd name="connsiteY15" fmla="*/ 95519 h 95519"/>
                    <a:gd name="connsiteX16" fmla="*/ 866899 w 866899"/>
                    <a:gd name="connsiteY16" fmla="*/ 48018 h 95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66899" h="95519">
                      <a:moveTo>
                        <a:pt x="0" y="516"/>
                      </a:moveTo>
                      <a:cubicBezTo>
                        <a:pt x="19792" y="4475"/>
                        <a:pt x="43444" y="0"/>
                        <a:pt x="59377" y="12392"/>
                      </a:cubicBezTo>
                      <a:cubicBezTo>
                        <a:pt x="81909" y="29917"/>
                        <a:pt x="106878" y="83644"/>
                        <a:pt x="106878" y="83644"/>
                      </a:cubicBezTo>
                      <a:cubicBezTo>
                        <a:pt x="118753" y="79685"/>
                        <a:pt x="132729" y="79588"/>
                        <a:pt x="142504" y="71768"/>
                      </a:cubicBezTo>
                      <a:cubicBezTo>
                        <a:pt x="153649" y="62852"/>
                        <a:pt x="154152" y="43706"/>
                        <a:pt x="166255" y="36142"/>
                      </a:cubicBezTo>
                      <a:cubicBezTo>
                        <a:pt x="187485" y="22873"/>
                        <a:pt x="237507" y="12392"/>
                        <a:pt x="237507" y="12392"/>
                      </a:cubicBezTo>
                      <a:cubicBezTo>
                        <a:pt x="241465" y="24267"/>
                        <a:pt x="238186" y="42420"/>
                        <a:pt x="249382" y="48018"/>
                      </a:cubicBezTo>
                      <a:cubicBezTo>
                        <a:pt x="272296" y="59475"/>
                        <a:pt x="314586" y="6564"/>
                        <a:pt x="320634" y="516"/>
                      </a:cubicBezTo>
                      <a:cubicBezTo>
                        <a:pt x="348897" y="85308"/>
                        <a:pt x="323553" y="85655"/>
                        <a:pt x="380010" y="48018"/>
                      </a:cubicBezTo>
                      <a:cubicBezTo>
                        <a:pt x="391885" y="59893"/>
                        <a:pt x="398944" y="81789"/>
                        <a:pt x="415636" y="83644"/>
                      </a:cubicBezTo>
                      <a:cubicBezTo>
                        <a:pt x="440518" y="86409"/>
                        <a:pt x="462908" y="67087"/>
                        <a:pt x="486888" y="59893"/>
                      </a:cubicBezTo>
                      <a:cubicBezTo>
                        <a:pt x="547381" y="41745"/>
                        <a:pt x="566011" y="44504"/>
                        <a:pt x="641268" y="36142"/>
                      </a:cubicBezTo>
                      <a:cubicBezTo>
                        <a:pt x="673317" y="46826"/>
                        <a:pt x="689601" y="59338"/>
                        <a:pt x="724395" y="36142"/>
                      </a:cubicBezTo>
                      <a:cubicBezTo>
                        <a:pt x="736270" y="28225"/>
                        <a:pt x="740228" y="12391"/>
                        <a:pt x="748145" y="516"/>
                      </a:cubicBezTo>
                      <a:cubicBezTo>
                        <a:pt x="756062" y="12391"/>
                        <a:pt x="762759" y="25178"/>
                        <a:pt x="771896" y="36142"/>
                      </a:cubicBezTo>
                      <a:cubicBezTo>
                        <a:pt x="800470" y="70430"/>
                        <a:pt x="808118" y="72166"/>
                        <a:pt x="843148" y="95519"/>
                      </a:cubicBezTo>
                      <a:cubicBezTo>
                        <a:pt x="856793" y="54582"/>
                        <a:pt x="846171" y="68744"/>
                        <a:pt x="866899" y="48018"/>
                      </a:cubicBezTo>
                    </a:path>
                  </a:pathLst>
                </a:custGeom>
                <a:grp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grpSp>
      </p:grpSp>
      <p:sp>
        <p:nvSpPr>
          <p:cNvPr id="201" name="TextBox 200"/>
          <p:cNvSpPr txBox="1"/>
          <p:nvPr/>
        </p:nvSpPr>
        <p:spPr>
          <a:xfrm>
            <a:off x="714348" y="714356"/>
            <a:ext cx="2357454" cy="1231106"/>
          </a:xfrm>
          <a:prstGeom prst="rect">
            <a:avLst/>
          </a:prstGeom>
          <a:noFill/>
        </p:spPr>
        <p:txBody>
          <a:bodyPr wrap="square" rtlCol="0">
            <a:spAutoFit/>
          </a:bodyPr>
          <a:lstStyle/>
          <a:p>
            <a:r>
              <a:rPr lang="en-IN" sz="2000" b="1" dirty="0">
                <a:solidFill>
                  <a:srgbClr val="FFFF00"/>
                </a:solidFill>
                <a:latin typeface="AR JULIAN" pitchFamily="2" charset="0"/>
              </a:rPr>
              <a:t>GO PAPER LESS</a:t>
            </a:r>
          </a:p>
          <a:p>
            <a:r>
              <a:rPr lang="en-IN" dirty="0">
                <a:solidFill>
                  <a:schemeClr val="bg1"/>
                </a:solidFill>
              </a:rPr>
              <a:t>Sophisticated way to manage large tenant data</a:t>
            </a:r>
          </a:p>
        </p:txBody>
      </p:sp>
      <p:sp>
        <p:nvSpPr>
          <p:cNvPr id="202" name="TextBox 201"/>
          <p:cNvSpPr txBox="1"/>
          <p:nvPr/>
        </p:nvSpPr>
        <p:spPr>
          <a:xfrm>
            <a:off x="2928926" y="1500174"/>
            <a:ext cx="2214578" cy="1231106"/>
          </a:xfrm>
          <a:prstGeom prst="rect">
            <a:avLst/>
          </a:prstGeom>
          <a:noFill/>
        </p:spPr>
        <p:txBody>
          <a:bodyPr wrap="square" rtlCol="0">
            <a:spAutoFit/>
          </a:bodyPr>
          <a:lstStyle/>
          <a:p>
            <a:r>
              <a:rPr lang="en-IN" sz="2000" b="1" dirty="0">
                <a:solidFill>
                  <a:srgbClr val="FFFF00"/>
                </a:solidFill>
                <a:latin typeface="AR JULIAN" pitchFamily="2" charset="0"/>
              </a:rPr>
              <a:t>Time Management</a:t>
            </a:r>
          </a:p>
          <a:p>
            <a:r>
              <a:rPr lang="en-IN" dirty="0">
                <a:solidFill>
                  <a:schemeClr val="bg1"/>
                </a:solidFill>
              </a:rPr>
              <a:t>Reduce time and provide efficiency  </a:t>
            </a:r>
          </a:p>
          <a:p>
            <a:endParaRPr lang="en-IN" dirty="0"/>
          </a:p>
        </p:txBody>
      </p:sp>
      <p:sp>
        <p:nvSpPr>
          <p:cNvPr id="203" name="TextBox 202"/>
          <p:cNvSpPr txBox="1"/>
          <p:nvPr/>
        </p:nvSpPr>
        <p:spPr>
          <a:xfrm>
            <a:off x="6072198" y="785794"/>
            <a:ext cx="1928826" cy="1538883"/>
          </a:xfrm>
          <a:prstGeom prst="rect">
            <a:avLst/>
          </a:prstGeom>
          <a:noFill/>
        </p:spPr>
        <p:txBody>
          <a:bodyPr wrap="square" rtlCol="0">
            <a:spAutoFit/>
          </a:bodyPr>
          <a:lstStyle/>
          <a:p>
            <a:r>
              <a:rPr lang="en-IN" sz="2000" b="1" dirty="0">
                <a:solidFill>
                  <a:srgbClr val="FFFF00"/>
                </a:solidFill>
                <a:latin typeface="AR JULIAN" pitchFamily="2" charset="0"/>
              </a:rPr>
              <a:t>Affordable and Durable </a:t>
            </a:r>
          </a:p>
          <a:p>
            <a:r>
              <a:rPr lang="en-IN" dirty="0">
                <a:solidFill>
                  <a:schemeClr val="bg1"/>
                </a:solidFill>
              </a:rPr>
              <a:t>Low cost and store large history of data</a:t>
            </a:r>
          </a:p>
        </p:txBody>
      </p:sp>
      <p:sp>
        <p:nvSpPr>
          <p:cNvPr id="204" name="TextBox 203"/>
          <p:cNvSpPr txBox="1"/>
          <p:nvPr/>
        </p:nvSpPr>
        <p:spPr>
          <a:xfrm>
            <a:off x="857224" y="5214950"/>
            <a:ext cx="1857388" cy="1508105"/>
          </a:xfrm>
          <a:prstGeom prst="rect">
            <a:avLst/>
          </a:prstGeom>
          <a:noFill/>
        </p:spPr>
        <p:txBody>
          <a:bodyPr wrap="square" rtlCol="0">
            <a:spAutoFit/>
          </a:bodyPr>
          <a:lstStyle/>
          <a:p>
            <a:r>
              <a:rPr lang="en-IN" sz="2000" b="1" dirty="0">
                <a:solidFill>
                  <a:srgbClr val="FFFF00"/>
                </a:solidFill>
                <a:latin typeface="AR JULIAN" pitchFamily="2" charset="0"/>
              </a:rPr>
              <a:t>User Friendly </a:t>
            </a:r>
          </a:p>
          <a:p>
            <a:r>
              <a:rPr lang="en-IN" dirty="0">
                <a:solidFill>
                  <a:schemeClr val="bg1"/>
                </a:solidFill>
              </a:rPr>
              <a:t>Now manage data on your smart phones easily</a:t>
            </a:r>
          </a:p>
        </p:txBody>
      </p:sp>
      <p:sp>
        <p:nvSpPr>
          <p:cNvPr id="206" name="TextBox 205"/>
          <p:cNvSpPr txBox="1"/>
          <p:nvPr/>
        </p:nvSpPr>
        <p:spPr>
          <a:xfrm>
            <a:off x="3786182" y="5214950"/>
            <a:ext cx="1928826" cy="1815882"/>
          </a:xfrm>
          <a:prstGeom prst="rect">
            <a:avLst/>
          </a:prstGeom>
          <a:noFill/>
        </p:spPr>
        <p:txBody>
          <a:bodyPr wrap="square" rtlCol="0">
            <a:spAutoFit/>
          </a:bodyPr>
          <a:lstStyle/>
          <a:p>
            <a:r>
              <a:rPr lang="en-IN" sz="2000" b="1" dirty="0">
                <a:solidFill>
                  <a:srgbClr val="FFFF00"/>
                </a:solidFill>
                <a:latin typeface="AR JULIAN" pitchFamily="2" charset="0"/>
              </a:rPr>
              <a:t>Automation</a:t>
            </a:r>
          </a:p>
          <a:p>
            <a:r>
              <a:rPr lang="en-IN" dirty="0">
                <a:solidFill>
                  <a:schemeClr val="bg1"/>
                </a:solidFill>
              </a:rPr>
              <a:t>JUST VERIFY WITH A CLICK LEAVE THE BACKEND WORK TO US </a:t>
            </a:r>
          </a:p>
          <a:p>
            <a:endParaRPr lang="en-IN" dirty="0"/>
          </a:p>
        </p:txBody>
      </p:sp>
      <p:sp>
        <p:nvSpPr>
          <p:cNvPr id="207" name="TextBox 206"/>
          <p:cNvSpPr txBox="1"/>
          <p:nvPr/>
        </p:nvSpPr>
        <p:spPr>
          <a:xfrm>
            <a:off x="6643702" y="5042118"/>
            <a:ext cx="1857388" cy="1815882"/>
          </a:xfrm>
          <a:prstGeom prst="rect">
            <a:avLst/>
          </a:prstGeom>
          <a:noFill/>
        </p:spPr>
        <p:txBody>
          <a:bodyPr wrap="square" rtlCol="0">
            <a:spAutoFit/>
          </a:bodyPr>
          <a:lstStyle/>
          <a:p>
            <a:r>
              <a:rPr lang="en-IN" sz="2000" b="1" dirty="0">
                <a:solidFill>
                  <a:srgbClr val="FFFF00"/>
                </a:solidFill>
                <a:latin typeface="AR JULIAN" pitchFamily="2" charset="0"/>
              </a:rPr>
              <a:t>Easy Accessible</a:t>
            </a:r>
          </a:p>
          <a:p>
            <a:r>
              <a:rPr lang="en-IN" dirty="0">
                <a:solidFill>
                  <a:schemeClr val="bg1"/>
                </a:solidFill>
              </a:rPr>
              <a:t>Access past tenant records easily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p:cNvGrpSpPr/>
          <p:nvPr/>
        </p:nvGrpSpPr>
        <p:grpSpPr>
          <a:xfrm>
            <a:off x="1428728" y="1142984"/>
            <a:ext cx="5072098" cy="5143536"/>
            <a:chOff x="1428728" y="714356"/>
            <a:chExt cx="5429288" cy="5500726"/>
          </a:xfrm>
        </p:grpSpPr>
        <p:grpSp>
          <p:nvGrpSpPr>
            <p:cNvPr id="20"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85000"/>
                  <a:lumOff val="1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95000"/>
                  <a:lumOff val="5000"/>
                </a:schemeClr>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55"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1571604" y="571480"/>
            <a:ext cx="2643206" cy="646331"/>
          </a:xfrm>
          <a:prstGeom prst="rect">
            <a:avLst/>
          </a:prstGeom>
          <a:noFill/>
        </p:spPr>
        <p:txBody>
          <a:bodyPr wrap="square" rtlCol="0">
            <a:spAutoFit/>
          </a:bodyPr>
          <a:lstStyle/>
          <a:p>
            <a:r>
              <a:rPr lang="en-IN" sz="3600" b="1" dirty="0">
                <a:solidFill>
                  <a:schemeClr val="accent3">
                    <a:lumMod val="50000"/>
                  </a:schemeClr>
                </a:solidFill>
                <a:latin typeface="Arial Rounded MT Bold" pitchFamily="34" charset="0"/>
              </a:rPr>
              <a:t>01</a:t>
            </a:r>
          </a:p>
        </p:txBody>
      </p:sp>
      <p:cxnSp>
        <p:nvCxnSpPr>
          <p:cNvPr id="63" name="Straight Connector 62"/>
          <p:cNvCxnSpPr/>
          <p:nvPr/>
        </p:nvCxnSpPr>
        <p:spPr>
          <a:xfrm>
            <a:off x="1571604" y="1214422"/>
            <a:ext cx="25717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Group 87"/>
          <p:cNvGrpSpPr/>
          <p:nvPr/>
        </p:nvGrpSpPr>
        <p:grpSpPr>
          <a:xfrm>
            <a:off x="4643438" y="5072074"/>
            <a:ext cx="3643338" cy="646331"/>
            <a:chOff x="4572000" y="5357826"/>
            <a:chExt cx="3643338" cy="646331"/>
          </a:xfrm>
        </p:grpSpPr>
        <p:sp>
          <p:nvSpPr>
            <p:cNvPr id="74" name="TextBox 73"/>
            <p:cNvSpPr txBox="1"/>
            <p:nvPr/>
          </p:nvSpPr>
          <p:spPr>
            <a:xfrm>
              <a:off x="4572000" y="5357826"/>
              <a:ext cx="1928826" cy="646331"/>
            </a:xfrm>
            <a:prstGeom prst="rect">
              <a:avLst/>
            </a:prstGeom>
            <a:noFill/>
          </p:spPr>
          <p:txBody>
            <a:bodyPr wrap="square" rtlCol="0">
              <a:spAutoFit/>
            </a:bodyPr>
            <a:lstStyle/>
            <a:p>
              <a:r>
                <a:rPr lang="en-IN" sz="36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38554"/>
            </a:xfrm>
            <a:prstGeom prst="rect">
              <a:avLst/>
            </a:prstGeom>
            <a:noFill/>
          </p:spPr>
          <p:txBody>
            <a:bodyPr wrap="square" rtlCol="0">
              <a:spAutoFit/>
            </a:bodyPr>
            <a:lstStyle/>
            <a:p>
              <a:r>
                <a:rPr lang="en-IN" sz="1600" b="1" dirty="0">
                  <a:latin typeface="Times New Roman" pitchFamily="18" charset="0"/>
                  <a:cs typeface="Times New Roman" pitchFamily="18" charset="0"/>
                </a:rPr>
                <a:t>Problem Solving Solution</a:t>
              </a:r>
            </a:p>
          </p:txBody>
        </p:sp>
      </p:grpSp>
      <p:grpSp>
        <p:nvGrpSpPr>
          <p:cNvPr id="87" name="Group 86"/>
          <p:cNvGrpSpPr/>
          <p:nvPr/>
        </p:nvGrpSpPr>
        <p:grpSpPr>
          <a:xfrm>
            <a:off x="0" y="3000372"/>
            <a:ext cx="3571868" cy="646331"/>
            <a:chOff x="0" y="3071810"/>
            <a:chExt cx="3571868" cy="646331"/>
          </a:xfrm>
        </p:grpSpPr>
        <p:sp>
          <p:nvSpPr>
            <p:cNvPr id="64" name="TextBox 63"/>
            <p:cNvSpPr txBox="1"/>
            <p:nvPr/>
          </p:nvSpPr>
          <p:spPr>
            <a:xfrm>
              <a:off x="142844" y="3071810"/>
              <a:ext cx="1928826" cy="646331"/>
            </a:xfrm>
            <a:prstGeom prst="rect">
              <a:avLst/>
            </a:prstGeom>
            <a:noFill/>
          </p:spPr>
          <p:txBody>
            <a:bodyPr wrap="square" rtlCol="0">
              <a:spAutoFit/>
            </a:bodyPr>
            <a:lstStyle/>
            <a:p>
              <a:r>
                <a:rPr lang="en-IN" sz="36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38554"/>
            </a:xfrm>
            <a:prstGeom prst="rect">
              <a:avLst/>
            </a:prstGeom>
            <a:noFill/>
          </p:spPr>
          <p:txBody>
            <a:bodyPr wrap="square" rtlCol="0">
              <a:spAutoFit/>
            </a:bodyPr>
            <a:lstStyle/>
            <a:p>
              <a:r>
                <a:rPr lang="en-IN" sz="1600" b="1" dirty="0">
                  <a:latin typeface="Times New Roman" pitchFamily="18" charset="0"/>
                  <a:cs typeface="Times New Roman" pitchFamily="18" charset="0"/>
                </a:rPr>
                <a:t>Upgrade &amp; Maintenance  </a:t>
              </a:r>
            </a:p>
          </p:txBody>
        </p:sp>
      </p:grpSp>
      <p:grpSp>
        <p:nvGrpSpPr>
          <p:cNvPr id="86" name="Group 85"/>
          <p:cNvGrpSpPr/>
          <p:nvPr/>
        </p:nvGrpSpPr>
        <p:grpSpPr>
          <a:xfrm>
            <a:off x="5786446" y="2428868"/>
            <a:ext cx="2857488" cy="646331"/>
            <a:chOff x="6143636" y="3429000"/>
            <a:chExt cx="2857488" cy="646331"/>
          </a:xfrm>
        </p:grpSpPr>
        <p:sp>
          <p:nvSpPr>
            <p:cNvPr id="71" name="TextBox 70"/>
            <p:cNvSpPr txBox="1"/>
            <p:nvPr/>
          </p:nvSpPr>
          <p:spPr>
            <a:xfrm>
              <a:off x="6143636" y="3429000"/>
              <a:ext cx="1928826" cy="646331"/>
            </a:xfrm>
            <a:prstGeom prst="rect">
              <a:avLst/>
            </a:prstGeom>
            <a:noFill/>
          </p:spPr>
          <p:txBody>
            <a:bodyPr wrap="square" rtlCol="0">
              <a:spAutoFit/>
            </a:bodyPr>
            <a:lstStyle/>
            <a:p>
              <a:r>
                <a:rPr lang="en-IN" sz="36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38554"/>
            </a:xfrm>
            <a:prstGeom prst="rect">
              <a:avLst/>
            </a:prstGeom>
            <a:noFill/>
          </p:spPr>
          <p:txBody>
            <a:bodyPr wrap="square" rtlCol="0">
              <a:spAutoFit/>
            </a:bodyPr>
            <a:lstStyle/>
            <a:p>
              <a:r>
                <a:rPr lang="en-IN" sz="1600" b="1" dirty="0">
                  <a:latin typeface="Times New Roman" pitchFamily="18" charset="0"/>
                  <a:cs typeface="Times New Roman" pitchFamily="18" charset="0"/>
                </a:rPr>
                <a:t>Technical Support</a:t>
              </a:r>
            </a:p>
          </p:txBody>
        </p:sp>
      </p:grpSp>
      <p:sp>
        <p:nvSpPr>
          <p:cNvPr id="84" name="TextBox 83"/>
          <p:cNvSpPr txBox="1"/>
          <p:nvPr/>
        </p:nvSpPr>
        <p:spPr>
          <a:xfrm>
            <a:off x="2285984" y="714356"/>
            <a:ext cx="2357454" cy="338554"/>
          </a:xfrm>
          <a:prstGeom prst="rect">
            <a:avLst/>
          </a:prstGeom>
          <a:noFill/>
        </p:spPr>
        <p:txBody>
          <a:bodyPr wrap="square" rtlCol="0">
            <a:spAutoFit/>
          </a:bodyPr>
          <a:lstStyle/>
          <a:p>
            <a:r>
              <a:rPr lang="en-IN" sz="16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4857752" y="5857892"/>
            <a:ext cx="3286148" cy="369332"/>
          </a:xfrm>
          <a:prstGeom prst="rect">
            <a:avLst/>
          </a:prstGeom>
          <a:noFill/>
        </p:spPr>
        <p:txBody>
          <a:bodyPr wrap="square" rtlCol="0">
            <a:spAutoFit/>
          </a:bodyPr>
          <a:lstStyle/>
          <a:p>
            <a:endParaRPr lang="en-IN" dirty="0"/>
          </a:p>
        </p:txBody>
      </p:sp>
      <p:sp>
        <p:nvSpPr>
          <p:cNvPr id="90" name="TextBox 89"/>
          <p:cNvSpPr txBox="1"/>
          <p:nvPr/>
        </p:nvSpPr>
        <p:spPr>
          <a:xfrm>
            <a:off x="4786314" y="5786454"/>
            <a:ext cx="3643338" cy="954107"/>
          </a:xfrm>
          <a:prstGeom prst="rect">
            <a:avLst/>
          </a:prstGeom>
          <a:noFill/>
        </p:spPr>
        <p:txBody>
          <a:bodyPr wrap="square" rtlCol="0">
            <a:spAutoFit/>
          </a:bodyPr>
          <a:lstStyle/>
          <a:p>
            <a:r>
              <a:rPr lang="en-IN" sz="14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4752"/>
            <a:ext cx="2786050" cy="954107"/>
          </a:xfrm>
          <a:prstGeom prst="rect">
            <a:avLst/>
          </a:prstGeom>
          <a:noFill/>
        </p:spPr>
        <p:txBody>
          <a:bodyPr wrap="square" rtlCol="0">
            <a:spAutoFit/>
          </a:bodyPr>
          <a:lstStyle/>
          <a:p>
            <a:r>
              <a:rPr lang="en-IN" sz="1400" dirty="0"/>
              <a:t>Working on abundance of data maintenance &amp; analyzing it in an orderly manner through various digital tools. </a:t>
            </a:r>
            <a:endParaRPr lang="en-IN" dirty="0"/>
          </a:p>
        </p:txBody>
      </p:sp>
      <p:sp>
        <p:nvSpPr>
          <p:cNvPr id="94" name="TextBox 93"/>
          <p:cNvSpPr txBox="1"/>
          <p:nvPr/>
        </p:nvSpPr>
        <p:spPr>
          <a:xfrm>
            <a:off x="5857884" y="3143248"/>
            <a:ext cx="2643206" cy="738664"/>
          </a:xfrm>
          <a:prstGeom prst="rect">
            <a:avLst/>
          </a:prstGeom>
          <a:noFill/>
        </p:spPr>
        <p:txBody>
          <a:bodyPr wrap="square" rtlCol="0">
            <a:spAutoFit/>
          </a:bodyPr>
          <a:lstStyle/>
          <a:p>
            <a:r>
              <a:rPr lang="en-IN" sz="1400" dirty="0"/>
              <a:t>Efficient backend support in order to ensure smooth running of process </a:t>
            </a:r>
          </a:p>
        </p:txBody>
      </p:sp>
      <p:sp>
        <p:nvSpPr>
          <p:cNvPr id="95" name="TextBox 94"/>
          <p:cNvSpPr txBox="1"/>
          <p:nvPr/>
        </p:nvSpPr>
        <p:spPr>
          <a:xfrm>
            <a:off x="1428728" y="1357298"/>
            <a:ext cx="3000396" cy="738664"/>
          </a:xfrm>
          <a:prstGeom prst="rect">
            <a:avLst/>
          </a:prstGeom>
          <a:noFill/>
        </p:spPr>
        <p:txBody>
          <a:bodyPr wrap="square" rtlCol="0">
            <a:spAutoFit/>
          </a:bodyPr>
          <a:lstStyle/>
          <a:p>
            <a:r>
              <a:rPr lang="en-IN" sz="1400" dirty="0"/>
              <a:t>Working in integration with all the levels of your business in order to  achieve organizational goals by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58"/>
          <p:cNvGrpSpPr/>
          <p:nvPr/>
        </p:nvGrpSpPr>
        <p:grpSpPr>
          <a:xfrm>
            <a:off x="1428728" y="1142984"/>
            <a:ext cx="5072098" cy="5143536"/>
            <a:chOff x="1428728" y="714356"/>
            <a:chExt cx="5429288" cy="5500726"/>
          </a:xfrm>
        </p:grpSpPr>
        <p:grpSp>
          <p:nvGrpSpPr>
            <p:cNvPr id="6" name="Group 19"/>
            <p:cNvGrpSpPr/>
            <p:nvPr/>
          </p:nvGrpSpPr>
          <p:grpSpPr>
            <a:xfrm>
              <a:off x="1428728" y="714356"/>
              <a:ext cx="5429288" cy="5500726"/>
              <a:chOff x="1785918" y="571480"/>
              <a:chExt cx="5429288" cy="5500726"/>
            </a:xfrm>
            <a:effectLst>
              <a:outerShdw blurRad="50800" dist="38100" dir="5400000" algn="t" rotWithShape="0">
                <a:prstClr val="black">
                  <a:alpha val="32000"/>
                </a:prstClr>
              </a:outerShdw>
            </a:effectLst>
          </p:grpSpPr>
          <p:sp>
            <p:nvSpPr>
              <p:cNvPr id="3" name="Cube 2"/>
              <p:cNvSpPr/>
              <p:nvPr/>
            </p:nvSpPr>
            <p:spPr>
              <a:xfrm>
                <a:off x="1785918" y="4857760"/>
                <a:ext cx="2928958"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Cube 3"/>
              <p:cNvSpPr/>
              <p:nvPr/>
            </p:nvSpPr>
            <p:spPr>
              <a:xfrm>
                <a:off x="2714612" y="3429000"/>
                <a:ext cx="2857520" cy="1214446"/>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ube 4"/>
              <p:cNvSpPr/>
              <p:nvPr/>
            </p:nvSpPr>
            <p:spPr>
              <a:xfrm>
                <a:off x="4572000" y="571480"/>
                <a:ext cx="2643206" cy="1214446"/>
              </a:xfrm>
              <a:prstGeom prst="cube">
                <a:avLst>
                  <a:gd name="adj" fmla="val 72947"/>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643173" y="4572008"/>
                <a:ext cx="2071702" cy="357190"/>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714744" y="3071810"/>
                <a:ext cx="1857388" cy="428628"/>
              </a:xfrm>
              <a:prstGeom prst="rect">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p:cNvSpPr/>
              <p:nvPr/>
            </p:nvSpPr>
            <p:spPr>
              <a:xfrm>
                <a:off x="3714744" y="2000240"/>
                <a:ext cx="2643206" cy="1143008"/>
              </a:xfrm>
              <a:prstGeom prst="cube">
                <a:avLst>
                  <a:gd name="adj" fmla="val 72947"/>
                </a:avLst>
              </a:prstGeom>
              <a:solidFill>
                <a:schemeClr val="tx1">
                  <a:lumMod val="65000"/>
                  <a:lumOff val="35000"/>
                </a:schemeClr>
              </a:solidFill>
              <a:ln>
                <a:solidFill>
                  <a:schemeClr val="tx1">
                    <a:lumMod val="50000"/>
                    <a:lumOff val="50000"/>
                  </a:schemeClr>
                </a:solid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4572000" y="1714488"/>
                <a:ext cx="1785950" cy="357190"/>
              </a:xfrm>
              <a:prstGeom prst="rect">
                <a:avLst/>
              </a:prstGeom>
              <a:solidFill>
                <a:srgbClr val="00B050"/>
              </a:solidFill>
              <a:ln>
                <a:noFill/>
              </a:ln>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34" name="Freeform 10"/>
            <p:cNvSpPr>
              <a:spLocks/>
            </p:cNvSpPr>
            <p:nvPr/>
          </p:nvSpPr>
          <p:spPr bwMode="auto">
            <a:xfrm>
              <a:off x="3428992" y="3714752"/>
              <a:ext cx="571504" cy="592136"/>
            </a:xfrm>
            <a:custGeom>
              <a:avLst/>
              <a:gdLst/>
              <a:ahLst/>
              <a:cxnLst>
                <a:cxn ang="0">
                  <a:pos x="826" y="112"/>
                </a:cxn>
                <a:cxn ang="0">
                  <a:pos x="920" y="211"/>
                </a:cxn>
                <a:cxn ang="0">
                  <a:pos x="986" y="333"/>
                </a:cxn>
                <a:cxn ang="0">
                  <a:pos x="1016" y="472"/>
                </a:cxn>
                <a:cxn ang="0">
                  <a:pos x="994" y="660"/>
                </a:cxn>
                <a:cxn ang="0">
                  <a:pos x="901" y="832"/>
                </a:cxn>
                <a:cxn ang="0">
                  <a:pos x="751" y="956"/>
                </a:cxn>
                <a:cxn ang="0">
                  <a:pos x="560" y="1015"/>
                </a:cxn>
                <a:cxn ang="0">
                  <a:pos x="357" y="994"/>
                </a:cxn>
                <a:cxn ang="0">
                  <a:pos x="186" y="901"/>
                </a:cxn>
                <a:cxn ang="0">
                  <a:pos x="61" y="751"/>
                </a:cxn>
                <a:cxn ang="0">
                  <a:pos x="2" y="561"/>
                </a:cxn>
                <a:cxn ang="0">
                  <a:pos x="10" y="406"/>
                </a:cxn>
                <a:cxn ang="0">
                  <a:pos x="55" y="278"/>
                </a:cxn>
                <a:cxn ang="0">
                  <a:pos x="130" y="170"/>
                </a:cxn>
                <a:cxn ang="0">
                  <a:pos x="230" y="83"/>
                </a:cxn>
                <a:cxn ang="0">
                  <a:pos x="419" y="373"/>
                </a:cxn>
                <a:cxn ang="0">
                  <a:pos x="389" y="395"/>
                </a:cxn>
                <a:cxn ang="0">
                  <a:pos x="358" y="425"/>
                </a:cxn>
                <a:cxn ang="0">
                  <a:pos x="317" y="473"/>
                </a:cxn>
                <a:cxn ang="0">
                  <a:pos x="313" y="505"/>
                </a:cxn>
                <a:cxn ang="0">
                  <a:pos x="343" y="498"/>
                </a:cxn>
                <a:cxn ang="0">
                  <a:pos x="400" y="444"/>
                </a:cxn>
                <a:cxn ang="0">
                  <a:pos x="445" y="440"/>
                </a:cxn>
                <a:cxn ang="0">
                  <a:pos x="370" y="654"/>
                </a:cxn>
                <a:cxn ang="0">
                  <a:pos x="339" y="742"/>
                </a:cxn>
                <a:cxn ang="0">
                  <a:pos x="327" y="832"/>
                </a:cxn>
                <a:cxn ang="0">
                  <a:pos x="356" y="872"/>
                </a:cxn>
                <a:cxn ang="0">
                  <a:pos x="419" y="879"/>
                </a:cxn>
                <a:cxn ang="0">
                  <a:pos x="509" y="845"/>
                </a:cxn>
                <a:cxn ang="0">
                  <a:pos x="588" y="788"/>
                </a:cxn>
                <a:cxn ang="0">
                  <a:pos x="639" y="730"/>
                </a:cxn>
                <a:cxn ang="0">
                  <a:pos x="652" y="695"/>
                </a:cxn>
                <a:cxn ang="0">
                  <a:pos x="631" y="686"/>
                </a:cxn>
                <a:cxn ang="0">
                  <a:pos x="577" y="731"/>
                </a:cxn>
                <a:cxn ang="0">
                  <a:pos x="526" y="752"/>
                </a:cxn>
                <a:cxn ang="0">
                  <a:pos x="521" y="721"/>
                </a:cxn>
                <a:cxn ang="0">
                  <a:pos x="613" y="473"/>
                </a:cxn>
                <a:cxn ang="0">
                  <a:pos x="616" y="358"/>
                </a:cxn>
                <a:cxn ang="0">
                  <a:pos x="551" y="330"/>
                </a:cxn>
                <a:cxn ang="0">
                  <a:pos x="491" y="339"/>
                </a:cxn>
                <a:cxn ang="0">
                  <a:pos x="435" y="363"/>
                </a:cxn>
                <a:cxn ang="0">
                  <a:pos x="302" y="44"/>
                </a:cxn>
                <a:cxn ang="0">
                  <a:pos x="362" y="22"/>
                </a:cxn>
                <a:cxn ang="0">
                  <a:pos x="425" y="7"/>
                </a:cxn>
                <a:cxn ang="0">
                  <a:pos x="491" y="0"/>
                </a:cxn>
                <a:cxn ang="0">
                  <a:pos x="554" y="3"/>
                </a:cxn>
                <a:cxn ang="0">
                  <a:pos x="614" y="12"/>
                </a:cxn>
                <a:cxn ang="0">
                  <a:pos x="672" y="27"/>
                </a:cxn>
                <a:cxn ang="0">
                  <a:pos x="726" y="49"/>
                </a:cxn>
                <a:cxn ang="0">
                  <a:pos x="653" y="122"/>
                </a:cxn>
                <a:cxn ang="0">
                  <a:pos x="629" y="115"/>
                </a:cxn>
                <a:cxn ang="0">
                  <a:pos x="578" y="121"/>
                </a:cxn>
                <a:cxn ang="0">
                  <a:pos x="526" y="171"/>
                </a:cxn>
                <a:cxn ang="0">
                  <a:pos x="524" y="240"/>
                </a:cxn>
                <a:cxn ang="0">
                  <a:pos x="566" y="281"/>
                </a:cxn>
                <a:cxn ang="0">
                  <a:pos x="637" y="280"/>
                </a:cxn>
                <a:cxn ang="0">
                  <a:pos x="688" y="231"/>
                </a:cxn>
                <a:cxn ang="0">
                  <a:pos x="688" y="156"/>
                </a:cxn>
              </a:cxnLst>
              <a:rect l="0" t="0" r="r" b="b"/>
              <a:pathLst>
                <a:path w="1017" h="1017">
                  <a:moveTo>
                    <a:pt x="738" y="56"/>
                  </a:moveTo>
                  <a:lnTo>
                    <a:pt x="768" y="73"/>
                  </a:lnTo>
                  <a:lnTo>
                    <a:pt x="798" y="91"/>
                  </a:lnTo>
                  <a:lnTo>
                    <a:pt x="826" y="112"/>
                  </a:lnTo>
                  <a:lnTo>
                    <a:pt x="852" y="134"/>
                  </a:lnTo>
                  <a:lnTo>
                    <a:pt x="877" y="158"/>
                  </a:lnTo>
                  <a:lnTo>
                    <a:pt x="900" y="183"/>
                  </a:lnTo>
                  <a:lnTo>
                    <a:pt x="920" y="211"/>
                  </a:lnTo>
                  <a:lnTo>
                    <a:pt x="940" y="240"/>
                  </a:lnTo>
                  <a:lnTo>
                    <a:pt x="957" y="270"/>
                  </a:lnTo>
                  <a:lnTo>
                    <a:pt x="972" y="301"/>
                  </a:lnTo>
                  <a:lnTo>
                    <a:pt x="986" y="333"/>
                  </a:lnTo>
                  <a:lnTo>
                    <a:pt x="996" y="366"/>
                  </a:lnTo>
                  <a:lnTo>
                    <a:pt x="1006" y="401"/>
                  </a:lnTo>
                  <a:lnTo>
                    <a:pt x="1013" y="437"/>
                  </a:lnTo>
                  <a:lnTo>
                    <a:pt x="1016" y="472"/>
                  </a:lnTo>
                  <a:lnTo>
                    <a:pt x="1017" y="509"/>
                  </a:lnTo>
                  <a:lnTo>
                    <a:pt x="1015" y="561"/>
                  </a:lnTo>
                  <a:lnTo>
                    <a:pt x="1007" y="612"/>
                  </a:lnTo>
                  <a:lnTo>
                    <a:pt x="994" y="660"/>
                  </a:lnTo>
                  <a:lnTo>
                    <a:pt x="977" y="706"/>
                  </a:lnTo>
                  <a:lnTo>
                    <a:pt x="956" y="751"/>
                  </a:lnTo>
                  <a:lnTo>
                    <a:pt x="930" y="792"/>
                  </a:lnTo>
                  <a:lnTo>
                    <a:pt x="901" y="832"/>
                  </a:lnTo>
                  <a:lnTo>
                    <a:pt x="869" y="868"/>
                  </a:lnTo>
                  <a:lnTo>
                    <a:pt x="832" y="901"/>
                  </a:lnTo>
                  <a:lnTo>
                    <a:pt x="793" y="931"/>
                  </a:lnTo>
                  <a:lnTo>
                    <a:pt x="751" y="956"/>
                  </a:lnTo>
                  <a:lnTo>
                    <a:pt x="706" y="977"/>
                  </a:lnTo>
                  <a:lnTo>
                    <a:pt x="659" y="994"/>
                  </a:lnTo>
                  <a:lnTo>
                    <a:pt x="611" y="1006"/>
                  </a:lnTo>
                  <a:lnTo>
                    <a:pt x="560" y="1015"/>
                  </a:lnTo>
                  <a:lnTo>
                    <a:pt x="508" y="1017"/>
                  </a:lnTo>
                  <a:lnTo>
                    <a:pt x="456" y="1015"/>
                  </a:lnTo>
                  <a:lnTo>
                    <a:pt x="406" y="1006"/>
                  </a:lnTo>
                  <a:lnTo>
                    <a:pt x="357" y="994"/>
                  </a:lnTo>
                  <a:lnTo>
                    <a:pt x="311" y="977"/>
                  </a:lnTo>
                  <a:lnTo>
                    <a:pt x="266" y="956"/>
                  </a:lnTo>
                  <a:lnTo>
                    <a:pt x="225" y="931"/>
                  </a:lnTo>
                  <a:lnTo>
                    <a:pt x="186" y="901"/>
                  </a:lnTo>
                  <a:lnTo>
                    <a:pt x="149" y="868"/>
                  </a:lnTo>
                  <a:lnTo>
                    <a:pt x="116" y="832"/>
                  </a:lnTo>
                  <a:lnTo>
                    <a:pt x="86" y="792"/>
                  </a:lnTo>
                  <a:lnTo>
                    <a:pt x="61" y="751"/>
                  </a:lnTo>
                  <a:lnTo>
                    <a:pt x="40" y="706"/>
                  </a:lnTo>
                  <a:lnTo>
                    <a:pt x="23" y="660"/>
                  </a:lnTo>
                  <a:lnTo>
                    <a:pt x="10" y="612"/>
                  </a:lnTo>
                  <a:lnTo>
                    <a:pt x="2" y="561"/>
                  </a:lnTo>
                  <a:lnTo>
                    <a:pt x="0" y="509"/>
                  </a:lnTo>
                  <a:lnTo>
                    <a:pt x="1" y="473"/>
                  </a:lnTo>
                  <a:lnTo>
                    <a:pt x="5" y="439"/>
                  </a:lnTo>
                  <a:lnTo>
                    <a:pt x="10" y="406"/>
                  </a:lnTo>
                  <a:lnTo>
                    <a:pt x="19" y="372"/>
                  </a:lnTo>
                  <a:lnTo>
                    <a:pt x="29" y="340"/>
                  </a:lnTo>
                  <a:lnTo>
                    <a:pt x="42" y="309"/>
                  </a:lnTo>
                  <a:lnTo>
                    <a:pt x="55" y="278"/>
                  </a:lnTo>
                  <a:lnTo>
                    <a:pt x="71" y="249"/>
                  </a:lnTo>
                  <a:lnTo>
                    <a:pt x="90" y="221"/>
                  </a:lnTo>
                  <a:lnTo>
                    <a:pt x="110" y="195"/>
                  </a:lnTo>
                  <a:lnTo>
                    <a:pt x="130" y="170"/>
                  </a:lnTo>
                  <a:lnTo>
                    <a:pt x="153" y="145"/>
                  </a:lnTo>
                  <a:lnTo>
                    <a:pt x="177" y="124"/>
                  </a:lnTo>
                  <a:lnTo>
                    <a:pt x="204" y="103"/>
                  </a:lnTo>
                  <a:lnTo>
                    <a:pt x="230" y="83"/>
                  </a:lnTo>
                  <a:lnTo>
                    <a:pt x="259" y="66"/>
                  </a:lnTo>
                  <a:lnTo>
                    <a:pt x="435" y="363"/>
                  </a:lnTo>
                  <a:lnTo>
                    <a:pt x="427" y="368"/>
                  </a:lnTo>
                  <a:lnTo>
                    <a:pt x="419" y="373"/>
                  </a:lnTo>
                  <a:lnTo>
                    <a:pt x="411" y="378"/>
                  </a:lnTo>
                  <a:lnTo>
                    <a:pt x="404" y="384"/>
                  </a:lnTo>
                  <a:lnTo>
                    <a:pt x="396" y="389"/>
                  </a:lnTo>
                  <a:lnTo>
                    <a:pt x="389" y="395"/>
                  </a:lnTo>
                  <a:lnTo>
                    <a:pt x="382" y="401"/>
                  </a:lnTo>
                  <a:lnTo>
                    <a:pt x="376" y="408"/>
                  </a:lnTo>
                  <a:lnTo>
                    <a:pt x="368" y="415"/>
                  </a:lnTo>
                  <a:lnTo>
                    <a:pt x="358" y="425"/>
                  </a:lnTo>
                  <a:lnTo>
                    <a:pt x="347" y="435"/>
                  </a:lnTo>
                  <a:lnTo>
                    <a:pt x="336" y="448"/>
                  </a:lnTo>
                  <a:lnTo>
                    <a:pt x="326" y="461"/>
                  </a:lnTo>
                  <a:lnTo>
                    <a:pt x="317" y="473"/>
                  </a:lnTo>
                  <a:lnTo>
                    <a:pt x="311" y="485"/>
                  </a:lnTo>
                  <a:lnTo>
                    <a:pt x="309" y="494"/>
                  </a:lnTo>
                  <a:lnTo>
                    <a:pt x="310" y="500"/>
                  </a:lnTo>
                  <a:lnTo>
                    <a:pt x="313" y="505"/>
                  </a:lnTo>
                  <a:lnTo>
                    <a:pt x="318" y="508"/>
                  </a:lnTo>
                  <a:lnTo>
                    <a:pt x="324" y="509"/>
                  </a:lnTo>
                  <a:lnTo>
                    <a:pt x="333" y="506"/>
                  </a:lnTo>
                  <a:lnTo>
                    <a:pt x="343" y="498"/>
                  </a:lnTo>
                  <a:lnTo>
                    <a:pt x="356" y="485"/>
                  </a:lnTo>
                  <a:lnTo>
                    <a:pt x="370" y="470"/>
                  </a:lnTo>
                  <a:lnTo>
                    <a:pt x="385" y="456"/>
                  </a:lnTo>
                  <a:lnTo>
                    <a:pt x="400" y="444"/>
                  </a:lnTo>
                  <a:lnTo>
                    <a:pt x="416" y="435"/>
                  </a:lnTo>
                  <a:lnTo>
                    <a:pt x="432" y="432"/>
                  </a:lnTo>
                  <a:lnTo>
                    <a:pt x="439" y="434"/>
                  </a:lnTo>
                  <a:lnTo>
                    <a:pt x="445" y="440"/>
                  </a:lnTo>
                  <a:lnTo>
                    <a:pt x="447" y="450"/>
                  </a:lnTo>
                  <a:lnTo>
                    <a:pt x="444" y="464"/>
                  </a:lnTo>
                  <a:lnTo>
                    <a:pt x="374" y="644"/>
                  </a:lnTo>
                  <a:lnTo>
                    <a:pt x="370" y="654"/>
                  </a:lnTo>
                  <a:lnTo>
                    <a:pt x="363" y="671"/>
                  </a:lnTo>
                  <a:lnTo>
                    <a:pt x="355" y="692"/>
                  </a:lnTo>
                  <a:lnTo>
                    <a:pt x="347" y="716"/>
                  </a:lnTo>
                  <a:lnTo>
                    <a:pt x="339" y="742"/>
                  </a:lnTo>
                  <a:lnTo>
                    <a:pt x="332" y="768"/>
                  </a:lnTo>
                  <a:lnTo>
                    <a:pt x="327" y="794"/>
                  </a:lnTo>
                  <a:lnTo>
                    <a:pt x="326" y="815"/>
                  </a:lnTo>
                  <a:lnTo>
                    <a:pt x="327" y="832"/>
                  </a:lnTo>
                  <a:lnTo>
                    <a:pt x="331" y="844"/>
                  </a:lnTo>
                  <a:lnTo>
                    <a:pt x="338" y="856"/>
                  </a:lnTo>
                  <a:lnTo>
                    <a:pt x="346" y="865"/>
                  </a:lnTo>
                  <a:lnTo>
                    <a:pt x="356" y="872"/>
                  </a:lnTo>
                  <a:lnTo>
                    <a:pt x="369" y="876"/>
                  </a:lnTo>
                  <a:lnTo>
                    <a:pt x="382" y="879"/>
                  </a:lnTo>
                  <a:lnTo>
                    <a:pt x="397" y="880"/>
                  </a:lnTo>
                  <a:lnTo>
                    <a:pt x="419" y="879"/>
                  </a:lnTo>
                  <a:lnTo>
                    <a:pt x="442" y="874"/>
                  </a:lnTo>
                  <a:lnTo>
                    <a:pt x="465" y="866"/>
                  </a:lnTo>
                  <a:lnTo>
                    <a:pt x="487" y="857"/>
                  </a:lnTo>
                  <a:lnTo>
                    <a:pt x="509" y="845"/>
                  </a:lnTo>
                  <a:lnTo>
                    <a:pt x="531" y="833"/>
                  </a:lnTo>
                  <a:lnTo>
                    <a:pt x="551" y="818"/>
                  </a:lnTo>
                  <a:lnTo>
                    <a:pt x="570" y="803"/>
                  </a:lnTo>
                  <a:lnTo>
                    <a:pt x="588" y="788"/>
                  </a:lnTo>
                  <a:lnTo>
                    <a:pt x="604" y="773"/>
                  </a:lnTo>
                  <a:lnTo>
                    <a:pt x="617" y="758"/>
                  </a:lnTo>
                  <a:lnTo>
                    <a:pt x="630" y="743"/>
                  </a:lnTo>
                  <a:lnTo>
                    <a:pt x="639" y="730"/>
                  </a:lnTo>
                  <a:lnTo>
                    <a:pt x="647" y="719"/>
                  </a:lnTo>
                  <a:lnTo>
                    <a:pt x="652" y="709"/>
                  </a:lnTo>
                  <a:lnTo>
                    <a:pt x="653" y="701"/>
                  </a:lnTo>
                  <a:lnTo>
                    <a:pt x="652" y="695"/>
                  </a:lnTo>
                  <a:lnTo>
                    <a:pt x="649" y="689"/>
                  </a:lnTo>
                  <a:lnTo>
                    <a:pt x="644" y="684"/>
                  </a:lnTo>
                  <a:lnTo>
                    <a:pt x="639" y="683"/>
                  </a:lnTo>
                  <a:lnTo>
                    <a:pt x="631" y="686"/>
                  </a:lnTo>
                  <a:lnTo>
                    <a:pt x="621" y="695"/>
                  </a:lnTo>
                  <a:lnTo>
                    <a:pt x="607" y="705"/>
                  </a:lnTo>
                  <a:lnTo>
                    <a:pt x="593" y="718"/>
                  </a:lnTo>
                  <a:lnTo>
                    <a:pt x="577" y="731"/>
                  </a:lnTo>
                  <a:lnTo>
                    <a:pt x="562" y="742"/>
                  </a:lnTo>
                  <a:lnTo>
                    <a:pt x="546" y="750"/>
                  </a:lnTo>
                  <a:lnTo>
                    <a:pt x="532" y="753"/>
                  </a:lnTo>
                  <a:lnTo>
                    <a:pt x="526" y="752"/>
                  </a:lnTo>
                  <a:lnTo>
                    <a:pt x="522" y="749"/>
                  </a:lnTo>
                  <a:lnTo>
                    <a:pt x="520" y="743"/>
                  </a:lnTo>
                  <a:lnTo>
                    <a:pt x="518" y="737"/>
                  </a:lnTo>
                  <a:lnTo>
                    <a:pt x="521" y="721"/>
                  </a:lnTo>
                  <a:lnTo>
                    <a:pt x="525" y="704"/>
                  </a:lnTo>
                  <a:lnTo>
                    <a:pt x="532" y="686"/>
                  </a:lnTo>
                  <a:lnTo>
                    <a:pt x="538" y="671"/>
                  </a:lnTo>
                  <a:lnTo>
                    <a:pt x="613" y="473"/>
                  </a:lnTo>
                  <a:lnTo>
                    <a:pt x="624" y="434"/>
                  </a:lnTo>
                  <a:lnTo>
                    <a:pt x="628" y="403"/>
                  </a:lnTo>
                  <a:lnTo>
                    <a:pt x="626" y="378"/>
                  </a:lnTo>
                  <a:lnTo>
                    <a:pt x="616" y="358"/>
                  </a:lnTo>
                  <a:lnTo>
                    <a:pt x="604" y="345"/>
                  </a:lnTo>
                  <a:lnTo>
                    <a:pt x="588" y="336"/>
                  </a:lnTo>
                  <a:lnTo>
                    <a:pt x="569" y="331"/>
                  </a:lnTo>
                  <a:lnTo>
                    <a:pt x="551" y="330"/>
                  </a:lnTo>
                  <a:lnTo>
                    <a:pt x="536" y="331"/>
                  </a:lnTo>
                  <a:lnTo>
                    <a:pt x="520" y="332"/>
                  </a:lnTo>
                  <a:lnTo>
                    <a:pt x="505" y="334"/>
                  </a:lnTo>
                  <a:lnTo>
                    <a:pt x="491" y="339"/>
                  </a:lnTo>
                  <a:lnTo>
                    <a:pt x="476" y="343"/>
                  </a:lnTo>
                  <a:lnTo>
                    <a:pt x="462" y="349"/>
                  </a:lnTo>
                  <a:lnTo>
                    <a:pt x="448" y="356"/>
                  </a:lnTo>
                  <a:lnTo>
                    <a:pt x="435" y="363"/>
                  </a:lnTo>
                  <a:lnTo>
                    <a:pt x="259" y="66"/>
                  </a:lnTo>
                  <a:lnTo>
                    <a:pt x="273" y="58"/>
                  </a:lnTo>
                  <a:lnTo>
                    <a:pt x="287" y="51"/>
                  </a:lnTo>
                  <a:lnTo>
                    <a:pt x="302" y="44"/>
                  </a:lnTo>
                  <a:lnTo>
                    <a:pt x="316" y="38"/>
                  </a:lnTo>
                  <a:lnTo>
                    <a:pt x="331" y="33"/>
                  </a:lnTo>
                  <a:lnTo>
                    <a:pt x="346" y="27"/>
                  </a:lnTo>
                  <a:lnTo>
                    <a:pt x="362" y="22"/>
                  </a:lnTo>
                  <a:lnTo>
                    <a:pt x="377" y="18"/>
                  </a:lnTo>
                  <a:lnTo>
                    <a:pt x="393" y="14"/>
                  </a:lnTo>
                  <a:lnTo>
                    <a:pt x="409" y="11"/>
                  </a:lnTo>
                  <a:lnTo>
                    <a:pt x="425" y="7"/>
                  </a:lnTo>
                  <a:lnTo>
                    <a:pt x="441" y="5"/>
                  </a:lnTo>
                  <a:lnTo>
                    <a:pt x="457" y="3"/>
                  </a:lnTo>
                  <a:lnTo>
                    <a:pt x="475" y="1"/>
                  </a:lnTo>
                  <a:lnTo>
                    <a:pt x="491" y="0"/>
                  </a:lnTo>
                  <a:lnTo>
                    <a:pt x="508" y="0"/>
                  </a:lnTo>
                  <a:lnTo>
                    <a:pt x="523" y="0"/>
                  </a:lnTo>
                  <a:lnTo>
                    <a:pt x="539" y="1"/>
                  </a:lnTo>
                  <a:lnTo>
                    <a:pt x="554" y="3"/>
                  </a:lnTo>
                  <a:lnTo>
                    <a:pt x="569" y="4"/>
                  </a:lnTo>
                  <a:lnTo>
                    <a:pt x="584" y="6"/>
                  </a:lnTo>
                  <a:lnTo>
                    <a:pt x="599" y="8"/>
                  </a:lnTo>
                  <a:lnTo>
                    <a:pt x="614" y="12"/>
                  </a:lnTo>
                  <a:lnTo>
                    <a:pt x="629" y="14"/>
                  </a:lnTo>
                  <a:lnTo>
                    <a:pt x="643" y="19"/>
                  </a:lnTo>
                  <a:lnTo>
                    <a:pt x="657" y="22"/>
                  </a:lnTo>
                  <a:lnTo>
                    <a:pt x="672" y="27"/>
                  </a:lnTo>
                  <a:lnTo>
                    <a:pt x="685" y="31"/>
                  </a:lnTo>
                  <a:lnTo>
                    <a:pt x="698" y="37"/>
                  </a:lnTo>
                  <a:lnTo>
                    <a:pt x="712" y="43"/>
                  </a:lnTo>
                  <a:lnTo>
                    <a:pt x="726" y="49"/>
                  </a:lnTo>
                  <a:lnTo>
                    <a:pt x="738" y="56"/>
                  </a:lnTo>
                  <a:lnTo>
                    <a:pt x="664" y="128"/>
                  </a:lnTo>
                  <a:lnTo>
                    <a:pt x="659" y="125"/>
                  </a:lnTo>
                  <a:lnTo>
                    <a:pt x="653" y="122"/>
                  </a:lnTo>
                  <a:lnTo>
                    <a:pt x="647" y="120"/>
                  </a:lnTo>
                  <a:lnTo>
                    <a:pt x="642" y="118"/>
                  </a:lnTo>
                  <a:lnTo>
                    <a:pt x="635" y="117"/>
                  </a:lnTo>
                  <a:lnTo>
                    <a:pt x="629" y="115"/>
                  </a:lnTo>
                  <a:lnTo>
                    <a:pt x="622" y="114"/>
                  </a:lnTo>
                  <a:lnTo>
                    <a:pt x="615" y="114"/>
                  </a:lnTo>
                  <a:lnTo>
                    <a:pt x="596" y="117"/>
                  </a:lnTo>
                  <a:lnTo>
                    <a:pt x="578" y="121"/>
                  </a:lnTo>
                  <a:lnTo>
                    <a:pt x="562" y="130"/>
                  </a:lnTo>
                  <a:lnTo>
                    <a:pt x="547" y="142"/>
                  </a:lnTo>
                  <a:lnTo>
                    <a:pt x="536" y="156"/>
                  </a:lnTo>
                  <a:lnTo>
                    <a:pt x="526" y="171"/>
                  </a:lnTo>
                  <a:lnTo>
                    <a:pt x="521" y="189"/>
                  </a:lnTo>
                  <a:lnTo>
                    <a:pt x="518" y="208"/>
                  </a:lnTo>
                  <a:lnTo>
                    <a:pt x="520" y="225"/>
                  </a:lnTo>
                  <a:lnTo>
                    <a:pt x="524" y="240"/>
                  </a:lnTo>
                  <a:lnTo>
                    <a:pt x="531" y="254"/>
                  </a:lnTo>
                  <a:lnTo>
                    <a:pt x="540" y="265"/>
                  </a:lnTo>
                  <a:lnTo>
                    <a:pt x="552" y="274"/>
                  </a:lnTo>
                  <a:lnTo>
                    <a:pt x="566" y="281"/>
                  </a:lnTo>
                  <a:lnTo>
                    <a:pt x="582" y="286"/>
                  </a:lnTo>
                  <a:lnTo>
                    <a:pt x="599" y="287"/>
                  </a:lnTo>
                  <a:lnTo>
                    <a:pt x="619" y="285"/>
                  </a:lnTo>
                  <a:lnTo>
                    <a:pt x="637" y="280"/>
                  </a:lnTo>
                  <a:lnTo>
                    <a:pt x="653" y="272"/>
                  </a:lnTo>
                  <a:lnTo>
                    <a:pt x="667" y="261"/>
                  </a:lnTo>
                  <a:lnTo>
                    <a:pt x="680" y="247"/>
                  </a:lnTo>
                  <a:lnTo>
                    <a:pt x="688" y="231"/>
                  </a:lnTo>
                  <a:lnTo>
                    <a:pt x="693" y="213"/>
                  </a:lnTo>
                  <a:lnTo>
                    <a:pt x="696" y="194"/>
                  </a:lnTo>
                  <a:lnTo>
                    <a:pt x="693" y="173"/>
                  </a:lnTo>
                  <a:lnTo>
                    <a:pt x="688" y="156"/>
                  </a:lnTo>
                  <a:lnTo>
                    <a:pt x="677" y="140"/>
                  </a:lnTo>
                  <a:lnTo>
                    <a:pt x="664" y="128"/>
                  </a:lnTo>
                  <a:lnTo>
                    <a:pt x="738" y="5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Litebulb"/>
            <p:cNvSpPr>
              <a:spLocks noEditPoints="1" noChangeArrowheads="1"/>
            </p:cNvSpPr>
            <p:nvPr/>
          </p:nvSpPr>
          <p:spPr bwMode="auto">
            <a:xfrm>
              <a:off x="5286380" y="857232"/>
              <a:ext cx="500066" cy="642943"/>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00B050"/>
            </a:solidFill>
            <a:ln w="57150">
              <a:solidFill>
                <a:schemeClr val="bg1"/>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Puzzle3"/>
            <p:cNvSpPr>
              <a:spLocks noEditPoints="1" noChangeArrowheads="1"/>
            </p:cNvSpPr>
            <p:nvPr/>
          </p:nvSpPr>
          <p:spPr bwMode="auto">
            <a:xfrm rot="5400000">
              <a:off x="2720465" y="5066221"/>
              <a:ext cx="509814" cy="664396"/>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chemeClr val="bg1"/>
            </a:solidFill>
            <a:ln w="2857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54"/>
            <p:cNvGrpSpPr/>
            <p:nvPr/>
          </p:nvGrpSpPr>
          <p:grpSpPr>
            <a:xfrm>
              <a:off x="4357686" y="2214554"/>
              <a:ext cx="714380" cy="657340"/>
              <a:chOff x="5986668" y="4047945"/>
              <a:chExt cx="1085663" cy="1214630"/>
            </a:xfrm>
          </p:grpSpPr>
          <p:sp>
            <p:nvSpPr>
              <p:cNvPr id="1058" name="Gear"/>
              <p:cNvSpPr>
                <a:spLocks noEditPoints="1" noChangeArrowheads="1"/>
              </p:cNvSpPr>
              <p:nvPr/>
            </p:nvSpPr>
            <p:spPr bwMode="auto">
              <a:xfrm rot="211376">
                <a:off x="5986668" y="4047945"/>
                <a:ext cx="714380" cy="806444"/>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sp>
            <p:nvSpPr>
              <p:cNvPr id="1059" name="AutoShape 35"/>
              <p:cNvSpPr>
                <a:spLocks noEditPoints="1" noChangeArrowheads="1"/>
              </p:cNvSpPr>
              <p:nvPr/>
            </p:nvSpPr>
            <p:spPr bwMode="auto">
              <a:xfrm>
                <a:off x="6500826" y="4619633"/>
                <a:ext cx="571505" cy="64294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chemeClr val="bg1"/>
              </a:solidFill>
              <a:ln w="9525">
                <a:miter lim="800000"/>
                <a:headEnd/>
                <a:tailEnd/>
              </a:ln>
              <a:effectLst/>
            </p:spPr>
            <p:txBody>
              <a:bodyPr vert="horz" wrap="square" lIns="91440" tIns="45720" rIns="91440" bIns="45720" numCol="1" anchor="t" anchorCtr="0" compatLnSpc="1">
                <a:prstTxWarp prst="textNoShape">
                  <a:avLst/>
                </a:prstTxWarp>
                <a:flatTx/>
              </a:bodyPr>
              <a:lstStyle/>
              <a:p>
                <a:endParaRPr lang="en-IN"/>
              </a:p>
            </p:txBody>
          </p:sp>
        </p:grpSp>
      </p:grpSp>
      <p:sp>
        <p:nvSpPr>
          <p:cNvPr id="60" name="TextBox 59"/>
          <p:cNvSpPr txBox="1"/>
          <p:nvPr/>
        </p:nvSpPr>
        <p:spPr>
          <a:xfrm>
            <a:off x="1571604" y="571480"/>
            <a:ext cx="2643206" cy="646331"/>
          </a:xfrm>
          <a:prstGeom prst="rect">
            <a:avLst/>
          </a:prstGeom>
          <a:noFill/>
        </p:spPr>
        <p:txBody>
          <a:bodyPr wrap="square" rtlCol="0">
            <a:spAutoFit/>
          </a:bodyPr>
          <a:lstStyle/>
          <a:p>
            <a:r>
              <a:rPr lang="en-IN" sz="3600" b="1" dirty="0">
                <a:solidFill>
                  <a:schemeClr val="accent3">
                    <a:lumMod val="50000"/>
                  </a:schemeClr>
                </a:solidFill>
                <a:latin typeface="Arial Rounded MT Bold" pitchFamily="34" charset="0"/>
              </a:rPr>
              <a:t>01</a:t>
            </a:r>
          </a:p>
        </p:txBody>
      </p:sp>
      <p:cxnSp>
        <p:nvCxnSpPr>
          <p:cNvPr id="63" name="Straight Connector 62"/>
          <p:cNvCxnSpPr/>
          <p:nvPr/>
        </p:nvCxnSpPr>
        <p:spPr>
          <a:xfrm>
            <a:off x="1571604" y="1214422"/>
            <a:ext cx="25717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 name="Group 87"/>
          <p:cNvGrpSpPr/>
          <p:nvPr/>
        </p:nvGrpSpPr>
        <p:grpSpPr>
          <a:xfrm>
            <a:off x="4643438" y="5072074"/>
            <a:ext cx="3643338" cy="646331"/>
            <a:chOff x="4572000" y="5357826"/>
            <a:chExt cx="3643338" cy="646331"/>
          </a:xfrm>
        </p:grpSpPr>
        <p:sp>
          <p:nvSpPr>
            <p:cNvPr id="74" name="TextBox 73"/>
            <p:cNvSpPr txBox="1"/>
            <p:nvPr/>
          </p:nvSpPr>
          <p:spPr>
            <a:xfrm>
              <a:off x="4572000" y="5357826"/>
              <a:ext cx="1928826" cy="646331"/>
            </a:xfrm>
            <a:prstGeom prst="rect">
              <a:avLst/>
            </a:prstGeom>
            <a:noFill/>
          </p:spPr>
          <p:txBody>
            <a:bodyPr wrap="square" rtlCol="0">
              <a:spAutoFit/>
            </a:bodyPr>
            <a:lstStyle/>
            <a:p>
              <a:r>
                <a:rPr lang="en-IN" sz="3600" b="1" dirty="0">
                  <a:latin typeface="Arial Rounded MT Bold" pitchFamily="34" charset="0"/>
                </a:rPr>
                <a:t>04</a:t>
              </a:r>
            </a:p>
          </p:txBody>
        </p:sp>
        <p:cxnSp>
          <p:nvCxnSpPr>
            <p:cNvPr id="75" name="Straight Connector 74"/>
            <p:cNvCxnSpPr/>
            <p:nvPr/>
          </p:nvCxnSpPr>
          <p:spPr>
            <a:xfrm>
              <a:off x="4714876" y="6000768"/>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5214942" y="5572140"/>
              <a:ext cx="3000396" cy="338554"/>
            </a:xfrm>
            <a:prstGeom prst="rect">
              <a:avLst/>
            </a:prstGeom>
            <a:noFill/>
          </p:spPr>
          <p:txBody>
            <a:bodyPr wrap="square" rtlCol="0">
              <a:spAutoFit/>
            </a:bodyPr>
            <a:lstStyle/>
            <a:p>
              <a:r>
                <a:rPr lang="en-IN" sz="1600" b="1" dirty="0">
                  <a:latin typeface="Times New Roman" pitchFamily="18" charset="0"/>
                  <a:cs typeface="Times New Roman" pitchFamily="18" charset="0"/>
                </a:rPr>
                <a:t>Problem Solving Solution</a:t>
              </a:r>
            </a:p>
          </p:txBody>
        </p:sp>
      </p:grpSp>
      <p:grpSp>
        <p:nvGrpSpPr>
          <p:cNvPr id="13" name="Group 86"/>
          <p:cNvGrpSpPr/>
          <p:nvPr/>
        </p:nvGrpSpPr>
        <p:grpSpPr>
          <a:xfrm>
            <a:off x="0" y="3000372"/>
            <a:ext cx="3571868" cy="646331"/>
            <a:chOff x="0" y="3071810"/>
            <a:chExt cx="3571868" cy="646331"/>
          </a:xfrm>
        </p:grpSpPr>
        <p:sp>
          <p:nvSpPr>
            <p:cNvPr id="64" name="TextBox 63"/>
            <p:cNvSpPr txBox="1"/>
            <p:nvPr/>
          </p:nvSpPr>
          <p:spPr>
            <a:xfrm>
              <a:off x="142844" y="3071810"/>
              <a:ext cx="1928826" cy="646331"/>
            </a:xfrm>
            <a:prstGeom prst="rect">
              <a:avLst/>
            </a:prstGeom>
            <a:noFill/>
          </p:spPr>
          <p:txBody>
            <a:bodyPr wrap="square" rtlCol="0">
              <a:spAutoFit/>
            </a:bodyPr>
            <a:lstStyle/>
            <a:p>
              <a:r>
                <a:rPr lang="en-IN" sz="3600" b="1" dirty="0">
                  <a:latin typeface="Arial Rounded MT Bold" pitchFamily="34" charset="0"/>
                </a:rPr>
                <a:t>03</a:t>
              </a:r>
            </a:p>
          </p:txBody>
        </p:sp>
        <p:cxnSp>
          <p:nvCxnSpPr>
            <p:cNvPr id="66" name="Straight Connector 65"/>
            <p:cNvCxnSpPr/>
            <p:nvPr/>
          </p:nvCxnSpPr>
          <p:spPr>
            <a:xfrm>
              <a:off x="0" y="3714752"/>
              <a:ext cx="30003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857224" y="3214686"/>
              <a:ext cx="2714644" cy="338554"/>
            </a:xfrm>
            <a:prstGeom prst="rect">
              <a:avLst/>
            </a:prstGeom>
            <a:noFill/>
          </p:spPr>
          <p:txBody>
            <a:bodyPr wrap="square" rtlCol="0">
              <a:spAutoFit/>
            </a:bodyPr>
            <a:lstStyle/>
            <a:p>
              <a:r>
                <a:rPr lang="en-IN" sz="1600" b="1" dirty="0">
                  <a:latin typeface="Times New Roman" pitchFamily="18" charset="0"/>
                  <a:cs typeface="Times New Roman" pitchFamily="18" charset="0"/>
                </a:rPr>
                <a:t>Upgrade &amp; Maintenance  </a:t>
              </a:r>
            </a:p>
          </p:txBody>
        </p:sp>
      </p:grpSp>
      <p:grpSp>
        <p:nvGrpSpPr>
          <p:cNvPr id="14" name="Group 85"/>
          <p:cNvGrpSpPr/>
          <p:nvPr/>
        </p:nvGrpSpPr>
        <p:grpSpPr>
          <a:xfrm>
            <a:off x="5786446" y="2428868"/>
            <a:ext cx="2857488" cy="646331"/>
            <a:chOff x="6143636" y="3429000"/>
            <a:chExt cx="2857488" cy="646331"/>
          </a:xfrm>
        </p:grpSpPr>
        <p:sp>
          <p:nvSpPr>
            <p:cNvPr id="71" name="TextBox 70"/>
            <p:cNvSpPr txBox="1"/>
            <p:nvPr/>
          </p:nvSpPr>
          <p:spPr>
            <a:xfrm>
              <a:off x="6143636" y="3429000"/>
              <a:ext cx="1928826" cy="646331"/>
            </a:xfrm>
            <a:prstGeom prst="rect">
              <a:avLst/>
            </a:prstGeom>
            <a:noFill/>
          </p:spPr>
          <p:txBody>
            <a:bodyPr wrap="square" rtlCol="0">
              <a:spAutoFit/>
            </a:bodyPr>
            <a:lstStyle/>
            <a:p>
              <a:r>
                <a:rPr lang="en-IN" sz="3600" b="1" dirty="0">
                  <a:latin typeface="Arial Rounded MT Bold" pitchFamily="34" charset="0"/>
                </a:rPr>
                <a:t>02</a:t>
              </a:r>
            </a:p>
          </p:txBody>
        </p:sp>
        <p:cxnSp>
          <p:nvCxnSpPr>
            <p:cNvPr id="72" name="Straight Connector 71"/>
            <p:cNvCxnSpPr/>
            <p:nvPr/>
          </p:nvCxnSpPr>
          <p:spPr>
            <a:xfrm>
              <a:off x="6215074" y="4071942"/>
              <a:ext cx="250033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6858016" y="3571876"/>
              <a:ext cx="2143108" cy="338554"/>
            </a:xfrm>
            <a:prstGeom prst="rect">
              <a:avLst/>
            </a:prstGeom>
            <a:noFill/>
          </p:spPr>
          <p:txBody>
            <a:bodyPr wrap="square" rtlCol="0">
              <a:spAutoFit/>
            </a:bodyPr>
            <a:lstStyle/>
            <a:p>
              <a:r>
                <a:rPr lang="en-IN" sz="1600" b="1" dirty="0">
                  <a:latin typeface="Times New Roman" pitchFamily="18" charset="0"/>
                  <a:cs typeface="Times New Roman" pitchFamily="18" charset="0"/>
                </a:rPr>
                <a:t>Technical Support</a:t>
              </a:r>
            </a:p>
          </p:txBody>
        </p:sp>
      </p:grpSp>
      <p:sp>
        <p:nvSpPr>
          <p:cNvPr id="84" name="TextBox 83"/>
          <p:cNvSpPr txBox="1"/>
          <p:nvPr/>
        </p:nvSpPr>
        <p:spPr>
          <a:xfrm>
            <a:off x="2285984" y="714356"/>
            <a:ext cx="2357454" cy="338554"/>
          </a:xfrm>
          <a:prstGeom prst="rect">
            <a:avLst/>
          </a:prstGeom>
          <a:noFill/>
        </p:spPr>
        <p:txBody>
          <a:bodyPr wrap="square" rtlCol="0">
            <a:spAutoFit/>
          </a:bodyPr>
          <a:lstStyle/>
          <a:p>
            <a:r>
              <a:rPr lang="en-IN" sz="1600" b="1" dirty="0">
                <a:solidFill>
                  <a:srgbClr val="00B050"/>
                </a:solidFill>
                <a:latin typeface="Times New Roman" pitchFamily="18" charset="0"/>
                <a:cs typeface="Times New Roman" pitchFamily="18" charset="0"/>
              </a:rPr>
              <a:t>Steady Growth</a:t>
            </a:r>
          </a:p>
        </p:txBody>
      </p:sp>
      <p:sp>
        <p:nvSpPr>
          <p:cNvPr id="89" name="TextBox 88"/>
          <p:cNvSpPr txBox="1"/>
          <p:nvPr/>
        </p:nvSpPr>
        <p:spPr>
          <a:xfrm>
            <a:off x="4857752" y="5857892"/>
            <a:ext cx="3286148" cy="369332"/>
          </a:xfrm>
          <a:prstGeom prst="rect">
            <a:avLst/>
          </a:prstGeom>
          <a:noFill/>
        </p:spPr>
        <p:txBody>
          <a:bodyPr wrap="square" rtlCol="0">
            <a:spAutoFit/>
          </a:bodyPr>
          <a:lstStyle/>
          <a:p>
            <a:endParaRPr lang="en-IN" dirty="0"/>
          </a:p>
        </p:txBody>
      </p:sp>
      <p:sp>
        <p:nvSpPr>
          <p:cNvPr id="90" name="TextBox 89"/>
          <p:cNvSpPr txBox="1"/>
          <p:nvPr/>
        </p:nvSpPr>
        <p:spPr>
          <a:xfrm>
            <a:off x="4786314" y="5786454"/>
            <a:ext cx="3643338" cy="954107"/>
          </a:xfrm>
          <a:prstGeom prst="rect">
            <a:avLst/>
          </a:prstGeom>
          <a:noFill/>
        </p:spPr>
        <p:txBody>
          <a:bodyPr wrap="square" rtlCol="0">
            <a:spAutoFit/>
          </a:bodyPr>
          <a:lstStyle/>
          <a:p>
            <a:r>
              <a:rPr lang="en-IN" sz="1400" dirty="0">
                <a:latin typeface="Times New Roman" pitchFamily="18" charset="0"/>
                <a:cs typeface="Times New Roman" pitchFamily="18" charset="0"/>
              </a:rPr>
              <a:t>A good I.T infrastructure to solve various problems like database management, coding, developing &amp; testing to transform your day to day manual operations to a digitalized way.</a:t>
            </a:r>
          </a:p>
        </p:txBody>
      </p:sp>
      <p:sp>
        <p:nvSpPr>
          <p:cNvPr id="92" name="TextBox 91"/>
          <p:cNvSpPr txBox="1"/>
          <p:nvPr/>
        </p:nvSpPr>
        <p:spPr>
          <a:xfrm>
            <a:off x="0" y="3714752"/>
            <a:ext cx="2786050" cy="954107"/>
          </a:xfrm>
          <a:prstGeom prst="rect">
            <a:avLst/>
          </a:prstGeom>
          <a:noFill/>
        </p:spPr>
        <p:txBody>
          <a:bodyPr wrap="square" rtlCol="0">
            <a:spAutoFit/>
          </a:bodyPr>
          <a:lstStyle/>
          <a:p>
            <a:r>
              <a:rPr lang="en-IN" sz="1400" dirty="0"/>
              <a:t>Working on abundance of data maintenance &amp; analyzing it in an orderly manner through various digital tools. </a:t>
            </a:r>
            <a:endParaRPr lang="en-IN" dirty="0"/>
          </a:p>
        </p:txBody>
      </p:sp>
      <p:sp>
        <p:nvSpPr>
          <p:cNvPr id="94" name="TextBox 93"/>
          <p:cNvSpPr txBox="1"/>
          <p:nvPr/>
        </p:nvSpPr>
        <p:spPr>
          <a:xfrm>
            <a:off x="5857884" y="3143248"/>
            <a:ext cx="2643206" cy="738664"/>
          </a:xfrm>
          <a:prstGeom prst="rect">
            <a:avLst/>
          </a:prstGeom>
          <a:noFill/>
        </p:spPr>
        <p:txBody>
          <a:bodyPr wrap="square" rtlCol="0">
            <a:spAutoFit/>
          </a:bodyPr>
          <a:lstStyle/>
          <a:p>
            <a:r>
              <a:rPr lang="en-IN" sz="1400" dirty="0"/>
              <a:t>Efficient backend support in order to ensure smooth running of process </a:t>
            </a:r>
          </a:p>
        </p:txBody>
      </p:sp>
      <p:sp>
        <p:nvSpPr>
          <p:cNvPr id="95" name="TextBox 94"/>
          <p:cNvSpPr txBox="1"/>
          <p:nvPr/>
        </p:nvSpPr>
        <p:spPr>
          <a:xfrm>
            <a:off x="1428728" y="1357298"/>
            <a:ext cx="3000396" cy="738664"/>
          </a:xfrm>
          <a:prstGeom prst="rect">
            <a:avLst/>
          </a:prstGeom>
          <a:noFill/>
        </p:spPr>
        <p:txBody>
          <a:bodyPr wrap="square" rtlCol="0">
            <a:spAutoFit/>
          </a:bodyPr>
          <a:lstStyle/>
          <a:p>
            <a:r>
              <a:rPr lang="en-IN" sz="1400" dirty="0"/>
              <a:t>Working in integration with all the levels of your business in order to  achieve organizational goals by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688</TotalTime>
  <Words>572</Words>
  <Application>Microsoft Office PowerPoint</Application>
  <PresentationFormat>On-screen Show (4:3)</PresentationFormat>
  <Paragraphs>88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varun</dc:creator>
  <cp:lastModifiedBy>varun</cp:lastModifiedBy>
  <cp:revision>83</cp:revision>
  <dcterms:created xsi:type="dcterms:W3CDTF">2019-06-14T11:09:08Z</dcterms:created>
  <dcterms:modified xsi:type="dcterms:W3CDTF">2019-07-02T11:54:07Z</dcterms:modified>
</cp:coreProperties>
</file>