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6"/>
  </p:notesMasterIdLst>
  <p:sldIdLst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304" autoAdjust="0"/>
  </p:normalViewPr>
  <p:slideViewPr>
    <p:cSldViewPr>
      <p:cViewPr>
        <p:scale>
          <a:sx n="50" d="100"/>
          <a:sy n="50" d="100"/>
        </p:scale>
        <p:origin x="-1506" y="-426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1572" y="359981"/>
            <a:ext cx="9883235" cy="1472525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1572" y="1850492"/>
            <a:ext cx="9883235" cy="1753006"/>
          </a:xfrm>
        </p:spPr>
        <p:txBody>
          <a:bodyPr tIns="0"/>
          <a:lstStyle>
            <a:lvl1pPr marL="32674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9537" y="1414129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4107" y="1345327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6231" y="-54"/>
            <a:ext cx="9151144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42" y="2600927"/>
            <a:ext cx="8541068" cy="2286529"/>
          </a:xfrm>
        </p:spPr>
        <p:txBody>
          <a:bodyPr anchor="t"/>
          <a:lstStyle>
            <a:lvl1pPr algn="l">
              <a:lnSpc>
                <a:spcPts val="5360"/>
              </a:lnSpc>
              <a:buNone/>
              <a:defRPr sz="48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0542" y="1067047"/>
            <a:ext cx="8541068" cy="1510062"/>
          </a:xfrm>
        </p:spPr>
        <p:txBody>
          <a:bodyPr anchor="b"/>
          <a:lstStyle>
            <a:lvl1pPr marL="21783" indent="0">
              <a:lnSpc>
                <a:spcPts val="2740"/>
              </a:lnSpc>
              <a:spcBef>
                <a:spcPts val="0"/>
              </a:spcBef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50381" y="0"/>
            <a:ext cx="101679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8691" y="2815308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3260" y="2746506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5639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280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5161531"/>
            <a:ext cx="10981373" cy="1143265"/>
          </a:xfrm>
        </p:spPr>
        <p:txBody>
          <a:bodyPr anchor="ctr"/>
          <a:lstStyle>
            <a:lvl1pPr algn="ctr">
              <a:defRPr sz="54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2778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778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369" y="0"/>
            <a:ext cx="10847156" cy="685958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16828"/>
            <a:ext cx="5083969" cy="1162319"/>
          </a:xfrm>
          <a:ln>
            <a:noFill/>
          </a:ln>
        </p:spPr>
        <p:txBody>
          <a:bodyPr anchor="b"/>
          <a:lstStyle>
            <a:lvl1pPr algn="l">
              <a:lnSpc>
                <a:spcPts val="2382"/>
              </a:lnSpc>
              <a:buNone/>
              <a:defRPr sz="26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0076" y="1407290"/>
            <a:ext cx="5083969" cy="698662"/>
          </a:xfrm>
        </p:spPr>
        <p:txBody>
          <a:bodyPr/>
          <a:lstStyle>
            <a:lvl1pPr marL="54457" indent="0">
              <a:lnSpc>
                <a:spcPct val="100000"/>
              </a:lnSpc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076" y="2134095"/>
            <a:ext cx="10879693" cy="39934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327" y="1067047"/>
            <a:ext cx="3660458" cy="1981659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794" y="1067047"/>
            <a:ext cx="6100763" cy="4573059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8914" tIns="326743" rIns="108914" bIns="54457" rtlCol="0" anchor="t">
            <a:normAutofit/>
          </a:bodyPr>
          <a:lstStyle>
            <a:extLst/>
          </a:lstStyle>
          <a:p>
            <a:pPr marL="0" indent="-337634" algn="l" rtl="0" eaLnBrk="1" latinLnBrk="0" hangingPunct="1">
              <a:lnSpc>
                <a:spcPts val="3573"/>
              </a:lnSpc>
              <a:spcBef>
                <a:spcPts val="71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8473" y="1143268"/>
            <a:ext cx="5897404" cy="35153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8914" tIns="326743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380" y="954562"/>
            <a:ext cx="915114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6768" y="937003"/>
            <a:ext cx="866308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473" y="4801712"/>
            <a:ext cx="5897404" cy="762176"/>
          </a:xfrm>
        </p:spPr>
        <p:txBody>
          <a:bodyPr anchor="ctr"/>
          <a:lstStyle>
            <a:lvl1pPr marL="0" indent="0" algn="l">
              <a:lnSpc>
                <a:spcPts val="1906"/>
              </a:lnSpc>
              <a:spcBef>
                <a:spcPts val="0"/>
              </a:spcBef>
              <a:buNone/>
              <a:defRPr sz="17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144" y="274703"/>
            <a:ext cx="2440305" cy="5852880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5191" y="274704"/>
            <a:ext cx="7422594" cy="5852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752" y="-816110"/>
            <a:ext cx="2186890" cy="163926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265" y="21107"/>
            <a:ext cx="2271361" cy="170258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4032" y="1055321"/>
            <a:ext cx="1502129" cy="11028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1553" y="-54"/>
            <a:ext cx="10849973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5639" y="274701"/>
            <a:ext cx="10005251" cy="1143265"/>
          </a:xfrm>
          <a:prstGeom prst="rect">
            <a:avLst/>
          </a:prstGeom>
        </p:spPr>
        <p:txBody>
          <a:bodyPr lIns="108914" tIns="54457" rIns="108914" bIns="54457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5639" y="1448135"/>
            <a:ext cx="10005251" cy="4801712"/>
          </a:xfrm>
          <a:prstGeom prst="rect">
            <a:avLst/>
          </a:prstGeom>
        </p:spPr>
        <p:txBody>
          <a:bodyPr lIns="108914" tIns="54457" rIns="108914" bIns="544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8930" y="6307010"/>
            <a:ext cx="2847023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5953" y="6307010"/>
            <a:ext cx="386381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93837" y="6307010"/>
            <a:ext cx="61007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37634" algn="l" rtl="0" eaLnBrk="1" latinLnBrk="0" hangingPunct="1">
        <a:lnSpc>
          <a:spcPct val="100000"/>
        </a:lnSpc>
        <a:spcBef>
          <a:spcPts val="715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399" indent="-283177" algn="l" rtl="0" eaLnBrk="1" latinLnBrk="0" hangingPunct="1">
        <a:lnSpc>
          <a:spcPct val="100000"/>
        </a:lnSpc>
        <a:spcBef>
          <a:spcPts val="65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468" indent="-272285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970" indent="-20693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581" indent="-2178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084" indent="-2178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587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198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700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0021" y="2211750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4416" y="168721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4566" y="2789660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748" y="2194533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592" y="3108586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15655" y="2030317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41839" y="2222416"/>
            <a:ext cx="2546321" cy="356351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04376" y="3006475"/>
            <a:ext cx="2471987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125731" y="41952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xmlns="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xmlns="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xmlns="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xmlns="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xmlns="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xmlns="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xmlns="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xmlns="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xmlns="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xmlns="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xmlns="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xmlns="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xmlns="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xmlns="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xmlns="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xmlns="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xmlns="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xmlns="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xmlns="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xmlns="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xmlns="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xmlns="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xmlns="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xmlns="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xmlns="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xmlns="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xmlns="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xmlns="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xmlns="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xmlns="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xmlns="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xmlns="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xmlns="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xmlns="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xmlns="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xmlns="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1026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79F210-DE34-4C4F-AD58-9D5A78383CA2}"/>
              </a:ext>
            </a:extLst>
          </p:cNvPr>
          <p:cNvSpPr txBox="1"/>
          <p:nvPr/>
        </p:nvSpPr>
        <p:spPr>
          <a:xfrm>
            <a:off x="2699054" y="390754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xmlns="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653695" y="1838972"/>
            <a:ext cx="2135946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176570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267271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36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-1" y="1522096"/>
            <a:ext cx="42248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937244"/>
            <a:ext cx="349567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13100" y="5054196"/>
            <a:ext cx="33235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044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73021" y="6559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xmlns="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xmlns="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xmlns="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xmlns="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xmlns="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xmlns="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xmlns="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xmlns="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xmlns="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xmlns="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xmlns="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xmlns="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1159542" y="45472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655533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" y="-158614"/>
            <a:ext cx="1163616" cy="1127722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/>
        </p:nvSpPr>
        <p:spPr>
          <a:xfrm>
            <a:off x="932774" y="26234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994" y="5630443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913226" y="599424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586461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87885" y="251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73021" y="448975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877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181082" y="40579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8" y="-13275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008388" y="20574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094465" y="5802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019400" y="50429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A87A5-E4E3-44E1-9D13-7D1E6DBE443C}"/>
              </a:ext>
            </a:extLst>
          </p:cNvPr>
          <p:cNvSpPr txBox="1"/>
          <p:nvPr/>
        </p:nvSpPr>
        <p:spPr>
          <a:xfrm>
            <a:off x="4064591" y="629273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5544" y="-137033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24003" y="47539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4657" y="2208803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4845" y="1697339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4000" y="2790094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498" y="2188468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755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915153" y="2077362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01594" y="2301637"/>
            <a:ext cx="2523286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19182" y="3131252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76226" y="4651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xmlns="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xmlns="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xmlns="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xmlns="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xmlns="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xmlns="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xmlns="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xmlns="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xmlns="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xmlns="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xmlns="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xmlns="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xmlns="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xmlns="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xmlns="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xmlns="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xmlns="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xmlns="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xmlns="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xmlns="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xmlns="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xmlns="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xmlns="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xmlns="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xmlns="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xmlns="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xmlns="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xmlns="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xmlns="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xmlns="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xmlns="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xmlns="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xmlns="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xmlns="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xmlns="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xmlns="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131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sp>
        <p:nvSpPr>
          <p:cNvPr id="73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4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5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6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7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8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82" name="Oval 8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81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79F210-DE34-4C4F-AD58-9D5A78383CA2}"/>
              </a:ext>
            </a:extLst>
          </p:cNvPr>
          <p:cNvSpPr txBox="1"/>
          <p:nvPr/>
        </p:nvSpPr>
        <p:spPr>
          <a:xfrm>
            <a:off x="3736430" y="753479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xmlns="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5517" y="-36032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902729" y="3533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14393" y="829983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91" y="514749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4" y="1706557"/>
            <a:ext cx="405650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35184" y="5174771"/>
            <a:ext cx="377265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63186" y="5012380"/>
            <a:ext cx="34797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26754" y="-85924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740213" y="23161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63" y="854324"/>
            <a:ext cx="2480453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8" y="837505"/>
            <a:ext cx="2764528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0" y="837506"/>
            <a:ext cx="2637535" cy="31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610" y="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1482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xmlns="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xmlns="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xmlns="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xmlns="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xmlns="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xmlns="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xmlns="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xmlns="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xmlns="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xmlns="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xmlns="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xmlns="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234696" y="36548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4788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68191" y="56985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6082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903980" y="-413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xmlns="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xmlns="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xmlns="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xmlns="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xmlns="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xmlns="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xmlns="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xmlns="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xmlns="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xmlns="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xmlns="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xmlns="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03621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419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639865" y="80890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738" y="-36420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784580" y="40879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51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3833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327" y="5584521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077564" y="5873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124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37691" y="858883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6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1036210" y="23760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156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842098" y="10516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172" y="1875119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11" y="2901095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2129411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2978725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78" y="15307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214" y="5168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202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454910" y="901493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049868" y="1016001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9912" y="73856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276226" y="43766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3966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A87A5-E4E3-44E1-9D13-7D1E6DBE443C}"/>
              </a:ext>
            </a:extLst>
          </p:cNvPr>
          <p:cNvSpPr txBox="1"/>
          <p:nvPr/>
        </p:nvSpPr>
        <p:spPr>
          <a:xfrm>
            <a:off x="2884829" y="1009271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91667" y="1896768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354849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5450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0095" y="228430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759" y="161049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3356" y="2772179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590" y="1643974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56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37388" y="1735096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82368" y="2166295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56492" y="3150111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7605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xmlns="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xmlns="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xmlns="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xmlns="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xmlns="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xmlns="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xmlns="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xmlns="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xmlns="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xmlns="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xmlns="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xmlns="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xmlns="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xmlns="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xmlns="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xmlns="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xmlns="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xmlns="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xmlns="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xmlns="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xmlns="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xmlns="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xmlns="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xmlns="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xmlns="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xmlns="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xmlns="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xmlns="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xmlns="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xmlns="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xmlns="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xmlns="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xmlns="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xmlns="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xmlns="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xmlns="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76" name="Oval 7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75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458198" y="2313028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106293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3414" y="47541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670417" y="41134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79F210-DE34-4C4F-AD58-9D5A78383CA2}"/>
              </a:ext>
            </a:extLst>
          </p:cNvPr>
          <p:cNvSpPr txBox="1"/>
          <p:nvPr/>
        </p:nvSpPr>
        <p:spPr>
          <a:xfrm>
            <a:off x="2699054" y="846360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xmlns="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71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108146" y="716192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8" y="661295"/>
            <a:ext cx="929529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79" y="-99139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1060202" y="21444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77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13" y="14457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873268" y="41449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603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103" y="1177572"/>
            <a:ext cx="11311331" cy="1554853"/>
            <a:chOff x="926277" y="1710601"/>
            <a:chExt cx="12462263" cy="1890556"/>
          </a:xfrm>
        </p:grpSpPr>
        <p:grpSp>
          <p:nvGrpSpPr>
            <p:cNvPr id="18" name="Group 17"/>
            <p:cNvGrpSpPr/>
            <p:nvPr/>
          </p:nvGrpSpPr>
          <p:grpSpPr>
            <a:xfrm>
              <a:off x="926277" y="1710601"/>
              <a:ext cx="12462263" cy="1890556"/>
              <a:chOff x="926277" y="1710601"/>
              <a:chExt cx="12462263" cy="18905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66017" y="1822442"/>
                <a:ext cx="12222523" cy="1701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146174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1523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26277" y="1895607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5622" y="4412436"/>
            <a:ext cx="11813812" cy="1719581"/>
            <a:chOff x="1" y="5108482"/>
            <a:chExt cx="12201525" cy="3487447"/>
          </a:xfrm>
        </p:grpSpPr>
        <p:sp>
          <p:nvSpPr>
            <p:cNvPr id="7" name="Rectangle 6"/>
            <p:cNvSpPr/>
            <p:nvPr/>
          </p:nvSpPr>
          <p:spPr>
            <a:xfrm>
              <a:off x="1" y="5113004"/>
              <a:ext cx="12201525" cy="1456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30351" y="5108482"/>
              <a:ext cx="3672408" cy="2860781"/>
              <a:chOff x="3530351" y="5108482"/>
              <a:chExt cx="3672408" cy="2860781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530351" y="5108482"/>
                <a:ext cx="3672408" cy="2860781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7757" y="5441082"/>
                <a:ext cx="2535904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8694" y="5680045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837" y="5657382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5762309" y="613201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3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74661" y="612356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73021" y="34266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840955" y="483085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81585" y="2366091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-178588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331" y="165431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4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73021" y="306141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279997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rgbClr val="CB1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2400" y="-84869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94418" y="201925"/>
            <a:ext cx="3771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786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A87A5-E4E3-44E1-9D13-7D1E6DBE443C}"/>
              </a:ext>
            </a:extLst>
          </p:cNvPr>
          <p:cNvSpPr txBox="1"/>
          <p:nvPr/>
        </p:nvSpPr>
        <p:spPr>
          <a:xfrm>
            <a:off x="3000983" y="541292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7984" y="-1515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44471" y="220375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41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1328</TotalTime>
  <Words>1722</Words>
  <Application>Microsoft Office PowerPoint</Application>
  <PresentationFormat>Custom</PresentationFormat>
  <Paragraphs>529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Concourse</vt:lpstr>
      <vt:lpstr>Slipstream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29</cp:revision>
  <dcterms:created xsi:type="dcterms:W3CDTF">2019-07-05T04:49:26Z</dcterms:created>
  <dcterms:modified xsi:type="dcterms:W3CDTF">2019-07-12T05:07:44Z</dcterms:modified>
</cp:coreProperties>
</file>