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58" r:id="rId3"/>
    <p:sldId id="262" r:id="rId4"/>
    <p:sldId id="260" r:id="rId5"/>
    <p:sldId id="275" r:id="rId6"/>
    <p:sldId id="264" r:id="rId7"/>
    <p:sldId id="265" r:id="rId8"/>
    <p:sldId id="266" r:id="rId9"/>
    <p:sldId id="286" r:id="rId10"/>
    <p:sldId id="287" r:id="rId11"/>
    <p:sldId id="267" r:id="rId12"/>
    <p:sldId id="268" r:id="rId13"/>
    <p:sldId id="269" r:id="rId14"/>
    <p:sldId id="279" r:id="rId15"/>
    <p:sldId id="277" r:id="rId16"/>
    <p:sldId id="281" r:id="rId17"/>
    <p:sldId id="288" r:id="rId18"/>
    <p:sldId id="283" r:id="rId19"/>
    <p:sldId id="284" r:id="rId20"/>
  </p:sldIdLst>
  <p:sldSz cx="12190413" cy="6859588"/>
  <p:notesSz cx="6858000" cy="9144000"/>
  <p:defaultText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1B4A"/>
    <a:srgbClr val="282F39"/>
    <a:srgbClr val="42AFB6"/>
    <a:srgbClr val="FF0000"/>
    <a:srgbClr val="FCB414"/>
    <a:srgbClr val="4E6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59" autoAdjust="0"/>
    <p:restoredTop sz="99304" autoAdjust="0"/>
  </p:normalViewPr>
  <p:slideViewPr>
    <p:cSldViewPr showGuides="1">
      <p:cViewPr>
        <p:scale>
          <a:sx n="50" d="100"/>
          <a:sy n="50" d="100"/>
        </p:scale>
        <p:origin x="-1416" y="-630"/>
      </p:cViewPr>
      <p:guideLst>
        <p:guide orient="horz" pos="2161"/>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7A5FAC-17A2-432C-A52A-4AF0C62A0F40}" type="datetimeFigureOut">
              <a:rPr lang="en-IN" smtClean="0"/>
              <a:t>16-07-2019</a:t>
            </a:fld>
            <a:endParaRPr lang="en-IN"/>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24D10D-12C7-4217-BE4C-3BC9184A42AA}" type="slidenum">
              <a:rPr lang="en-IN" smtClean="0"/>
              <a:t>‹#›</a:t>
            </a:fld>
            <a:endParaRPr lang="en-IN"/>
          </a:p>
        </p:txBody>
      </p:sp>
    </p:spTree>
    <p:extLst>
      <p:ext uri="{BB962C8B-B14F-4D97-AF65-F5344CB8AC3E}">
        <p14:creationId xmlns:p14="http://schemas.microsoft.com/office/powerpoint/2010/main" val="855464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NESTIN simplify the complexities of RWA operations and helps build a better communication system between the residents and RWA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a:t>
            </a:fld>
            <a:endParaRPr lang="en-IN"/>
          </a:p>
        </p:txBody>
      </p:sp>
    </p:spTree>
    <p:extLst>
      <p:ext uri="{BB962C8B-B14F-4D97-AF65-F5344CB8AC3E}">
        <p14:creationId xmlns:p14="http://schemas.microsoft.com/office/powerpoint/2010/main" val="889712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Now upgrade your society with NESTIN. An app for all your day to day problems, from vendor management, advanced security system to share your ride feature and much more all in just one app.</a:t>
            </a:r>
            <a:r>
              <a:rPr lang="en-IN" dirty="0" smtClean="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12</a:t>
            </a:fld>
            <a:endParaRPr lang="en-IN"/>
          </a:p>
        </p:txBody>
      </p:sp>
    </p:spTree>
    <p:extLst>
      <p:ext uri="{BB962C8B-B14F-4D97-AF65-F5344CB8AC3E}">
        <p14:creationId xmlns:p14="http://schemas.microsoft.com/office/powerpoint/2010/main" val="1178307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Vote</a:t>
            </a:r>
            <a:r>
              <a:rPr lang="en-IN" baseline="0" dirty="0" smtClean="0"/>
              <a:t> and share your opinions via Opinion poll feature in </a:t>
            </a:r>
            <a:r>
              <a:rPr lang="en-IN" baseline="0" dirty="0" err="1" smtClean="0"/>
              <a:t>Nestin</a:t>
            </a:r>
            <a:r>
              <a:rPr lang="en-IN" baseline="0" dirty="0" smtClean="0"/>
              <a:t> app. Because your opinion matter’s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13</a:t>
            </a:fld>
            <a:endParaRPr lang="en-IN"/>
          </a:p>
        </p:txBody>
      </p:sp>
    </p:spTree>
    <p:extLst>
      <p:ext uri="{BB962C8B-B14F-4D97-AF65-F5344CB8AC3E}">
        <p14:creationId xmlns:p14="http://schemas.microsoft.com/office/powerpoint/2010/main" val="1947609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Nestin</a:t>
            </a:r>
            <a:r>
              <a:rPr lang="en-IN" dirty="0" smtClean="0"/>
              <a:t> replaces</a:t>
            </a:r>
            <a:r>
              <a:rPr lang="en-IN" baseline="0" dirty="0" smtClean="0"/>
              <a:t> the old vary security process of your gated communities into a better efficient and safer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14</a:t>
            </a:fld>
            <a:endParaRPr lang="en-IN"/>
          </a:p>
        </p:txBody>
      </p:sp>
    </p:spTree>
    <p:extLst>
      <p:ext uri="{BB962C8B-B14F-4D97-AF65-F5344CB8AC3E}">
        <p14:creationId xmlns:p14="http://schemas.microsoft.com/office/powerpoint/2010/main" val="314974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content needs</a:t>
            </a:r>
            <a:r>
              <a:rPr lang="en-IN" baseline="0" dirty="0" smtClean="0"/>
              <a:t> to be changed kindly look into the slide as it’s content is from </a:t>
            </a:r>
            <a:r>
              <a:rPr lang="en-IN" baseline="0" dirty="0" err="1" smtClean="0"/>
              <a:t>shobit</a:t>
            </a:r>
            <a:r>
              <a:rPr lang="en-IN" baseline="0" dirty="0" smtClean="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15</a:t>
            </a:fld>
            <a:endParaRPr lang="en-IN"/>
          </a:p>
        </p:txBody>
      </p:sp>
    </p:spTree>
    <p:extLst>
      <p:ext uri="{BB962C8B-B14F-4D97-AF65-F5344CB8AC3E}">
        <p14:creationId xmlns:p14="http://schemas.microsoft.com/office/powerpoint/2010/main" val="131659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17</a:t>
            </a:fld>
            <a:endParaRPr lang="en-IN"/>
          </a:p>
        </p:txBody>
      </p:sp>
    </p:spTree>
    <p:extLst>
      <p:ext uri="{BB962C8B-B14F-4D97-AF65-F5344CB8AC3E}">
        <p14:creationId xmlns:p14="http://schemas.microsoft.com/office/powerpoint/2010/main" val="3902158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19</a:t>
            </a:fld>
            <a:endParaRPr lang="en-IN"/>
          </a:p>
        </p:txBody>
      </p:sp>
    </p:spTree>
    <p:extLst>
      <p:ext uri="{BB962C8B-B14F-4D97-AF65-F5344CB8AC3E}">
        <p14:creationId xmlns:p14="http://schemas.microsoft.com/office/powerpoint/2010/main" val="4113504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Nestin</a:t>
            </a:r>
            <a:r>
              <a:rPr lang="en-IN" baseline="0" dirty="0" smtClean="0"/>
              <a:t> .. A society management system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2</a:t>
            </a:fld>
            <a:endParaRPr lang="en-IN"/>
          </a:p>
        </p:txBody>
      </p:sp>
    </p:spTree>
    <p:extLst>
      <p:ext uri="{BB962C8B-B14F-4D97-AF65-F5344CB8AC3E}">
        <p14:creationId xmlns:p14="http://schemas.microsoft.com/office/powerpoint/2010/main" val="2412474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aseline="0" dirty="0" smtClean="0"/>
              <a:t>Our vision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3</a:t>
            </a:fld>
            <a:endParaRPr lang="en-IN"/>
          </a:p>
        </p:txBody>
      </p:sp>
    </p:spTree>
    <p:extLst>
      <p:ext uri="{BB962C8B-B14F-4D97-AF65-F5344CB8AC3E}">
        <p14:creationId xmlns:p14="http://schemas.microsoft.com/office/powerpoint/2010/main" val="368777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Why</a:t>
            </a:r>
            <a:r>
              <a:rPr lang="en-IN" baseline="0" dirty="0" smtClean="0"/>
              <a:t> Choose Us?</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4</a:t>
            </a:fld>
            <a:endParaRPr lang="en-IN"/>
          </a:p>
        </p:txBody>
      </p:sp>
    </p:spTree>
    <p:extLst>
      <p:ext uri="{BB962C8B-B14F-4D97-AF65-F5344CB8AC3E}">
        <p14:creationId xmlns:p14="http://schemas.microsoft.com/office/powerpoint/2010/main" val="2135148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Nestin</a:t>
            </a:r>
            <a:r>
              <a:rPr lang="en-IN" dirty="0" smtClean="0"/>
              <a:t> a</a:t>
            </a:r>
            <a:r>
              <a:rPr lang="en-IN" baseline="0" dirty="0" smtClean="0"/>
              <a:t> complete solution to all your problems…. Making everyday life easy and efficient in gated communities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5</a:t>
            </a:fld>
            <a:endParaRPr lang="en-IN"/>
          </a:p>
        </p:txBody>
      </p:sp>
    </p:spTree>
    <p:extLst>
      <p:ext uri="{BB962C8B-B14F-4D97-AF65-F5344CB8AC3E}">
        <p14:creationId xmlns:p14="http://schemas.microsoft.com/office/powerpoint/2010/main" val="323136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manage large complex tenant's data easily, disseminate important notice to all the residents in one go! Forget worrying about maintaining a register for bill payments and dues. NESTIN!! empowering your society digitally.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6</a:t>
            </a:fld>
            <a:endParaRPr lang="en-IN"/>
          </a:p>
        </p:txBody>
      </p:sp>
    </p:spTree>
    <p:extLst>
      <p:ext uri="{BB962C8B-B14F-4D97-AF65-F5344CB8AC3E}">
        <p14:creationId xmlns:p14="http://schemas.microsoft.com/office/powerpoint/2010/main" val="1333893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
            </a:r>
            <a:br>
              <a:rPr lang="en-IN" sz="1200" b="0" i="0" u="none" strike="noStrike" kern="1200" dirty="0" smtClean="0">
                <a:solidFill>
                  <a:schemeClr val="tx1"/>
                </a:solidFill>
                <a:effectLst/>
                <a:latin typeface="+mn-lt"/>
                <a:ea typeface="+mn-ea"/>
                <a:cs typeface="+mn-cs"/>
              </a:rPr>
            </a:br>
            <a:r>
              <a:rPr lang="en-IN" sz="1200" b="0" i="0" u="none" strike="noStrike" kern="1200" dirty="0" smtClean="0">
                <a:solidFill>
                  <a:schemeClr val="tx1"/>
                </a:solidFill>
                <a:effectLst/>
                <a:latin typeface="+mn-lt"/>
                <a:ea typeface="+mn-ea"/>
                <a:cs typeface="+mn-cs"/>
              </a:rPr>
              <a:t>Now know what's happening in your society with a click, get update on vendors and rate services, auto assign complaints to the concerned personnel, pay and maintain bills easily. </a:t>
            </a:r>
            <a:br>
              <a:rPr lang="en-IN" sz="1200" b="0" i="0" u="none" strike="noStrike" kern="1200" dirty="0" smtClean="0">
                <a:solidFill>
                  <a:schemeClr val="tx1"/>
                </a:solidFill>
                <a:effectLst/>
                <a:latin typeface="+mn-lt"/>
                <a:ea typeface="+mn-ea"/>
                <a:cs typeface="+mn-cs"/>
              </a:rPr>
            </a:b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7</a:t>
            </a:fld>
            <a:endParaRPr lang="en-IN"/>
          </a:p>
        </p:txBody>
      </p:sp>
    </p:spTree>
    <p:extLst>
      <p:ext uri="{BB962C8B-B14F-4D97-AF65-F5344CB8AC3E}">
        <p14:creationId xmlns:p14="http://schemas.microsoft.com/office/powerpoint/2010/main" val="828940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All the latest news, topic</a:t>
            </a:r>
            <a:r>
              <a:rPr lang="en-IN" baseline="0" dirty="0" smtClean="0"/>
              <a:t> of discussion and share your opinion with everyone in the society..</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8</a:t>
            </a:fld>
            <a:endParaRPr lang="en-IN"/>
          </a:p>
        </p:txBody>
      </p:sp>
    </p:spTree>
    <p:extLst>
      <p:ext uri="{BB962C8B-B14F-4D97-AF65-F5344CB8AC3E}">
        <p14:creationId xmlns:p14="http://schemas.microsoft.com/office/powerpoint/2010/main" val="4099240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dirty="0" smtClean="0">
                <a:solidFill>
                  <a:schemeClr val="tx1"/>
                </a:solidFill>
                <a:effectLst/>
                <a:latin typeface="+mn-lt"/>
                <a:ea typeface="+mn-ea"/>
                <a:cs typeface="+mn-cs"/>
              </a:rPr>
              <a:t>Get all the notification about important events and notice via call and </a:t>
            </a:r>
            <a:r>
              <a:rPr lang="en-IN" sz="1200" b="0" i="0" u="none" strike="noStrike" kern="1200" dirty="0" err="1" smtClean="0">
                <a:solidFill>
                  <a:schemeClr val="tx1"/>
                </a:solidFill>
                <a:effectLst/>
                <a:latin typeface="+mn-lt"/>
                <a:ea typeface="+mn-ea"/>
                <a:cs typeface="+mn-cs"/>
              </a:rPr>
              <a:t>sms</a:t>
            </a:r>
            <a:r>
              <a:rPr lang="en-IN" sz="1200" b="0" i="0" u="none" strike="noStrike" kern="1200" dirty="0" smtClean="0">
                <a:solidFill>
                  <a:schemeClr val="tx1"/>
                </a:solidFill>
                <a:effectLst/>
                <a:latin typeface="+mn-lt"/>
                <a:ea typeface="+mn-ea"/>
                <a:cs typeface="+mn-cs"/>
              </a:rPr>
              <a:t> on your smartphones</a:t>
            </a:r>
            <a:r>
              <a:rPr lang="en-IN" dirty="0" smtClean="0"/>
              <a:t> </a:t>
            </a:r>
            <a:endParaRPr lang="en-IN" dirty="0"/>
          </a:p>
        </p:txBody>
      </p:sp>
      <p:sp>
        <p:nvSpPr>
          <p:cNvPr id="4" name="Slide Number Placeholder 3"/>
          <p:cNvSpPr>
            <a:spLocks noGrp="1"/>
          </p:cNvSpPr>
          <p:nvPr>
            <p:ph type="sldNum" sz="quarter" idx="10"/>
          </p:nvPr>
        </p:nvSpPr>
        <p:spPr/>
        <p:txBody>
          <a:bodyPr/>
          <a:lstStyle/>
          <a:p>
            <a:fld id="{E024D10D-12C7-4217-BE4C-3BC9184A42AA}" type="slidenum">
              <a:rPr lang="en-IN" smtClean="0"/>
              <a:t>11</a:t>
            </a:fld>
            <a:endParaRPr lang="en-IN"/>
          </a:p>
        </p:txBody>
      </p:sp>
    </p:spTree>
    <p:extLst>
      <p:ext uri="{BB962C8B-B14F-4D97-AF65-F5344CB8AC3E}">
        <p14:creationId xmlns:p14="http://schemas.microsoft.com/office/powerpoint/2010/main" val="260574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920"/>
            <a:ext cx="10361851" cy="147036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562" y="3887100"/>
            <a:ext cx="8533289" cy="1753006"/>
          </a:xfrm>
        </p:spPr>
        <p:txBody>
          <a:bodyPr/>
          <a:lstStyle>
            <a:lvl1pPr marL="0" indent="0" algn="ctr">
              <a:buNone/>
              <a:defRPr>
                <a:solidFill>
                  <a:schemeClr val="tx1">
                    <a:tint val="75000"/>
                  </a:schemeClr>
                </a:solidFill>
              </a:defRPr>
            </a:lvl1pPr>
            <a:lvl2pPr marL="544251" indent="0" algn="ctr">
              <a:buNone/>
              <a:defRPr>
                <a:solidFill>
                  <a:schemeClr val="tx1">
                    <a:tint val="75000"/>
                  </a:schemeClr>
                </a:solidFill>
              </a:defRPr>
            </a:lvl2pPr>
            <a:lvl3pPr marL="1088502" indent="0" algn="ctr">
              <a:buNone/>
              <a:defRPr>
                <a:solidFill>
                  <a:schemeClr val="tx1">
                    <a:tint val="75000"/>
                  </a:schemeClr>
                </a:solidFill>
              </a:defRPr>
            </a:lvl3pPr>
            <a:lvl4pPr marL="1632753" indent="0" algn="ctr">
              <a:buNone/>
              <a:defRPr>
                <a:solidFill>
                  <a:schemeClr val="tx1">
                    <a:tint val="75000"/>
                  </a:schemeClr>
                </a:solidFill>
              </a:defRPr>
            </a:lvl4pPr>
            <a:lvl5pPr marL="2177004" indent="0" algn="ctr">
              <a:buNone/>
              <a:defRPr>
                <a:solidFill>
                  <a:schemeClr val="tx1">
                    <a:tint val="75000"/>
                  </a:schemeClr>
                </a:solidFill>
              </a:defRPr>
            </a:lvl5pPr>
            <a:lvl6pPr marL="2721254" indent="0" algn="ctr">
              <a:buNone/>
              <a:defRPr>
                <a:solidFill>
                  <a:schemeClr val="tx1">
                    <a:tint val="75000"/>
                  </a:schemeClr>
                </a:solidFill>
              </a:defRPr>
            </a:lvl6pPr>
            <a:lvl7pPr marL="3265505" indent="0" algn="ctr">
              <a:buNone/>
              <a:defRPr>
                <a:solidFill>
                  <a:schemeClr val="tx1">
                    <a:tint val="75000"/>
                  </a:schemeClr>
                </a:solidFill>
              </a:defRPr>
            </a:lvl7pPr>
            <a:lvl8pPr marL="3809756" indent="0" algn="ctr">
              <a:buNone/>
              <a:defRPr>
                <a:solidFill>
                  <a:schemeClr val="tx1">
                    <a:tint val="75000"/>
                  </a:schemeClr>
                </a:solidFill>
              </a:defRPr>
            </a:lvl8pPr>
            <a:lvl9pPr marL="4354007"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871743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56454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703"/>
            <a:ext cx="2742843" cy="585288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521" y="274703"/>
            <a:ext cx="8025355" cy="585288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92105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09AFED3-0290-4DC3-939A-6555C187DC9E}"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347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7922"/>
            <a:ext cx="10361851" cy="1362390"/>
          </a:xfrm>
        </p:spPr>
        <p:txBody>
          <a:bodyPr anchor="t"/>
          <a:lstStyle>
            <a:lvl1pPr algn="l">
              <a:defRPr sz="4800" b="1" cap="all"/>
            </a:lvl1pPr>
          </a:lstStyle>
          <a:p>
            <a:r>
              <a:rPr lang="en-US" smtClean="0"/>
              <a:t>Click to edit Master title style</a:t>
            </a:r>
            <a:endParaRPr lang="en-IN"/>
          </a:p>
        </p:txBody>
      </p:sp>
      <p:sp>
        <p:nvSpPr>
          <p:cNvPr id="3" name="Text Placeholder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251" indent="0">
              <a:buNone/>
              <a:defRPr sz="2100">
                <a:solidFill>
                  <a:schemeClr val="tx1">
                    <a:tint val="75000"/>
                  </a:schemeClr>
                </a:solidFill>
              </a:defRPr>
            </a:lvl2pPr>
            <a:lvl3pPr marL="1088502" indent="0">
              <a:buNone/>
              <a:defRPr sz="1900">
                <a:solidFill>
                  <a:schemeClr val="tx1">
                    <a:tint val="75000"/>
                  </a:schemeClr>
                </a:solidFill>
              </a:defRPr>
            </a:lvl3pPr>
            <a:lvl4pPr marL="1632753" indent="0">
              <a:buNone/>
              <a:defRPr sz="1700">
                <a:solidFill>
                  <a:schemeClr val="tx1">
                    <a:tint val="75000"/>
                  </a:schemeClr>
                </a:solidFill>
              </a:defRPr>
            </a:lvl4pPr>
            <a:lvl5pPr marL="2177004" indent="0">
              <a:buNone/>
              <a:defRPr sz="1700">
                <a:solidFill>
                  <a:schemeClr val="tx1">
                    <a:tint val="75000"/>
                  </a:schemeClr>
                </a:solidFill>
              </a:defRPr>
            </a:lvl5pPr>
            <a:lvl6pPr marL="2721254" indent="0">
              <a:buNone/>
              <a:defRPr sz="1700">
                <a:solidFill>
                  <a:schemeClr val="tx1">
                    <a:tint val="75000"/>
                  </a:schemeClr>
                </a:solidFill>
              </a:defRPr>
            </a:lvl6pPr>
            <a:lvl7pPr marL="3265505" indent="0">
              <a:buNone/>
              <a:defRPr sz="1700">
                <a:solidFill>
                  <a:schemeClr val="tx1">
                    <a:tint val="75000"/>
                  </a:schemeClr>
                </a:solidFill>
              </a:defRPr>
            </a:lvl7pPr>
            <a:lvl8pPr marL="3809756" indent="0">
              <a:buNone/>
              <a:defRPr sz="1700">
                <a:solidFill>
                  <a:schemeClr val="tx1">
                    <a:tint val="75000"/>
                  </a:schemeClr>
                </a:solidFill>
              </a:defRPr>
            </a:lvl8pPr>
            <a:lvl9pPr marL="435400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9AFED3-0290-4DC3-939A-6555C187DC9E}" type="datetimeFigureOut">
              <a:rPr lang="en-IN" smtClean="0"/>
              <a:t>16-07-2019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53867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521"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6793" y="1600572"/>
            <a:ext cx="5384099" cy="452701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09AFED3-0290-4DC3-939A-6555C187DC9E}"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013818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521" y="1535469"/>
            <a:ext cx="5386216"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2564" y="1535469"/>
            <a:ext cx="5388332" cy="639911"/>
          </a:xfrm>
        </p:spPr>
        <p:txBody>
          <a:bodyPr anchor="b"/>
          <a:lstStyle>
            <a:lvl1pPr marL="0" indent="0">
              <a:buNone/>
              <a:defRPr sz="2900" b="1"/>
            </a:lvl1pPr>
            <a:lvl2pPr marL="544251" indent="0">
              <a:buNone/>
              <a:defRPr sz="2400" b="1"/>
            </a:lvl2pPr>
            <a:lvl3pPr marL="1088502" indent="0">
              <a:buNone/>
              <a:defRPr sz="2100" b="1"/>
            </a:lvl3pPr>
            <a:lvl4pPr marL="1632753" indent="0">
              <a:buNone/>
              <a:defRPr sz="1900" b="1"/>
            </a:lvl4pPr>
            <a:lvl5pPr marL="2177004" indent="0">
              <a:buNone/>
              <a:defRPr sz="1900" b="1"/>
            </a:lvl5pPr>
            <a:lvl6pPr marL="2721254" indent="0">
              <a:buNone/>
              <a:defRPr sz="1900" b="1"/>
            </a:lvl6pPr>
            <a:lvl7pPr marL="3265505" indent="0">
              <a:buNone/>
              <a:defRPr sz="1900" b="1"/>
            </a:lvl7pPr>
            <a:lvl8pPr marL="3809756" indent="0">
              <a:buNone/>
              <a:defRPr sz="1900" b="1"/>
            </a:lvl8pPr>
            <a:lvl9pPr marL="4354007"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2564"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09AFED3-0290-4DC3-939A-6555C187DC9E}" type="datetimeFigureOut">
              <a:rPr lang="en-IN" smtClean="0"/>
              <a:t>16-07-2019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670897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09AFED3-0290-4DC3-939A-6555C187DC9E}" type="datetimeFigureOut">
              <a:rPr lang="en-IN" smtClean="0"/>
              <a:t>16-07-2019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1181594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9AFED3-0290-4DC3-939A-6555C187DC9E}" type="datetimeFigureOut">
              <a:rPr lang="en-IN" smtClean="0"/>
              <a:t>16-07-2019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313042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400" b="1"/>
            </a:lvl1pPr>
          </a:lstStyle>
          <a:p>
            <a:r>
              <a:rPr lang="en-US" smtClean="0"/>
              <a:t>Click to edit Master title style</a:t>
            </a:r>
            <a:endParaRPr lang="en-IN"/>
          </a:p>
        </p:txBody>
      </p:sp>
      <p:sp>
        <p:nvSpPr>
          <p:cNvPr id="3" name="Content Placeholder 2"/>
          <p:cNvSpPr>
            <a:spLocks noGrp="1"/>
          </p:cNvSpPr>
          <p:nvPr>
            <p:ph idx="1"/>
          </p:nvPr>
        </p:nvSpPr>
        <p:spPr>
          <a:xfrm>
            <a:off x="4766113" y="273116"/>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524" y="1435435"/>
            <a:ext cx="4010562" cy="46921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413138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2"/>
            <a:ext cx="7314248" cy="566870"/>
          </a:xfrm>
        </p:spPr>
        <p:txBody>
          <a:bodyPr anchor="b"/>
          <a:lstStyle>
            <a:lvl1pPr algn="l">
              <a:defRPr sz="2400" b="1"/>
            </a:lvl1pPr>
          </a:lstStyle>
          <a:p>
            <a:r>
              <a:rPr lang="en-US" smtClean="0"/>
              <a:t>Click to edit Master title style</a:t>
            </a:r>
            <a:endParaRPr lang="en-IN"/>
          </a:p>
        </p:txBody>
      </p:sp>
      <p:sp>
        <p:nvSpPr>
          <p:cNvPr id="3" name="Picture Placeholder 2"/>
          <p:cNvSpPr>
            <a:spLocks noGrp="1"/>
          </p:cNvSpPr>
          <p:nvPr>
            <p:ph type="pic" idx="1"/>
          </p:nvPr>
        </p:nvSpPr>
        <p:spPr>
          <a:xfrm>
            <a:off x="2389406" y="612917"/>
            <a:ext cx="7314248" cy="4115753"/>
          </a:xfrm>
        </p:spPr>
        <p:txBody>
          <a:bodyPr/>
          <a:lstStyle>
            <a:lvl1pPr marL="0" indent="0">
              <a:buNone/>
              <a:defRPr sz="3800"/>
            </a:lvl1pPr>
            <a:lvl2pPr marL="544251" indent="0">
              <a:buNone/>
              <a:defRPr sz="3300"/>
            </a:lvl2pPr>
            <a:lvl3pPr marL="1088502" indent="0">
              <a:buNone/>
              <a:defRPr sz="2900"/>
            </a:lvl3pPr>
            <a:lvl4pPr marL="1632753" indent="0">
              <a:buNone/>
              <a:defRPr sz="2400"/>
            </a:lvl4pPr>
            <a:lvl5pPr marL="2177004" indent="0">
              <a:buNone/>
              <a:defRPr sz="2400"/>
            </a:lvl5pPr>
            <a:lvl6pPr marL="2721254" indent="0">
              <a:buNone/>
              <a:defRPr sz="2400"/>
            </a:lvl6pPr>
            <a:lvl7pPr marL="3265505" indent="0">
              <a:buNone/>
              <a:defRPr sz="2400"/>
            </a:lvl7pPr>
            <a:lvl8pPr marL="3809756" indent="0">
              <a:buNone/>
              <a:defRPr sz="2400"/>
            </a:lvl8pPr>
            <a:lvl9pPr marL="4354007" indent="0">
              <a:buNone/>
              <a:defRPr sz="2400"/>
            </a:lvl9pPr>
          </a:lstStyle>
          <a:p>
            <a:endParaRPr lang="en-IN"/>
          </a:p>
        </p:txBody>
      </p:sp>
      <p:sp>
        <p:nvSpPr>
          <p:cNvPr id="4" name="Text Placeholder 3"/>
          <p:cNvSpPr>
            <a:spLocks noGrp="1"/>
          </p:cNvSpPr>
          <p:nvPr>
            <p:ph type="body" sz="half" idx="2"/>
          </p:nvPr>
        </p:nvSpPr>
        <p:spPr>
          <a:xfrm>
            <a:off x="2389406" y="5368582"/>
            <a:ext cx="7314248" cy="805049"/>
          </a:xfrm>
        </p:spPr>
        <p:txBody>
          <a:bodyPr/>
          <a:lstStyle>
            <a:lvl1pPr marL="0" indent="0">
              <a:buNone/>
              <a:defRPr sz="1700"/>
            </a:lvl1pPr>
            <a:lvl2pPr marL="544251" indent="0">
              <a:buNone/>
              <a:defRPr sz="1400"/>
            </a:lvl2pPr>
            <a:lvl3pPr marL="1088502" indent="0">
              <a:buNone/>
              <a:defRPr sz="1200"/>
            </a:lvl3pPr>
            <a:lvl4pPr marL="1632753" indent="0">
              <a:buNone/>
              <a:defRPr sz="1100"/>
            </a:lvl4pPr>
            <a:lvl5pPr marL="2177004" indent="0">
              <a:buNone/>
              <a:defRPr sz="1100"/>
            </a:lvl5pPr>
            <a:lvl6pPr marL="2721254" indent="0">
              <a:buNone/>
              <a:defRPr sz="1100"/>
            </a:lvl6pPr>
            <a:lvl7pPr marL="3265505" indent="0">
              <a:buNone/>
              <a:defRPr sz="1100"/>
            </a:lvl7pPr>
            <a:lvl8pPr marL="3809756" indent="0">
              <a:buNone/>
              <a:defRPr sz="1100"/>
            </a:lvl8pPr>
            <a:lvl9pPr marL="4354007"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9AFED3-0290-4DC3-939A-6555C187DC9E}" type="datetimeFigureOut">
              <a:rPr lang="en-IN" smtClean="0"/>
              <a:t>16-07-2019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1DB54-6295-4FE1-A394-FC64E0C6E5E6}" type="slidenum">
              <a:rPr lang="en-IN" smtClean="0"/>
              <a:t>‹#›</a:t>
            </a:fld>
            <a:endParaRPr lang="en-IN"/>
          </a:p>
        </p:txBody>
      </p:sp>
    </p:spTree>
    <p:extLst>
      <p:ext uri="{BB962C8B-B14F-4D97-AF65-F5344CB8AC3E}">
        <p14:creationId xmlns:p14="http://schemas.microsoft.com/office/powerpoint/2010/main" val="21146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2"/>
            <a:ext cx="10971372" cy="1143265"/>
          </a:xfrm>
          <a:prstGeom prst="rect">
            <a:avLst/>
          </a:prstGeom>
        </p:spPr>
        <p:txBody>
          <a:bodyPr vert="horz" lIns="108850" tIns="54425" rIns="108850" bIns="54425"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521" y="1600572"/>
            <a:ext cx="10971372" cy="4527011"/>
          </a:xfrm>
          <a:prstGeom prst="rect">
            <a:avLst/>
          </a:prstGeom>
        </p:spPr>
        <p:txBody>
          <a:bodyPr vert="horz" lIns="108850" tIns="54425" rIns="108850" bIns="5442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521" y="6357823"/>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409AFED3-0290-4DC3-939A-6555C187DC9E}" type="datetimeFigureOut">
              <a:rPr lang="en-IN" smtClean="0"/>
              <a:t>16-07-2019</a:t>
            </a:fld>
            <a:endParaRPr lang="en-IN"/>
          </a:p>
        </p:txBody>
      </p:sp>
      <p:sp>
        <p:nvSpPr>
          <p:cNvPr id="5" name="Footer Placeholder 4"/>
          <p:cNvSpPr>
            <a:spLocks noGrp="1"/>
          </p:cNvSpPr>
          <p:nvPr>
            <p:ph type="ftr" sz="quarter" idx="3"/>
          </p:nvPr>
        </p:nvSpPr>
        <p:spPr>
          <a:xfrm>
            <a:off x="4165058" y="6357823"/>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6463" y="6357823"/>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8521DB54-6295-4FE1-A394-FC64E0C6E5E6}" type="slidenum">
              <a:rPr lang="en-IN" smtClean="0"/>
              <a:t>‹#›</a:t>
            </a:fld>
            <a:endParaRPr lang="en-IN"/>
          </a:p>
        </p:txBody>
      </p:sp>
    </p:spTree>
    <p:extLst>
      <p:ext uri="{BB962C8B-B14F-4D97-AF65-F5344CB8AC3E}">
        <p14:creationId xmlns:p14="http://schemas.microsoft.com/office/powerpoint/2010/main" val="598195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502" rtl="0" eaLnBrk="1" latinLnBrk="0" hangingPunct="1">
        <a:spcBef>
          <a:spcPct val="0"/>
        </a:spcBef>
        <a:buNone/>
        <a:defRPr sz="5200" kern="1200">
          <a:solidFill>
            <a:schemeClr val="tx1"/>
          </a:solidFill>
          <a:latin typeface="+mj-lt"/>
          <a:ea typeface="+mj-ea"/>
          <a:cs typeface="+mj-cs"/>
        </a:defRPr>
      </a:lvl1pPr>
    </p:titleStyle>
    <p:bodyStyle>
      <a:lvl1pPr marL="408188" indent="-408188" algn="l" defTabSz="1088502" rtl="0" eaLnBrk="1" latinLnBrk="0" hangingPunct="1">
        <a:spcBef>
          <a:spcPct val="20000"/>
        </a:spcBef>
        <a:buFont typeface="Arial" pitchFamily="34" charset="0"/>
        <a:buChar char="•"/>
        <a:defRPr sz="3800" kern="1200">
          <a:solidFill>
            <a:schemeClr val="tx1"/>
          </a:solidFill>
          <a:latin typeface="+mn-lt"/>
          <a:ea typeface="+mn-ea"/>
          <a:cs typeface="+mn-cs"/>
        </a:defRPr>
      </a:lvl1pPr>
      <a:lvl2pPr marL="884408" indent="-340157" algn="l" defTabSz="1088502" rtl="0" eaLnBrk="1" latinLnBrk="0" hangingPunct="1">
        <a:spcBef>
          <a:spcPct val="20000"/>
        </a:spcBef>
        <a:buFont typeface="Arial" pitchFamily="34" charset="0"/>
        <a:buChar char="–"/>
        <a:defRPr sz="3300" kern="1200">
          <a:solidFill>
            <a:schemeClr val="tx1"/>
          </a:solidFill>
          <a:latin typeface="+mn-lt"/>
          <a:ea typeface="+mn-ea"/>
          <a:cs typeface="+mn-cs"/>
        </a:defRPr>
      </a:lvl2pPr>
      <a:lvl3pPr marL="1360627" indent="-272125" algn="l" defTabSz="1088502" rtl="0" eaLnBrk="1" latinLnBrk="0" hangingPunct="1">
        <a:spcBef>
          <a:spcPct val="20000"/>
        </a:spcBef>
        <a:buFont typeface="Arial" pitchFamily="34" charset="0"/>
        <a:buChar char="•"/>
        <a:defRPr sz="2900" kern="1200">
          <a:solidFill>
            <a:schemeClr val="tx1"/>
          </a:solidFill>
          <a:latin typeface="+mn-lt"/>
          <a:ea typeface="+mn-ea"/>
          <a:cs typeface="+mn-cs"/>
        </a:defRPr>
      </a:lvl3pPr>
      <a:lvl4pPr marL="1904878"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449129"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993380"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631"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188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132" indent="-272125" algn="l" defTabSz="1088502"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088502" rtl="0" eaLnBrk="1" latinLnBrk="0" hangingPunct="1">
        <a:defRPr sz="2100" kern="1200">
          <a:solidFill>
            <a:schemeClr val="tx1"/>
          </a:solidFill>
          <a:latin typeface="+mn-lt"/>
          <a:ea typeface="+mn-ea"/>
          <a:cs typeface="+mn-cs"/>
        </a:defRPr>
      </a:lvl1pPr>
      <a:lvl2pPr marL="544251" algn="l" defTabSz="1088502" rtl="0" eaLnBrk="1" latinLnBrk="0" hangingPunct="1">
        <a:defRPr sz="2100" kern="1200">
          <a:solidFill>
            <a:schemeClr val="tx1"/>
          </a:solidFill>
          <a:latin typeface="+mn-lt"/>
          <a:ea typeface="+mn-ea"/>
          <a:cs typeface="+mn-cs"/>
        </a:defRPr>
      </a:lvl2pPr>
      <a:lvl3pPr marL="1088502" algn="l" defTabSz="1088502" rtl="0" eaLnBrk="1" latinLnBrk="0" hangingPunct="1">
        <a:defRPr sz="2100" kern="1200">
          <a:solidFill>
            <a:schemeClr val="tx1"/>
          </a:solidFill>
          <a:latin typeface="+mn-lt"/>
          <a:ea typeface="+mn-ea"/>
          <a:cs typeface="+mn-cs"/>
        </a:defRPr>
      </a:lvl3pPr>
      <a:lvl4pPr marL="1632753" algn="l" defTabSz="1088502" rtl="0" eaLnBrk="1" latinLnBrk="0" hangingPunct="1">
        <a:defRPr sz="2100" kern="1200">
          <a:solidFill>
            <a:schemeClr val="tx1"/>
          </a:solidFill>
          <a:latin typeface="+mn-lt"/>
          <a:ea typeface="+mn-ea"/>
          <a:cs typeface="+mn-cs"/>
        </a:defRPr>
      </a:lvl4pPr>
      <a:lvl5pPr marL="2177004" algn="l" defTabSz="1088502" rtl="0" eaLnBrk="1" latinLnBrk="0" hangingPunct="1">
        <a:defRPr sz="2100" kern="1200">
          <a:solidFill>
            <a:schemeClr val="tx1"/>
          </a:solidFill>
          <a:latin typeface="+mn-lt"/>
          <a:ea typeface="+mn-ea"/>
          <a:cs typeface="+mn-cs"/>
        </a:defRPr>
      </a:lvl5pPr>
      <a:lvl6pPr marL="2721254" algn="l" defTabSz="1088502" rtl="0" eaLnBrk="1" latinLnBrk="0" hangingPunct="1">
        <a:defRPr sz="2100" kern="1200">
          <a:solidFill>
            <a:schemeClr val="tx1"/>
          </a:solidFill>
          <a:latin typeface="+mn-lt"/>
          <a:ea typeface="+mn-ea"/>
          <a:cs typeface="+mn-cs"/>
        </a:defRPr>
      </a:lvl6pPr>
      <a:lvl7pPr marL="3265505" algn="l" defTabSz="1088502" rtl="0" eaLnBrk="1" latinLnBrk="0" hangingPunct="1">
        <a:defRPr sz="2100" kern="1200">
          <a:solidFill>
            <a:schemeClr val="tx1"/>
          </a:solidFill>
          <a:latin typeface="+mn-lt"/>
          <a:ea typeface="+mn-ea"/>
          <a:cs typeface="+mn-cs"/>
        </a:defRPr>
      </a:lvl7pPr>
      <a:lvl8pPr marL="3809756" algn="l" defTabSz="1088502" rtl="0" eaLnBrk="1" latinLnBrk="0" hangingPunct="1">
        <a:defRPr sz="2100" kern="1200">
          <a:solidFill>
            <a:schemeClr val="tx1"/>
          </a:solidFill>
          <a:latin typeface="+mn-lt"/>
          <a:ea typeface="+mn-ea"/>
          <a:cs typeface="+mn-cs"/>
        </a:defRPr>
      </a:lvl8pPr>
      <a:lvl9pPr marL="4354007" algn="l" defTabSz="108850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1.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9"/>
          <p:cNvPicPr>
            <a:picLocks noChangeAspect="1"/>
          </p:cNvPicPr>
          <p:nvPr/>
        </p:nvPicPr>
        <p:blipFill>
          <a:blip r:embed="rId3"/>
          <a:stretch>
            <a:fillRect/>
          </a:stretch>
        </p:blipFill>
        <p:spPr>
          <a:xfrm>
            <a:off x="21308" y="22044"/>
            <a:ext cx="12145041" cy="6831586"/>
          </a:xfrm>
          <a:prstGeom prst="rect">
            <a:avLst/>
          </a:prstGeom>
          <a:noFill/>
        </p:spPr>
      </p:pic>
      <p:grpSp>
        <p:nvGrpSpPr>
          <p:cNvPr id="3" name="Group 1"/>
          <p:cNvGrpSpPr/>
          <p:nvPr/>
        </p:nvGrpSpPr>
        <p:grpSpPr>
          <a:xfrm>
            <a:off x="2422798" y="333450"/>
            <a:ext cx="6304263" cy="3174919"/>
            <a:chOff x="1000100" y="714356"/>
            <a:chExt cx="6786610" cy="3483543"/>
          </a:xfrm>
        </p:grpSpPr>
        <p:pic>
          <p:nvPicPr>
            <p:cNvPr id="5" name="Picture 2" descr="iconNestin.png"/>
            <p:cNvPicPr>
              <a:picLocks noChangeAspect="1"/>
            </p:cNvPicPr>
            <p:nvPr/>
          </p:nvPicPr>
          <p:blipFill>
            <a:blip r:embed="rId4"/>
            <a:stretch>
              <a:fillRect/>
            </a:stretch>
          </p:blipFill>
          <p:spPr>
            <a:xfrm>
              <a:off x="1285852" y="714356"/>
              <a:ext cx="5857916" cy="2286016"/>
            </a:xfrm>
            <a:prstGeom prst="rect">
              <a:avLst/>
            </a:prstGeom>
          </p:spPr>
        </p:pic>
        <p:sp>
          <p:nvSpPr>
            <p:cNvPr id="6" name="TextBox 5"/>
            <p:cNvSpPr txBox="1"/>
            <p:nvPr/>
          </p:nvSpPr>
          <p:spPr>
            <a:xfrm>
              <a:off x="1000100" y="3286123"/>
              <a:ext cx="6786610" cy="911776"/>
            </a:xfrm>
            <a:prstGeom prst="rect">
              <a:avLst/>
            </a:prstGeom>
            <a:noFill/>
          </p:spPr>
          <p:txBody>
            <a:bodyPr wrap="square" rtlCol="0">
              <a:spAutoFit/>
            </a:bodyPr>
            <a:lstStyle/>
            <a:p>
              <a:pPr algn="ctr"/>
              <a:r>
                <a:rPr lang="en-IN" sz="2400" b="1" dirty="0" smtClean="0">
                  <a:latin typeface="Arial Black" pitchFamily="34" charset="0"/>
                </a:rPr>
                <a:t>A Complete Society Management System </a:t>
              </a:r>
              <a:endParaRPr lang="en-IN" sz="2400" b="1" dirty="0">
                <a:latin typeface="Arial Black" pitchFamily="34" charset="0"/>
              </a:endParaRPr>
            </a:p>
          </p:txBody>
        </p:sp>
      </p:grpSp>
    </p:spTree>
    <p:extLst>
      <p:ext uri="{BB962C8B-B14F-4D97-AF65-F5344CB8AC3E}">
        <p14:creationId xmlns:p14="http://schemas.microsoft.com/office/powerpoint/2010/main" val="1301569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0123" y="171970"/>
            <a:ext cx="9897988" cy="707886"/>
          </a:xfrm>
          <a:prstGeom prst="rect">
            <a:avLst/>
          </a:prstGeom>
        </p:spPr>
        <p:txBody>
          <a:bodyPr wrap="square">
            <a:spAutoFit/>
          </a:bodyPr>
          <a:lstStyle/>
          <a:p>
            <a:pPr lvl="0">
              <a:defRPr/>
            </a:pPr>
            <a:r>
              <a:rPr lang="en-US" sz="4000" b="1" dirty="0">
                <a:latin typeface="Arial Black" pitchFamily="34" charset="0"/>
                <a:ea typeface="Noto Sans" panose="020B0502040504020204" pitchFamily="34"/>
                <a:cs typeface="Noto Sans" panose="020B0502040504020204" pitchFamily="34"/>
              </a:rPr>
              <a:t>Ride </a:t>
            </a:r>
            <a:r>
              <a:rPr lang="en-US" sz="4000" b="1" dirty="0" smtClean="0">
                <a:latin typeface="Arial Black" pitchFamily="34" charset="0"/>
                <a:ea typeface="Noto Sans" panose="020B0502040504020204" pitchFamily="34"/>
                <a:cs typeface="Noto Sans" panose="020B0502040504020204" pitchFamily="34"/>
              </a:rPr>
              <a:t>Share it’s a simple process </a:t>
            </a:r>
            <a:endParaRPr lang="en-GB" sz="4000" b="1" dirty="0">
              <a:latin typeface="Arial Black" pitchFamily="34" charset="0"/>
              <a:ea typeface="Noto Sans" panose="020B0502040504020204" pitchFamily="34"/>
              <a:cs typeface="Noto Sans" panose="020B0502040504020204" pitchFamily="34"/>
            </a:endParaRPr>
          </a:p>
        </p:txBody>
      </p:sp>
      <p:sp>
        <p:nvSpPr>
          <p:cNvPr id="7" name="Rounded Rectangle 6"/>
          <p:cNvSpPr/>
          <p:nvPr/>
        </p:nvSpPr>
        <p:spPr>
          <a:xfrm>
            <a:off x="441843" y="769852"/>
            <a:ext cx="9386266" cy="45719"/>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622598" y="879856"/>
            <a:ext cx="5237057" cy="830997"/>
          </a:xfrm>
          <a:prstGeom prst="rect">
            <a:avLst/>
          </a:prstGeom>
          <a:noFill/>
        </p:spPr>
        <p:txBody>
          <a:bodyPr wrap="square" rtlCol="0">
            <a:spAutoFit/>
          </a:bodyPr>
          <a:lstStyle/>
          <a:p>
            <a:r>
              <a:rPr lang="en-IN" sz="2400" dirty="0" smtClean="0">
                <a:latin typeface="Times New Roman" pitchFamily="18" charset="0"/>
                <a:cs typeface="Times New Roman" pitchFamily="18" charset="0"/>
              </a:rPr>
              <a:t>Now ride with people you trust from within your society </a:t>
            </a:r>
            <a:endParaRPr lang="en-IN" sz="2400" dirty="0">
              <a:latin typeface="Times New Roman" pitchFamily="18" charset="0"/>
              <a:cs typeface="Times New Roman" pitchFamily="18" charset="0"/>
            </a:endParaRPr>
          </a:p>
        </p:txBody>
      </p:sp>
      <p:sp>
        <p:nvSpPr>
          <p:cNvPr id="9" name="TextBox 8"/>
          <p:cNvSpPr txBox="1"/>
          <p:nvPr/>
        </p:nvSpPr>
        <p:spPr>
          <a:xfrm>
            <a:off x="265381" y="2709714"/>
            <a:ext cx="1944216" cy="1200329"/>
          </a:xfrm>
          <a:prstGeom prst="rect">
            <a:avLst/>
          </a:prstGeom>
          <a:noFill/>
        </p:spPr>
        <p:txBody>
          <a:bodyPr wrap="square" rtlCol="0">
            <a:spAutoFit/>
          </a:bodyPr>
          <a:lstStyle/>
          <a:p>
            <a:pPr marL="457200" indent="-457200">
              <a:buFont typeface="Arial" pitchFamily="34" charset="0"/>
              <a:buChar char="•"/>
            </a:pPr>
            <a:r>
              <a:rPr lang="en-IN" sz="2400" dirty="0" smtClean="0">
                <a:latin typeface="Times New Roman" pitchFamily="18" charset="0"/>
                <a:cs typeface="Times New Roman" pitchFamily="18" charset="0"/>
              </a:rPr>
              <a:t>Its simple Add your pool offer </a:t>
            </a:r>
            <a:endParaRPr lang="en-IN" sz="2400" dirty="0">
              <a:latin typeface="Times New Roman" pitchFamily="18" charset="0"/>
              <a:cs typeface="Times New Roman" pitchFamily="18" charset="0"/>
            </a:endParaRPr>
          </a:p>
        </p:txBody>
      </p:sp>
      <p:sp>
        <p:nvSpPr>
          <p:cNvPr id="10" name="TextBox 9"/>
          <p:cNvSpPr txBox="1"/>
          <p:nvPr/>
        </p:nvSpPr>
        <p:spPr>
          <a:xfrm>
            <a:off x="93479" y="4365898"/>
            <a:ext cx="2288021" cy="1938992"/>
          </a:xfrm>
          <a:prstGeom prst="rect">
            <a:avLst/>
          </a:prstGeom>
          <a:noFill/>
        </p:spPr>
        <p:txBody>
          <a:bodyPr wrap="square" rtlCol="0">
            <a:spAutoFit/>
          </a:bodyPr>
          <a:lstStyle/>
          <a:p>
            <a:pPr marL="457200" indent="-457200">
              <a:buFont typeface="Arial" pitchFamily="34" charset="0"/>
              <a:buChar char="•"/>
            </a:pPr>
            <a:r>
              <a:rPr lang="en-IN" sz="2400" dirty="0" smtClean="0">
                <a:latin typeface="Times New Roman" pitchFamily="18" charset="0"/>
                <a:cs typeface="Times New Roman" pitchFamily="18" charset="0"/>
              </a:rPr>
              <a:t> Select destination &amp; negotiate on the price and submit </a:t>
            </a:r>
            <a:endParaRPr lang="en-IN" sz="2400" dirty="0">
              <a:latin typeface="Times New Roman" pitchFamily="18" charset="0"/>
              <a:cs typeface="Times New Roman" pitchFamily="18" charset="0"/>
            </a:endParaRPr>
          </a:p>
        </p:txBody>
      </p:sp>
      <p:sp>
        <p:nvSpPr>
          <p:cNvPr id="11" name="TextBox 10"/>
          <p:cNvSpPr txBox="1"/>
          <p:nvPr/>
        </p:nvSpPr>
        <p:spPr>
          <a:xfrm>
            <a:off x="9047534" y="2565697"/>
            <a:ext cx="2952328" cy="1938992"/>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Call the person who show interest and book your pool. Happy Ride share </a:t>
            </a:r>
            <a:endParaRPr lang="en-IN" sz="2400" dirty="0">
              <a:latin typeface="Times New Roman" pitchFamily="18" charset="0"/>
              <a:cs typeface="Times New Roman" pitchFamily="18" charset="0"/>
            </a:endParaRPr>
          </a:p>
        </p:txBody>
      </p:sp>
      <p:grpSp>
        <p:nvGrpSpPr>
          <p:cNvPr id="17" name="Group 16"/>
          <p:cNvGrpSpPr/>
          <p:nvPr/>
        </p:nvGrpSpPr>
        <p:grpSpPr>
          <a:xfrm>
            <a:off x="2117361" y="1928659"/>
            <a:ext cx="2990000" cy="4681588"/>
            <a:chOff x="3898962" y="1413570"/>
            <a:chExt cx="2990000" cy="4896886"/>
          </a:xfrm>
        </p:grpSpPr>
        <p:pic>
          <p:nvPicPr>
            <p:cNvPr id="5" name="Picture 3" descr="C:\Users\varun\Desktop\all doc\pictures for presentation\Screenshots\ride share\ride share 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9879" y="1993568"/>
              <a:ext cx="2160240" cy="380890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3898962" y="1413570"/>
              <a:ext cx="2990000" cy="4896886"/>
              <a:chOff x="1312561" y="1955177"/>
              <a:chExt cx="2342184" cy="3835929"/>
            </a:xfrm>
          </p:grpSpPr>
          <p:sp>
            <p:nvSpPr>
              <p:cNvPr id="15" name="Oval 14">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grpSp>
        <p:nvGrpSpPr>
          <p:cNvPr id="23" name="Group 22"/>
          <p:cNvGrpSpPr/>
          <p:nvPr/>
        </p:nvGrpSpPr>
        <p:grpSpPr>
          <a:xfrm>
            <a:off x="6285746" y="1879906"/>
            <a:ext cx="2990000" cy="4681588"/>
            <a:chOff x="6285746" y="1733648"/>
            <a:chExt cx="2990000" cy="4681588"/>
          </a:xfrm>
        </p:grpSpPr>
        <p:pic>
          <p:nvPicPr>
            <p:cNvPr id="4" name="Picture 2" descr="C:\Users\varun\Desktop\all doc\pictures for presentation\Screenshots\ride share\ride shar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21136" y="2325600"/>
              <a:ext cx="2091924" cy="3672408"/>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6285746" y="1733648"/>
              <a:ext cx="2990000" cy="4681588"/>
              <a:chOff x="1312561" y="1955177"/>
              <a:chExt cx="2342184" cy="3835929"/>
            </a:xfrm>
          </p:grpSpPr>
          <p:sp>
            <p:nvSpPr>
              <p:cNvPr id="21" name="Oval 20">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22" name="Freeform 21"/>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grpSp>
      <p:sp>
        <p:nvSpPr>
          <p:cNvPr id="24" name="Right Arrow 23"/>
          <p:cNvSpPr/>
          <p:nvPr/>
        </p:nvSpPr>
        <p:spPr>
          <a:xfrm>
            <a:off x="5015086" y="3217545"/>
            <a:ext cx="1440160" cy="788313"/>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58436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182"/>
          <p:cNvGrpSpPr/>
          <p:nvPr/>
        </p:nvGrpSpPr>
        <p:grpSpPr>
          <a:xfrm>
            <a:off x="0" y="0"/>
            <a:ext cx="5696116" cy="5246243"/>
            <a:chOff x="0" y="0"/>
            <a:chExt cx="5696116" cy="5246243"/>
          </a:xfrm>
        </p:grpSpPr>
        <p:sp>
          <p:nvSpPr>
            <p:cNvPr id="12"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3" name="Path184"/>
            <p:cNvSpPr/>
            <p:nvPr/>
          </p:nvSpPr>
          <p:spPr>
            <a:xfrm>
              <a:off x="478582" y="677582"/>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886880"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0" name="Group 9"/>
          <p:cNvGrpSpPr/>
          <p:nvPr/>
        </p:nvGrpSpPr>
        <p:grpSpPr>
          <a:xfrm>
            <a:off x="886880" y="981522"/>
            <a:ext cx="3168352" cy="5472608"/>
            <a:chOff x="1630710" y="981522"/>
            <a:chExt cx="3168352" cy="5472608"/>
          </a:xfrm>
          <a:solidFill>
            <a:schemeClr val="tx1"/>
          </a:solidFill>
        </p:grpSpPr>
        <p:sp>
          <p:nvSpPr>
            <p:cNvPr id="6" name="Freeform 5">
              <a:extLst>
                <a:ext uri="{FF2B5EF4-FFF2-40B4-BE49-F238E27FC236}">
                  <a16:creationId xmlns:lc="http://schemas.openxmlformats.org/drawingml/2006/lockedCanvas" xmlns:a16="http://schemas.microsoft.com/office/drawing/2014/main" xmlns="" id="{F90BFA8B-ED0F-424B-A97D-885252528F6C}"/>
                </a:ext>
              </a:extLst>
            </p:cNvPr>
            <p:cNvSpPr>
              <a:spLocks noEditPoints="1"/>
            </p:cNvSpPr>
            <p:nvPr/>
          </p:nvSpPr>
          <p:spPr bwMode="auto">
            <a:xfrm>
              <a:off x="1630710" y="981522"/>
              <a:ext cx="3168352" cy="5472608"/>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grp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pic>
          <p:nvPicPr>
            <p:cNvPr id="3074" name="Picture 2" descr="C:\Users\varun\Desktop\all doc\pictures for presentation\Screenshots\notification\notification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4234" y="1703350"/>
              <a:ext cx="2600623" cy="4007794"/>
            </a:xfrm>
            <a:prstGeom prst="rect">
              <a:avLst/>
            </a:prstGeom>
            <a:grpFill/>
            <a:extLst/>
          </p:spPr>
        </p:pic>
      </p:grpSp>
      <p:grpSp>
        <p:nvGrpSpPr>
          <p:cNvPr id="7" name="Group 6">
            <a:extLst>
              <a:ext uri="{FF2B5EF4-FFF2-40B4-BE49-F238E27FC236}">
                <a16:creationId xmlns:lc="http://schemas.openxmlformats.org/drawingml/2006/lockedCanvas" xmlns:a16="http://schemas.microsoft.com/office/drawing/2014/main" xmlns="" id="{F13B1978-2188-4353-AE92-03E0319ABBE5}"/>
              </a:ext>
            </a:extLst>
          </p:cNvPr>
          <p:cNvGrpSpPr/>
          <p:nvPr/>
        </p:nvGrpSpPr>
        <p:grpSpPr>
          <a:xfrm>
            <a:off x="3658483" y="4362436"/>
            <a:ext cx="2128943" cy="1943712"/>
            <a:chOff x="2789969" y="3099605"/>
            <a:chExt cx="925891" cy="845333"/>
          </a:xfrm>
          <a:solidFill>
            <a:schemeClr val="accent6">
              <a:lumMod val="60000"/>
              <a:lumOff val="40000"/>
            </a:schemeClr>
          </a:solidFill>
        </p:grpSpPr>
        <p:sp>
          <p:nvSpPr>
            <p:cNvPr id="8" name="Freeform 7">
              <a:extLst>
                <a:ext uri="{FF2B5EF4-FFF2-40B4-BE49-F238E27FC236}">
                  <a16:creationId xmlns:lc="http://schemas.openxmlformats.org/drawingml/2006/lockedCanvas" xmlns:a16="http://schemas.microsoft.com/office/drawing/2014/main" xmlns="" id="{27C939F0-F4A6-4193-8F27-8DCF016678FC}"/>
                </a:ext>
              </a:extLst>
            </p:cNvPr>
            <p:cNvSpPr>
              <a:spLocks/>
            </p:cNvSpPr>
            <p:nvPr/>
          </p:nvSpPr>
          <p:spPr bwMode="auto">
            <a:xfrm>
              <a:off x="2941160" y="3255963"/>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9" name="Freeform 8">
              <a:extLst>
                <a:ext uri="{FF2B5EF4-FFF2-40B4-BE49-F238E27FC236}">
                  <a16:creationId xmlns:lc="http://schemas.openxmlformats.org/drawingml/2006/lockedCanvas" xmlns:a16="http://schemas.microsoft.com/office/drawing/2014/main" xmlns="" id="{66835DE0-FB62-4FEE-9A59-383D283D38C2}"/>
                </a:ext>
              </a:extLst>
            </p:cNvPr>
            <p:cNvSpPr>
              <a:spLocks/>
            </p:cNvSpPr>
            <p:nvPr/>
          </p:nvSpPr>
          <p:spPr bwMode="auto">
            <a:xfrm>
              <a:off x="2789969" y="309960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rgbClr val="42AFB6"/>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3" name="Rectangle 2"/>
          <p:cNvSpPr/>
          <p:nvPr/>
        </p:nvSpPr>
        <p:spPr>
          <a:xfrm>
            <a:off x="6719421" y="869294"/>
            <a:ext cx="3601499" cy="707886"/>
          </a:xfrm>
          <a:prstGeom prst="rect">
            <a:avLst/>
          </a:prstGeom>
        </p:spPr>
        <p:txBody>
          <a:bodyPr wrap="none">
            <a:spAutoFit/>
          </a:bodyPr>
          <a:lstStyle/>
          <a:p>
            <a:r>
              <a:rPr lang="en-IN" sz="4000" dirty="0" smtClean="0">
                <a:latin typeface="Arial Black" pitchFamily="34" charset="0"/>
              </a:rPr>
              <a:t>Notification</a:t>
            </a:r>
            <a:r>
              <a:rPr lang="en-IN" sz="2800" dirty="0" smtClean="0">
                <a:latin typeface="Arial Black" pitchFamily="34" charset="0"/>
              </a:rPr>
              <a:t> </a:t>
            </a:r>
            <a:endParaRPr lang="en-IN" sz="2800" dirty="0">
              <a:latin typeface="Arial Black" pitchFamily="34" charset="0"/>
            </a:endParaRPr>
          </a:p>
        </p:txBody>
      </p:sp>
      <p:cxnSp>
        <p:nvCxnSpPr>
          <p:cNvPr id="4" name="Straight Connector 3"/>
          <p:cNvCxnSpPr/>
          <p:nvPr/>
        </p:nvCxnSpPr>
        <p:spPr>
          <a:xfrm>
            <a:off x="6096000" y="1458958"/>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85342" y="1768893"/>
            <a:ext cx="4896544" cy="452431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There are many official message RWA wants to communicate to </a:t>
            </a:r>
            <a:r>
              <a:rPr lang="en-IN" sz="2400" dirty="0" smtClean="0">
                <a:latin typeface="Times New Roman" pitchFamily="18" charset="0"/>
                <a:cs typeface="Times New Roman" pitchFamily="18" charset="0"/>
              </a:rPr>
              <a:t>residents. </a:t>
            </a:r>
          </a:p>
          <a:p>
            <a:pPr marL="342900" indent="-342900">
              <a:buFont typeface="Arial" pitchFamily="34" charset="0"/>
              <a:buChar char="•"/>
            </a:pPr>
            <a:r>
              <a:rPr lang="en-IN" sz="2400" dirty="0" smtClean="0">
                <a:latin typeface="Times New Roman" pitchFamily="18" charset="0"/>
                <a:cs typeface="Times New Roman" pitchFamily="18" charset="0"/>
              </a:rPr>
              <a:t>Residents </a:t>
            </a:r>
            <a:r>
              <a:rPr lang="en-IN" sz="2400" dirty="0">
                <a:latin typeface="Times New Roman" pitchFamily="18" charset="0"/>
                <a:cs typeface="Times New Roman" pitchFamily="18" charset="0"/>
              </a:rPr>
              <a:t>with their busy life find it difficult to follow the RWA Communication. </a:t>
            </a:r>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function help residents to see the communications anytime from anywhere. </a:t>
            </a:r>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Any </a:t>
            </a:r>
            <a:r>
              <a:rPr lang="en-IN" sz="2400" dirty="0">
                <a:latin typeface="Times New Roman" pitchFamily="18" charset="0"/>
                <a:cs typeface="Times New Roman" pitchFamily="18" charset="0"/>
              </a:rPr>
              <a:t>official communication from RWA office bearer will reach timely to all residents </a:t>
            </a:r>
          </a:p>
        </p:txBody>
      </p:sp>
    </p:spTree>
    <p:extLst>
      <p:ext uri="{BB962C8B-B14F-4D97-AF65-F5344CB8AC3E}">
        <p14:creationId xmlns:p14="http://schemas.microsoft.com/office/powerpoint/2010/main" val="2005267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51390" y="603812"/>
            <a:ext cx="2537426" cy="707886"/>
          </a:xfrm>
          <a:prstGeom prst="rect">
            <a:avLst/>
          </a:prstGeom>
        </p:spPr>
        <p:txBody>
          <a:bodyPr wrap="none">
            <a:spAutoFit/>
          </a:bodyPr>
          <a:lstStyle/>
          <a:p>
            <a:r>
              <a:rPr lang="en-IN" sz="4000" dirty="0">
                <a:latin typeface="Arial Black" pitchFamily="34" charset="0"/>
              </a:rPr>
              <a:t>Vendors</a:t>
            </a:r>
            <a:r>
              <a:rPr lang="en-IN" dirty="0"/>
              <a:t> </a:t>
            </a:r>
          </a:p>
        </p:txBody>
      </p:sp>
      <p:cxnSp>
        <p:nvCxnSpPr>
          <p:cNvPr id="3" name="Straight Connector 2"/>
          <p:cNvCxnSpPr/>
          <p:nvPr/>
        </p:nvCxnSpPr>
        <p:spPr>
          <a:xfrm>
            <a:off x="7018552" y="126955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815286" y="1485578"/>
            <a:ext cx="4851967" cy="5586145"/>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There are many vendors providing services to your society be it Water suppliers, Newspaper Vendor, Milk Vendor etc. </a:t>
            </a:r>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With </a:t>
            </a:r>
            <a:r>
              <a:rPr lang="en-IN" sz="2400" dirty="0">
                <a:latin typeface="Times New Roman" pitchFamily="18" charset="0"/>
                <a:cs typeface="Times New Roman" pitchFamily="18" charset="0"/>
              </a:rPr>
              <a:t>this function residents need not to run around asking contact information from guard, neighbours or searching visiting cards</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Open application, go to vendor list and you have it even the recently added vendor. </a:t>
            </a:r>
          </a:p>
          <a:p>
            <a:r>
              <a:rPr lang="en-IN" dirty="0"/>
              <a:t>. </a:t>
            </a:r>
          </a:p>
        </p:txBody>
      </p:sp>
      <p:grpSp>
        <p:nvGrpSpPr>
          <p:cNvPr id="13" name="Group182"/>
          <p:cNvGrpSpPr/>
          <p:nvPr/>
        </p:nvGrpSpPr>
        <p:grpSpPr>
          <a:xfrm>
            <a:off x="478582" y="0"/>
            <a:ext cx="5421516" cy="5054154"/>
            <a:chOff x="0" y="0"/>
            <a:chExt cx="5421516" cy="5054154"/>
          </a:xfrm>
        </p:grpSpPr>
        <p:sp>
          <p:nvSpPr>
            <p:cNvPr id="14"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5" name="Path184"/>
            <p:cNvSpPr/>
            <p:nvPr/>
          </p:nvSpPr>
          <p:spPr>
            <a:xfrm>
              <a:off x="478582" y="625468"/>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6" name="Path185"/>
            <p:cNvSpPr/>
            <p:nvPr/>
          </p:nvSpPr>
          <p:spPr>
            <a:xfrm>
              <a:off x="612280" y="1269554"/>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12" name="Group 11"/>
          <p:cNvGrpSpPr/>
          <p:nvPr/>
        </p:nvGrpSpPr>
        <p:grpSpPr>
          <a:xfrm>
            <a:off x="1090862" y="900727"/>
            <a:ext cx="3111080" cy="4817940"/>
            <a:chOff x="3070870" y="1556495"/>
            <a:chExt cx="3111080" cy="3594895"/>
          </a:xfrm>
        </p:grpSpPr>
        <p:pic>
          <p:nvPicPr>
            <p:cNvPr id="4099" name="Picture 3" descr="C:\Users\varun\Desktop\all doc\pictures for presentation\Screenshots\vendor\vend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7630" y="1880748"/>
              <a:ext cx="2160240" cy="27731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lc="http://schemas.openxmlformats.org/drawingml/2006/lockedCanvas" xmlns:a16="http://schemas.microsoft.com/office/drawing/2014/main" xmlns="" id="{986B5959-B2FB-4520-9664-B419D2D26931}"/>
                </a:ext>
              </a:extLst>
            </p:cNvPr>
            <p:cNvGrpSpPr/>
            <p:nvPr/>
          </p:nvGrpSpPr>
          <p:grpSpPr>
            <a:xfrm>
              <a:off x="3070870" y="1556495"/>
              <a:ext cx="3111080" cy="3594895"/>
              <a:chOff x="7954708" y="958232"/>
              <a:chExt cx="3977308" cy="4965398"/>
            </a:xfrm>
          </p:grpSpPr>
          <p:sp>
            <p:nvSpPr>
              <p:cNvPr id="25" name="Oval 24">
                <a:extLst>
                  <a:ext uri="{FF2B5EF4-FFF2-40B4-BE49-F238E27FC236}">
                    <a16:creationId xmlns:lc="http://schemas.openxmlformats.org/drawingml/2006/lockedCanvas" xmlns:a16="http://schemas.microsoft.com/office/drawing/2014/main" xmlns=""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6" name="Freeform 25">
                <a:extLst>
                  <a:ext uri="{FF2B5EF4-FFF2-40B4-BE49-F238E27FC236}">
                    <a16:creationId xmlns:lc="http://schemas.openxmlformats.org/drawingml/2006/lockedCanvas" xmlns:a16="http://schemas.microsoft.com/office/drawing/2014/main" xmlns=""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11019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7817" y="501262"/>
            <a:ext cx="2441694" cy="707886"/>
          </a:xfrm>
          <a:prstGeom prst="rect">
            <a:avLst/>
          </a:prstGeom>
        </p:spPr>
        <p:txBody>
          <a:bodyPr wrap="none">
            <a:spAutoFit/>
          </a:bodyPr>
          <a:lstStyle/>
          <a:p>
            <a:r>
              <a:rPr lang="en-IN" sz="4000" dirty="0">
                <a:latin typeface="Arial Black" pitchFamily="34" charset="0"/>
                <a:cs typeface="Times New Roman" pitchFamily="18" charset="0"/>
              </a:rPr>
              <a:t>Opinion</a:t>
            </a:r>
            <a:r>
              <a:rPr lang="en-IN" sz="2800" dirty="0">
                <a:latin typeface="Arial Black" pitchFamily="34" charset="0"/>
                <a:cs typeface="Times New Roman" pitchFamily="18" charset="0"/>
              </a:rPr>
              <a:t> </a:t>
            </a:r>
          </a:p>
        </p:txBody>
      </p:sp>
      <p:cxnSp>
        <p:nvCxnSpPr>
          <p:cNvPr id="3" name="Straight Connector 2"/>
          <p:cNvCxnSpPr/>
          <p:nvPr/>
        </p:nvCxnSpPr>
        <p:spPr>
          <a:xfrm>
            <a:off x="6170940" y="1360726"/>
            <a:ext cx="484834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065433" y="1701602"/>
            <a:ext cx="6092825" cy="2631490"/>
          </a:xfrm>
          <a:prstGeom prst="rect">
            <a:avLst/>
          </a:prstGeom>
        </p:spPr>
        <p:txBody>
          <a:bodyPr>
            <a:spAutoFit/>
          </a:bodyPr>
          <a:lstStyle/>
          <a:p>
            <a:pPr marL="342900" indent="-342900">
              <a:buFont typeface="Arial" pitchFamily="34" charset="0"/>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Different people have different opinion in a society, and to take a collaborative </a:t>
            </a:r>
            <a:r>
              <a:rPr lang="en-IN" sz="2400" dirty="0" smtClean="0">
                <a:latin typeface="Times New Roman" pitchFamily="18" charset="0"/>
                <a:cs typeface="Times New Roman" pitchFamily="18" charset="0"/>
              </a:rPr>
              <a:t>decision</a:t>
            </a: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RWA need to collect everyone’s view. RWA can conduct a poll in your society before taking decision on any topic you want. </a:t>
            </a:r>
          </a:p>
          <a:p>
            <a:r>
              <a:rPr lang="en-IN" dirty="0"/>
              <a:t>. </a:t>
            </a:r>
          </a:p>
        </p:txBody>
      </p:sp>
      <p:grpSp>
        <p:nvGrpSpPr>
          <p:cNvPr id="6" name="Group182"/>
          <p:cNvGrpSpPr/>
          <p:nvPr/>
        </p:nvGrpSpPr>
        <p:grpSpPr>
          <a:xfrm>
            <a:off x="27904" y="53819"/>
            <a:ext cx="5635453" cy="5091507"/>
            <a:chOff x="0" y="0"/>
            <a:chExt cx="5635453" cy="5091507"/>
          </a:xfrm>
        </p:grpSpPr>
        <p:sp>
          <p:nvSpPr>
            <p:cNvPr id="7"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8" name="Path184"/>
            <p:cNvSpPr/>
            <p:nvPr/>
          </p:nvSpPr>
          <p:spPr>
            <a:xfrm>
              <a:off x="676677" y="424861"/>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9" name="Path185"/>
            <p:cNvSpPr/>
            <p:nvPr/>
          </p:nvSpPr>
          <p:spPr>
            <a:xfrm>
              <a:off x="826217" y="1306907"/>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grpSp>
        <p:nvGrpSpPr>
          <p:cNvPr id="91" name="Group 90"/>
          <p:cNvGrpSpPr/>
          <p:nvPr/>
        </p:nvGrpSpPr>
        <p:grpSpPr>
          <a:xfrm>
            <a:off x="4337472" y="4561398"/>
            <a:ext cx="5709442" cy="2087900"/>
            <a:chOff x="128107" y="4507579"/>
            <a:chExt cx="5709442" cy="2087900"/>
          </a:xfrm>
        </p:grpSpPr>
        <p:grpSp>
          <p:nvGrpSpPr>
            <p:cNvPr id="10" name="Group 9">
              <a:extLst>
                <a:ext uri="{FF2B5EF4-FFF2-40B4-BE49-F238E27FC236}">
                  <a16:creationId xmlns:lc="http://schemas.openxmlformats.org/drawingml/2006/lockedCanvas" xmlns:a16="http://schemas.microsoft.com/office/drawing/2014/main" xmlns="" id="{35DC11B7-F433-4562-BE10-C33B7DF1F6BD}"/>
                </a:ext>
              </a:extLst>
            </p:cNvPr>
            <p:cNvGrpSpPr/>
            <p:nvPr/>
          </p:nvGrpSpPr>
          <p:grpSpPr>
            <a:xfrm>
              <a:off x="133674" y="5420299"/>
              <a:ext cx="5703875" cy="1175180"/>
              <a:chOff x="1885601" y="3961073"/>
              <a:chExt cx="8605936" cy="1797533"/>
            </a:xfrm>
          </p:grpSpPr>
          <p:grpSp>
            <p:nvGrpSpPr>
              <p:cNvPr id="11" name="Group 10">
                <a:extLst>
                  <a:ext uri="{FF2B5EF4-FFF2-40B4-BE49-F238E27FC236}">
                    <a16:creationId xmlns:lc="http://schemas.openxmlformats.org/drawingml/2006/lockedCanvas" xmlns:a16="http://schemas.microsoft.com/office/drawing/2014/main" xmlns="" id="{E9BF8D6A-FDE3-4B71-8AF4-159CD7D5E0FD}"/>
                  </a:ext>
                </a:extLst>
              </p:cNvPr>
              <p:cNvGrpSpPr/>
              <p:nvPr/>
            </p:nvGrpSpPr>
            <p:grpSpPr>
              <a:xfrm>
                <a:off x="6418609" y="3961073"/>
                <a:ext cx="1361075" cy="1566907"/>
                <a:chOff x="5709865" y="3492501"/>
                <a:chExt cx="383352" cy="441325"/>
              </a:xfrm>
              <a:solidFill>
                <a:schemeClr val="accent3"/>
              </a:solidFill>
            </p:grpSpPr>
            <p:sp>
              <p:nvSpPr>
                <p:cNvPr id="36" name="Freeform 35">
                  <a:extLst>
                    <a:ext uri="{FF2B5EF4-FFF2-40B4-BE49-F238E27FC236}">
                      <a16:creationId xmlns:lc="http://schemas.openxmlformats.org/drawingml/2006/lockedCanvas" xmlns:a16="http://schemas.microsoft.com/office/drawing/2014/main" xmlns=""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lc="http://schemas.openxmlformats.org/drawingml/2006/lockedCanvas" xmlns:a16="http://schemas.microsoft.com/office/drawing/2014/main" xmlns=""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2" name="Group 11">
                <a:extLst>
                  <a:ext uri="{FF2B5EF4-FFF2-40B4-BE49-F238E27FC236}">
                    <a16:creationId xmlns:lc="http://schemas.openxmlformats.org/drawingml/2006/lockedCanvas" xmlns:a16="http://schemas.microsoft.com/office/drawing/2014/main" xmlns="" id="{22328194-3E95-4A8E-B99E-23800F951999}"/>
                  </a:ext>
                </a:extLst>
              </p:cNvPr>
              <p:cNvGrpSpPr/>
              <p:nvPr/>
            </p:nvGrpSpPr>
            <p:grpSpPr>
              <a:xfrm>
                <a:off x="4597454" y="3961073"/>
                <a:ext cx="1361075" cy="1566907"/>
                <a:chOff x="5709865" y="3492501"/>
                <a:chExt cx="383352" cy="441325"/>
              </a:xfrm>
              <a:solidFill>
                <a:schemeClr val="accent5"/>
              </a:solidFill>
            </p:grpSpPr>
            <p:sp>
              <p:nvSpPr>
                <p:cNvPr id="34" name="Freeform 33">
                  <a:extLst>
                    <a:ext uri="{FF2B5EF4-FFF2-40B4-BE49-F238E27FC236}">
                      <a16:creationId xmlns:lc="http://schemas.openxmlformats.org/drawingml/2006/lockedCanvas" xmlns:a16="http://schemas.microsoft.com/office/drawing/2014/main" xmlns=""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lc="http://schemas.openxmlformats.org/drawingml/2006/lockedCanvas" xmlns:a16="http://schemas.microsoft.com/office/drawing/2014/main" xmlns=""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3" name="Group 12">
                <a:extLst>
                  <a:ext uri="{FF2B5EF4-FFF2-40B4-BE49-F238E27FC236}">
                    <a16:creationId xmlns:lc="http://schemas.openxmlformats.org/drawingml/2006/lockedCanvas" xmlns:a16="http://schemas.microsoft.com/office/drawing/2014/main" xmlns="" id="{107438B6-C4DD-4687-899A-9033EE26FDAF}"/>
                  </a:ext>
                </a:extLst>
              </p:cNvPr>
              <p:cNvGrpSpPr/>
              <p:nvPr/>
            </p:nvGrpSpPr>
            <p:grpSpPr>
              <a:xfrm>
                <a:off x="2800155" y="3961073"/>
                <a:ext cx="1361075" cy="1566907"/>
                <a:chOff x="5709865" y="3492501"/>
                <a:chExt cx="383352" cy="441325"/>
              </a:xfrm>
              <a:solidFill>
                <a:schemeClr val="accent4"/>
              </a:solidFill>
            </p:grpSpPr>
            <p:sp>
              <p:nvSpPr>
                <p:cNvPr id="32" name="Freeform 31">
                  <a:extLst>
                    <a:ext uri="{FF2B5EF4-FFF2-40B4-BE49-F238E27FC236}">
                      <a16:creationId xmlns:lc="http://schemas.openxmlformats.org/drawingml/2006/lockedCanvas" xmlns:a16="http://schemas.microsoft.com/office/drawing/2014/main" xmlns=""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lc="http://schemas.openxmlformats.org/drawingml/2006/lockedCanvas" xmlns:a16="http://schemas.microsoft.com/office/drawing/2014/main" xmlns=""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4" name="Group 13">
                <a:extLst>
                  <a:ext uri="{FF2B5EF4-FFF2-40B4-BE49-F238E27FC236}">
                    <a16:creationId xmlns:lc="http://schemas.openxmlformats.org/drawingml/2006/lockedCanvas" xmlns:a16="http://schemas.microsoft.com/office/drawing/2014/main" xmlns="" id="{51D15DE0-4B7A-46C6-BA99-3137CBCD64B5}"/>
                  </a:ext>
                </a:extLst>
              </p:cNvPr>
              <p:cNvGrpSpPr/>
              <p:nvPr/>
            </p:nvGrpSpPr>
            <p:grpSpPr>
              <a:xfrm>
                <a:off x="1885601" y="4191699"/>
                <a:ext cx="1361075" cy="1566907"/>
                <a:chOff x="5709865" y="3492501"/>
                <a:chExt cx="383352" cy="441325"/>
              </a:xfrm>
              <a:solidFill>
                <a:schemeClr val="accent1"/>
              </a:solidFill>
            </p:grpSpPr>
            <p:sp>
              <p:nvSpPr>
                <p:cNvPr id="30" name="Freeform 29">
                  <a:extLst>
                    <a:ext uri="{FF2B5EF4-FFF2-40B4-BE49-F238E27FC236}">
                      <a16:creationId xmlns:lc="http://schemas.openxmlformats.org/drawingml/2006/lockedCanvas" xmlns:a16="http://schemas.microsoft.com/office/drawing/2014/main" xmlns=""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lc="http://schemas.openxmlformats.org/drawingml/2006/lockedCanvas" xmlns:a16="http://schemas.microsoft.com/office/drawing/2014/main" xmlns=""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5" name="Group 14">
                <a:extLst>
                  <a:ext uri="{FF2B5EF4-FFF2-40B4-BE49-F238E27FC236}">
                    <a16:creationId xmlns:lc="http://schemas.openxmlformats.org/drawingml/2006/lockedCanvas" xmlns:a16="http://schemas.microsoft.com/office/drawing/2014/main" xmlns="" id="{34CD943F-7AE9-4358-BAF5-3FF790CA3ED3}"/>
                  </a:ext>
                </a:extLst>
              </p:cNvPr>
              <p:cNvGrpSpPr/>
              <p:nvPr/>
            </p:nvGrpSpPr>
            <p:grpSpPr>
              <a:xfrm>
                <a:off x="3698804" y="4191699"/>
                <a:ext cx="1361075" cy="1566907"/>
                <a:chOff x="5709865" y="3492501"/>
                <a:chExt cx="383352" cy="441325"/>
              </a:xfrm>
              <a:solidFill>
                <a:schemeClr val="accent2"/>
              </a:solidFill>
            </p:grpSpPr>
            <p:sp>
              <p:nvSpPr>
                <p:cNvPr id="28" name="Freeform 27">
                  <a:extLst>
                    <a:ext uri="{FF2B5EF4-FFF2-40B4-BE49-F238E27FC236}">
                      <a16:creationId xmlns:lc="http://schemas.openxmlformats.org/drawingml/2006/lockedCanvas" xmlns:a16="http://schemas.microsoft.com/office/drawing/2014/main" xmlns=""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lc="http://schemas.openxmlformats.org/drawingml/2006/lockedCanvas" xmlns:a16="http://schemas.microsoft.com/office/drawing/2014/main" xmlns=""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6" name="Group 15">
                <a:extLst>
                  <a:ext uri="{FF2B5EF4-FFF2-40B4-BE49-F238E27FC236}">
                    <a16:creationId xmlns:lc="http://schemas.openxmlformats.org/drawingml/2006/lockedCanvas" xmlns:a16="http://schemas.microsoft.com/office/drawing/2014/main" xmlns="" id="{8A4F6EF9-82C9-4614-8000-469602A683F3}"/>
                  </a:ext>
                </a:extLst>
              </p:cNvPr>
              <p:cNvGrpSpPr/>
              <p:nvPr/>
            </p:nvGrpSpPr>
            <p:grpSpPr>
              <a:xfrm>
                <a:off x="5512008" y="4191699"/>
                <a:ext cx="1361075" cy="1566907"/>
                <a:chOff x="5709865" y="3492501"/>
                <a:chExt cx="383352" cy="441325"/>
              </a:xfrm>
              <a:solidFill>
                <a:schemeClr val="accent6"/>
              </a:solidFill>
            </p:grpSpPr>
            <p:sp>
              <p:nvSpPr>
                <p:cNvPr id="26" name="Freeform 25">
                  <a:extLst>
                    <a:ext uri="{FF2B5EF4-FFF2-40B4-BE49-F238E27FC236}">
                      <a16:creationId xmlns:lc="http://schemas.openxmlformats.org/drawingml/2006/lockedCanvas" xmlns:a16="http://schemas.microsoft.com/office/drawing/2014/main" xmlns=""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lc="http://schemas.openxmlformats.org/drawingml/2006/lockedCanvas" xmlns:a16="http://schemas.microsoft.com/office/drawing/2014/main" xmlns=""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7" name="Group 16">
                <a:extLst>
                  <a:ext uri="{FF2B5EF4-FFF2-40B4-BE49-F238E27FC236}">
                    <a16:creationId xmlns:lc="http://schemas.openxmlformats.org/drawingml/2006/lockedCanvas" xmlns:a16="http://schemas.microsoft.com/office/drawing/2014/main" xmlns="" id="{3AF6E96E-8755-477A-9BCF-E8CF79A707B0}"/>
                  </a:ext>
                </a:extLst>
              </p:cNvPr>
              <p:cNvGrpSpPr/>
              <p:nvPr/>
            </p:nvGrpSpPr>
            <p:grpSpPr>
              <a:xfrm>
                <a:off x="8215908" y="3961073"/>
                <a:ext cx="1361075" cy="1566907"/>
                <a:chOff x="5709865" y="3492501"/>
                <a:chExt cx="383352" cy="441325"/>
              </a:xfrm>
              <a:solidFill>
                <a:schemeClr val="accent4"/>
              </a:solidFill>
            </p:grpSpPr>
            <p:sp>
              <p:nvSpPr>
                <p:cNvPr id="24" name="Freeform 23">
                  <a:extLst>
                    <a:ext uri="{FF2B5EF4-FFF2-40B4-BE49-F238E27FC236}">
                      <a16:creationId xmlns:lc="http://schemas.openxmlformats.org/drawingml/2006/lockedCanvas" xmlns:a16="http://schemas.microsoft.com/office/drawing/2014/main" xmlns=""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lc="http://schemas.openxmlformats.org/drawingml/2006/lockedCanvas" xmlns:a16="http://schemas.microsoft.com/office/drawing/2014/main" xmlns=""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8" name="Group 17">
                <a:extLst>
                  <a:ext uri="{FF2B5EF4-FFF2-40B4-BE49-F238E27FC236}">
                    <a16:creationId xmlns:lc="http://schemas.openxmlformats.org/drawingml/2006/lockedCanvas" xmlns:a16="http://schemas.microsoft.com/office/drawing/2014/main" xmlns="" id="{9C9138C1-3CEC-41E6-A14E-B2DE9479C1FD}"/>
                  </a:ext>
                </a:extLst>
              </p:cNvPr>
              <p:cNvGrpSpPr/>
              <p:nvPr/>
            </p:nvGrpSpPr>
            <p:grpSpPr>
              <a:xfrm>
                <a:off x="7317259" y="4191699"/>
                <a:ext cx="1361075" cy="1566907"/>
                <a:chOff x="5709865" y="3492501"/>
                <a:chExt cx="383352" cy="441325"/>
              </a:xfrm>
              <a:solidFill>
                <a:schemeClr val="accent1"/>
              </a:solidFill>
            </p:grpSpPr>
            <p:sp>
              <p:nvSpPr>
                <p:cNvPr id="22" name="Freeform 21">
                  <a:extLst>
                    <a:ext uri="{FF2B5EF4-FFF2-40B4-BE49-F238E27FC236}">
                      <a16:creationId xmlns:lc="http://schemas.openxmlformats.org/drawingml/2006/lockedCanvas" xmlns:a16="http://schemas.microsoft.com/office/drawing/2014/main" xmlns=""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3" name="Freeform 22">
                  <a:extLst>
                    <a:ext uri="{FF2B5EF4-FFF2-40B4-BE49-F238E27FC236}">
                      <a16:creationId xmlns:lc="http://schemas.openxmlformats.org/drawingml/2006/lockedCanvas" xmlns:a16="http://schemas.microsoft.com/office/drawing/2014/main" xmlns=""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lc="http://schemas.openxmlformats.org/drawingml/2006/lockedCanvas" xmlns:a16="http://schemas.microsoft.com/office/drawing/2014/main" xmlns="" id="{A661C2C4-164B-4039-8CC4-C4856CE67150}"/>
                  </a:ext>
                </a:extLst>
              </p:cNvPr>
              <p:cNvGrpSpPr/>
              <p:nvPr/>
            </p:nvGrpSpPr>
            <p:grpSpPr>
              <a:xfrm>
                <a:off x="9130462" y="4191699"/>
                <a:ext cx="1361075" cy="1566907"/>
                <a:chOff x="5709865" y="3492501"/>
                <a:chExt cx="383352" cy="441325"/>
              </a:xfrm>
              <a:solidFill>
                <a:schemeClr val="accent2"/>
              </a:solidFill>
            </p:grpSpPr>
            <p:sp>
              <p:nvSpPr>
                <p:cNvPr id="20" name="Freeform 19">
                  <a:extLst>
                    <a:ext uri="{FF2B5EF4-FFF2-40B4-BE49-F238E27FC236}">
                      <a16:creationId xmlns:lc="http://schemas.openxmlformats.org/drawingml/2006/lockedCanvas" xmlns:a16="http://schemas.microsoft.com/office/drawing/2014/main" xmlns=""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1" name="Freeform 20">
                  <a:extLst>
                    <a:ext uri="{FF2B5EF4-FFF2-40B4-BE49-F238E27FC236}">
                      <a16:creationId xmlns:lc="http://schemas.openxmlformats.org/drawingml/2006/lockedCanvas" xmlns:a16="http://schemas.microsoft.com/office/drawing/2014/main" xmlns=""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84" name="Group 83"/>
            <p:cNvGrpSpPr/>
            <p:nvPr/>
          </p:nvGrpSpPr>
          <p:grpSpPr>
            <a:xfrm>
              <a:off x="2314129" y="4723258"/>
              <a:ext cx="1538116" cy="598676"/>
              <a:chOff x="1965854" y="3655983"/>
              <a:chExt cx="1794227" cy="781854"/>
            </a:xfrm>
          </p:grpSpPr>
          <p:sp>
            <p:nvSpPr>
              <p:cNvPr id="39" name="Speech Bubble: Oval 92">
                <a:extLst>
                  <a:ext uri="{FF2B5EF4-FFF2-40B4-BE49-F238E27FC236}">
                    <a16:creationId xmlns:lc="http://schemas.openxmlformats.org/drawingml/2006/lockedCanvas" xmlns:a16="http://schemas.microsoft.com/office/drawing/2014/main" xmlns="" id="{32AABE1D-0415-408B-B1B0-695E082207DE}"/>
                  </a:ext>
                </a:extLst>
              </p:cNvPr>
              <p:cNvSpPr/>
              <p:nvPr/>
            </p:nvSpPr>
            <p:spPr>
              <a:xfrm>
                <a:off x="1965854" y="3655983"/>
                <a:ext cx="1794227" cy="781854"/>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p:cNvSpPr txBox="1"/>
              <p:nvPr/>
            </p:nvSpPr>
            <p:spPr>
              <a:xfrm>
                <a:off x="2120784" y="3839161"/>
                <a:ext cx="1315800" cy="415498"/>
              </a:xfrm>
              <a:prstGeom prst="rect">
                <a:avLst/>
              </a:prstGeom>
              <a:noFill/>
            </p:spPr>
            <p:txBody>
              <a:bodyPr wrap="square" rtlCol="0">
                <a:spAutoFit/>
              </a:bodyPr>
              <a:lstStyle/>
              <a:p>
                <a:pPr algn="ctr"/>
                <a:r>
                  <a:rPr lang="en-IN" b="1" dirty="0" smtClean="0"/>
                  <a:t>YES</a:t>
                </a:r>
                <a:endParaRPr lang="en-IN" b="1" dirty="0"/>
              </a:p>
            </p:txBody>
          </p:sp>
        </p:grpSp>
        <p:grpSp>
          <p:nvGrpSpPr>
            <p:cNvPr id="83" name="Group 82"/>
            <p:cNvGrpSpPr/>
            <p:nvPr/>
          </p:nvGrpSpPr>
          <p:grpSpPr>
            <a:xfrm>
              <a:off x="1062910" y="4610103"/>
              <a:ext cx="1525107" cy="711831"/>
              <a:chOff x="5973644" y="4081921"/>
              <a:chExt cx="1525107" cy="711831"/>
            </a:xfrm>
          </p:grpSpPr>
          <p:sp>
            <p:nvSpPr>
              <p:cNvPr id="41" name="Speech Bubble: Oval 94">
                <a:extLst>
                  <a:ext uri="{FF2B5EF4-FFF2-40B4-BE49-F238E27FC236}">
                    <a16:creationId xmlns:lc="http://schemas.openxmlformats.org/drawingml/2006/lockedCanvas" xmlns:a16="http://schemas.microsoft.com/office/drawing/2014/main" xmlns="" id="{88EAF773-E9FE-4D91-B685-584DCC2C6372}"/>
                  </a:ext>
                </a:extLst>
              </p:cNvPr>
              <p:cNvSpPr/>
              <p:nvPr/>
            </p:nvSpPr>
            <p:spPr>
              <a:xfrm>
                <a:off x="5973644" y="4081921"/>
                <a:ext cx="1525107" cy="711831"/>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 name="TextBox 42"/>
              <p:cNvSpPr txBox="1"/>
              <p:nvPr/>
            </p:nvSpPr>
            <p:spPr>
              <a:xfrm>
                <a:off x="6383238" y="4230087"/>
                <a:ext cx="864096" cy="415498"/>
              </a:xfrm>
              <a:prstGeom prst="rect">
                <a:avLst/>
              </a:prstGeom>
              <a:noFill/>
            </p:spPr>
            <p:txBody>
              <a:bodyPr wrap="square" rtlCol="0">
                <a:spAutoFit/>
              </a:bodyPr>
              <a:lstStyle/>
              <a:p>
                <a:r>
                  <a:rPr lang="en-IN" b="1" dirty="0" smtClean="0"/>
                  <a:t>NO</a:t>
                </a:r>
                <a:endParaRPr lang="en-IN" b="1" dirty="0"/>
              </a:p>
            </p:txBody>
          </p:sp>
        </p:grpSp>
        <p:grpSp>
          <p:nvGrpSpPr>
            <p:cNvPr id="82" name="Group 81"/>
            <p:cNvGrpSpPr/>
            <p:nvPr/>
          </p:nvGrpSpPr>
          <p:grpSpPr>
            <a:xfrm>
              <a:off x="3736784" y="4507579"/>
              <a:ext cx="1840229" cy="738664"/>
              <a:chOff x="3725103" y="3581626"/>
              <a:chExt cx="1840229" cy="738664"/>
            </a:xfrm>
          </p:grpSpPr>
          <p:sp>
            <p:nvSpPr>
              <p:cNvPr id="40" name="Speech Bubble: Oval 93">
                <a:extLst>
                  <a:ext uri="{FF2B5EF4-FFF2-40B4-BE49-F238E27FC236}">
                    <a16:creationId xmlns:lc="http://schemas.openxmlformats.org/drawingml/2006/lockedCanvas" xmlns:a16="http://schemas.microsoft.com/office/drawing/2014/main" xmlns="" id="{68E05376-FD7D-4C13-8033-1893006E060D}"/>
                  </a:ext>
                </a:extLst>
              </p:cNvPr>
              <p:cNvSpPr/>
              <p:nvPr/>
            </p:nvSpPr>
            <p:spPr>
              <a:xfrm>
                <a:off x="3725103" y="3609218"/>
                <a:ext cx="1840229" cy="683480"/>
              </a:xfrm>
              <a:prstGeom prst="wedgeEllipseCallout">
                <a:avLst>
                  <a:gd name="adj1" fmla="val -12933"/>
                  <a:gd name="adj2" fmla="val 9515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 name="TextBox 43"/>
              <p:cNvSpPr txBox="1"/>
              <p:nvPr/>
            </p:nvSpPr>
            <p:spPr>
              <a:xfrm>
                <a:off x="3923052" y="3581626"/>
                <a:ext cx="1402597" cy="738664"/>
              </a:xfrm>
              <a:prstGeom prst="rect">
                <a:avLst/>
              </a:prstGeom>
              <a:noFill/>
            </p:spPr>
            <p:txBody>
              <a:bodyPr wrap="square" rtlCol="0">
                <a:spAutoFit/>
              </a:bodyPr>
              <a:lstStyle/>
              <a:p>
                <a:pPr algn="ctr"/>
                <a:r>
                  <a:rPr lang="en-IN" b="1" dirty="0" smtClean="0"/>
                  <a:t>I VOTE FOR IT</a:t>
                </a:r>
                <a:endParaRPr lang="en-IN" b="1" dirty="0"/>
              </a:p>
            </p:txBody>
          </p:sp>
        </p:grpSp>
        <p:grpSp>
          <p:nvGrpSpPr>
            <p:cNvPr id="46" name="Group 45"/>
            <p:cNvGrpSpPr/>
            <p:nvPr/>
          </p:nvGrpSpPr>
          <p:grpSpPr>
            <a:xfrm>
              <a:off x="128107" y="4808640"/>
              <a:ext cx="956184" cy="526906"/>
              <a:chOff x="766915" y="4028714"/>
              <a:chExt cx="956184" cy="526906"/>
            </a:xfrm>
          </p:grpSpPr>
          <p:sp>
            <p:nvSpPr>
              <p:cNvPr id="38" name="Speech Bubble: Oval 90">
                <a:extLst>
                  <a:ext uri="{FF2B5EF4-FFF2-40B4-BE49-F238E27FC236}">
                    <a16:creationId xmlns:lc="http://schemas.openxmlformats.org/drawingml/2006/lockedCanvas" xmlns:a16="http://schemas.microsoft.com/office/drawing/2014/main" xmlns="" id="{1AA4AE42-E2ED-4F97-8EF5-B5C602DED5D6}"/>
                  </a:ext>
                </a:extLst>
              </p:cNvPr>
              <p:cNvSpPr/>
              <p:nvPr/>
            </p:nvSpPr>
            <p:spPr>
              <a:xfrm>
                <a:off x="766915" y="4028714"/>
                <a:ext cx="956184" cy="513294"/>
              </a:xfrm>
              <a:prstGeom prst="wedgeEllipseCallout">
                <a:avLst>
                  <a:gd name="adj1" fmla="val 33637"/>
                  <a:gd name="adj2" fmla="val 790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5" name="TextBox 44"/>
              <p:cNvSpPr txBox="1"/>
              <p:nvPr/>
            </p:nvSpPr>
            <p:spPr>
              <a:xfrm>
                <a:off x="919139" y="4140122"/>
                <a:ext cx="584119" cy="415498"/>
              </a:xfrm>
              <a:prstGeom prst="rect">
                <a:avLst/>
              </a:prstGeom>
              <a:noFill/>
            </p:spPr>
            <p:txBody>
              <a:bodyPr wrap="square" rtlCol="0">
                <a:spAutoFit/>
              </a:bodyPr>
              <a:lstStyle/>
              <a:p>
                <a:r>
                  <a:rPr lang="en-IN" b="1" dirty="0" smtClean="0"/>
                  <a:t>YES</a:t>
                </a:r>
                <a:endParaRPr lang="en-IN" b="1" dirty="0"/>
              </a:p>
            </p:txBody>
          </p:sp>
        </p:grpSp>
      </p:grpSp>
      <p:grpSp>
        <p:nvGrpSpPr>
          <p:cNvPr id="90" name="Group 89"/>
          <p:cNvGrpSpPr/>
          <p:nvPr/>
        </p:nvGrpSpPr>
        <p:grpSpPr>
          <a:xfrm>
            <a:off x="775769" y="655927"/>
            <a:ext cx="3458412" cy="5330394"/>
            <a:chOff x="1695824" y="-282769"/>
            <a:chExt cx="3111080" cy="4817940"/>
          </a:xfrm>
        </p:grpSpPr>
        <p:pic>
          <p:nvPicPr>
            <p:cNvPr id="5125" name="Picture 5" descr="C:\Users\varun\Desktop\all doc\pictures for presentation\Screenshots\polls\poll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0893" y="50222"/>
              <a:ext cx="2240942" cy="3811619"/>
            </a:xfrm>
            <a:prstGeom prst="rect">
              <a:avLst/>
            </a:prstGeom>
            <a:noFill/>
            <a:extLst>
              <a:ext uri="{909E8E84-426E-40DD-AFC4-6F175D3DCCD1}">
                <a14:hiddenFill xmlns:a14="http://schemas.microsoft.com/office/drawing/2010/main">
                  <a:solidFill>
                    <a:srgbClr val="FFFFFF"/>
                  </a:solidFill>
                </a14:hiddenFill>
              </a:ext>
            </a:extLst>
          </p:spPr>
        </p:pic>
        <p:grpSp>
          <p:nvGrpSpPr>
            <p:cNvPr id="87" name="Group 86">
              <a:extLst>
                <a:ext uri="{FF2B5EF4-FFF2-40B4-BE49-F238E27FC236}">
                  <a16:creationId xmlns:lc="http://schemas.openxmlformats.org/drawingml/2006/lockedCanvas" xmlns:a16="http://schemas.microsoft.com/office/drawing/2014/main" xmlns="" id="{986B5959-B2FB-4520-9664-B419D2D26931}"/>
                </a:ext>
              </a:extLst>
            </p:cNvPr>
            <p:cNvGrpSpPr/>
            <p:nvPr/>
          </p:nvGrpSpPr>
          <p:grpSpPr>
            <a:xfrm>
              <a:off x="1695824" y="-282769"/>
              <a:ext cx="3111080" cy="4817940"/>
              <a:chOff x="7954708" y="958232"/>
              <a:chExt cx="3977308" cy="4965398"/>
            </a:xfrm>
          </p:grpSpPr>
          <p:sp>
            <p:nvSpPr>
              <p:cNvPr id="88" name="Oval 87">
                <a:extLst>
                  <a:ext uri="{FF2B5EF4-FFF2-40B4-BE49-F238E27FC236}">
                    <a16:creationId xmlns:lc="http://schemas.openxmlformats.org/drawingml/2006/lockedCanvas" xmlns:a16="http://schemas.microsoft.com/office/drawing/2014/main" xmlns="" id="{0859CBE2-5405-4BD0-AE47-2DF648F5897F}"/>
                  </a:ext>
                </a:extLst>
              </p:cNvPr>
              <p:cNvSpPr/>
              <p:nvPr/>
            </p:nvSpPr>
            <p:spPr>
              <a:xfrm>
                <a:off x="7954708" y="5653354"/>
                <a:ext cx="3977308" cy="270276"/>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9" name="Freeform 88">
                <a:extLst>
                  <a:ext uri="{FF2B5EF4-FFF2-40B4-BE49-F238E27FC236}">
                    <a16:creationId xmlns:lc="http://schemas.openxmlformats.org/drawingml/2006/lockedCanvas" xmlns:a16="http://schemas.microsoft.com/office/drawing/2014/main" xmlns="" id="{979C5987-8409-4A62-B4D8-9985AA39CA1E}"/>
                  </a:ext>
                </a:extLst>
              </p:cNvPr>
              <p:cNvSpPr>
                <a:spLocks noEditPoints="1"/>
              </p:cNvSpPr>
              <p:nvPr/>
            </p:nvSpPr>
            <p:spPr bwMode="auto">
              <a:xfrm>
                <a:off x="8283271" y="958232"/>
                <a:ext cx="3320183" cy="4738125"/>
              </a:xfrm>
              <a:custGeom>
                <a:avLst/>
                <a:gdLst>
                  <a:gd name="T0" fmla="*/ 662 w 662"/>
                  <a:gd name="T1" fmla="*/ 473 h 946"/>
                  <a:gd name="T2" fmla="*/ 662 w 662"/>
                  <a:gd name="T3" fmla="*/ 904 h 946"/>
                  <a:gd name="T4" fmla="*/ 633 w 662"/>
                  <a:gd name="T5" fmla="*/ 944 h 946"/>
                  <a:gd name="T6" fmla="*/ 620 w 662"/>
                  <a:gd name="T7" fmla="*/ 946 h 946"/>
                  <a:gd name="T8" fmla="*/ 412 w 662"/>
                  <a:gd name="T9" fmla="*/ 946 h 946"/>
                  <a:gd name="T10" fmla="*/ 42 w 662"/>
                  <a:gd name="T11" fmla="*/ 946 h 946"/>
                  <a:gd name="T12" fmla="*/ 4 w 662"/>
                  <a:gd name="T13" fmla="*/ 923 h 946"/>
                  <a:gd name="T14" fmla="*/ 0 w 662"/>
                  <a:gd name="T15" fmla="*/ 904 h 946"/>
                  <a:gd name="T16" fmla="*/ 0 w 662"/>
                  <a:gd name="T17" fmla="*/ 452 h 946"/>
                  <a:gd name="T18" fmla="*/ 0 w 662"/>
                  <a:gd name="T19" fmla="*/ 181 h 946"/>
                  <a:gd name="T20" fmla="*/ 0 w 662"/>
                  <a:gd name="T21" fmla="*/ 41 h 946"/>
                  <a:gd name="T22" fmla="*/ 30 w 662"/>
                  <a:gd name="T23" fmla="*/ 1 h 946"/>
                  <a:gd name="T24" fmla="*/ 41 w 662"/>
                  <a:gd name="T25" fmla="*/ 0 h 946"/>
                  <a:gd name="T26" fmla="*/ 620 w 662"/>
                  <a:gd name="T27" fmla="*/ 0 h 946"/>
                  <a:gd name="T28" fmla="*/ 658 w 662"/>
                  <a:gd name="T29" fmla="*/ 23 h 946"/>
                  <a:gd name="T30" fmla="*/ 662 w 662"/>
                  <a:gd name="T31" fmla="*/ 41 h 946"/>
                  <a:gd name="T32" fmla="*/ 662 w 662"/>
                  <a:gd name="T33" fmla="*/ 473 h 946"/>
                  <a:gd name="T34" fmla="*/ 39 w 662"/>
                  <a:gd name="T35" fmla="*/ 473 h 946"/>
                  <a:gd name="T36" fmla="*/ 39 w 662"/>
                  <a:gd name="T37" fmla="*/ 859 h 946"/>
                  <a:gd name="T38" fmla="*/ 45 w 662"/>
                  <a:gd name="T39" fmla="*/ 865 h 946"/>
                  <a:gd name="T40" fmla="*/ 617 w 662"/>
                  <a:gd name="T41" fmla="*/ 865 h 946"/>
                  <a:gd name="T42" fmla="*/ 623 w 662"/>
                  <a:gd name="T43" fmla="*/ 859 h 946"/>
                  <a:gd name="T44" fmla="*/ 623 w 662"/>
                  <a:gd name="T45" fmla="*/ 87 h 946"/>
                  <a:gd name="T46" fmla="*/ 617 w 662"/>
                  <a:gd name="T47" fmla="*/ 81 h 946"/>
                  <a:gd name="T48" fmla="*/ 45 w 662"/>
                  <a:gd name="T49" fmla="*/ 81 h 946"/>
                  <a:gd name="T50" fmla="*/ 39 w 662"/>
                  <a:gd name="T51" fmla="*/ 87 h 946"/>
                  <a:gd name="T52" fmla="*/ 39 w 662"/>
                  <a:gd name="T53" fmla="*/ 224 h 946"/>
                  <a:gd name="T54" fmla="*/ 39 w 662"/>
                  <a:gd name="T55" fmla="*/ 473 h 946"/>
                  <a:gd name="T56" fmla="*/ 353 w 662"/>
                  <a:gd name="T57" fmla="*/ 905 h 946"/>
                  <a:gd name="T58" fmla="*/ 331 w 662"/>
                  <a:gd name="T59" fmla="*/ 883 h 946"/>
                  <a:gd name="T60" fmla="*/ 309 w 662"/>
                  <a:gd name="T61" fmla="*/ 905 h 946"/>
                  <a:gd name="T62" fmla="*/ 331 w 662"/>
                  <a:gd name="T63" fmla="*/ 927 h 946"/>
                  <a:gd name="T64" fmla="*/ 353 w 662"/>
                  <a:gd name="T65" fmla="*/ 905 h 946"/>
                  <a:gd name="T66" fmla="*/ 337 w 662"/>
                  <a:gd name="T67" fmla="*/ 41 h 946"/>
                  <a:gd name="T68" fmla="*/ 331 w 662"/>
                  <a:gd name="T69" fmla="*/ 35 h 946"/>
                  <a:gd name="T70" fmla="*/ 325 w 662"/>
                  <a:gd name="T71" fmla="*/ 41 h 946"/>
                  <a:gd name="T72" fmla="*/ 331 w 662"/>
                  <a:gd name="T73" fmla="*/ 46 h 946"/>
                  <a:gd name="T74" fmla="*/ 337 w 662"/>
                  <a:gd name="T75" fmla="*/ 41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62" h="946">
                    <a:moveTo>
                      <a:pt x="662" y="473"/>
                    </a:moveTo>
                    <a:cubicBezTo>
                      <a:pt x="662" y="617"/>
                      <a:pt x="662" y="760"/>
                      <a:pt x="662" y="904"/>
                    </a:cubicBezTo>
                    <a:cubicBezTo>
                      <a:pt x="662" y="924"/>
                      <a:pt x="652" y="938"/>
                      <a:pt x="633" y="944"/>
                    </a:cubicBezTo>
                    <a:cubicBezTo>
                      <a:pt x="629" y="946"/>
                      <a:pt x="624" y="946"/>
                      <a:pt x="620" y="946"/>
                    </a:cubicBezTo>
                    <a:cubicBezTo>
                      <a:pt x="550" y="946"/>
                      <a:pt x="481" y="946"/>
                      <a:pt x="412" y="946"/>
                    </a:cubicBezTo>
                    <a:cubicBezTo>
                      <a:pt x="288" y="946"/>
                      <a:pt x="165" y="946"/>
                      <a:pt x="42" y="946"/>
                    </a:cubicBezTo>
                    <a:cubicBezTo>
                      <a:pt x="24" y="946"/>
                      <a:pt x="12" y="938"/>
                      <a:pt x="4" y="923"/>
                    </a:cubicBezTo>
                    <a:cubicBezTo>
                      <a:pt x="1" y="917"/>
                      <a:pt x="0" y="911"/>
                      <a:pt x="0" y="904"/>
                    </a:cubicBezTo>
                    <a:cubicBezTo>
                      <a:pt x="0" y="754"/>
                      <a:pt x="0" y="603"/>
                      <a:pt x="0" y="452"/>
                    </a:cubicBezTo>
                    <a:cubicBezTo>
                      <a:pt x="0" y="362"/>
                      <a:pt x="0" y="272"/>
                      <a:pt x="0" y="181"/>
                    </a:cubicBezTo>
                    <a:cubicBezTo>
                      <a:pt x="0" y="134"/>
                      <a:pt x="0" y="87"/>
                      <a:pt x="0" y="41"/>
                    </a:cubicBezTo>
                    <a:cubicBezTo>
                      <a:pt x="0" y="22"/>
                      <a:pt x="12" y="6"/>
                      <a:pt x="30" y="1"/>
                    </a:cubicBezTo>
                    <a:cubicBezTo>
                      <a:pt x="33" y="0"/>
                      <a:pt x="37" y="0"/>
                      <a:pt x="41" y="0"/>
                    </a:cubicBezTo>
                    <a:cubicBezTo>
                      <a:pt x="234" y="0"/>
                      <a:pt x="427" y="0"/>
                      <a:pt x="620" y="0"/>
                    </a:cubicBezTo>
                    <a:cubicBezTo>
                      <a:pt x="638" y="0"/>
                      <a:pt x="650" y="7"/>
                      <a:pt x="658" y="23"/>
                    </a:cubicBezTo>
                    <a:cubicBezTo>
                      <a:pt x="661" y="29"/>
                      <a:pt x="662" y="35"/>
                      <a:pt x="662" y="41"/>
                    </a:cubicBezTo>
                    <a:cubicBezTo>
                      <a:pt x="662" y="185"/>
                      <a:pt x="662" y="329"/>
                      <a:pt x="662" y="473"/>
                    </a:cubicBezTo>
                    <a:close/>
                    <a:moveTo>
                      <a:pt x="39" y="473"/>
                    </a:moveTo>
                    <a:cubicBezTo>
                      <a:pt x="39" y="602"/>
                      <a:pt x="39" y="730"/>
                      <a:pt x="39" y="859"/>
                    </a:cubicBezTo>
                    <a:cubicBezTo>
                      <a:pt x="39" y="864"/>
                      <a:pt x="41" y="865"/>
                      <a:pt x="45" y="865"/>
                    </a:cubicBezTo>
                    <a:cubicBezTo>
                      <a:pt x="235" y="864"/>
                      <a:pt x="426" y="864"/>
                      <a:pt x="617" y="865"/>
                    </a:cubicBezTo>
                    <a:cubicBezTo>
                      <a:pt x="621" y="865"/>
                      <a:pt x="623" y="864"/>
                      <a:pt x="623" y="859"/>
                    </a:cubicBezTo>
                    <a:cubicBezTo>
                      <a:pt x="622" y="602"/>
                      <a:pt x="622" y="344"/>
                      <a:pt x="623" y="87"/>
                    </a:cubicBezTo>
                    <a:cubicBezTo>
                      <a:pt x="623" y="82"/>
                      <a:pt x="621" y="81"/>
                      <a:pt x="617" y="81"/>
                    </a:cubicBezTo>
                    <a:cubicBezTo>
                      <a:pt x="426" y="81"/>
                      <a:pt x="235" y="81"/>
                      <a:pt x="45" y="81"/>
                    </a:cubicBezTo>
                    <a:cubicBezTo>
                      <a:pt x="41" y="81"/>
                      <a:pt x="39" y="82"/>
                      <a:pt x="39" y="87"/>
                    </a:cubicBezTo>
                    <a:cubicBezTo>
                      <a:pt x="39" y="133"/>
                      <a:pt x="39" y="178"/>
                      <a:pt x="39" y="224"/>
                    </a:cubicBezTo>
                    <a:cubicBezTo>
                      <a:pt x="39" y="307"/>
                      <a:pt x="39" y="390"/>
                      <a:pt x="39" y="473"/>
                    </a:cubicBezTo>
                    <a:close/>
                    <a:moveTo>
                      <a:pt x="353" y="905"/>
                    </a:moveTo>
                    <a:cubicBezTo>
                      <a:pt x="353" y="893"/>
                      <a:pt x="343" y="883"/>
                      <a:pt x="331" y="883"/>
                    </a:cubicBezTo>
                    <a:cubicBezTo>
                      <a:pt x="319" y="883"/>
                      <a:pt x="309" y="893"/>
                      <a:pt x="309" y="905"/>
                    </a:cubicBezTo>
                    <a:cubicBezTo>
                      <a:pt x="309" y="917"/>
                      <a:pt x="319" y="927"/>
                      <a:pt x="331" y="927"/>
                    </a:cubicBezTo>
                    <a:cubicBezTo>
                      <a:pt x="343" y="927"/>
                      <a:pt x="353" y="917"/>
                      <a:pt x="353" y="905"/>
                    </a:cubicBezTo>
                    <a:close/>
                    <a:moveTo>
                      <a:pt x="337" y="41"/>
                    </a:moveTo>
                    <a:cubicBezTo>
                      <a:pt x="336" y="38"/>
                      <a:pt x="334" y="36"/>
                      <a:pt x="331" y="35"/>
                    </a:cubicBezTo>
                    <a:cubicBezTo>
                      <a:pt x="328" y="35"/>
                      <a:pt x="325" y="38"/>
                      <a:pt x="325" y="41"/>
                    </a:cubicBezTo>
                    <a:cubicBezTo>
                      <a:pt x="326" y="44"/>
                      <a:pt x="328" y="46"/>
                      <a:pt x="331" y="46"/>
                    </a:cubicBezTo>
                    <a:cubicBezTo>
                      <a:pt x="334" y="46"/>
                      <a:pt x="336" y="44"/>
                      <a:pt x="337" y="41"/>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343294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ath20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09" name="Path209"/>
          <p:cNvSpPr/>
          <p:nvPr/>
        </p:nvSpPr>
        <p:spPr>
          <a:xfrm>
            <a:off x="4175941" y="803806"/>
            <a:ext cx="2275291"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11" name="Text Box211"/>
          <p:cNvSpPr txBox="1"/>
          <p:nvPr/>
        </p:nvSpPr>
        <p:spPr>
          <a:xfrm>
            <a:off x="5647768" y="2270548"/>
            <a:ext cx="668363" cy="533479"/>
          </a:xfrm>
          <a:prstGeom prst="rect">
            <a:avLst/>
          </a:prstGeom>
          <a:solidFill>
            <a:schemeClr val="tx2">
              <a:lumMod val="60000"/>
              <a:lumOff val="40000"/>
            </a:schemeClr>
          </a:solidFill>
        </p:spPr>
        <p:txBody>
          <a:bodyPr wrap="square" lIns="0" tIns="0" rIns="0" rtlCol="0">
            <a:spAutoFit/>
          </a:bodyPr>
          <a:lstStyle/>
          <a:p>
            <a:pPr algn="l">
              <a:lnSpc>
                <a:spcPts val="1406"/>
              </a:lnSpc>
            </a:pPr>
            <a:endParaRPr dirty="0"/>
          </a:p>
          <a:p>
            <a:pPr marL="160274" algn="l" rtl="0">
              <a:lnSpc>
                <a:spcPts val="2443"/>
              </a:lnSpc>
            </a:pPr>
            <a:r>
              <a:rPr lang="en-US" altLang="zh-CN" sz="2000" b="1" spc="45" dirty="0">
                <a:solidFill>
                  <a:srgbClr val="FFFFFF"/>
                </a:solidFill>
                <a:latin typeface="Arial"/>
                <a:ea typeface="Arial"/>
                <a:cs typeface="Arial"/>
              </a:rPr>
              <a:t>VS</a:t>
            </a:r>
            <a:endParaRPr lang="en-US" altLang="zh-CN" sz="2000" dirty="0">
              <a:latin typeface="Arial"/>
              <a:ea typeface="Arial"/>
              <a:cs typeface="Arial"/>
            </a:endParaRPr>
          </a:p>
        </p:txBody>
      </p:sp>
      <p:sp>
        <p:nvSpPr>
          <p:cNvPr id="212" name="Text Box212"/>
          <p:cNvSpPr txBox="1"/>
          <p:nvPr/>
        </p:nvSpPr>
        <p:spPr>
          <a:xfrm>
            <a:off x="4371844" y="305946"/>
            <a:ext cx="3164521" cy="520720"/>
          </a:xfrm>
          <a:prstGeom prst="rect">
            <a:avLst/>
          </a:prstGeom>
        </p:spPr>
        <p:txBody>
          <a:bodyPr wrap="square" lIns="0" tIns="0" rIns="0" rtlCol="0">
            <a:spAutoFit/>
          </a:bodyPr>
          <a:lstStyle/>
          <a:p>
            <a:pPr algn="l">
              <a:lnSpc>
                <a:spcPts val="0"/>
              </a:lnSpc>
            </a:pPr>
            <a:endParaRPr dirty="0"/>
          </a:p>
          <a:p>
            <a:pPr algn="l" rtl="0">
              <a:lnSpc>
                <a:spcPts val="3657"/>
              </a:lnSpc>
            </a:pPr>
            <a:r>
              <a:rPr lang="en-US" altLang="zh-CN" sz="4000" b="1" spc="56" dirty="0">
                <a:solidFill>
                  <a:srgbClr val="262626"/>
                </a:solidFill>
                <a:latin typeface="Arial"/>
                <a:ea typeface="Arial"/>
                <a:cs typeface="Arial"/>
              </a:rPr>
              <a:t>Security</a:t>
            </a:r>
            <a:endParaRPr lang="en-US" altLang="zh-CN" sz="4000" dirty="0">
              <a:latin typeface="Arial"/>
              <a:ea typeface="Arial"/>
              <a:cs typeface="Arial"/>
            </a:endParaRPr>
          </a:p>
        </p:txBody>
      </p:sp>
      <p:sp>
        <p:nvSpPr>
          <p:cNvPr id="213" name="Text Box213"/>
          <p:cNvSpPr txBox="1"/>
          <p:nvPr/>
        </p:nvSpPr>
        <p:spPr>
          <a:xfrm>
            <a:off x="1789570" y="1744327"/>
            <a:ext cx="2140027" cy="322717"/>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2800" b="1" spc="44" dirty="0">
                <a:solidFill>
                  <a:srgbClr val="000000"/>
                </a:solidFill>
                <a:latin typeface="Times New Roman" pitchFamily="18" charset="0"/>
                <a:ea typeface="Arial"/>
                <a:cs typeface="Times New Roman" pitchFamily="18" charset="0"/>
              </a:rPr>
              <a:t>Old</a:t>
            </a:r>
            <a:r>
              <a:rPr lang="en-US" altLang="zh-CN" sz="2800" b="1" spc="-175" dirty="0">
                <a:solidFill>
                  <a:srgbClr val="000000"/>
                </a:solidFill>
                <a:latin typeface="Times New Roman" pitchFamily="18" charset="0"/>
                <a:ea typeface="Arial"/>
                <a:cs typeface="Times New Roman" pitchFamily="18" charset="0"/>
              </a:rPr>
              <a:t> </a:t>
            </a:r>
            <a:r>
              <a:rPr lang="en-US" altLang="zh-CN" sz="2800" b="1" spc="30" dirty="0">
                <a:solidFill>
                  <a:srgbClr val="000000"/>
                </a:solidFill>
                <a:latin typeface="Times New Roman" pitchFamily="18" charset="0"/>
                <a:ea typeface="Arial"/>
                <a:cs typeface="Times New Roman" pitchFamily="18" charset="0"/>
              </a:rPr>
              <a:t>Process</a:t>
            </a:r>
            <a:endParaRPr lang="en-US" altLang="zh-CN" sz="2800" dirty="0">
              <a:latin typeface="Times New Roman" pitchFamily="18" charset="0"/>
              <a:ea typeface="Arial"/>
              <a:cs typeface="Times New Roman" pitchFamily="18" charset="0"/>
            </a:endParaRPr>
          </a:p>
        </p:txBody>
      </p:sp>
      <p:sp>
        <p:nvSpPr>
          <p:cNvPr id="214" name="Text Box214"/>
          <p:cNvSpPr txBox="1"/>
          <p:nvPr/>
        </p:nvSpPr>
        <p:spPr>
          <a:xfrm>
            <a:off x="905924" y="2313811"/>
            <a:ext cx="4282143" cy="289888"/>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marL="172212" indent="-172212" algn="l" rtl="0">
              <a:lnSpc>
                <a:spcPts val="1921"/>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3" dirty="0">
                <a:solidFill>
                  <a:srgbClr val="000000"/>
                </a:solidFill>
                <a:latin typeface="Times New Roman" pitchFamily="18" charset="0"/>
                <a:ea typeface="Arial"/>
                <a:cs typeface="Times New Roman" pitchFamily="18" charset="0"/>
              </a:rPr>
              <a:t> </a:t>
            </a:r>
            <a:r>
              <a:rPr lang="en-US" altLang="zh-CN" sz="2400" spc="115" dirty="0">
                <a:solidFill>
                  <a:srgbClr val="000000"/>
                </a:solidFill>
                <a:latin typeface="Times New Roman" pitchFamily="18" charset="0"/>
                <a:ea typeface="Arial"/>
                <a:cs typeface="Times New Roman" pitchFamily="18" charset="0"/>
              </a:rPr>
              <a:t>/</a:t>
            </a:r>
            <a:r>
              <a:rPr lang="en-US" altLang="zh-CN" sz="2400" spc="-143" dirty="0">
                <a:solidFill>
                  <a:srgbClr val="000000"/>
                </a:solidFill>
                <a:latin typeface="Times New Roman" pitchFamily="18" charset="0"/>
                <a:ea typeface="Arial"/>
                <a:cs typeface="Times New Roman" pitchFamily="18" charset="0"/>
              </a:rPr>
              <a:t> </a:t>
            </a:r>
            <a:r>
              <a:rPr lang="en-US" altLang="zh-CN" sz="2400" spc="86" dirty="0">
                <a:solidFill>
                  <a:srgbClr val="000000"/>
                </a:solidFill>
                <a:latin typeface="Times New Roman" pitchFamily="18" charset="0"/>
                <a:ea typeface="Arial"/>
                <a:cs typeface="Times New Roman" pitchFamily="18" charset="0"/>
              </a:rPr>
              <a:t>Guard</a:t>
            </a:r>
            <a:r>
              <a:rPr lang="en-US" altLang="zh-CN" sz="2400" spc="-106" dirty="0">
                <a:solidFill>
                  <a:srgbClr val="000000"/>
                </a:solidFill>
                <a:latin typeface="Times New Roman" pitchFamily="18" charset="0"/>
                <a:ea typeface="Arial"/>
                <a:cs typeface="Times New Roman" pitchFamily="18" charset="0"/>
              </a:rPr>
              <a:t> </a:t>
            </a:r>
            <a:r>
              <a:rPr lang="en-US" altLang="zh-CN" sz="2400" spc="69" dirty="0">
                <a:solidFill>
                  <a:srgbClr val="000000"/>
                </a:solidFill>
                <a:latin typeface="Times New Roman" pitchFamily="18" charset="0"/>
                <a:ea typeface="Arial"/>
                <a:cs typeface="Times New Roman" pitchFamily="18" charset="0"/>
              </a:rPr>
              <a:t>calls</a:t>
            </a:r>
            <a:r>
              <a:rPr lang="en-US" altLang="zh-CN" sz="2400" spc="-79" dirty="0">
                <a:solidFill>
                  <a:srgbClr val="000000"/>
                </a:solidFill>
                <a:latin typeface="Times New Roman" pitchFamily="18" charset="0"/>
                <a:ea typeface="Arial"/>
                <a:cs typeface="Times New Roman" pitchFamily="18" charset="0"/>
              </a:rPr>
              <a:t> </a:t>
            </a:r>
            <a:r>
              <a:rPr lang="en-US" altLang="zh-CN" sz="2400" spc="118" dirty="0">
                <a:solidFill>
                  <a:srgbClr val="000000"/>
                </a:solidFill>
                <a:latin typeface="Times New Roman" pitchFamily="18" charset="0"/>
                <a:ea typeface="Arial"/>
                <a:cs typeface="Times New Roman" pitchFamily="18" charset="0"/>
              </a:rPr>
              <a:t>from</a:t>
            </a:r>
            <a:r>
              <a:rPr lang="en-US" altLang="zh-CN" sz="2400" spc="-120" dirty="0">
                <a:solidFill>
                  <a:srgbClr val="000000"/>
                </a:solidFill>
                <a:latin typeface="Times New Roman" pitchFamily="18" charset="0"/>
                <a:ea typeface="Arial"/>
                <a:cs typeface="Times New Roman" pitchFamily="18" charset="0"/>
              </a:rPr>
              <a:t> </a:t>
            </a:r>
            <a:r>
              <a:rPr lang="en-US" altLang="zh-CN" sz="2400" spc="66" dirty="0">
                <a:solidFill>
                  <a:srgbClr val="000000"/>
                </a:solidFill>
                <a:latin typeface="Times New Roman" pitchFamily="18" charset="0"/>
                <a:ea typeface="Arial"/>
                <a:cs typeface="Times New Roman" pitchFamily="18" charset="0"/>
              </a:rPr>
              <a:t>gate.</a:t>
            </a:r>
            <a:endParaRPr lang="en-US" altLang="zh-CN" sz="2400" dirty="0">
              <a:latin typeface="Times New Roman" pitchFamily="18" charset="0"/>
              <a:ea typeface="Arial"/>
              <a:cs typeface="Times New Roman" pitchFamily="18" charset="0"/>
            </a:endParaRPr>
          </a:p>
        </p:txBody>
      </p:sp>
      <p:sp>
        <p:nvSpPr>
          <p:cNvPr id="215" name="Text Box215"/>
          <p:cNvSpPr txBox="1"/>
          <p:nvPr/>
        </p:nvSpPr>
        <p:spPr>
          <a:xfrm>
            <a:off x="873858" y="3733875"/>
            <a:ext cx="4657491" cy="1020857"/>
          </a:xfrm>
          <a:prstGeom prst="rect">
            <a:avLst/>
          </a:prstGeom>
        </p:spPr>
        <p:txBody>
          <a:bodyPr wrap="square" lIns="0" tIns="0" rIns="0" rtlCol="0">
            <a:spAutoFit/>
          </a:bodyPr>
          <a:lstStyle/>
          <a:p>
            <a:pPr algn="l">
              <a:lnSpc>
                <a:spcPts val="0"/>
              </a:lnSpc>
            </a:pPr>
            <a:endParaRPr dirty="0"/>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4" dirty="0">
                <a:solidFill>
                  <a:srgbClr val="000000"/>
                </a:solidFill>
                <a:latin typeface="Times New Roman" pitchFamily="18" charset="0"/>
                <a:ea typeface="Arial"/>
                <a:cs typeface="Times New Roman" pitchFamily="18" charset="0"/>
              </a:rPr>
              <a:t>You</a:t>
            </a:r>
            <a:r>
              <a:rPr lang="en-US" altLang="zh-CN" sz="2400" spc="-62" dirty="0">
                <a:solidFill>
                  <a:srgbClr val="000000"/>
                </a:solidFill>
                <a:latin typeface="Times New Roman" pitchFamily="18" charset="0"/>
                <a:ea typeface="Arial"/>
                <a:cs typeface="Times New Roman" pitchFamily="18" charset="0"/>
              </a:rPr>
              <a:t> </a:t>
            </a:r>
            <a:r>
              <a:rPr lang="en-US" altLang="zh-CN" sz="2400" spc="69" dirty="0">
                <a:solidFill>
                  <a:srgbClr val="000000"/>
                </a:solidFill>
                <a:latin typeface="Times New Roman" pitchFamily="18" charset="0"/>
                <a:ea typeface="Arial"/>
                <a:cs typeface="Times New Roman" pitchFamily="18" charset="0"/>
              </a:rPr>
              <a:t>takes</a:t>
            </a:r>
            <a:r>
              <a:rPr lang="en-US" altLang="zh-CN" sz="2400" spc="-78" dirty="0">
                <a:solidFill>
                  <a:srgbClr val="000000"/>
                </a:solidFill>
                <a:latin typeface="Times New Roman" pitchFamily="18" charset="0"/>
                <a:ea typeface="Arial"/>
                <a:cs typeface="Times New Roman" pitchFamily="18" charset="0"/>
              </a:rPr>
              <a:t> </a:t>
            </a:r>
            <a:r>
              <a:rPr lang="en-US" altLang="zh-CN" sz="2400" spc="80" dirty="0">
                <a:solidFill>
                  <a:srgbClr val="000000"/>
                </a:solidFill>
                <a:latin typeface="Times New Roman" pitchFamily="18" charset="0"/>
                <a:ea typeface="Arial"/>
                <a:cs typeface="Times New Roman" pitchFamily="18" charset="0"/>
              </a:rPr>
              <a:t>call</a:t>
            </a:r>
            <a:r>
              <a:rPr lang="en-US" altLang="zh-CN" sz="2400" spc="-101" dirty="0">
                <a:solidFill>
                  <a:srgbClr val="000000"/>
                </a:solidFill>
                <a:latin typeface="Times New Roman" pitchFamily="18" charset="0"/>
                <a:ea typeface="Arial"/>
                <a:cs typeface="Times New Roman" pitchFamily="18" charset="0"/>
              </a:rPr>
              <a:t> </a:t>
            </a:r>
            <a:r>
              <a:rPr lang="en-US" altLang="zh-CN" sz="2400" spc="103" dirty="0">
                <a:solidFill>
                  <a:srgbClr val="000000"/>
                </a:solidFill>
                <a:latin typeface="Times New Roman" pitchFamily="18" charset="0"/>
                <a:ea typeface="Arial"/>
                <a:cs typeface="Times New Roman" pitchFamily="18" charset="0"/>
              </a:rPr>
              <a:t>on</a:t>
            </a:r>
            <a:r>
              <a:rPr lang="en-US" altLang="zh-CN" sz="2400" spc="-118" dirty="0">
                <a:solidFill>
                  <a:srgbClr val="000000"/>
                </a:solidFill>
                <a:latin typeface="Times New Roman" pitchFamily="18" charset="0"/>
                <a:ea typeface="Arial"/>
                <a:cs typeface="Times New Roman" pitchFamily="18" charset="0"/>
              </a:rPr>
              <a:t> </a:t>
            </a:r>
            <a:r>
              <a:rPr lang="en-US" altLang="zh-CN" sz="2400" spc="97" dirty="0" smtClean="0">
                <a:solidFill>
                  <a:srgbClr val="000000"/>
                </a:solidFill>
                <a:latin typeface="Times New Roman" pitchFamily="18" charset="0"/>
                <a:ea typeface="Arial"/>
                <a:cs typeface="Times New Roman" pitchFamily="18" charset="0"/>
              </a:rPr>
              <a:t>Intercom</a:t>
            </a:r>
          </a:p>
          <a:p>
            <a:pPr algn="l" rtl="0">
              <a:lnSpc>
                <a:spcPts val="1920"/>
              </a:lnSpc>
            </a:pPr>
            <a:r>
              <a:rPr lang="en-US" altLang="zh-CN" sz="2400" spc="-95" dirty="0" smtClean="0">
                <a:solidFill>
                  <a:srgbClr val="000000"/>
                </a:solidFill>
                <a:latin typeface="Times New Roman" pitchFamily="18" charset="0"/>
                <a:ea typeface="Arial"/>
                <a:cs typeface="Times New Roman" pitchFamily="18" charset="0"/>
              </a:rPr>
              <a:t> </a:t>
            </a:r>
          </a:p>
          <a:p>
            <a:pPr algn="l" rtl="0">
              <a:lnSpc>
                <a:spcPts val="1920"/>
              </a:lnSpc>
            </a:pPr>
            <a:r>
              <a:rPr lang="en-US" altLang="zh-CN" sz="2400" spc="0" dirty="0" smtClean="0">
                <a:solidFill>
                  <a:srgbClr val="000000"/>
                </a:solidFill>
                <a:latin typeface="Times New Roman" pitchFamily="18" charset="0"/>
                <a:ea typeface="Arial"/>
                <a:cs typeface="Times New Roman" pitchFamily="18" charset="0"/>
              </a:rPr>
              <a:t>•</a:t>
            </a:r>
            <a:r>
              <a:rPr lang="en-US" altLang="zh-CN" sz="2400" spc="602" dirty="0" smtClean="0">
                <a:solidFill>
                  <a:srgbClr val="000000"/>
                </a:solidFill>
                <a:latin typeface="Times New Roman" pitchFamily="18" charset="0"/>
                <a:ea typeface="Arial"/>
                <a:cs typeface="Times New Roman" pitchFamily="18" charset="0"/>
              </a:rPr>
              <a:t> </a:t>
            </a:r>
            <a:r>
              <a:rPr lang="en-US" altLang="zh-CN" sz="2400" spc="15" dirty="0">
                <a:solidFill>
                  <a:srgbClr val="000000"/>
                </a:solidFill>
                <a:latin typeface="Times New Roman" pitchFamily="18" charset="0"/>
                <a:ea typeface="Arial"/>
                <a:cs typeface="Times New Roman" pitchFamily="18" charset="0"/>
              </a:rPr>
              <a:t>If</a:t>
            </a:r>
            <a:r>
              <a:rPr lang="en-US" altLang="zh-CN" sz="2400" spc="-52" dirty="0">
                <a:solidFill>
                  <a:srgbClr val="000000"/>
                </a:solidFill>
                <a:latin typeface="Times New Roman" pitchFamily="18" charset="0"/>
                <a:ea typeface="Arial"/>
                <a:cs typeface="Times New Roman" pitchFamily="18" charset="0"/>
              </a:rPr>
              <a:t> </a:t>
            </a:r>
            <a:r>
              <a:rPr lang="en-US" altLang="zh-CN" sz="2400" spc="40" dirty="0">
                <a:solidFill>
                  <a:srgbClr val="000000"/>
                </a:solidFill>
                <a:latin typeface="Times New Roman" pitchFamily="18" charset="0"/>
                <a:ea typeface="Arial"/>
                <a:cs typeface="Times New Roman" pitchFamily="18" charset="0"/>
              </a:rPr>
              <a:t>misses,</a:t>
            </a:r>
            <a:r>
              <a:rPr lang="en-US" altLang="zh-CN" sz="2400" spc="-56" dirty="0">
                <a:solidFill>
                  <a:srgbClr val="000000"/>
                </a:solidFill>
                <a:latin typeface="Times New Roman" pitchFamily="18" charset="0"/>
                <a:ea typeface="Arial"/>
                <a:cs typeface="Times New Roman" pitchFamily="18" charset="0"/>
              </a:rPr>
              <a:t> </a:t>
            </a:r>
            <a:r>
              <a:rPr lang="en-US" altLang="zh-CN" sz="2400" spc="60" dirty="0">
                <a:solidFill>
                  <a:srgbClr val="000000"/>
                </a:solidFill>
                <a:latin typeface="Times New Roman" pitchFamily="18" charset="0"/>
                <a:ea typeface="Arial"/>
                <a:cs typeface="Times New Roman" pitchFamily="18" charset="0"/>
              </a:rPr>
              <a:t>Guest</a:t>
            </a:r>
            <a:r>
              <a:rPr lang="en-US" altLang="zh-CN" sz="2400" spc="-68" dirty="0">
                <a:solidFill>
                  <a:srgbClr val="000000"/>
                </a:solidFill>
                <a:latin typeface="Times New Roman" pitchFamily="18" charset="0"/>
                <a:ea typeface="Arial"/>
                <a:cs typeface="Times New Roman" pitchFamily="18" charset="0"/>
              </a:rPr>
              <a:t> </a:t>
            </a:r>
            <a:r>
              <a:rPr lang="en-US" altLang="zh-CN" sz="2400" spc="88" dirty="0" smtClean="0">
                <a:solidFill>
                  <a:srgbClr val="000000"/>
                </a:solidFill>
                <a:latin typeface="Times New Roman" pitchFamily="18" charset="0"/>
                <a:ea typeface="Arial"/>
                <a:cs typeface="Times New Roman" pitchFamily="18" charset="0"/>
              </a:rPr>
              <a:t>provide mobile</a:t>
            </a:r>
          </a:p>
          <a:p>
            <a:pPr algn="l" rtl="0">
              <a:lnSpc>
                <a:spcPts val="1920"/>
              </a:lnSpc>
            </a:pPr>
            <a:r>
              <a:rPr lang="en-US" altLang="zh-CN" sz="2400" spc="88" dirty="0" smtClean="0">
                <a:solidFill>
                  <a:srgbClr val="000000"/>
                </a:solidFill>
                <a:latin typeface="Times New Roman" pitchFamily="18" charset="0"/>
                <a:ea typeface="Arial"/>
                <a:cs typeface="Times New Roman" pitchFamily="18" charset="0"/>
              </a:rPr>
              <a:t>   number to call</a:t>
            </a:r>
            <a:endParaRPr lang="en-US" altLang="zh-CN" sz="2400" dirty="0">
              <a:latin typeface="Times New Roman" pitchFamily="18" charset="0"/>
              <a:ea typeface="Arial"/>
              <a:cs typeface="Times New Roman" pitchFamily="18" charset="0"/>
            </a:endParaRPr>
          </a:p>
        </p:txBody>
      </p:sp>
      <p:sp>
        <p:nvSpPr>
          <p:cNvPr id="217" name="Text Box217"/>
          <p:cNvSpPr txBox="1"/>
          <p:nvPr/>
        </p:nvSpPr>
        <p:spPr>
          <a:xfrm>
            <a:off x="840923" y="3095054"/>
            <a:ext cx="3363933" cy="264240"/>
          </a:xfrm>
          <a:prstGeom prst="rect">
            <a:avLst/>
          </a:prstGeom>
        </p:spPr>
        <p:txBody>
          <a:bodyPr wrap="square" lIns="0" tIns="0" rIns="0" rtlCol="0">
            <a:spAutoFit/>
          </a:bodyPr>
          <a:lstStyle/>
          <a:p>
            <a:pPr algn="l">
              <a:lnSpc>
                <a:spcPts val="0"/>
              </a:lnSpc>
            </a:pPr>
            <a:endParaRPr sz="44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9" dirty="0">
                <a:solidFill>
                  <a:srgbClr val="000000"/>
                </a:solidFill>
                <a:latin typeface="Times New Roman" pitchFamily="18" charset="0"/>
                <a:ea typeface="Arial"/>
                <a:cs typeface="Times New Roman" pitchFamily="18" charset="0"/>
              </a:rPr>
              <a:t>Make</a:t>
            </a:r>
            <a:r>
              <a:rPr lang="en-US" altLang="zh-CN" sz="2400" spc="-73" dirty="0">
                <a:solidFill>
                  <a:srgbClr val="000000"/>
                </a:solidFill>
                <a:latin typeface="Times New Roman" pitchFamily="18" charset="0"/>
                <a:ea typeface="Arial"/>
                <a:cs typeface="Times New Roman" pitchFamily="18" charset="0"/>
              </a:rPr>
              <a:t> </a:t>
            </a:r>
            <a:r>
              <a:rPr lang="en-US" altLang="zh-CN" sz="2400" spc="84" dirty="0">
                <a:solidFill>
                  <a:srgbClr val="000000"/>
                </a:solidFill>
                <a:latin typeface="Times New Roman" pitchFamily="18" charset="0"/>
                <a:ea typeface="Arial"/>
                <a:cs typeface="Times New Roman" pitchFamily="18" charset="0"/>
              </a:rPr>
              <a:t>entry</a:t>
            </a:r>
            <a:r>
              <a:rPr lang="en-US" altLang="zh-CN" sz="2400" spc="-100" dirty="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in</a:t>
            </a:r>
            <a:r>
              <a:rPr lang="en-US" altLang="zh-CN" sz="2400" spc="-88" dirty="0">
                <a:solidFill>
                  <a:srgbClr val="000000"/>
                </a:solidFill>
                <a:latin typeface="Times New Roman" pitchFamily="18" charset="0"/>
                <a:ea typeface="Arial"/>
                <a:cs typeface="Times New Roman" pitchFamily="18" charset="0"/>
              </a:rPr>
              <a:t> </a:t>
            </a:r>
            <a:r>
              <a:rPr lang="en-US" altLang="zh-CN" sz="2400" spc="42" dirty="0">
                <a:solidFill>
                  <a:srgbClr val="000000"/>
                </a:solidFill>
                <a:latin typeface="Times New Roman" pitchFamily="18" charset="0"/>
                <a:ea typeface="Arial"/>
                <a:cs typeface="Times New Roman" pitchFamily="18" charset="0"/>
              </a:rPr>
              <a:t>Register</a:t>
            </a:r>
            <a:endParaRPr lang="en-US" altLang="zh-CN" sz="2400" dirty="0">
              <a:latin typeface="Times New Roman" pitchFamily="18" charset="0"/>
              <a:ea typeface="Arial"/>
              <a:cs typeface="Times New Roman" pitchFamily="18" charset="0"/>
            </a:endParaRPr>
          </a:p>
        </p:txBody>
      </p:sp>
      <p:sp>
        <p:nvSpPr>
          <p:cNvPr id="218" name="Text Box218"/>
          <p:cNvSpPr txBox="1"/>
          <p:nvPr/>
        </p:nvSpPr>
        <p:spPr>
          <a:xfrm>
            <a:off x="8412390" y="1744327"/>
            <a:ext cx="1973060" cy="322717"/>
          </a:xfrm>
          <a:prstGeom prst="rect">
            <a:avLst/>
          </a:prstGeom>
        </p:spPr>
        <p:txBody>
          <a:bodyPr wrap="square" lIns="0" tIns="0" rIns="0" rtlCol="0">
            <a:spAutoFit/>
          </a:bodyPr>
          <a:lstStyle/>
          <a:p>
            <a:pPr algn="l">
              <a:lnSpc>
                <a:spcPts val="0"/>
              </a:lnSpc>
            </a:pPr>
            <a:endParaRPr dirty="0"/>
          </a:p>
          <a:p>
            <a:pPr algn="l" rtl="0">
              <a:lnSpc>
                <a:spcPts val="1966"/>
              </a:lnSpc>
            </a:pPr>
            <a:r>
              <a:rPr lang="en-US" altLang="zh-CN" sz="2800" b="1" spc="87" dirty="0">
                <a:solidFill>
                  <a:srgbClr val="000000"/>
                </a:solidFill>
                <a:latin typeface="Times New Roman" pitchFamily="18" charset="0"/>
                <a:ea typeface="Arial"/>
                <a:cs typeface="Times New Roman" pitchFamily="18" charset="0"/>
              </a:rPr>
              <a:t>New</a:t>
            </a:r>
            <a:r>
              <a:rPr lang="en-US" altLang="zh-CN" sz="2800" b="1" spc="-208" dirty="0">
                <a:solidFill>
                  <a:srgbClr val="000000"/>
                </a:solidFill>
                <a:latin typeface="Times New Roman" pitchFamily="18" charset="0"/>
                <a:ea typeface="Arial"/>
                <a:cs typeface="Times New Roman" pitchFamily="18" charset="0"/>
              </a:rPr>
              <a:t> </a:t>
            </a:r>
            <a:r>
              <a:rPr lang="en-US" altLang="zh-CN" sz="2800" b="1" spc="30" dirty="0">
                <a:solidFill>
                  <a:srgbClr val="000000"/>
                </a:solidFill>
                <a:latin typeface="Times New Roman" pitchFamily="18" charset="0"/>
                <a:ea typeface="Arial"/>
                <a:cs typeface="Times New Roman" pitchFamily="18" charset="0"/>
              </a:rPr>
              <a:t>Process</a:t>
            </a:r>
            <a:endParaRPr lang="en-US" altLang="zh-CN" sz="2800" dirty="0">
              <a:latin typeface="Times New Roman" pitchFamily="18" charset="0"/>
              <a:ea typeface="Arial"/>
              <a:cs typeface="Times New Roman" pitchFamily="18" charset="0"/>
            </a:endParaRPr>
          </a:p>
        </p:txBody>
      </p:sp>
      <p:sp>
        <p:nvSpPr>
          <p:cNvPr id="219" name="Text Box219"/>
          <p:cNvSpPr txBox="1"/>
          <p:nvPr/>
        </p:nvSpPr>
        <p:spPr>
          <a:xfrm>
            <a:off x="7549553" y="2182207"/>
            <a:ext cx="4123039" cy="777200"/>
          </a:xfrm>
          <a:prstGeom prst="rect">
            <a:avLst/>
          </a:prstGeom>
        </p:spPr>
        <p:txBody>
          <a:bodyPr wrap="square" lIns="0" tIns="0" rIns="0" rtlCol="0">
            <a:spAutoFit/>
          </a:bodyPr>
          <a:lstStyle/>
          <a:p>
            <a:pPr algn="l">
              <a:lnSpc>
                <a:spcPts val="0"/>
              </a:lnSpc>
            </a:pPr>
            <a:endParaRPr dirty="0"/>
          </a:p>
          <a:p>
            <a:pPr marL="172212" indent="-172212"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2" dirty="0">
                <a:solidFill>
                  <a:srgbClr val="000000"/>
                </a:solidFill>
                <a:latin typeface="Times New Roman" pitchFamily="18" charset="0"/>
                <a:ea typeface="Arial"/>
                <a:cs typeface="Times New Roman" pitchFamily="18" charset="0"/>
              </a:rPr>
              <a:t>Enter</a:t>
            </a:r>
            <a:r>
              <a:rPr lang="en-US" altLang="zh-CN" sz="2400" spc="-46"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9" dirty="0">
                <a:solidFill>
                  <a:srgbClr val="000000"/>
                </a:solidFill>
                <a:latin typeface="Times New Roman" pitchFamily="18" charset="0"/>
                <a:ea typeface="Arial"/>
                <a:cs typeface="Times New Roman" pitchFamily="18" charset="0"/>
              </a:rPr>
              <a:t> </a:t>
            </a:r>
            <a:r>
              <a:rPr lang="en-US" altLang="zh-CN" sz="2400" spc="132" dirty="0">
                <a:solidFill>
                  <a:srgbClr val="000000"/>
                </a:solidFill>
                <a:latin typeface="Times New Roman" pitchFamily="18" charset="0"/>
                <a:ea typeface="Arial"/>
                <a:cs typeface="Times New Roman" pitchFamily="18" charset="0"/>
              </a:rPr>
              <a:t>data</a:t>
            </a:r>
            <a:r>
              <a:rPr lang="en-US" altLang="zh-CN" sz="2400" spc="-138" dirty="0">
                <a:solidFill>
                  <a:srgbClr val="000000"/>
                </a:solidFill>
                <a:latin typeface="Times New Roman" pitchFamily="18" charset="0"/>
                <a:ea typeface="Arial"/>
                <a:cs typeface="Times New Roman" pitchFamily="18" charset="0"/>
              </a:rPr>
              <a:t> </a:t>
            </a:r>
            <a:r>
              <a:rPr lang="en-US" altLang="zh-CN" sz="2400" spc="95" dirty="0">
                <a:solidFill>
                  <a:srgbClr val="000000"/>
                </a:solidFill>
                <a:latin typeface="Times New Roman" pitchFamily="18" charset="0"/>
                <a:ea typeface="Arial"/>
                <a:cs typeface="Times New Roman" pitchFamily="18" charset="0"/>
              </a:rPr>
              <a:t>with</a:t>
            </a:r>
            <a:r>
              <a:rPr lang="en-US" altLang="zh-CN" sz="2400" spc="-113" dirty="0">
                <a:solidFill>
                  <a:srgbClr val="000000"/>
                </a:solidFill>
                <a:latin typeface="Times New Roman" pitchFamily="18" charset="0"/>
                <a:ea typeface="Arial"/>
                <a:cs typeface="Times New Roman" pitchFamily="18" charset="0"/>
              </a:rPr>
              <a:t> </a:t>
            </a:r>
            <a:r>
              <a:rPr lang="en-US" altLang="zh-CN" sz="2400" spc="57" dirty="0">
                <a:solidFill>
                  <a:srgbClr val="000000"/>
                </a:solidFill>
                <a:latin typeface="Times New Roman" pitchFamily="18" charset="0"/>
                <a:ea typeface="Arial"/>
                <a:cs typeface="Times New Roman" pitchFamily="18" charset="0"/>
              </a:rPr>
              <a:t>Time</a:t>
            </a:r>
            <a:r>
              <a:rPr lang="en-US" altLang="zh-CN" sz="2400" spc="-94"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in</a:t>
            </a:r>
            <a:r>
              <a:rPr lang="en-US" altLang="zh-CN" sz="2400" spc="-63" dirty="0">
                <a:solidFill>
                  <a:srgbClr val="000000"/>
                </a:solidFill>
                <a:latin typeface="Times New Roman" pitchFamily="18" charset="0"/>
                <a:ea typeface="Arial"/>
                <a:cs typeface="Times New Roman" pitchFamily="18" charset="0"/>
              </a:rPr>
              <a:t> </a:t>
            </a:r>
            <a:r>
              <a:rPr lang="en-US" altLang="zh-CN" sz="2400" spc="93" dirty="0">
                <a:solidFill>
                  <a:srgbClr val="000000"/>
                </a:solidFill>
                <a:latin typeface="Times New Roman" pitchFamily="18" charset="0"/>
                <a:ea typeface="Arial"/>
                <a:cs typeface="Times New Roman" pitchFamily="18" charset="0"/>
              </a:rPr>
              <a:t>Application-</a:t>
            </a:r>
            <a:r>
              <a:rPr lang="en-US" altLang="zh-CN" sz="2400" spc="-71"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Mobile</a:t>
            </a:r>
            <a:r>
              <a:rPr lang="en-US" altLang="zh-CN" sz="2400" spc="-76" dirty="0">
                <a:solidFill>
                  <a:srgbClr val="000000"/>
                </a:solidFill>
                <a:latin typeface="Times New Roman" pitchFamily="18" charset="0"/>
                <a:ea typeface="Arial"/>
                <a:cs typeface="Times New Roman" pitchFamily="18" charset="0"/>
              </a:rPr>
              <a:t> </a:t>
            </a:r>
            <a:r>
              <a:rPr lang="en-US" altLang="zh-CN" sz="2400" spc="81" dirty="0">
                <a:solidFill>
                  <a:srgbClr val="000000"/>
                </a:solidFill>
                <a:latin typeface="Times New Roman" pitchFamily="18" charset="0"/>
                <a:ea typeface="Arial"/>
                <a:cs typeface="Times New Roman" pitchFamily="18" charset="0"/>
              </a:rPr>
              <a:t>or</a:t>
            </a:r>
            <a:r>
              <a:rPr lang="en-US" altLang="zh-CN" sz="2400" spc="-109" dirty="0">
                <a:solidFill>
                  <a:srgbClr val="000000"/>
                </a:solidFill>
                <a:latin typeface="Times New Roman" pitchFamily="18" charset="0"/>
                <a:ea typeface="Arial"/>
                <a:cs typeface="Times New Roman" pitchFamily="18" charset="0"/>
              </a:rPr>
              <a:t> </a:t>
            </a:r>
            <a:r>
              <a:rPr lang="en-US" altLang="zh-CN" sz="2400" spc="83" dirty="0">
                <a:solidFill>
                  <a:srgbClr val="000000"/>
                </a:solidFill>
                <a:latin typeface="Times New Roman" pitchFamily="18" charset="0"/>
                <a:ea typeface="Arial"/>
                <a:cs typeface="Times New Roman" pitchFamily="18" charset="0"/>
              </a:rPr>
              <a:t>Web</a:t>
            </a:r>
            <a:endParaRPr lang="en-US" altLang="zh-CN" sz="2400" dirty="0">
              <a:latin typeface="Times New Roman" pitchFamily="18" charset="0"/>
              <a:ea typeface="Arial"/>
              <a:cs typeface="Times New Roman" pitchFamily="18" charset="0"/>
            </a:endParaRPr>
          </a:p>
        </p:txBody>
      </p:sp>
      <p:sp>
        <p:nvSpPr>
          <p:cNvPr id="220" name="Text Box220"/>
          <p:cNvSpPr txBox="1"/>
          <p:nvPr/>
        </p:nvSpPr>
        <p:spPr>
          <a:xfrm>
            <a:off x="7536363" y="3145191"/>
            <a:ext cx="3887433" cy="264240"/>
          </a:xfrm>
          <a:prstGeom prst="rect">
            <a:avLst/>
          </a:prstGeom>
        </p:spPr>
        <p:txBody>
          <a:bodyPr wrap="square" lIns="0" tIns="0" rIns="0" rtlCol="0">
            <a:spAutoFit/>
          </a:bodyPr>
          <a:lstStyle/>
          <a:p>
            <a:pPr algn="l">
              <a:lnSpc>
                <a:spcPts val="0"/>
              </a:lnSpc>
            </a:pPr>
            <a:endParaRPr dirty="0"/>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49" dirty="0">
                <a:solidFill>
                  <a:srgbClr val="000000"/>
                </a:solidFill>
                <a:latin typeface="Times New Roman" pitchFamily="18" charset="0"/>
                <a:ea typeface="Arial"/>
                <a:cs typeface="Times New Roman" pitchFamily="18" charset="0"/>
              </a:rPr>
              <a:t>Visitor</a:t>
            </a:r>
            <a:r>
              <a:rPr lang="en-US" altLang="zh-CN" sz="2400" spc="-79" dirty="0">
                <a:solidFill>
                  <a:srgbClr val="000000"/>
                </a:solidFill>
                <a:latin typeface="Times New Roman" pitchFamily="18" charset="0"/>
                <a:ea typeface="Arial"/>
                <a:cs typeface="Times New Roman" pitchFamily="18" charset="0"/>
              </a:rPr>
              <a:t> </a:t>
            </a:r>
            <a:r>
              <a:rPr lang="en-US" altLang="zh-CN" sz="2400" spc="87" dirty="0">
                <a:solidFill>
                  <a:srgbClr val="000000"/>
                </a:solidFill>
                <a:latin typeface="Times New Roman" pitchFamily="18" charset="0"/>
                <a:ea typeface="Arial"/>
                <a:cs typeface="Times New Roman" pitchFamily="18" charset="0"/>
              </a:rPr>
              <a:t>gets</a:t>
            </a:r>
            <a:r>
              <a:rPr lang="en-US" altLang="zh-CN" sz="2400" spc="-98" dirty="0">
                <a:solidFill>
                  <a:srgbClr val="000000"/>
                </a:solidFill>
                <a:latin typeface="Times New Roman" pitchFamily="18" charset="0"/>
                <a:ea typeface="Arial"/>
                <a:cs typeface="Times New Roman" pitchFamily="18" charset="0"/>
              </a:rPr>
              <a:t> </a:t>
            </a:r>
            <a:r>
              <a:rPr lang="en-US" altLang="zh-CN" sz="2400" spc="103" dirty="0">
                <a:solidFill>
                  <a:srgbClr val="000000"/>
                </a:solidFill>
                <a:latin typeface="Times New Roman" pitchFamily="18" charset="0"/>
                <a:ea typeface="Arial"/>
                <a:cs typeface="Times New Roman" pitchFamily="18" charset="0"/>
              </a:rPr>
              <a:t>on</a:t>
            </a:r>
            <a:r>
              <a:rPr lang="en-US" altLang="zh-CN" sz="2400" spc="-130" dirty="0">
                <a:solidFill>
                  <a:srgbClr val="000000"/>
                </a:solidFill>
                <a:latin typeface="Times New Roman" pitchFamily="18" charset="0"/>
                <a:ea typeface="Arial"/>
                <a:cs typeface="Times New Roman" pitchFamily="18" charset="0"/>
              </a:rPr>
              <a:t> </a:t>
            </a:r>
            <a:r>
              <a:rPr lang="en-US" altLang="zh-CN" sz="2400" spc="-70" dirty="0" smtClean="0">
                <a:solidFill>
                  <a:srgbClr val="000000"/>
                </a:solidFill>
                <a:latin typeface="Times New Roman" pitchFamily="18" charset="0"/>
                <a:ea typeface="Arial"/>
                <a:cs typeface="Times New Roman" pitchFamily="18" charset="0"/>
              </a:rPr>
              <a:t>OTP</a:t>
            </a:r>
            <a:r>
              <a:rPr lang="en-US" altLang="zh-CN" sz="2400" spc="-24" dirty="0">
                <a:solidFill>
                  <a:srgbClr val="000000"/>
                </a:solidFill>
                <a:latin typeface="Times New Roman" pitchFamily="18" charset="0"/>
                <a:ea typeface="Arial"/>
                <a:cs typeface="Times New Roman" pitchFamily="18" charset="0"/>
              </a:rPr>
              <a:t> </a:t>
            </a:r>
            <a:r>
              <a:rPr lang="en-US" altLang="zh-CN" sz="2400" spc="-24" dirty="0" smtClean="0">
                <a:solidFill>
                  <a:srgbClr val="000000"/>
                </a:solidFill>
                <a:latin typeface="Times New Roman" pitchFamily="18" charset="0"/>
                <a:ea typeface="Arial"/>
                <a:cs typeface="Times New Roman" pitchFamily="18" charset="0"/>
              </a:rPr>
              <a:t>on </a:t>
            </a:r>
            <a:r>
              <a:rPr lang="en-US" altLang="zh-CN" sz="2400" spc="-24" dirty="0" err="1" smtClean="0">
                <a:solidFill>
                  <a:srgbClr val="000000"/>
                </a:solidFill>
                <a:latin typeface="Times New Roman" pitchFamily="18" charset="0"/>
                <a:ea typeface="Arial"/>
                <a:cs typeface="Times New Roman" pitchFamily="18" charset="0"/>
              </a:rPr>
              <a:t>sms</a:t>
            </a:r>
            <a:endParaRPr lang="en-US" altLang="zh-CN" sz="1200" dirty="0">
              <a:latin typeface="Arial"/>
              <a:ea typeface="Arial"/>
              <a:cs typeface="Arial"/>
            </a:endParaRPr>
          </a:p>
        </p:txBody>
      </p:sp>
      <p:sp>
        <p:nvSpPr>
          <p:cNvPr id="221" name="Text Box221"/>
          <p:cNvSpPr txBox="1"/>
          <p:nvPr/>
        </p:nvSpPr>
        <p:spPr>
          <a:xfrm>
            <a:off x="7610231" y="3733875"/>
            <a:ext cx="3454948" cy="1264513"/>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92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4" dirty="0">
                <a:solidFill>
                  <a:srgbClr val="000000"/>
                </a:solidFill>
                <a:latin typeface="Times New Roman" pitchFamily="18" charset="0"/>
                <a:ea typeface="Arial"/>
                <a:cs typeface="Times New Roman" pitchFamily="18" charset="0"/>
              </a:rPr>
              <a:t>At</a:t>
            </a:r>
            <a:r>
              <a:rPr lang="en-US" altLang="zh-CN" sz="2400" spc="-83"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8" dirty="0">
                <a:solidFill>
                  <a:srgbClr val="000000"/>
                </a:solidFill>
                <a:latin typeface="Times New Roman" pitchFamily="18" charset="0"/>
                <a:ea typeface="Arial"/>
                <a:cs typeface="Times New Roman" pitchFamily="18" charset="0"/>
              </a:rPr>
              <a:t> </a:t>
            </a:r>
            <a:r>
              <a:rPr lang="en-US" altLang="zh-CN" sz="2400" spc="50" dirty="0">
                <a:solidFill>
                  <a:srgbClr val="000000"/>
                </a:solidFill>
                <a:latin typeface="Times New Roman" pitchFamily="18" charset="0"/>
                <a:ea typeface="Arial"/>
                <a:cs typeface="Times New Roman" pitchFamily="18" charset="0"/>
              </a:rPr>
              <a:t>tells</a:t>
            </a:r>
            <a:r>
              <a:rPr lang="en-US" altLang="zh-CN" sz="2400" spc="-71"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37" dirty="0">
                <a:solidFill>
                  <a:srgbClr val="000000"/>
                </a:solidFill>
                <a:latin typeface="Times New Roman" pitchFamily="18" charset="0"/>
                <a:ea typeface="Arial"/>
                <a:cs typeface="Times New Roman" pitchFamily="18" charset="0"/>
              </a:rPr>
              <a:t> </a:t>
            </a:r>
            <a:r>
              <a:rPr lang="en-US" altLang="zh-CN" sz="2400" spc="109" dirty="0">
                <a:solidFill>
                  <a:srgbClr val="000000"/>
                </a:solidFill>
                <a:latin typeface="Times New Roman" pitchFamily="18" charset="0"/>
                <a:ea typeface="Arial"/>
                <a:cs typeface="Times New Roman" pitchFamily="18" charset="0"/>
              </a:rPr>
              <a:t>to</a:t>
            </a:r>
            <a:r>
              <a:rPr lang="en-US" altLang="zh-CN" sz="2400" spc="-136" dirty="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4" dirty="0">
                <a:solidFill>
                  <a:srgbClr val="000000"/>
                </a:solidFill>
                <a:latin typeface="Times New Roman" pitchFamily="18" charset="0"/>
                <a:ea typeface="Arial"/>
                <a:cs typeface="Times New Roman" pitchFamily="18" charset="0"/>
              </a:rPr>
              <a:t> </a:t>
            </a:r>
          </a:p>
          <a:p>
            <a:pPr algn="l" rtl="0">
              <a:lnSpc>
                <a:spcPts val="1920"/>
              </a:lnSpc>
            </a:pPr>
            <a:endParaRPr lang="en-US" altLang="zh-CN" sz="2400" spc="-84" dirty="0">
              <a:solidFill>
                <a:srgbClr val="000000"/>
              </a:solidFill>
              <a:latin typeface="Times New Roman" pitchFamily="18" charset="0"/>
              <a:ea typeface="Arial"/>
              <a:cs typeface="Times New Roman" pitchFamily="18" charset="0"/>
            </a:endParaRPr>
          </a:p>
          <a:p>
            <a:pPr algn="l" rtl="0">
              <a:lnSpc>
                <a:spcPts val="1920"/>
              </a:lnSpc>
            </a:pPr>
            <a:r>
              <a:rPr lang="en-US" altLang="zh-CN" sz="2400" spc="0" dirty="0" smtClean="0">
                <a:solidFill>
                  <a:srgbClr val="000000"/>
                </a:solidFill>
                <a:latin typeface="Times New Roman" pitchFamily="18" charset="0"/>
                <a:ea typeface="Arial"/>
                <a:cs typeface="Times New Roman" pitchFamily="18" charset="0"/>
              </a:rPr>
              <a:t>•</a:t>
            </a:r>
            <a:r>
              <a:rPr lang="en-US" altLang="zh-CN" sz="2400" spc="602" dirty="0" smtClean="0">
                <a:solidFill>
                  <a:srgbClr val="000000"/>
                </a:solidFill>
                <a:latin typeface="Times New Roman" pitchFamily="18" charset="0"/>
                <a:ea typeface="Arial"/>
                <a:cs typeface="Times New Roman" pitchFamily="18" charset="0"/>
              </a:rPr>
              <a:t> </a:t>
            </a:r>
            <a:r>
              <a:rPr lang="en-US" altLang="zh-CN" sz="2400" spc="85" dirty="0">
                <a:solidFill>
                  <a:srgbClr val="000000"/>
                </a:solidFill>
                <a:latin typeface="Times New Roman" pitchFamily="18" charset="0"/>
                <a:ea typeface="Arial"/>
                <a:cs typeface="Times New Roman" pitchFamily="18" charset="0"/>
              </a:rPr>
              <a:t>Guard</a:t>
            </a:r>
            <a:r>
              <a:rPr lang="en-US" altLang="zh-CN" sz="2400" spc="-88" dirty="0">
                <a:solidFill>
                  <a:srgbClr val="000000"/>
                </a:solidFill>
                <a:latin typeface="Times New Roman" pitchFamily="18" charset="0"/>
                <a:ea typeface="Arial"/>
                <a:cs typeface="Times New Roman" pitchFamily="18" charset="0"/>
              </a:rPr>
              <a:t> </a:t>
            </a:r>
            <a:r>
              <a:rPr lang="en-US" altLang="zh-CN" sz="2400" spc="65" dirty="0">
                <a:solidFill>
                  <a:srgbClr val="000000"/>
                </a:solidFill>
                <a:latin typeface="Times New Roman" pitchFamily="18" charset="0"/>
                <a:ea typeface="Arial"/>
                <a:cs typeface="Times New Roman" pitchFamily="18" charset="0"/>
              </a:rPr>
              <a:t>verify</a:t>
            </a:r>
            <a:r>
              <a:rPr lang="en-US" altLang="zh-CN" sz="2400" spc="-83" dirty="0">
                <a:solidFill>
                  <a:srgbClr val="000000"/>
                </a:solidFill>
                <a:latin typeface="Times New Roman" pitchFamily="18" charset="0"/>
                <a:ea typeface="Arial"/>
                <a:cs typeface="Times New Roman" pitchFamily="18" charset="0"/>
              </a:rPr>
              <a:t> </a:t>
            </a:r>
            <a:r>
              <a:rPr lang="en-US" altLang="zh-CN" sz="2400" spc="-70" dirty="0">
                <a:solidFill>
                  <a:srgbClr val="000000"/>
                </a:solidFill>
                <a:latin typeface="Times New Roman" pitchFamily="18" charset="0"/>
                <a:ea typeface="Arial"/>
                <a:cs typeface="Times New Roman" pitchFamily="18" charset="0"/>
              </a:rPr>
              <a:t>OTP</a:t>
            </a:r>
            <a:r>
              <a:rPr lang="en-US" altLang="zh-CN" sz="2400" spc="-37" dirty="0">
                <a:solidFill>
                  <a:srgbClr val="000000"/>
                </a:solidFill>
                <a:latin typeface="Times New Roman" pitchFamily="18" charset="0"/>
                <a:ea typeface="Arial"/>
                <a:cs typeface="Times New Roman" pitchFamily="18" charset="0"/>
              </a:rPr>
              <a:t> </a:t>
            </a:r>
            <a:r>
              <a:rPr lang="en-US" altLang="zh-CN" sz="2400" spc="127" dirty="0">
                <a:solidFill>
                  <a:srgbClr val="000000"/>
                </a:solidFill>
                <a:latin typeface="Times New Roman" pitchFamily="18" charset="0"/>
                <a:ea typeface="Arial"/>
                <a:cs typeface="Times New Roman" pitchFamily="18" charset="0"/>
              </a:rPr>
              <a:t>and</a:t>
            </a:r>
            <a:r>
              <a:rPr lang="en-US" altLang="zh-CN" sz="2400" spc="-142" dirty="0">
                <a:solidFill>
                  <a:srgbClr val="000000"/>
                </a:solidFill>
                <a:latin typeface="Times New Roman" pitchFamily="18" charset="0"/>
                <a:ea typeface="Arial"/>
                <a:cs typeface="Times New Roman" pitchFamily="18" charset="0"/>
              </a:rPr>
              <a:t> </a:t>
            </a:r>
            <a:r>
              <a:rPr lang="en-US" altLang="zh-CN" sz="2400" spc="84" dirty="0" smtClean="0">
                <a:solidFill>
                  <a:srgbClr val="000000"/>
                </a:solidFill>
                <a:latin typeface="Times New Roman" pitchFamily="18" charset="0"/>
                <a:ea typeface="Arial"/>
                <a:cs typeface="Times New Roman" pitchFamily="18" charset="0"/>
              </a:rPr>
              <a:t>allow check in</a:t>
            </a:r>
            <a:endParaRPr lang="en-US" altLang="zh-CN" sz="2400" dirty="0">
              <a:latin typeface="Times New Roman" pitchFamily="18" charset="0"/>
              <a:ea typeface="Arial"/>
              <a:cs typeface="Times New Roman" pitchFamily="18" charset="0"/>
            </a:endParaRPr>
          </a:p>
        </p:txBody>
      </p:sp>
      <p:grpSp>
        <p:nvGrpSpPr>
          <p:cNvPr id="20" name="Group 19"/>
          <p:cNvGrpSpPr/>
          <p:nvPr/>
        </p:nvGrpSpPr>
        <p:grpSpPr>
          <a:xfrm>
            <a:off x="2971619" y="4754732"/>
            <a:ext cx="6073381" cy="1907929"/>
            <a:chOff x="1849281" y="2017590"/>
            <a:chExt cx="8491851" cy="2824402"/>
          </a:xfrm>
        </p:grpSpPr>
        <p:grpSp>
          <p:nvGrpSpPr>
            <p:cNvPr id="21" name="Group 20">
              <a:extLst>
                <a:ext uri="{FF2B5EF4-FFF2-40B4-BE49-F238E27FC236}">
                  <a16:creationId xmlns:lc="http://schemas.openxmlformats.org/drawingml/2006/lockedCanvas" xmlns:a16="http://schemas.microsoft.com/office/drawing/2014/main" xmlns="" id="{6AEACAB4-7BA8-4876-B72D-44DAE56E036D}"/>
                </a:ext>
              </a:extLst>
            </p:cNvPr>
            <p:cNvGrpSpPr/>
            <p:nvPr/>
          </p:nvGrpSpPr>
          <p:grpSpPr>
            <a:xfrm>
              <a:off x="1849281" y="2619814"/>
              <a:ext cx="806262" cy="1993582"/>
              <a:chOff x="10774806" y="2651761"/>
              <a:chExt cx="806262" cy="1993582"/>
            </a:xfrm>
            <a:solidFill>
              <a:schemeClr val="tx1"/>
            </a:solidFill>
          </p:grpSpPr>
          <p:sp>
            <p:nvSpPr>
              <p:cNvPr id="43" name="Freeform 42">
                <a:extLst>
                  <a:ext uri="{FF2B5EF4-FFF2-40B4-BE49-F238E27FC236}">
                    <a16:creationId xmlns:lc="http://schemas.openxmlformats.org/drawingml/2006/lockedCanvas" xmlns:a16="http://schemas.microsoft.com/office/drawing/2014/main" xmlns="" id="{B9C739B1-B977-46C6-942C-BD06BBB0423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lc="http://schemas.openxmlformats.org/drawingml/2006/lockedCanvas" xmlns:a16="http://schemas.microsoft.com/office/drawing/2014/main" xmlns="" id="{638F00B9-3503-4474-8AE5-04D3706041AF}"/>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lc="http://schemas.openxmlformats.org/drawingml/2006/lockedCanvas" xmlns:a16="http://schemas.microsoft.com/office/drawing/2014/main" xmlns="" id="{FD2FF215-F652-4516-87F6-8709DF405022}"/>
                </a:ext>
              </a:extLst>
            </p:cNvPr>
            <p:cNvGrpSpPr/>
            <p:nvPr/>
          </p:nvGrpSpPr>
          <p:grpSpPr>
            <a:xfrm>
              <a:off x="3157220" y="2619814"/>
              <a:ext cx="806262" cy="1993582"/>
              <a:chOff x="10774806" y="2651761"/>
              <a:chExt cx="806262" cy="1993582"/>
            </a:xfrm>
            <a:solidFill>
              <a:schemeClr val="tx1"/>
            </a:solidFill>
          </p:grpSpPr>
          <p:sp>
            <p:nvSpPr>
              <p:cNvPr id="41" name="Freeform 40">
                <a:extLst>
                  <a:ext uri="{FF2B5EF4-FFF2-40B4-BE49-F238E27FC236}">
                    <a16:creationId xmlns:lc="http://schemas.openxmlformats.org/drawingml/2006/lockedCanvas" xmlns:a16="http://schemas.microsoft.com/office/drawing/2014/main" xmlns="" id="{77ABD089-91D8-40AC-9FCE-C9F285D883FB}"/>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lc="http://schemas.openxmlformats.org/drawingml/2006/lockedCanvas" xmlns:a16="http://schemas.microsoft.com/office/drawing/2014/main" xmlns="" id="{DF11AB40-573B-4584-A64B-F8F3CA349CC8}"/>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lc="http://schemas.openxmlformats.org/drawingml/2006/lockedCanvas" xmlns:a16="http://schemas.microsoft.com/office/drawing/2014/main" xmlns="" id="{B0FF9F0D-79C2-409F-87A0-4AF01B8B2725}"/>
                </a:ext>
              </a:extLst>
            </p:cNvPr>
            <p:cNvGrpSpPr/>
            <p:nvPr/>
          </p:nvGrpSpPr>
          <p:grpSpPr>
            <a:xfrm>
              <a:off x="4442009" y="2619814"/>
              <a:ext cx="806262" cy="1993582"/>
              <a:chOff x="10774806" y="2651761"/>
              <a:chExt cx="806262" cy="1993582"/>
            </a:xfrm>
            <a:solidFill>
              <a:schemeClr val="accent4"/>
            </a:solidFill>
          </p:grpSpPr>
          <p:sp>
            <p:nvSpPr>
              <p:cNvPr id="39" name="Freeform 38">
                <a:extLst>
                  <a:ext uri="{FF2B5EF4-FFF2-40B4-BE49-F238E27FC236}">
                    <a16:creationId xmlns:lc="http://schemas.openxmlformats.org/drawingml/2006/lockedCanvas" xmlns:a16="http://schemas.microsoft.com/office/drawing/2014/main" xmlns="" id="{98E488BA-757E-4B2A-B3E1-CA3A7E0D6542}"/>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lc="http://schemas.openxmlformats.org/drawingml/2006/lockedCanvas" xmlns:a16="http://schemas.microsoft.com/office/drawing/2014/main" xmlns="" id="{FB303400-55E5-450C-BBA9-436EB081C309}"/>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lc="http://schemas.openxmlformats.org/drawingml/2006/lockedCanvas" xmlns:a16="http://schemas.microsoft.com/office/drawing/2014/main" xmlns="" id="{367E752B-0B18-4B64-BE2C-C696AAE83059}"/>
                </a:ext>
              </a:extLst>
            </p:cNvPr>
            <p:cNvGrpSpPr/>
            <p:nvPr/>
          </p:nvGrpSpPr>
          <p:grpSpPr>
            <a:xfrm>
              <a:off x="5715225" y="2619814"/>
              <a:ext cx="806262" cy="1993582"/>
              <a:chOff x="10774806" y="2651761"/>
              <a:chExt cx="806262" cy="1993582"/>
            </a:xfrm>
            <a:solidFill>
              <a:schemeClr val="tx1"/>
            </a:solidFill>
          </p:grpSpPr>
          <p:sp>
            <p:nvSpPr>
              <p:cNvPr id="37" name="Freeform 36">
                <a:extLst>
                  <a:ext uri="{FF2B5EF4-FFF2-40B4-BE49-F238E27FC236}">
                    <a16:creationId xmlns:lc="http://schemas.openxmlformats.org/drawingml/2006/lockedCanvas" xmlns:a16="http://schemas.microsoft.com/office/drawing/2014/main" xmlns="" id="{12C9D780-4278-40F5-98E9-0E7BCA1B7D7E}"/>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lc="http://schemas.openxmlformats.org/drawingml/2006/lockedCanvas" xmlns:a16="http://schemas.microsoft.com/office/drawing/2014/main" xmlns="" id="{F08514F4-1E8E-406A-8772-6646AEE4DD7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lc="http://schemas.openxmlformats.org/drawingml/2006/lockedCanvas" xmlns:a16="http://schemas.microsoft.com/office/drawing/2014/main" xmlns="" id="{A99704EF-2A76-4A9A-90E4-842B58FB4417}"/>
                </a:ext>
              </a:extLst>
            </p:cNvPr>
            <p:cNvGrpSpPr/>
            <p:nvPr/>
          </p:nvGrpSpPr>
          <p:grpSpPr>
            <a:xfrm>
              <a:off x="6976865" y="2619814"/>
              <a:ext cx="806262" cy="1993582"/>
              <a:chOff x="10774806" y="2651761"/>
              <a:chExt cx="806262" cy="1993582"/>
            </a:xfrm>
            <a:solidFill>
              <a:schemeClr val="tx1"/>
            </a:solidFill>
          </p:grpSpPr>
          <p:sp>
            <p:nvSpPr>
              <p:cNvPr id="35" name="Freeform 34">
                <a:extLst>
                  <a:ext uri="{FF2B5EF4-FFF2-40B4-BE49-F238E27FC236}">
                    <a16:creationId xmlns:lc="http://schemas.openxmlformats.org/drawingml/2006/lockedCanvas" xmlns:a16="http://schemas.microsoft.com/office/drawing/2014/main" xmlns="" id="{E9A7CB06-5EB3-4009-A091-EE4B57228DE9}"/>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lc="http://schemas.openxmlformats.org/drawingml/2006/lockedCanvas" xmlns:a16="http://schemas.microsoft.com/office/drawing/2014/main" xmlns="" id="{4C11026E-DB5E-4302-A3B3-EA38491A0DF7}"/>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lc="http://schemas.openxmlformats.org/drawingml/2006/lockedCanvas" xmlns:a16="http://schemas.microsoft.com/office/drawing/2014/main" xmlns="" id="{695AE933-7D3B-4786-BC70-0EE5FD9FC8C0}"/>
                </a:ext>
              </a:extLst>
            </p:cNvPr>
            <p:cNvGrpSpPr/>
            <p:nvPr/>
          </p:nvGrpSpPr>
          <p:grpSpPr>
            <a:xfrm>
              <a:off x="8261654" y="2619814"/>
              <a:ext cx="806262" cy="1993582"/>
              <a:chOff x="10774806" y="2651761"/>
              <a:chExt cx="806262" cy="1993582"/>
            </a:xfrm>
            <a:solidFill>
              <a:schemeClr val="tx1"/>
            </a:solidFill>
          </p:grpSpPr>
          <p:sp>
            <p:nvSpPr>
              <p:cNvPr id="33" name="Freeform 32">
                <a:extLst>
                  <a:ext uri="{FF2B5EF4-FFF2-40B4-BE49-F238E27FC236}">
                    <a16:creationId xmlns:lc="http://schemas.openxmlformats.org/drawingml/2006/lockedCanvas" xmlns:a16="http://schemas.microsoft.com/office/drawing/2014/main" xmlns="" id="{4ED24217-F9E3-45C4-8C00-7C5D6D335124}"/>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lc="http://schemas.openxmlformats.org/drawingml/2006/lockedCanvas" xmlns:a16="http://schemas.microsoft.com/office/drawing/2014/main" xmlns="" id="{4E025BB0-0D2E-4420-A3A4-53C8A9B49FF5}"/>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7" name="Group 26">
              <a:extLst>
                <a:ext uri="{FF2B5EF4-FFF2-40B4-BE49-F238E27FC236}">
                  <a16:creationId xmlns:lc="http://schemas.openxmlformats.org/drawingml/2006/lockedCanvas" xmlns:a16="http://schemas.microsoft.com/office/drawing/2014/main" xmlns="" id="{86CED4D8-87AB-4C3C-886C-5B77A0F6D113}"/>
                </a:ext>
              </a:extLst>
            </p:cNvPr>
            <p:cNvGrpSpPr/>
            <p:nvPr/>
          </p:nvGrpSpPr>
          <p:grpSpPr>
            <a:xfrm>
              <a:off x="9534870" y="2619814"/>
              <a:ext cx="806262" cy="1993582"/>
              <a:chOff x="10774806" y="2651761"/>
              <a:chExt cx="806262" cy="1993582"/>
            </a:xfrm>
            <a:solidFill>
              <a:schemeClr val="tx1"/>
            </a:solidFill>
          </p:grpSpPr>
          <p:sp>
            <p:nvSpPr>
              <p:cNvPr id="31" name="Freeform 30">
                <a:extLst>
                  <a:ext uri="{FF2B5EF4-FFF2-40B4-BE49-F238E27FC236}">
                    <a16:creationId xmlns:lc="http://schemas.openxmlformats.org/drawingml/2006/lockedCanvas" xmlns:a16="http://schemas.microsoft.com/office/drawing/2014/main" xmlns="" id="{3BF39B4B-FC39-415F-BAA8-47ADD5BE7BBF}"/>
                  </a:ext>
                </a:extLst>
              </p:cNvPr>
              <p:cNvSpPr>
                <a:spLocks/>
              </p:cNvSpPr>
              <p:nvPr/>
            </p:nvSpPr>
            <p:spPr bwMode="auto">
              <a:xfrm>
                <a:off x="11014165" y="2651761"/>
                <a:ext cx="333842" cy="332783"/>
              </a:xfrm>
              <a:custGeom>
                <a:avLst/>
                <a:gdLst>
                  <a:gd name="T0" fmla="*/ 38 w 121"/>
                  <a:gd name="T1" fmla="*/ 116 h 120"/>
                  <a:gd name="T2" fmla="*/ 63 w 121"/>
                  <a:gd name="T3" fmla="*/ 120 h 120"/>
                  <a:gd name="T4" fmla="*/ 85 w 121"/>
                  <a:gd name="T5" fmla="*/ 115 h 120"/>
                  <a:gd name="T6" fmla="*/ 106 w 121"/>
                  <a:gd name="T7" fmla="*/ 100 h 120"/>
                  <a:gd name="T8" fmla="*/ 121 w 121"/>
                  <a:gd name="T9" fmla="*/ 60 h 120"/>
                  <a:gd name="T10" fmla="*/ 110 w 121"/>
                  <a:gd name="T11" fmla="*/ 26 h 120"/>
                  <a:gd name="T12" fmla="*/ 57 w 121"/>
                  <a:gd name="T13" fmla="*/ 1 h 120"/>
                  <a:gd name="T14" fmla="*/ 30 w 121"/>
                  <a:gd name="T15" fmla="*/ 8 h 120"/>
                  <a:gd name="T16" fmla="*/ 6 w 121"/>
                  <a:gd name="T17" fmla="*/ 34 h 120"/>
                  <a:gd name="T18" fmla="*/ 0 w 121"/>
                  <a:gd name="T19" fmla="*/ 61 h 120"/>
                  <a:gd name="T20" fmla="*/ 6 w 121"/>
                  <a:gd name="T21" fmla="*/ 87 h 120"/>
                  <a:gd name="T22" fmla="*/ 38 w 121"/>
                  <a:gd name="T23" fmla="*/ 11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 h="120">
                    <a:moveTo>
                      <a:pt x="38" y="116"/>
                    </a:moveTo>
                    <a:cubicBezTo>
                      <a:pt x="46" y="119"/>
                      <a:pt x="54" y="120"/>
                      <a:pt x="63" y="120"/>
                    </a:cubicBezTo>
                    <a:cubicBezTo>
                      <a:pt x="71" y="119"/>
                      <a:pt x="78" y="118"/>
                      <a:pt x="85" y="115"/>
                    </a:cubicBezTo>
                    <a:cubicBezTo>
                      <a:pt x="93" y="111"/>
                      <a:pt x="100" y="107"/>
                      <a:pt x="106" y="100"/>
                    </a:cubicBezTo>
                    <a:cubicBezTo>
                      <a:pt x="116" y="88"/>
                      <a:pt x="121" y="75"/>
                      <a:pt x="121" y="60"/>
                    </a:cubicBezTo>
                    <a:cubicBezTo>
                      <a:pt x="121" y="47"/>
                      <a:pt x="117" y="36"/>
                      <a:pt x="110" y="26"/>
                    </a:cubicBezTo>
                    <a:cubicBezTo>
                      <a:pt x="97" y="9"/>
                      <a:pt x="81" y="1"/>
                      <a:pt x="57" y="1"/>
                    </a:cubicBezTo>
                    <a:cubicBezTo>
                      <a:pt x="48" y="0"/>
                      <a:pt x="37" y="5"/>
                      <a:pt x="30" y="8"/>
                    </a:cubicBezTo>
                    <a:cubicBezTo>
                      <a:pt x="20" y="15"/>
                      <a:pt x="12" y="23"/>
                      <a:pt x="6" y="34"/>
                    </a:cubicBezTo>
                    <a:cubicBezTo>
                      <a:pt x="2" y="43"/>
                      <a:pt x="0" y="52"/>
                      <a:pt x="0" y="61"/>
                    </a:cubicBezTo>
                    <a:cubicBezTo>
                      <a:pt x="0" y="70"/>
                      <a:pt x="2" y="79"/>
                      <a:pt x="6" y="87"/>
                    </a:cubicBezTo>
                    <a:cubicBezTo>
                      <a:pt x="14" y="101"/>
                      <a:pt x="24" y="110"/>
                      <a:pt x="38" y="116"/>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lc="http://schemas.openxmlformats.org/drawingml/2006/lockedCanvas" xmlns:a16="http://schemas.microsoft.com/office/drawing/2014/main" xmlns="" id="{D4A3B6D9-8575-4056-9120-7E28F7FE133E}"/>
                  </a:ext>
                </a:extLst>
              </p:cNvPr>
              <p:cNvSpPr>
                <a:spLocks/>
              </p:cNvSpPr>
              <p:nvPr/>
            </p:nvSpPr>
            <p:spPr bwMode="auto">
              <a:xfrm>
                <a:off x="10774806" y="3009426"/>
                <a:ext cx="806262" cy="1635917"/>
              </a:xfrm>
              <a:custGeom>
                <a:avLst/>
                <a:gdLst>
                  <a:gd name="T0" fmla="*/ 283 w 289"/>
                  <a:gd name="T1" fmla="*/ 47 h 593"/>
                  <a:gd name="T2" fmla="*/ 248 w 289"/>
                  <a:gd name="T3" fmla="*/ 10 h 593"/>
                  <a:gd name="T4" fmla="*/ 203 w 289"/>
                  <a:gd name="T5" fmla="*/ 0 h 593"/>
                  <a:gd name="T6" fmla="*/ 39 w 289"/>
                  <a:gd name="T7" fmla="*/ 10 h 593"/>
                  <a:gd name="T8" fmla="*/ 0 w 289"/>
                  <a:gd name="T9" fmla="*/ 74 h 593"/>
                  <a:gd name="T10" fmla="*/ 4 w 289"/>
                  <a:gd name="T11" fmla="*/ 276 h 593"/>
                  <a:gd name="T12" fmla="*/ 49 w 289"/>
                  <a:gd name="T13" fmla="*/ 273 h 593"/>
                  <a:gd name="T14" fmla="*/ 52 w 289"/>
                  <a:gd name="T15" fmla="*/ 99 h 593"/>
                  <a:gd name="T16" fmla="*/ 54 w 289"/>
                  <a:gd name="T17" fmla="*/ 95 h 593"/>
                  <a:gd name="T18" fmla="*/ 66 w 289"/>
                  <a:gd name="T19" fmla="*/ 98 h 593"/>
                  <a:gd name="T20" fmla="*/ 66 w 289"/>
                  <a:gd name="T21" fmla="*/ 489 h 593"/>
                  <a:gd name="T22" fmla="*/ 65 w 289"/>
                  <a:gd name="T23" fmla="*/ 557 h 593"/>
                  <a:gd name="T24" fmla="*/ 93 w 289"/>
                  <a:gd name="T25" fmla="*/ 592 h 593"/>
                  <a:gd name="T26" fmla="*/ 101 w 289"/>
                  <a:gd name="T27" fmla="*/ 593 h 593"/>
                  <a:gd name="T28" fmla="*/ 124 w 289"/>
                  <a:gd name="T29" fmla="*/ 585 h 593"/>
                  <a:gd name="T30" fmla="*/ 131 w 289"/>
                  <a:gd name="T31" fmla="*/ 577 h 593"/>
                  <a:gd name="T32" fmla="*/ 135 w 289"/>
                  <a:gd name="T33" fmla="*/ 567 h 593"/>
                  <a:gd name="T34" fmla="*/ 137 w 289"/>
                  <a:gd name="T35" fmla="*/ 557 h 593"/>
                  <a:gd name="T36" fmla="*/ 137 w 289"/>
                  <a:gd name="T37" fmla="*/ 294 h 593"/>
                  <a:gd name="T38" fmla="*/ 139 w 289"/>
                  <a:gd name="T39" fmla="*/ 289 h 593"/>
                  <a:gd name="T40" fmla="*/ 151 w 289"/>
                  <a:gd name="T41" fmla="*/ 291 h 593"/>
                  <a:gd name="T42" fmla="*/ 151 w 289"/>
                  <a:gd name="T43" fmla="*/ 557 h 593"/>
                  <a:gd name="T44" fmla="*/ 151 w 289"/>
                  <a:gd name="T45" fmla="*/ 558 h 593"/>
                  <a:gd name="T46" fmla="*/ 155 w 289"/>
                  <a:gd name="T47" fmla="*/ 574 h 593"/>
                  <a:gd name="T48" fmla="*/ 179 w 289"/>
                  <a:gd name="T49" fmla="*/ 592 h 593"/>
                  <a:gd name="T50" fmla="*/ 217 w 289"/>
                  <a:gd name="T51" fmla="*/ 576 h 593"/>
                  <a:gd name="T52" fmla="*/ 219 w 289"/>
                  <a:gd name="T53" fmla="*/ 574 h 593"/>
                  <a:gd name="T54" fmla="*/ 220 w 289"/>
                  <a:gd name="T55" fmla="*/ 571 h 593"/>
                  <a:gd name="T56" fmla="*/ 223 w 289"/>
                  <a:gd name="T57" fmla="*/ 557 h 593"/>
                  <a:gd name="T58" fmla="*/ 223 w 289"/>
                  <a:gd name="T59" fmla="*/ 556 h 593"/>
                  <a:gd name="T60" fmla="*/ 223 w 289"/>
                  <a:gd name="T61" fmla="*/ 98 h 593"/>
                  <a:gd name="T62" fmla="*/ 233 w 289"/>
                  <a:gd name="T63" fmla="*/ 95 h 593"/>
                  <a:gd name="T64" fmla="*/ 236 w 289"/>
                  <a:gd name="T65" fmla="*/ 133 h 593"/>
                  <a:gd name="T66" fmla="*/ 263 w 289"/>
                  <a:gd name="T67" fmla="*/ 287 h 593"/>
                  <a:gd name="T68" fmla="*/ 289 w 289"/>
                  <a:gd name="T69" fmla="*/ 261 h 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9" h="593">
                    <a:moveTo>
                      <a:pt x="289" y="74"/>
                    </a:moveTo>
                    <a:cubicBezTo>
                      <a:pt x="289" y="65"/>
                      <a:pt x="287" y="55"/>
                      <a:pt x="283" y="47"/>
                    </a:cubicBezTo>
                    <a:cubicBezTo>
                      <a:pt x="280" y="41"/>
                      <a:pt x="277" y="36"/>
                      <a:pt x="274" y="31"/>
                    </a:cubicBezTo>
                    <a:cubicBezTo>
                      <a:pt x="267" y="22"/>
                      <a:pt x="255" y="13"/>
                      <a:pt x="248" y="10"/>
                    </a:cubicBezTo>
                    <a:cubicBezTo>
                      <a:pt x="243" y="7"/>
                      <a:pt x="237" y="5"/>
                      <a:pt x="231" y="3"/>
                    </a:cubicBezTo>
                    <a:cubicBezTo>
                      <a:pt x="222" y="0"/>
                      <a:pt x="213" y="0"/>
                      <a:pt x="203" y="0"/>
                    </a:cubicBezTo>
                    <a:cubicBezTo>
                      <a:pt x="161" y="0"/>
                      <a:pt x="118" y="0"/>
                      <a:pt x="76" y="0"/>
                    </a:cubicBezTo>
                    <a:cubicBezTo>
                      <a:pt x="63" y="0"/>
                      <a:pt x="51" y="4"/>
                      <a:pt x="39" y="10"/>
                    </a:cubicBezTo>
                    <a:cubicBezTo>
                      <a:pt x="25" y="17"/>
                      <a:pt x="15" y="28"/>
                      <a:pt x="7" y="42"/>
                    </a:cubicBezTo>
                    <a:cubicBezTo>
                      <a:pt x="3" y="52"/>
                      <a:pt x="0" y="63"/>
                      <a:pt x="0" y="74"/>
                    </a:cubicBezTo>
                    <a:cubicBezTo>
                      <a:pt x="0" y="135"/>
                      <a:pt x="0" y="197"/>
                      <a:pt x="0" y="259"/>
                    </a:cubicBezTo>
                    <a:cubicBezTo>
                      <a:pt x="0" y="265"/>
                      <a:pt x="0" y="271"/>
                      <a:pt x="4" y="276"/>
                    </a:cubicBezTo>
                    <a:cubicBezTo>
                      <a:pt x="8" y="283"/>
                      <a:pt x="14" y="286"/>
                      <a:pt x="22" y="287"/>
                    </a:cubicBezTo>
                    <a:cubicBezTo>
                      <a:pt x="34" y="288"/>
                      <a:pt x="43" y="284"/>
                      <a:pt x="49" y="273"/>
                    </a:cubicBezTo>
                    <a:cubicBezTo>
                      <a:pt x="51" y="270"/>
                      <a:pt x="52" y="266"/>
                      <a:pt x="52" y="262"/>
                    </a:cubicBezTo>
                    <a:cubicBezTo>
                      <a:pt x="52" y="208"/>
                      <a:pt x="52" y="153"/>
                      <a:pt x="52" y="99"/>
                    </a:cubicBezTo>
                    <a:cubicBezTo>
                      <a:pt x="52" y="98"/>
                      <a:pt x="52" y="97"/>
                      <a:pt x="52" y="97"/>
                    </a:cubicBezTo>
                    <a:cubicBezTo>
                      <a:pt x="52" y="96"/>
                      <a:pt x="53" y="95"/>
                      <a:pt x="54" y="95"/>
                    </a:cubicBezTo>
                    <a:cubicBezTo>
                      <a:pt x="57" y="95"/>
                      <a:pt x="60" y="95"/>
                      <a:pt x="64" y="95"/>
                    </a:cubicBezTo>
                    <a:cubicBezTo>
                      <a:pt x="66" y="95"/>
                      <a:pt x="66" y="96"/>
                      <a:pt x="66" y="98"/>
                    </a:cubicBezTo>
                    <a:cubicBezTo>
                      <a:pt x="66" y="106"/>
                      <a:pt x="66" y="113"/>
                      <a:pt x="66" y="121"/>
                    </a:cubicBezTo>
                    <a:cubicBezTo>
                      <a:pt x="66" y="244"/>
                      <a:pt x="66" y="366"/>
                      <a:pt x="66" y="489"/>
                    </a:cubicBezTo>
                    <a:cubicBezTo>
                      <a:pt x="66" y="511"/>
                      <a:pt x="66" y="533"/>
                      <a:pt x="66" y="555"/>
                    </a:cubicBezTo>
                    <a:cubicBezTo>
                      <a:pt x="66" y="556"/>
                      <a:pt x="65" y="557"/>
                      <a:pt x="65" y="557"/>
                    </a:cubicBezTo>
                    <a:cubicBezTo>
                      <a:pt x="65" y="574"/>
                      <a:pt x="77" y="589"/>
                      <a:pt x="93" y="592"/>
                    </a:cubicBezTo>
                    <a:cubicBezTo>
                      <a:pt x="93" y="592"/>
                      <a:pt x="93" y="592"/>
                      <a:pt x="93" y="592"/>
                    </a:cubicBezTo>
                    <a:cubicBezTo>
                      <a:pt x="93" y="592"/>
                      <a:pt x="93" y="592"/>
                      <a:pt x="94" y="592"/>
                    </a:cubicBezTo>
                    <a:cubicBezTo>
                      <a:pt x="96" y="593"/>
                      <a:pt x="99" y="593"/>
                      <a:pt x="101" y="593"/>
                    </a:cubicBezTo>
                    <a:cubicBezTo>
                      <a:pt x="104" y="593"/>
                      <a:pt x="106" y="593"/>
                      <a:pt x="109" y="592"/>
                    </a:cubicBezTo>
                    <a:cubicBezTo>
                      <a:pt x="114" y="591"/>
                      <a:pt x="120" y="588"/>
                      <a:pt x="124" y="585"/>
                    </a:cubicBezTo>
                    <a:cubicBezTo>
                      <a:pt x="127" y="583"/>
                      <a:pt x="129" y="580"/>
                      <a:pt x="131" y="578"/>
                    </a:cubicBezTo>
                    <a:cubicBezTo>
                      <a:pt x="131" y="577"/>
                      <a:pt x="131" y="577"/>
                      <a:pt x="131" y="577"/>
                    </a:cubicBezTo>
                    <a:cubicBezTo>
                      <a:pt x="131" y="576"/>
                      <a:pt x="132" y="576"/>
                      <a:pt x="132" y="576"/>
                    </a:cubicBezTo>
                    <a:cubicBezTo>
                      <a:pt x="133" y="573"/>
                      <a:pt x="135" y="570"/>
                      <a:pt x="135" y="567"/>
                    </a:cubicBezTo>
                    <a:cubicBezTo>
                      <a:pt x="135" y="567"/>
                      <a:pt x="135" y="567"/>
                      <a:pt x="135" y="567"/>
                    </a:cubicBezTo>
                    <a:cubicBezTo>
                      <a:pt x="136" y="564"/>
                      <a:pt x="137" y="561"/>
                      <a:pt x="137" y="557"/>
                    </a:cubicBezTo>
                    <a:cubicBezTo>
                      <a:pt x="137" y="557"/>
                      <a:pt x="137" y="556"/>
                      <a:pt x="137" y="555"/>
                    </a:cubicBezTo>
                    <a:cubicBezTo>
                      <a:pt x="137" y="468"/>
                      <a:pt x="137" y="381"/>
                      <a:pt x="137" y="294"/>
                    </a:cubicBezTo>
                    <a:cubicBezTo>
                      <a:pt x="137" y="293"/>
                      <a:pt x="137" y="292"/>
                      <a:pt x="137" y="292"/>
                    </a:cubicBezTo>
                    <a:cubicBezTo>
                      <a:pt x="137" y="290"/>
                      <a:pt x="138" y="289"/>
                      <a:pt x="139" y="289"/>
                    </a:cubicBezTo>
                    <a:cubicBezTo>
                      <a:pt x="143" y="289"/>
                      <a:pt x="146" y="289"/>
                      <a:pt x="149" y="289"/>
                    </a:cubicBezTo>
                    <a:cubicBezTo>
                      <a:pt x="150" y="289"/>
                      <a:pt x="151" y="290"/>
                      <a:pt x="151" y="291"/>
                    </a:cubicBezTo>
                    <a:cubicBezTo>
                      <a:pt x="151" y="292"/>
                      <a:pt x="151" y="293"/>
                      <a:pt x="151" y="294"/>
                    </a:cubicBezTo>
                    <a:cubicBezTo>
                      <a:pt x="151" y="382"/>
                      <a:pt x="151" y="469"/>
                      <a:pt x="151" y="557"/>
                    </a:cubicBezTo>
                    <a:cubicBezTo>
                      <a:pt x="151" y="557"/>
                      <a:pt x="151" y="557"/>
                      <a:pt x="151" y="557"/>
                    </a:cubicBezTo>
                    <a:cubicBezTo>
                      <a:pt x="151" y="558"/>
                      <a:pt x="151" y="558"/>
                      <a:pt x="151" y="558"/>
                    </a:cubicBezTo>
                    <a:cubicBezTo>
                      <a:pt x="151" y="558"/>
                      <a:pt x="151" y="558"/>
                      <a:pt x="151" y="558"/>
                    </a:cubicBezTo>
                    <a:cubicBezTo>
                      <a:pt x="151" y="564"/>
                      <a:pt x="153" y="569"/>
                      <a:pt x="155" y="574"/>
                    </a:cubicBezTo>
                    <a:cubicBezTo>
                      <a:pt x="159" y="581"/>
                      <a:pt x="165" y="587"/>
                      <a:pt x="173" y="590"/>
                    </a:cubicBezTo>
                    <a:cubicBezTo>
                      <a:pt x="179" y="592"/>
                      <a:pt x="179" y="592"/>
                      <a:pt x="179" y="592"/>
                    </a:cubicBezTo>
                    <a:cubicBezTo>
                      <a:pt x="182" y="593"/>
                      <a:pt x="184" y="593"/>
                      <a:pt x="187" y="593"/>
                    </a:cubicBezTo>
                    <a:cubicBezTo>
                      <a:pt x="199" y="593"/>
                      <a:pt x="211" y="587"/>
                      <a:pt x="217" y="576"/>
                    </a:cubicBezTo>
                    <a:cubicBezTo>
                      <a:pt x="217" y="576"/>
                      <a:pt x="218" y="575"/>
                      <a:pt x="218" y="575"/>
                    </a:cubicBezTo>
                    <a:cubicBezTo>
                      <a:pt x="218" y="574"/>
                      <a:pt x="218" y="574"/>
                      <a:pt x="219" y="574"/>
                    </a:cubicBezTo>
                    <a:cubicBezTo>
                      <a:pt x="219" y="573"/>
                      <a:pt x="219" y="573"/>
                      <a:pt x="220" y="572"/>
                    </a:cubicBezTo>
                    <a:cubicBezTo>
                      <a:pt x="220" y="571"/>
                      <a:pt x="220" y="571"/>
                      <a:pt x="220" y="571"/>
                    </a:cubicBezTo>
                    <a:cubicBezTo>
                      <a:pt x="220" y="570"/>
                      <a:pt x="220" y="570"/>
                      <a:pt x="220" y="569"/>
                    </a:cubicBezTo>
                    <a:cubicBezTo>
                      <a:pt x="222" y="566"/>
                      <a:pt x="223" y="562"/>
                      <a:pt x="223" y="557"/>
                    </a:cubicBezTo>
                    <a:cubicBezTo>
                      <a:pt x="223" y="557"/>
                      <a:pt x="223" y="557"/>
                      <a:pt x="223" y="556"/>
                    </a:cubicBezTo>
                    <a:cubicBezTo>
                      <a:pt x="223" y="556"/>
                      <a:pt x="223" y="556"/>
                      <a:pt x="223" y="556"/>
                    </a:cubicBezTo>
                    <a:cubicBezTo>
                      <a:pt x="223" y="480"/>
                      <a:pt x="223" y="403"/>
                      <a:pt x="223" y="327"/>
                    </a:cubicBezTo>
                    <a:cubicBezTo>
                      <a:pt x="223" y="250"/>
                      <a:pt x="223" y="174"/>
                      <a:pt x="223" y="98"/>
                    </a:cubicBezTo>
                    <a:cubicBezTo>
                      <a:pt x="223" y="96"/>
                      <a:pt x="223" y="95"/>
                      <a:pt x="225" y="95"/>
                    </a:cubicBezTo>
                    <a:cubicBezTo>
                      <a:pt x="228" y="95"/>
                      <a:pt x="230" y="95"/>
                      <a:pt x="233" y="95"/>
                    </a:cubicBezTo>
                    <a:cubicBezTo>
                      <a:pt x="236" y="95"/>
                      <a:pt x="236" y="95"/>
                      <a:pt x="236" y="98"/>
                    </a:cubicBezTo>
                    <a:cubicBezTo>
                      <a:pt x="236" y="110"/>
                      <a:pt x="236" y="121"/>
                      <a:pt x="236" y="133"/>
                    </a:cubicBezTo>
                    <a:cubicBezTo>
                      <a:pt x="236" y="175"/>
                      <a:pt x="236" y="218"/>
                      <a:pt x="236" y="261"/>
                    </a:cubicBezTo>
                    <a:cubicBezTo>
                      <a:pt x="236" y="276"/>
                      <a:pt x="249" y="288"/>
                      <a:pt x="263" y="287"/>
                    </a:cubicBezTo>
                    <a:cubicBezTo>
                      <a:pt x="273" y="287"/>
                      <a:pt x="281" y="283"/>
                      <a:pt x="286" y="273"/>
                    </a:cubicBezTo>
                    <a:cubicBezTo>
                      <a:pt x="288" y="269"/>
                      <a:pt x="289" y="265"/>
                      <a:pt x="289" y="261"/>
                    </a:cubicBezTo>
                    <a:cubicBezTo>
                      <a:pt x="289" y="198"/>
                      <a:pt x="289" y="136"/>
                      <a:pt x="289" y="74"/>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8" name="Group 27">
              <a:extLst>
                <a:ext uri="{FF2B5EF4-FFF2-40B4-BE49-F238E27FC236}">
                  <a16:creationId xmlns:lc="http://schemas.openxmlformats.org/drawingml/2006/lockedCanvas" xmlns:a16="http://schemas.microsoft.com/office/drawing/2014/main" xmlns="" id="{63D0926B-28DC-4AEB-ABF6-CFFEF252E61E}"/>
                </a:ext>
              </a:extLst>
            </p:cNvPr>
            <p:cNvGrpSpPr/>
            <p:nvPr/>
          </p:nvGrpSpPr>
          <p:grpSpPr>
            <a:xfrm>
              <a:off x="3842221" y="2017590"/>
              <a:ext cx="2812096" cy="2824402"/>
              <a:chOff x="1060021" y="1473417"/>
              <a:chExt cx="4479725" cy="4499333"/>
            </a:xfrm>
            <a:solidFill>
              <a:schemeClr val="accent2"/>
            </a:solidFill>
          </p:grpSpPr>
          <p:sp>
            <p:nvSpPr>
              <p:cNvPr id="29" name="Freeform 28">
                <a:extLst>
                  <a:ext uri="{FF2B5EF4-FFF2-40B4-BE49-F238E27FC236}">
                    <a16:creationId xmlns:lc="http://schemas.openxmlformats.org/drawingml/2006/lockedCanvas" xmlns:a16="http://schemas.microsoft.com/office/drawing/2014/main" xmlns="" id="{552B9DE1-6225-4197-905A-B9BF59534BDB}"/>
                  </a:ext>
                </a:extLst>
              </p:cNvPr>
              <p:cNvSpPr>
                <a:spLocks/>
              </p:cNvSpPr>
              <p:nvPr/>
            </p:nvSpPr>
            <p:spPr bwMode="auto">
              <a:xfrm>
                <a:off x="1880026" y="2059900"/>
                <a:ext cx="1474227" cy="461699"/>
              </a:xfrm>
              <a:custGeom>
                <a:avLst/>
                <a:gdLst>
                  <a:gd name="T0" fmla="*/ 206 w 426"/>
                  <a:gd name="T1" fmla="*/ 0 h 132"/>
                  <a:gd name="T2" fmla="*/ 403 w 426"/>
                  <a:gd name="T3" fmla="*/ 73 h 132"/>
                  <a:gd name="T4" fmla="*/ 413 w 426"/>
                  <a:gd name="T5" fmla="*/ 83 h 132"/>
                  <a:gd name="T6" fmla="*/ 414 w 426"/>
                  <a:gd name="T7" fmla="*/ 120 h 132"/>
                  <a:gd name="T8" fmla="*/ 376 w 426"/>
                  <a:gd name="T9" fmla="*/ 121 h 132"/>
                  <a:gd name="T10" fmla="*/ 307 w 426"/>
                  <a:gd name="T11" fmla="*/ 75 h 132"/>
                  <a:gd name="T12" fmla="*/ 60 w 426"/>
                  <a:gd name="T13" fmla="*/ 114 h 132"/>
                  <a:gd name="T14" fmla="*/ 52 w 426"/>
                  <a:gd name="T15" fmla="*/ 121 h 132"/>
                  <a:gd name="T16" fmla="*/ 13 w 426"/>
                  <a:gd name="T17" fmla="*/ 120 h 132"/>
                  <a:gd name="T18" fmla="*/ 15 w 426"/>
                  <a:gd name="T19" fmla="*/ 82 h 132"/>
                  <a:gd name="T20" fmla="*/ 152 w 426"/>
                  <a:gd name="T21" fmla="*/ 8 h 132"/>
                  <a:gd name="T22" fmla="*/ 206 w 426"/>
                  <a:gd name="T23"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6" h="132">
                    <a:moveTo>
                      <a:pt x="206" y="0"/>
                    </a:moveTo>
                    <a:cubicBezTo>
                      <a:pt x="285" y="3"/>
                      <a:pt x="350" y="24"/>
                      <a:pt x="403" y="73"/>
                    </a:cubicBezTo>
                    <a:cubicBezTo>
                      <a:pt x="407" y="76"/>
                      <a:pt x="410" y="79"/>
                      <a:pt x="413" y="83"/>
                    </a:cubicBezTo>
                    <a:cubicBezTo>
                      <a:pt x="424" y="95"/>
                      <a:pt x="426" y="108"/>
                      <a:pt x="414" y="120"/>
                    </a:cubicBezTo>
                    <a:cubicBezTo>
                      <a:pt x="402" y="132"/>
                      <a:pt x="390" y="131"/>
                      <a:pt x="376" y="121"/>
                    </a:cubicBezTo>
                    <a:cubicBezTo>
                      <a:pt x="354" y="105"/>
                      <a:pt x="332" y="86"/>
                      <a:pt x="307" y="75"/>
                    </a:cubicBezTo>
                    <a:cubicBezTo>
                      <a:pt x="217" y="36"/>
                      <a:pt x="134" y="51"/>
                      <a:pt x="60" y="114"/>
                    </a:cubicBezTo>
                    <a:cubicBezTo>
                      <a:pt x="57" y="116"/>
                      <a:pt x="55" y="119"/>
                      <a:pt x="52" y="121"/>
                    </a:cubicBezTo>
                    <a:cubicBezTo>
                      <a:pt x="39" y="132"/>
                      <a:pt x="25" y="132"/>
                      <a:pt x="13" y="120"/>
                    </a:cubicBezTo>
                    <a:cubicBezTo>
                      <a:pt x="0" y="107"/>
                      <a:pt x="3" y="93"/>
                      <a:pt x="15" y="82"/>
                    </a:cubicBezTo>
                    <a:cubicBezTo>
                      <a:pt x="53" y="43"/>
                      <a:pt x="100" y="19"/>
                      <a:pt x="152" y="8"/>
                    </a:cubicBezTo>
                    <a:cubicBezTo>
                      <a:pt x="172" y="4"/>
                      <a:pt x="193" y="2"/>
                      <a:pt x="206" y="0"/>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lc="http://schemas.openxmlformats.org/drawingml/2006/lockedCanvas" xmlns:a16="http://schemas.microsoft.com/office/drawing/2014/main" xmlns="" id="{82A5E63B-01FF-41D8-9BDC-B795550287D4}"/>
                  </a:ext>
                </a:extLst>
              </p:cNvPr>
              <p:cNvSpPr>
                <a:spLocks noEditPoints="1"/>
              </p:cNvSpPr>
              <p:nvPr/>
            </p:nvSpPr>
            <p:spPr bwMode="auto">
              <a:xfrm>
                <a:off x="1060021" y="1473417"/>
                <a:ext cx="4479725" cy="4499333"/>
              </a:xfrm>
              <a:custGeom>
                <a:avLst/>
                <a:gdLst>
                  <a:gd name="T0" fmla="*/ 1257 w 1295"/>
                  <a:gd name="T1" fmla="*/ 1098 h 1289"/>
                  <a:gd name="T2" fmla="*/ 1123 w 1295"/>
                  <a:gd name="T3" fmla="*/ 981 h 1289"/>
                  <a:gd name="T4" fmla="*/ 895 w 1295"/>
                  <a:gd name="T5" fmla="*/ 781 h 1289"/>
                  <a:gd name="T6" fmla="*/ 872 w 1295"/>
                  <a:gd name="T7" fmla="*/ 773 h 1289"/>
                  <a:gd name="T8" fmla="*/ 816 w 1295"/>
                  <a:gd name="T9" fmla="*/ 752 h 1289"/>
                  <a:gd name="T10" fmla="*/ 814 w 1295"/>
                  <a:gd name="T11" fmla="*/ 722 h 1289"/>
                  <a:gd name="T12" fmla="*/ 825 w 1295"/>
                  <a:gd name="T13" fmla="*/ 706 h 1289"/>
                  <a:gd name="T14" fmla="*/ 903 w 1295"/>
                  <a:gd name="T15" fmla="*/ 452 h 1289"/>
                  <a:gd name="T16" fmla="*/ 452 w 1295"/>
                  <a:gd name="T17" fmla="*/ 0 h 1289"/>
                  <a:gd name="T18" fmla="*/ 0 w 1295"/>
                  <a:gd name="T19" fmla="*/ 452 h 1289"/>
                  <a:gd name="T20" fmla="*/ 452 w 1295"/>
                  <a:gd name="T21" fmla="*/ 903 h 1289"/>
                  <a:gd name="T22" fmla="*/ 697 w 1295"/>
                  <a:gd name="T23" fmla="*/ 831 h 1289"/>
                  <a:gd name="T24" fmla="*/ 704 w 1295"/>
                  <a:gd name="T25" fmla="*/ 826 h 1289"/>
                  <a:gd name="T26" fmla="*/ 705 w 1295"/>
                  <a:gd name="T27" fmla="*/ 826 h 1289"/>
                  <a:gd name="T28" fmla="*/ 714 w 1295"/>
                  <a:gd name="T29" fmla="*/ 819 h 1289"/>
                  <a:gd name="T30" fmla="*/ 757 w 1295"/>
                  <a:gd name="T31" fmla="*/ 822 h 1289"/>
                  <a:gd name="T32" fmla="*/ 774 w 1295"/>
                  <a:gd name="T33" fmla="*/ 869 h 1289"/>
                  <a:gd name="T34" fmla="*/ 786 w 1295"/>
                  <a:gd name="T35" fmla="*/ 900 h 1289"/>
                  <a:gd name="T36" fmla="*/ 1109 w 1295"/>
                  <a:gd name="T37" fmla="*/ 1268 h 1289"/>
                  <a:gd name="T38" fmla="*/ 1159 w 1295"/>
                  <a:gd name="T39" fmla="*/ 1284 h 1289"/>
                  <a:gd name="T40" fmla="*/ 1278 w 1295"/>
                  <a:gd name="T41" fmla="*/ 1181 h 1289"/>
                  <a:gd name="T42" fmla="*/ 1257 w 1295"/>
                  <a:gd name="T43" fmla="*/ 1098 h 1289"/>
                  <a:gd name="T44" fmla="*/ 90 w 1295"/>
                  <a:gd name="T45" fmla="*/ 452 h 1289"/>
                  <a:gd name="T46" fmla="*/ 452 w 1295"/>
                  <a:gd name="T47" fmla="*/ 90 h 1289"/>
                  <a:gd name="T48" fmla="*/ 813 w 1295"/>
                  <a:gd name="T49" fmla="*/ 452 h 1289"/>
                  <a:gd name="T50" fmla="*/ 452 w 1295"/>
                  <a:gd name="T51" fmla="*/ 813 h 1289"/>
                  <a:gd name="T52" fmla="*/ 90 w 1295"/>
                  <a:gd name="T53" fmla="*/ 452 h 1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95" h="1289">
                    <a:moveTo>
                      <a:pt x="1257" y="1098"/>
                    </a:moveTo>
                    <a:cubicBezTo>
                      <a:pt x="1212" y="1059"/>
                      <a:pt x="1168" y="1020"/>
                      <a:pt x="1123" y="981"/>
                    </a:cubicBezTo>
                    <a:cubicBezTo>
                      <a:pt x="1047" y="914"/>
                      <a:pt x="971" y="847"/>
                      <a:pt x="895" y="781"/>
                    </a:cubicBezTo>
                    <a:cubicBezTo>
                      <a:pt x="889" y="776"/>
                      <a:pt x="878" y="770"/>
                      <a:pt x="872" y="773"/>
                    </a:cubicBezTo>
                    <a:cubicBezTo>
                      <a:pt x="846" y="783"/>
                      <a:pt x="832" y="768"/>
                      <a:pt x="816" y="752"/>
                    </a:cubicBezTo>
                    <a:cubicBezTo>
                      <a:pt x="805" y="741"/>
                      <a:pt x="805" y="734"/>
                      <a:pt x="814" y="722"/>
                    </a:cubicBezTo>
                    <a:cubicBezTo>
                      <a:pt x="817" y="717"/>
                      <a:pt x="821" y="712"/>
                      <a:pt x="825" y="706"/>
                    </a:cubicBezTo>
                    <a:cubicBezTo>
                      <a:pt x="874" y="634"/>
                      <a:pt x="903" y="546"/>
                      <a:pt x="903" y="452"/>
                    </a:cubicBezTo>
                    <a:cubicBezTo>
                      <a:pt x="903" y="202"/>
                      <a:pt x="701" y="0"/>
                      <a:pt x="452" y="0"/>
                    </a:cubicBezTo>
                    <a:cubicBezTo>
                      <a:pt x="202" y="0"/>
                      <a:pt x="0" y="202"/>
                      <a:pt x="0" y="452"/>
                    </a:cubicBezTo>
                    <a:cubicBezTo>
                      <a:pt x="0" y="701"/>
                      <a:pt x="202" y="903"/>
                      <a:pt x="452" y="903"/>
                    </a:cubicBezTo>
                    <a:cubicBezTo>
                      <a:pt x="542" y="903"/>
                      <a:pt x="626" y="877"/>
                      <a:pt x="697" y="831"/>
                    </a:cubicBezTo>
                    <a:cubicBezTo>
                      <a:pt x="699" y="829"/>
                      <a:pt x="702" y="828"/>
                      <a:pt x="704" y="826"/>
                    </a:cubicBezTo>
                    <a:cubicBezTo>
                      <a:pt x="704" y="826"/>
                      <a:pt x="704" y="826"/>
                      <a:pt x="705" y="826"/>
                    </a:cubicBezTo>
                    <a:cubicBezTo>
                      <a:pt x="708" y="824"/>
                      <a:pt x="711" y="822"/>
                      <a:pt x="714" y="819"/>
                    </a:cubicBezTo>
                    <a:cubicBezTo>
                      <a:pt x="732" y="807"/>
                      <a:pt x="742" y="805"/>
                      <a:pt x="757" y="822"/>
                    </a:cubicBezTo>
                    <a:cubicBezTo>
                      <a:pt x="769" y="836"/>
                      <a:pt x="781" y="847"/>
                      <a:pt x="774" y="869"/>
                    </a:cubicBezTo>
                    <a:cubicBezTo>
                      <a:pt x="771" y="877"/>
                      <a:pt x="779" y="892"/>
                      <a:pt x="786" y="900"/>
                    </a:cubicBezTo>
                    <a:cubicBezTo>
                      <a:pt x="893" y="1023"/>
                      <a:pt x="1001" y="1146"/>
                      <a:pt x="1109" y="1268"/>
                    </a:cubicBezTo>
                    <a:cubicBezTo>
                      <a:pt x="1122" y="1284"/>
                      <a:pt x="1139" y="1289"/>
                      <a:pt x="1159" y="1284"/>
                    </a:cubicBezTo>
                    <a:cubicBezTo>
                      <a:pt x="1216" y="1270"/>
                      <a:pt x="1256" y="1234"/>
                      <a:pt x="1278" y="1181"/>
                    </a:cubicBezTo>
                    <a:cubicBezTo>
                      <a:pt x="1295" y="1141"/>
                      <a:pt x="1290" y="1127"/>
                      <a:pt x="1257" y="1098"/>
                    </a:cubicBezTo>
                    <a:close/>
                    <a:moveTo>
                      <a:pt x="90" y="452"/>
                    </a:moveTo>
                    <a:cubicBezTo>
                      <a:pt x="90" y="252"/>
                      <a:pt x="252" y="90"/>
                      <a:pt x="452" y="90"/>
                    </a:cubicBezTo>
                    <a:cubicBezTo>
                      <a:pt x="651" y="90"/>
                      <a:pt x="813" y="252"/>
                      <a:pt x="813" y="452"/>
                    </a:cubicBezTo>
                    <a:cubicBezTo>
                      <a:pt x="813" y="651"/>
                      <a:pt x="651" y="813"/>
                      <a:pt x="452" y="813"/>
                    </a:cubicBezTo>
                    <a:cubicBezTo>
                      <a:pt x="252" y="813"/>
                      <a:pt x="90" y="651"/>
                      <a:pt x="90" y="452"/>
                    </a:cubicBez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grpSp>
        <p:nvGrpSpPr>
          <p:cNvPr id="46" name="Group 45"/>
          <p:cNvGrpSpPr/>
          <p:nvPr/>
        </p:nvGrpSpPr>
        <p:grpSpPr>
          <a:xfrm>
            <a:off x="8496179" y="566306"/>
            <a:ext cx="1478432" cy="966175"/>
            <a:chOff x="2708540" y="1036699"/>
            <a:chExt cx="6773334" cy="4786191"/>
          </a:xfrm>
        </p:grpSpPr>
        <p:sp>
          <p:nvSpPr>
            <p:cNvPr id="48" name="Rectangle: Rounded Corners 2">
              <a:extLst>
                <a:ext uri="{FF2B5EF4-FFF2-40B4-BE49-F238E27FC236}">
                  <a16:creationId xmlns:lc="http://schemas.openxmlformats.org/drawingml/2006/lockedCanvas" xmlns:a16="http://schemas.microsoft.com/office/drawing/2014/main" xmlns="" id="{F638FD07-7EFA-4772-8102-4764FD5F013D}"/>
                </a:ext>
              </a:extLst>
            </p:cNvPr>
            <p:cNvSpPr/>
            <p:nvPr/>
          </p:nvSpPr>
          <p:spPr>
            <a:xfrm>
              <a:off x="2708540" y="3926356"/>
              <a:ext cx="6773334" cy="1896534"/>
            </a:xfrm>
            <a:prstGeom prst="roundRect">
              <a:avLst/>
            </a:prstGeom>
            <a:noFill/>
            <a:ln w="190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9" name="Freeform 48">
              <a:extLst>
                <a:ext uri="{FF2B5EF4-FFF2-40B4-BE49-F238E27FC236}">
                  <a16:creationId xmlns:lc="http://schemas.openxmlformats.org/drawingml/2006/lockedCanvas" xmlns:a16="http://schemas.microsoft.com/office/drawing/2014/main" xmlns="" id="{7BB34041-D463-4346-AC49-2A6335FB4678}"/>
                </a:ext>
              </a:extLst>
            </p:cNvPr>
            <p:cNvSpPr>
              <a:spLocks noEditPoints="1"/>
            </p:cNvSpPr>
            <p:nvPr/>
          </p:nvSpPr>
          <p:spPr bwMode="auto">
            <a:xfrm>
              <a:off x="5004735" y="1036699"/>
              <a:ext cx="1972282" cy="2400760"/>
            </a:xfrm>
            <a:custGeom>
              <a:avLst/>
              <a:gdLst>
                <a:gd name="T0" fmla="*/ 52 w 465"/>
                <a:gd name="T1" fmla="*/ 251 h 565"/>
                <a:gd name="T2" fmla="*/ 52 w 465"/>
                <a:gd name="T3" fmla="*/ 245 h 565"/>
                <a:gd name="T4" fmla="*/ 52 w 465"/>
                <a:gd name="T5" fmla="*/ 183 h 565"/>
                <a:gd name="T6" fmla="*/ 59 w 465"/>
                <a:gd name="T7" fmla="*/ 132 h 565"/>
                <a:gd name="T8" fmla="*/ 112 w 465"/>
                <a:gd name="T9" fmla="*/ 47 h 565"/>
                <a:gd name="T10" fmla="*/ 192 w 465"/>
                <a:gd name="T11" fmla="*/ 6 h 565"/>
                <a:gd name="T12" fmla="*/ 269 w 465"/>
                <a:gd name="T13" fmla="*/ 5 h 565"/>
                <a:gd name="T14" fmla="*/ 389 w 465"/>
                <a:gd name="T15" fmla="*/ 93 h 565"/>
                <a:gd name="T16" fmla="*/ 413 w 465"/>
                <a:gd name="T17" fmla="*/ 182 h 565"/>
                <a:gd name="T18" fmla="*/ 413 w 465"/>
                <a:gd name="T19" fmla="*/ 246 h 565"/>
                <a:gd name="T20" fmla="*/ 418 w 465"/>
                <a:gd name="T21" fmla="*/ 251 h 565"/>
                <a:gd name="T22" fmla="*/ 439 w 465"/>
                <a:gd name="T23" fmla="*/ 253 h 565"/>
                <a:gd name="T24" fmla="*/ 465 w 465"/>
                <a:gd name="T25" fmla="*/ 285 h 565"/>
                <a:gd name="T26" fmla="*/ 465 w 465"/>
                <a:gd name="T27" fmla="*/ 300 h 565"/>
                <a:gd name="T28" fmla="*/ 465 w 465"/>
                <a:gd name="T29" fmla="*/ 527 h 565"/>
                <a:gd name="T30" fmla="*/ 447 w 465"/>
                <a:gd name="T31" fmla="*/ 560 h 565"/>
                <a:gd name="T32" fmla="*/ 427 w 465"/>
                <a:gd name="T33" fmla="*/ 565 h 565"/>
                <a:gd name="T34" fmla="*/ 184 w 465"/>
                <a:gd name="T35" fmla="*/ 565 h 565"/>
                <a:gd name="T36" fmla="*/ 37 w 465"/>
                <a:gd name="T37" fmla="*/ 565 h 565"/>
                <a:gd name="T38" fmla="*/ 1 w 465"/>
                <a:gd name="T39" fmla="*/ 538 h 565"/>
                <a:gd name="T40" fmla="*/ 0 w 465"/>
                <a:gd name="T41" fmla="*/ 530 h 565"/>
                <a:gd name="T42" fmla="*/ 0 w 465"/>
                <a:gd name="T43" fmla="*/ 286 h 565"/>
                <a:gd name="T44" fmla="*/ 32 w 465"/>
                <a:gd name="T45" fmla="*/ 252 h 565"/>
                <a:gd name="T46" fmla="*/ 52 w 465"/>
                <a:gd name="T47" fmla="*/ 251 h 565"/>
                <a:gd name="T48" fmla="*/ 354 w 465"/>
                <a:gd name="T49" fmla="*/ 251 h 565"/>
                <a:gd name="T50" fmla="*/ 355 w 465"/>
                <a:gd name="T51" fmla="*/ 247 h 565"/>
                <a:gd name="T52" fmla="*/ 355 w 465"/>
                <a:gd name="T53" fmla="*/ 178 h 565"/>
                <a:gd name="T54" fmla="*/ 342 w 465"/>
                <a:gd name="T55" fmla="*/ 127 h 565"/>
                <a:gd name="T56" fmla="*/ 243 w 465"/>
                <a:gd name="T57" fmla="*/ 60 h 565"/>
                <a:gd name="T58" fmla="*/ 177 w 465"/>
                <a:gd name="T59" fmla="*/ 72 h 565"/>
                <a:gd name="T60" fmla="*/ 110 w 465"/>
                <a:gd name="T61" fmla="*/ 183 h 565"/>
                <a:gd name="T62" fmla="*/ 110 w 465"/>
                <a:gd name="T63" fmla="*/ 244 h 565"/>
                <a:gd name="T64" fmla="*/ 116 w 465"/>
                <a:gd name="T65" fmla="*/ 251 h 565"/>
                <a:gd name="T66" fmla="*/ 345 w 465"/>
                <a:gd name="T67" fmla="*/ 251 h 565"/>
                <a:gd name="T68" fmla="*/ 354 w 465"/>
                <a:gd name="T69" fmla="*/ 251 h 565"/>
                <a:gd name="T70" fmla="*/ 232 w 465"/>
                <a:gd name="T71" fmla="*/ 479 h 565"/>
                <a:gd name="T72" fmla="*/ 238 w 465"/>
                <a:gd name="T73" fmla="*/ 479 h 565"/>
                <a:gd name="T74" fmla="*/ 254 w 465"/>
                <a:gd name="T75" fmla="*/ 463 h 565"/>
                <a:gd name="T76" fmla="*/ 251 w 465"/>
                <a:gd name="T77" fmla="*/ 417 h 565"/>
                <a:gd name="T78" fmla="*/ 259 w 465"/>
                <a:gd name="T79" fmla="*/ 397 h 565"/>
                <a:gd name="T80" fmla="*/ 267 w 465"/>
                <a:gd name="T81" fmla="*/ 347 h 565"/>
                <a:gd name="T82" fmla="*/ 221 w 465"/>
                <a:gd name="T83" fmla="*/ 328 h 565"/>
                <a:gd name="T84" fmla="*/ 193 w 465"/>
                <a:gd name="T85" fmla="*/ 358 h 565"/>
                <a:gd name="T86" fmla="*/ 206 w 465"/>
                <a:gd name="T87" fmla="*/ 397 h 565"/>
                <a:gd name="T88" fmla="*/ 213 w 465"/>
                <a:gd name="T89" fmla="*/ 414 h 565"/>
                <a:gd name="T90" fmla="*/ 211 w 465"/>
                <a:gd name="T91" fmla="*/ 461 h 565"/>
                <a:gd name="T92" fmla="*/ 227 w 465"/>
                <a:gd name="T93" fmla="*/ 479 h 565"/>
                <a:gd name="T94" fmla="*/ 232 w 465"/>
                <a:gd name="T95" fmla="*/ 479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65" h="565">
                  <a:moveTo>
                    <a:pt x="52" y="251"/>
                  </a:moveTo>
                  <a:cubicBezTo>
                    <a:pt x="52" y="249"/>
                    <a:pt x="52" y="247"/>
                    <a:pt x="52" y="245"/>
                  </a:cubicBezTo>
                  <a:cubicBezTo>
                    <a:pt x="52" y="224"/>
                    <a:pt x="52" y="204"/>
                    <a:pt x="52" y="183"/>
                  </a:cubicBezTo>
                  <a:cubicBezTo>
                    <a:pt x="52" y="165"/>
                    <a:pt x="55" y="149"/>
                    <a:pt x="59" y="132"/>
                  </a:cubicBezTo>
                  <a:cubicBezTo>
                    <a:pt x="68" y="98"/>
                    <a:pt x="87" y="70"/>
                    <a:pt x="112" y="47"/>
                  </a:cubicBezTo>
                  <a:cubicBezTo>
                    <a:pt x="135" y="26"/>
                    <a:pt x="162" y="13"/>
                    <a:pt x="192" y="6"/>
                  </a:cubicBezTo>
                  <a:cubicBezTo>
                    <a:pt x="217" y="0"/>
                    <a:pt x="243" y="0"/>
                    <a:pt x="269" y="5"/>
                  </a:cubicBezTo>
                  <a:cubicBezTo>
                    <a:pt x="322" y="17"/>
                    <a:pt x="362" y="46"/>
                    <a:pt x="389" y="93"/>
                  </a:cubicBezTo>
                  <a:cubicBezTo>
                    <a:pt x="405" y="120"/>
                    <a:pt x="413" y="150"/>
                    <a:pt x="413" y="182"/>
                  </a:cubicBezTo>
                  <a:cubicBezTo>
                    <a:pt x="413" y="203"/>
                    <a:pt x="413" y="225"/>
                    <a:pt x="413" y="246"/>
                  </a:cubicBezTo>
                  <a:cubicBezTo>
                    <a:pt x="413" y="250"/>
                    <a:pt x="414" y="251"/>
                    <a:pt x="418" y="251"/>
                  </a:cubicBezTo>
                  <a:cubicBezTo>
                    <a:pt x="425" y="251"/>
                    <a:pt x="432" y="251"/>
                    <a:pt x="439" y="253"/>
                  </a:cubicBezTo>
                  <a:cubicBezTo>
                    <a:pt x="454" y="256"/>
                    <a:pt x="464" y="270"/>
                    <a:pt x="465" y="285"/>
                  </a:cubicBezTo>
                  <a:cubicBezTo>
                    <a:pt x="465" y="290"/>
                    <a:pt x="465" y="295"/>
                    <a:pt x="465" y="300"/>
                  </a:cubicBezTo>
                  <a:cubicBezTo>
                    <a:pt x="465" y="376"/>
                    <a:pt x="465" y="451"/>
                    <a:pt x="465" y="527"/>
                  </a:cubicBezTo>
                  <a:cubicBezTo>
                    <a:pt x="465" y="541"/>
                    <a:pt x="460" y="552"/>
                    <a:pt x="447" y="560"/>
                  </a:cubicBezTo>
                  <a:cubicBezTo>
                    <a:pt x="441" y="564"/>
                    <a:pt x="434" y="565"/>
                    <a:pt x="427" y="565"/>
                  </a:cubicBezTo>
                  <a:cubicBezTo>
                    <a:pt x="346" y="565"/>
                    <a:pt x="265" y="565"/>
                    <a:pt x="184" y="565"/>
                  </a:cubicBezTo>
                  <a:cubicBezTo>
                    <a:pt x="135" y="565"/>
                    <a:pt x="86" y="564"/>
                    <a:pt x="37" y="565"/>
                  </a:cubicBezTo>
                  <a:cubicBezTo>
                    <a:pt x="19" y="565"/>
                    <a:pt x="5" y="553"/>
                    <a:pt x="1" y="538"/>
                  </a:cubicBezTo>
                  <a:cubicBezTo>
                    <a:pt x="0" y="536"/>
                    <a:pt x="0" y="533"/>
                    <a:pt x="0" y="530"/>
                  </a:cubicBezTo>
                  <a:cubicBezTo>
                    <a:pt x="0" y="449"/>
                    <a:pt x="0" y="367"/>
                    <a:pt x="0" y="286"/>
                  </a:cubicBezTo>
                  <a:cubicBezTo>
                    <a:pt x="0" y="268"/>
                    <a:pt x="14" y="253"/>
                    <a:pt x="32" y="252"/>
                  </a:cubicBezTo>
                  <a:cubicBezTo>
                    <a:pt x="38" y="251"/>
                    <a:pt x="45" y="251"/>
                    <a:pt x="52" y="251"/>
                  </a:cubicBezTo>
                  <a:close/>
                  <a:moveTo>
                    <a:pt x="354" y="251"/>
                  </a:moveTo>
                  <a:cubicBezTo>
                    <a:pt x="355" y="250"/>
                    <a:pt x="355" y="248"/>
                    <a:pt x="355" y="247"/>
                  </a:cubicBezTo>
                  <a:cubicBezTo>
                    <a:pt x="355" y="224"/>
                    <a:pt x="355" y="201"/>
                    <a:pt x="355" y="178"/>
                  </a:cubicBezTo>
                  <a:cubicBezTo>
                    <a:pt x="355" y="160"/>
                    <a:pt x="351" y="143"/>
                    <a:pt x="342" y="127"/>
                  </a:cubicBezTo>
                  <a:cubicBezTo>
                    <a:pt x="321" y="87"/>
                    <a:pt x="288" y="64"/>
                    <a:pt x="243" y="60"/>
                  </a:cubicBezTo>
                  <a:cubicBezTo>
                    <a:pt x="220" y="57"/>
                    <a:pt x="197" y="61"/>
                    <a:pt x="177" y="72"/>
                  </a:cubicBezTo>
                  <a:cubicBezTo>
                    <a:pt x="133" y="96"/>
                    <a:pt x="111" y="133"/>
                    <a:pt x="110" y="183"/>
                  </a:cubicBezTo>
                  <a:cubicBezTo>
                    <a:pt x="109" y="203"/>
                    <a:pt x="110" y="224"/>
                    <a:pt x="110" y="244"/>
                  </a:cubicBezTo>
                  <a:cubicBezTo>
                    <a:pt x="110" y="251"/>
                    <a:pt x="110" y="251"/>
                    <a:pt x="116" y="251"/>
                  </a:cubicBezTo>
                  <a:cubicBezTo>
                    <a:pt x="192" y="251"/>
                    <a:pt x="269" y="251"/>
                    <a:pt x="345" y="251"/>
                  </a:cubicBezTo>
                  <a:cubicBezTo>
                    <a:pt x="348" y="251"/>
                    <a:pt x="351" y="251"/>
                    <a:pt x="354" y="251"/>
                  </a:cubicBezTo>
                  <a:close/>
                  <a:moveTo>
                    <a:pt x="232" y="479"/>
                  </a:moveTo>
                  <a:cubicBezTo>
                    <a:pt x="234" y="479"/>
                    <a:pt x="236" y="479"/>
                    <a:pt x="238" y="479"/>
                  </a:cubicBezTo>
                  <a:cubicBezTo>
                    <a:pt x="248" y="479"/>
                    <a:pt x="254" y="473"/>
                    <a:pt x="254" y="463"/>
                  </a:cubicBezTo>
                  <a:cubicBezTo>
                    <a:pt x="253" y="447"/>
                    <a:pt x="253" y="432"/>
                    <a:pt x="251" y="417"/>
                  </a:cubicBezTo>
                  <a:cubicBezTo>
                    <a:pt x="251" y="409"/>
                    <a:pt x="253" y="402"/>
                    <a:pt x="259" y="397"/>
                  </a:cubicBezTo>
                  <a:cubicBezTo>
                    <a:pt x="273" y="384"/>
                    <a:pt x="277" y="364"/>
                    <a:pt x="267" y="347"/>
                  </a:cubicBezTo>
                  <a:cubicBezTo>
                    <a:pt x="259" y="331"/>
                    <a:pt x="239" y="323"/>
                    <a:pt x="221" y="328"/>
                  </a:cubicBezTo>
                  <a:cubicBezTo>
                    <a:pt x="207" y="333"/>
                    <a:pt x="197" y="343"/>
                    <a:pt x="193" y="358"/>
                  </a:cubicBezTo>
                  <a:cubicBezTo>
                    <a:pt x="190" y="373"/>
                    <a:pt x="194" y="387"/>
                    <a:pt x="206" y="397"/>
                  </a:cubicBezTo>
                  <a:cubicBezTo>
                    <a:pt x="212" y="402"/>
                    <a:pt x="214" y="407"/>
                    <a:pt x="213" y="414"/>
                  </a:cubicBezTo>
                  <a:cubicBezTo>
                    <a:pt x="212" y="430"/>
                    <a:pt x="212" y="446"/>
                    <a:pt x="211" y="461"/>
                  </a:cubicBezTo>
                  <a:cubicBezTo>
                    <a:pt x="210" y="472"/>
                    <a:pt x="217" y="479"/>
                    <a:pt x="227" y="479"/>
                  </a:cubicBezTo>
                  <a:cubicBezTo>
                    <a:pt x="229" y="479"/>
                    <a:pt x="231" y="479"/>
                    <a:pt x="232" y="479"/>
                  </a:cubicBez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50" name="Group 49">
            <a:extLst>
              <a:ext uri="{FF2B5EF4-FFF2-40B4-BE49-F238E27FC236}">
                <a16:creationId xmlns:lc="http://schemas.openxmlformats.org/drawingml/2006/lockedCanvas" xmlns:a16="http://schemas.microsoft.com/office/drawing/2014/main" xmlns="" id="{7EBFED63-E8B2-401D-97A5-45ACCB0F4EA1}"/>
              </a:ext>
            </a:extLst>
          </p:cNvPr>
          <p:cNvGrpSpPr/>
          <p:nvPr/>
        </p:nvGrpSpPr>
        <p:grpSpPr>
          <a:xfrm>
            <a:off x="139555" y="499554"/>
            <a:ext cx="1640289" cy="1683005"/>
            <a:chOff x="7944887" y="741166"/>
            <a:chExt cx="3964000" cy="4800601"/>
          </a:xfrm>
          <a:solidFill>
            <a:schemeClr val="tx2">
              <a:lumMod val="20000"/>
              <a:lumOff val="80000"/>
            </a:schemeClr>
          </a:solidFill>
        </p:grpSpPr>
        <p:sp>
          <p:nvSpPr>
            <p:cNvPr id="51" name="Oval 50">
              <a:extLst>
                <a:ext uri="{FF2B5EF4-FFF2-40B4-BE49-F238E27FC236}">
                  <a16:creationId xmlns:lc="http://schemas.openxmlformats.org/drawingml/2006/lockedCanvas" xmlns:a16="http://schemas.microsoft.com/office/drawing/2014/main" xmlns="" id="{A9CD3989-7D90-49BE-A804-D9EFBB1BC197}"/>
                </a:ext>
              </a:extLst>
            </p:cNvPr>
            <p:cNvSpPr/>
            <p:nvPr/>
          </p:nvSpPr>
          <p:spPr>
            <a:xfrm>
              <a:off x="7944887" y="5109712"/>
              <a:ext cx="3964000" cy="3037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52" name="Freeform 51">
              <a:extLst>
                <a:ext uri="{FF2B5EF4-FFF2-40B4-BE49-F238E27FC236}">
                  <a16:creationId xmlns:lc="http://schemas.openxmlformats.org/drawingml/2006/lockedCanvas" xmlns:a16="http://schemas.microsoft.com/office/drawing/2014/main" xmlns="" id="{27FCE3D7-EF6E-4445-9241-D10894DE51C1}"/>
                </a:ext>
              </a:extLst>
            </p:cNvPr>
            <p:cNvSpPr>
              <a:spLocks noEditPoints="1"/>
            </p:cNvSpPr>
            <p:nvPr/>
          </p:nvSpPr>
          <p:spPr bwMode="auto">
            <a:xfrm>
              <a:off x="8589823" y="741166"/>
              <a:ext cx="2525959" cy="4800601"/>
            </a:xfrm>
            <a:custGeom>
              <a:avLst/>
              <a:gdLst>
                <a:gd name="T0" fmla="*/ 69 w 590"/>
                <a:gd name="T1" fmla="*/ 1055 h 1124"/>
                <a:gd name="T2" fmla="*/ 0 w 590"/>
                <a:gd name="T3" fmla="*/ 1055 h 1124"/>
                <a:gd name="T4" fmla="*/ 0 w 590"/>
                <a:gd name="T5" fmla="*/ 64 h 1124"/>
                <a:gd name="T6" fmla="*/ 11 w 590"/>
                <a:gd name="T7" fmla="*/ 64 h 1124"/>
                <a:gd name="T8" fmla="*/ 173 w 590"/>
                <a:gd name="T9" fmla="*/ 64 h 1124"/>
                <a:gd name="T10" fmla="*/ 183 w 590"/>
                <a:gd name="T11" fmla="*/ 53 h 1124"/>
                <a:gd name="T12" fmla="*/ 183 w 590"/>
                <a:gd name="T13" fmla="*/ 0 h 1124"/>
                <a:gd name="T14" fmla="*/ 217 w 590"/>
                <a:gd name="T15" fmla="*/ 10 h 1124"/>
                <a:gd name="T16" fmla="*/ 376 w 590"/>
                <a:gd name="T17" fmla="*/ 58 h 1124"/>
                <a:gd name="T18" fmla="*/ 464 w 590"/>
                <a:gd name="T19" fmla="*/ 64 h 1124"/>
                <a:gd name="T20" fmla="*/ 590 w 590"/>
                <a:gd name="T21" fmla="*/ 64 h 1124"/>
                <a:gd name="T22" fmla="*/ 590 w 590"/>
                <a:gd name="T23" fmla="*/ 1055 h 1124"/>
                <a:gd name="T24" fmla="*/ 522 w 590"/>
                <a:gd name="T25" fmla="*/ 1055 h 1124"/>
                <a:gd name="T26" fmla="*/ 522 w 590"/>
                <a:gd name="T27" fmla="*/ 1044 h 1124"/>
                <a:gd name="T28" fmla="*/ 521 w 590"/>
                <a:gd name="T29" fmla="*/ 953 h 1124"/>
                <a:gd name="T30" fmla="*/ 516 w 590"/>
                <a:gd name="T31" fmla="*/ 944 h 1124"/>
                <a:gd name="T32" fmla="*/ 511 w 590"/>
                <a:gd name="T33" fmla="*/ 953 h 1124"/>
                <a:gd name="T34" fmla="*/ 511 w 590"/>
                <a:gd name="T35" fmla="*/ 1042 h 1124"/>
                <a:gd name="T36" fmla="*/ 511 w 590"/>
                <a:gd name="T37" fmla="*/ 1055 h 1124"/>
                <a:gd name="T38" fmla="*/ 182 w 590"/>
                <a:gd name="T39" fmla="*/ 1124 h 1124"/>
                <a:gd name="T40" fmla="*/ 182 w 590"/>
                <a:gd name="T41" fmla="*/ 1111 h 1124"/>
                <a:gd name="T42" fmla="*/ 183 w 590"/>
                <a:gd name="T43" fmla="*/ 291 h 1124"/>
                <a:gd name="T44" fmla="*/ 183 w 590"/>
                <a:gd name="T45" fmla="*/ 147 h 1124"/>
                <a:gd name="T46" fmla="*/ 171 w 590"/>
                <a:gd name="T47" fmla="*/ 134 h 1124"/>
                <a:gd name="T48" fmla="*/ 82 w 590"/>
                <a:gd name="T49" fmla="*/ 134 h 1124"/>
                <a:gd name="T50" fmla="*/ 69 w 590"/>
                <a:gd name="T51" fmla="*/ 147 h 1124"/>
                <a:gd name="T52" fmla="*/ 69 w 590"/>
                <a:gd name="T53" fmla="*/ 1040 h 1124"/>
                <a:gd name="T54" fmla="*/ 69 w 590"/>
                <a:gd name="T55" fmla="*/ 1055 h 1124"/>
                <a:gd name="T56" fmla="*/ 511 w 590"/>
                <a:gd name="T57" fmla="*/ 592 h 1124"/>
                <a:gd name="T58" fmla="*/ 511 w 590"/>
                <a:gd name="T59" fmla="*/ 843 h 1124"/>
                <a:gd name="T60" fmla="*/ 516 w 590"/>
                <a:gd name="T61" fmla="*/ 857 h 1124"/>
                <a:gd name="T62" fmla="*/ 521 w 590"/>
                <a:gd name="T63" fmla="*/ 844 h 1124"/>
                <a:gd name="T64" fmla="*/ 521 w 590"/>
                <a:gd name="T65" fmla="*/ 342 h 1124"/>
                <a:gd name="T66" fmla="*/ 516 w 590"/>
                <a:gd name="T67" fmla="*/ 329 h 1124"/>
                <a:gd name="T68" fmla="*/ 511 w 590"/>
                <a:gd name="T69" fmla="*/ 342 h 1124"/>
                <a:gd name="T70" fmla="*/ 511 w 590"/>
                <a:gd name="T71" fmla="*/ 592 h 1124"/>
                <a:gd name="T72" fmla="*/ 321 w 590"/>
                <a:gd name="T73" fmla="*/ 634 h 1124"/>
                <a:gd name="T74" fmla="*/ 317 w 590"/>
                <a:gd name="T75" fmla="*/ 632 h 1124"/>
                <a:gd name="T76" fmla="*/ 240 w 590"/>
                <a:gd name="T77" fmla="*/ 627 h 1124"/>
                <a:gd name="T78" fmla="*/ 225 w 590"/>
                <a:gd name="T79" fmla="*/ 641 h 1124"/>
                <a:gd name="T80" fmla="*/ 242 w 590"/>
                <a:gd name="T81" fmla="*/ 653 h 1124"/>
                <a:gd name="T82" fmla="*/ 281 w 590"/>
                <a:gd name="T83" fmla="*/ 644 h 1124"/>
                <a:gd name="T84" fmla="*/ 321 w 590"/>
                <a:gd name="T85" fmla="*/ 634 h 1124"/>
                <a:gd name="T86" fmla="*/ 521 w 590"/>
                <a:gd name="T87" fmla="*/ 190 h 1124"/>
                <a:gd name="T88" fmla="*/ 521 w 590"/>
                <a:gd name="T89" fmla="*/ 143 h 1124"/>
                <a:gd name="T90" fmla="*/ 517 w 590"/>
                <a:gd name="T91" fmla="*/ 134 h 1124"/>
                <a:gd name="T92" fmla="*/ 511 w 590"/>
                <a:gd name="T93" fmla="*/ 142 h 1124"/>
                <a:gd name="T94" fmla="*/ 511 w 590"/>
                <a:gd name="T95" fmla="*/ 238 h 1124"/>
                <a:gd name="T96" fmla="*/ 516 w 590"/>
                <a:gd name="T97" fmla="*/ 246 h 1124"/>
                <a:gd name="T98" fmla="*/ 521 w 590"/>
                <a:gd name="T99" fmla="*/ 238 h 1124"/>
                <a:gd name="T100" fmla="*/ 521 w 590"/>
                <a:gd name="T101" fmla="*/ 190 h 1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90" h="1124">
                  <a:moveTo>
                    <a:pt x="69" y="1055"/>
                  </a:moveTo>
                  <a:cubicBezTo>
                    <a:pt x="45" y="1055"/>
                    <a:pt x="23" y="1055"/>
                    <a:pt x="0" y="1055"/>
                  </a:cubicBezTo>
                  <a:cubicBezTo>
                    <a:pt x="0" y="725"/>
                    <a:pt x="0" y="395"/>
                    <a:pt x="0" y="64"/>
                  </a:cubicBezTo>
                  <a:cubicBezTo>
                    <a:pt x="3" y="64"/>
                    <a:pt x="7" y="64"/>
                    <a:pt x="11" y="64"/>
                  </a:cubicBezTo>
                  <a:cubicBezTo>
                    <a:pt x="65" y="64"/>
                    <a:pt x="119" y="64"/>
                    <a:pt x="173" y="64"/>
                  </a:cubicBezTo>
                  <a:cubicBezTo>
                    <a:pt x="181" y="64"/>
                    <a:pt x="184" y="61"/>
                    <a:pt x="183" y="53"/>
                  </a:cubicBezTo>
                  <a:cubicBezTo>
                    <a:pt x="183" y="36"/>
                    <a:pt x="183" y="19"/>
                    <a:pt x="183" y="0"/>
                  </a:cubicBezTo>
                  <a:cubicBezTo>
                    <a:pt x="196" y="3"/>
                    <a:pt x="207" y="6"/>
                    <a:pt x="217" y="10"/>
                  </a:cubicBezTo>
                  <a:cubicBezTo>
                    <a:pt x="270" y="26"/>
                    <a:pt x="323" y="41"/>
                    <a:pt x="376" y="58"/>
                  </a:cubicBezTo>
                  <a:cubicBezTo>
                    <a:pt x="405" y="68"/>
                    <a:pt x="434" y="63"/>
                    <a:pt x="464" y="64"/>
                  </a:cubicBezTo>
                  <a:cubicBezTo>
                    <a:pt x="506" y="65"/>
                    <a:pt x="547" y="64"/>
                    <a:pt x="590" y="64"/>
                  </a:cubicBezTo>
                  <a:cubicBezTo>
                    <a:pt x="590" y="394"/>
                    <a:pt x="590" y="724"/>
                    <a:pt x="590" y="1055"/>
                  </a:cubicBezTo>
                  <a:cubicBezTo>
                    <a:pt x="568" y="1055"/>
                    <a:pt x="545" y="1055"/>
                    <a:pt x="522" y="1055"/>
                  </a:cubicBezTo>
                  <a:cubicBezTo>
                    <a:pt x="522" y="1051"/>
                    <a:pt x="522" y="1047"/>
                    <a:pt x="522" y="1044"/>
                  </a:cubicBezTo>
                  <a:cubicBezTo>
                    <a:pt x="521" y="1014"/>
                    <a:pt x="522" y="983"/>
                    <a:pt x="521" y="953"/>
                  </a:cubicBezTo>
                  <a:cubicBezTo>
                    <a:pt x="521" y="950"/>
                    <a:pt x="518" y="947"/>
                    <a:pt x="516" y="944"/>
                  </a:cubicBezTo>
                  <a:cubicBezTo>
                    <a:pt x="515" y="947"/>
                    <a:pt x="511" y="950"/>
                    <a:pt x="511" y="953"/>
                  </a:cubicBezTo>
                  <a:cubicBezTo>
                    <a:pt x="511" y="982"/>
                    <a:pt x="511" y="1012"/>
                    <a:pt x="511" y="1042"/>
                  </a:cubicBezTo>
                  <a:cubicBezTo>
                    <a:pt x="511" y="1046"/>
                    <a:pt x="511" y="1050"/>
                    <a:pt x="511" y="1055"/>
                  </a:cubicBezTo>
                  <a:cubicBezTo>
                    <a:pt x="401" y="1078"/>
                    <a:pt x="292" y="1101"/>
                    <a:pt x="182" y="1124"/>
                  </a:cubicBezTo>
                  <a:cubicBezTo>
                    <a:pt x="182" y="1119"/>
                    <a:pt x="182" y="1115"/>
                    <a:pt x="182" y="1111"/>
                  </a:cubicBezTo>
                  <a:cubicBezTo>
                    <a:pt x="182" y="838"/>
                    <a:pt x="183" y="564"/>
                    <a:pt x="183" y="291"/>
                  </a:cubicBezTo>
                  <a:cubicBezTo>
                    <a:pt x="183" y="243"/>
                    <a:pt x="183" y="195"/>
                    <a:pt x="183" y="147"/>
                  </a:cubicBezTo>
                  <a:cubicBezTo>
                    <a:pt x="183" y="137"/>
                    <a:pt x="180" y="134"/>
                    <a:pt x="171" y="134"/>
                  </a:cubicBezTo>
                  <a:cubicBezTo>
                    <a:pt x="141" y="135"/>
                    <a:pt x="111" y="135"/>
                    <a:pt x="82" y="134"/>
                  </a:cubicBezTo>
                  <a:cubicBezTo>
                    <a:pt x="71" y="134"/>
                    <a:pt x="69" y="137"/>
                    <a:pt x="69" y="147"/>
                  </a:cubicBezTo>
                  <a:cubicBezTo>
                    <a:pt x="69" y="445"/>
                    <a:pt x="69" y="743"/>
                    <a:pt x="69" y="1040"/>
                  </a:cubicBezTo>
                  <a:cubicBezTo>
                    <a:pt x="69" y="1045"/>
                    <a:pt x="69" y="1050"/>
                    <a:pt x="69" y="1055"/>
                  </a:cubicBezTo>
                  <a:close/>
                  <a:moveTo>
                    <a:pt x="511" y="592"/>
                  </a:moveTo>
                  <a:cubicBezTo>
                    <a:pt x="511" y="676"/>
                    <a:pt x="511" y="760"/>
                    <a:pt x="511" y="843"/>
                  </a:cubicBezTo>
                  <a:cubicBezTo>
                    <a:pt x="511" y="848"/>
                    <a:pt x="508" y="857"/>
                    <a:pt x="516" y="857"/>
                  </a:cubicBezTo>
                  <a:cubicBezTo>
                    <a:pt x="525" y="858"/>
                    <a:pt x="521" y="849"/>
                    <a:pt x="521" y="844"/>
                  </a:cubicBezTo>
                  <a:cubicBezTo>
                    <a:pt x="522" y="677"/>
                    <a:pt x="522" y="509"/>
                    <a:pt x="521" y="342"/>
                  </a:cubicBezTo>
                  <a:cubicBezTo>
                    <a:pt x="521" y="337"/>
                    <a:pt x="525" y="330"/>
                    <a:pt x="516" y="329"/>
                  </a:cubicBezTo>
                  <a:cubicBezTo>
                    <a:pt x="515" y="329"/>
                    <a:pt x="511" y="338"/>
                    <a:pt x="511" y="342"/>
                  </a:cubicBezTo>
                  <a:cubicBezTo>
                    <a:pt x="511" y="426"/>
                    <a:pt x="511" y="509"/>
                    <a:pt x="511" y="592"/>
                  </a:cubicBezTo>
                  <a:close/>
                  <a:moveTo>
                    <a:pt x="321" y="634"/>
                  </a:moveTo>
                  <a:cubicBezTo>
                    <a:pt x="319" y="633"/>
                    <a:pt x="318" y="632"/>
                    <a:pt x="317" y="632"/>
                  </a:cubicBezTo>
                  <a:cubicBezTo>
                    <a:pt x="291" y="630"/>
                    <a:pt x="265" y="628"/>
                    <a:pt x="240" y="627"/>
                  </a:cubicBezTo>
                  <a:cubicBezTo>
                    <a:pt x="231" y="627"/>
                    <a:pt x="224" y="634"/>
                    <a:pt x="225" y="641"/>
                  </a:cubicBezTo>
                  <a:cubicBezTo>
                    <a:pt x="225" y="650"/>
                    <a:pt x="233" y="655"/>
                    <a:pt x="242" y="653"/>
                  </a:cubicBezTo>
                  <a:cubicBezTo>
                    <a:pt x="255" y="650"/>
                    <a:pt x="268" y="647"/>
                    <a:pt x="281" y="644"/>
                  </a:cubicBezTo>
                  <a:cubicBezTo>
                    <a:pt x="294" y="641"/>
                    <a:pt x="307" y="638"/>
                    <a:pt x="321" y="634"/>
                  </a:cubicBezTo>
                  <a:close/>
                  <a:moveTo>
                    <a:pt x="521" y="190"/>
                  </a:moveTo>
                  <a:cubicBezTo>
                    <a:pt x="521" y="174"/>
                    <a:pt x="522" y="159"/>
                    <a:pt x="521" y="143"/>
                  </a:cubicBezTo>
                  <a:cubicBezTo>
                    <a:pt x="521" y="140"/>
                    <a:pt x="518" y="137"/>
                    <a:pt x="517" y="134"/>
                  </a:cubicBezTo>
                  <a:cubicBezTo>
                    <a:pt x="515" y="137"/>
                    <a:pt x="511" y="140"/>
                    <a:pt x="511" y="142"/>
                  </a:cubicBezTo>
                  <a:cubicBezTo>
                    <a:pt x="511" y="174"/>
                    <a:pt x="511" y="206"/>
                    <a:pt x="511" y="238"/>
                  </a:cubicBezTo>
                  <a:cubicBezTo>
                    <a:pt x="511" y="240"/>
                    <a:pt x="514" y="243"/>
                    <a:pt x="516" y="246"/>
                  </a:cubicBezTo>
                  <a:cubicBezTo>
                    <a:pt x="518" y="243"/>
                    <a:pt x="521" y="240"/>
                    <a:pt x="521" y="238"/>
                  </a:cubicBezTo>
                  <a:cubicBezTo>
                    <a:pt x="522" y="222"/>
                    <a:pt x="521" y="206"/>
                    <a:pt x="521" y="19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extBox 1"/>
          <p:cNvSpPr txBox="1"/>
          <p:nvPr/>
        </p:nvSpPr>
        <p:spPr>
          <a:xfrm>
            <a:off x="8813201" y="1181331"/>
            <a:ext cx="798842" cy="415498"/>
          </a:xfrm>
          <a:prstGeom prst="rect">
            <a:avLst/>
          </a:prstGeom>
          <a:noFill/>
        </p:spPr>
        <p:txBody>
          <a:bodyPr wrap="square" rtlCol="0">
            <a:spAutoFit/>
          </a:bodyPr>
          <a:lstStyle/>
          <a:p>
            <a:r>
              <a:rPr lang="en-IN" dirty="0" smtClean="0"/>
              <a:t>****</a:t>
            </a:r>
            <a:endParaRPr lang="en-IN" dirty="0"/>
          </a:p>
        </p:txBody>
      </p:sp>
    </p:spTree>
    <p:extLst>
      <p:ext uri="{BB962C8B-B14F-4D97-AF65-F5344CB8AC3E}">
        <p14:creationId xmlns:p14="http://schemas.microsoft.com/office/powerpoint/2010/main" val="39420060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ath223"/>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pic>
        <p:nvPicPr>
          <p:cNvPr id="231" name="Image231"/>
          <p:cNvPicPr>
            <a:picLocks noChangeAspect="1"/>
          </p:cNvPicPr>
          <p:nvPr/>
        </p:nvPicPr>
        <p:blipFill>
          <a:blip r:embed="rId3"/>
          <a:stretch>
            <a:fillRect/>
          </a:stretch>
        </p:blipFill>
        <p:spPr>
          <a:xfrm>
            <a:off x="382561" y="1544192"/>
            <a:ext cx="3013397" cy="2260826"/>
          </a:xfrm>
          <a:prstGeom prst="rect">
            <a:avLst/>
          </a:prstGeom>
          <a:noFill/>
        </p:spPr>
      </p:pic>
      <p:pic>
        <p:nvPicPr>
          <p:cNvPr id="232" name="Image232"/>
          <p:cNvPicPr>
            <a:picLocks noChangeAspect="1"/>
          </p:cNvPicPr>
          <p:nvPr/>
        </p:nvPicPr>
        <p:blipFill>
          <a:blip r:embed="rId4"/>
          <a:stretch>
            <a:fillRect/>
          </a:stretch>
        </p:blipFill>
        <p:spPr>
          <a:xfrm>
            <a:off x="4808356" y="1522065"/>
            <a:ext cx="3037879" cy="2279312"/>
          </a:xfrm>
          <a:prstGeom prst="rect">
            <a:avLst/>
          </a:prstGeom>
          <a:noFill/>
        </p:spPr>
      </p:pic>
      <p:pic>
        <p:nvPicPr>
          <p:cNvPr id="233" name="Image233"/>
          <p:cNvPicPr>
            <a:picLocks noChangeAspect="1"/>
          </p:cNvPicPr>
          <p:nvPr/>
        </p:nvPicPr>
        <p:blipFill>
          <a:blip r:embed="rId5"/>
          <a:stretch>
            <a:fillRect/>
          </a:stretch>
        </p:blipFill>
        <p:spPr>
          <a:xfrm>
            <a:off x="8756400" y="1483788"/>
            <a:ext cx="3139867" cy="2355865"/>
          </a:xfrm>
          <a:prstGeom prst="rect">
            <a:avLst/>
          </a:prstGeom>
          <a:noFill/>
        </p:spPr>
      </p:pic>
      <p:sp>
        <p:nvSpPr>
          <p:cNvPr id="238" name="Text Box238"/>
          <p:cNvSpPr txBox="1"/>
          <p:nvPr/>
        </p:nvSpPr>
        <p:spPr>
          <a:xfrm>
            <a:off x="688834" y="319237"/>
            <a:ext cx="7497258" cy="610488"/>
          </a:xfrm>
          <a:prstGeom prst="rect">
            <a:avLst/>
          </a:prstGeom>
        </p:spPr>
        <p:txBody>
          <a:bodyPr wrap="square" lIns="0" tIns="0" rIns="0" rtlCol="0">
            <a:spAutoFit/>
          </a:bodyPr>
          <a:lstStyle/>
          <a:p>
            <a:pPr algn="l">
              <a:lnSpc>
                <a:spcPts val="0"/>
              </a:lnSpc>
            </a:pPr>
            <a:endParaRPr dirty="0"/>
          </a:p>
          <a:p>
            <a:pPr algn="l" rtl="0">
              <a:lnSpc>
                <a:spcPts val="4436"/>
              </a:lnSpc>
            </a:pPr>
            <a:r>
              <a:rPr lang="en-US" altLang="zh-CN" sz="4000" b="1" spc="110" dirty="0">
                <a:solidFill>
                  <a:srgbClr val="000000"/>
                </a:solidFill>
                <a:latin typeface="Arial"/>
                <a:ea typeface="Arial"/>
                <a:cs typeface="Arial"/>
              </a:rPr>
              <a:t>Benefits</a:t>
            </a:r>
            <a:r>
              <a:rPr lang="en-US" altLang="zh-CN" sz="4000" b="1" spc="8" dirty="0">
                <a:solidFill>
                  <a:srgbClr val="000000"/>
                </a:solidFill>
                <a:latin typeface="Arial"/>
                <a:ea typeface="Arial"/>
                <a:cs typeface="Arial"/>
              </a:rPr>
              <a:t> </a:t>
            </a:r>
            <a:r>
              <a:rPr lang="en-US" altLang="zh-CN" sz="4000" b="1" spc="173" dirty="0">
                <a:solidFill>
                  <a:srgbClr val="000000"/>
                </a:solidFill>
                <a:latin typeface="Arial"/>
                <a:ea typeface="Arial"/>
                <a:cs typeface="Arial"/>
              </a:rPr>
              <a:t>for</a:t>
            </a:r>
            <a:r>
              <a:rPr lang="en-US" altLang="zh-CN" sz="4000" b="1" spc="-87" dirty="0">
                <a:solidFill>
                  <a:srgbClr val="000000"/>
                </a:solidFill>
                <a:latin typeface="Arial"/>
                <a:ea typeface="Arial"/>
                <a:cs typeface="Arial"/>
              </a:rPr>
              <a:t> </a:t>
            </a:r>
            <a:r>
              <a:rPr lang="en-US" altLang="zh-CN" sz="4000" b="1" spc="195" dirty="0">
                <a:solidFill>
                  <a:srgbClr val="000000"/>
                </a:solidFill>
                <a:latin typeface="Arial"/>
                <a:ea typeface="Arial"/>
                <a:cs typeface="Arial"/>
              </a:rPr>
              <a:t>the</a:t>
            </a:r>
            <a:r>
              <a:rPr lang="en-US" altLang="zh-CN" sz="4000" b="1" spc="-108" dirty="0">
                <a:solidFill>
                  <a:srgbClr val="000000"/>
                </a:solidFill>
                <a:latin typeface="Arial"/>
                <a:ea typeface="Arial"/>
                <a:cs typeface="Arial"/>
              </a:rPr>
              <a:t> </a:t>
            </a:r>
            <a:r>
              <a:rPr lang="en-US" altLang="zh-CN" sz="4000" b="1" spc="112" dirty="0">
                <a:solidFill>
                  <a:srgbClr val="000000"/>
                </a:solidFill>
                <a:latin typeface="Arial"/>
                <a:ea typeface="Arial"/>
                <a:cs typeface="Arial"/>
              </a:rPr>
              <a:t>stakeholders</a:t>
            </a:r>
            <a:endParaRPr lang="en-US" altLang="zh-CN" sz="4000" dirty="0">
              <a:latin typeface="Arial"/>
              <a:ea typeface="Arial"/>
              <a:cs typeface="Arial"/>
            </a:endParaRPr>
          </a:p>
        </p:txBody>
      </p:sp>
      <p:sp>
        <p:nvSpPr>
          <p:cNvPr id="239" name="Text Box239"/>
          <p:cNvSpPr txBox="1"/>
          <p:nvPr/>
        </p:nvSpPr>
        <p:spPr>
          <a:xfrm>
            <a:off x="1500384" y="4102339"/>
            <a:ext cx="1037594" cy="251415"/>
          </a:xfrm>
          <a:prstGeom prst="rect">
            <a:avLst/>
          </a:prstGeom>
        </p:spPr>
        <p:txBody>
          <a:bodyPr wrap="square" lIns="0" tIns="0" rIns="0" rtlCol="0">
            <a:spAutoFit/>
          </a:bodyPr>
          <a:lstStyle/>
          <a:p>
            <a:pPr algn="l">
              <a:lnSpc>
                <a:spcPts val="0"/>
              </a:lnSpc>
            </a:pPr>
            <a:endParaRPr dirty="0"/>
          </a:p>
          <a:p>
            <a:pPr algn="l" rtl="0">
              <a:lnSpc>
                <a:spcPts val="1596"/>
              </a:lnSpc>
            </a:pPr>
            <a:r>
              <a:rPr lang="en-US" altLang="zh-CN" sz="2400" b="1" spc="-36" dirty="0">
                <a:solidFill>
                  <a:srgbClr val="191919"/>
                </a:solidFill>
                <a:latin typeface="Times New Roman" pitchFamily="18" charset="0"/>
                <a:ea typeface="Calibri Light"/>
                <a:cs typeface="Times New Roman" pitchFamily="18" charset="0"/>
              </a:rPr>
              <a:t>RWA</a:t>
            </a:r>
            <a:r>
              <a:rPr lang="en-US" altLang="zh-CN" sz="2400" b="1" spc="-44" dirty="0">
                <a:solidFill>
                  <a:srgbClr val="191919"/>
                </a:solidFill>
                <a:latin typeface="Times New Roman" pitchFamily="18" charset="0"/>
                <a:ea typeface="Calibri Light"/>
                <a:cs typeface="Times New Roman" pitchFamily="18" charset="0"/>
              </a:rPr>
              <a:t>’s</a:t>
            </a:r>
            <a:endParaRPr lang="en-US" altLang="zh-CN" sz="2400" dirty="0">
              <a:latin typeface="Times New Roman" pitchFamily="18" charset="0"/>
              <a:ea typeface="Calibri Light"/>
              <a:cs typeface="Times New Roman" pitchFamily="18" charset="0"/>
            </a:endParaRPr>
          </a:p>
        </p:txBody>
      </p:sp>
      <p:sp>
        <p:nvSpPr>
          <p:cNvPr id="244" name="Text Box244"/>
          <p:cNvSpPr txBox="1"/>
          <p:nvPr/>
        </p:nvSpPr>
        <p:spPr>
          <a:xfrm>
            <a:off x="5392830" y="4025838"/>
            <a:ext cx="1640030" cy="251415"/>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1596"/>
              </a:lnSpc>
            </a:pPr>
            <a:r>
              <a:rPr lang="en-US" altLang="zh-CN" sz="2400" b="1" spc="-2" dirty="0">
                <a:solidFill>
                  <a:srgbClr val="191919"/>
                </a:solidFill>
                <a:latin typeface="Times New Roman" pitchFamily="18" charset="0"/>
                <a:ea typeface="Calibri Light"/>
                <a:cs typeface="Times New Roman" pitchFamily="18" charset="0"/>
              </a:rPr>
              <a:t>Residents</a:t>
            </a:r>
            <a:endParaRPr lang="en-US" altLang="zh-CN" sz="2400" dirty="0">
              <a:latin typeface="Times New Roman" pitchFamily="18" charset="0"/>
              <a:ea typeface="Calibri Light"/>
              <a:cs typeface="Times New Roman" pitchFamily="18" charset="0"/>
            </a:endParaRPr>
          </a:p>
        </p:txBody>
      </p:sp>
      <p:sp>
        <p:nvSpPr>
          <p:cNvPr id="250" name="Text Box250"/>
          <p:cNvSpPr txBox="1"/>
          <p:nvPr/>
        </p:nvSpPr>
        <p:spPr>
          <a:xfrm>
            <a:off x="9132393" y="4094971"/>
            <a:ext cx="1834657" cy="272254"/>
          </a:xfrm>
          <a:prstGeom prst="rect">
            <a:avLst/>
          </a:prstGeom>
        </p:spPr>
        <p:txBody>
          <a:bodyPr wrap="square" lIns="0" tIns="0" rIns="0" rtlCol="0">
            <a:spAutoFit/>
          </a:bodyPr>
          <a:lstStyle/>
          <a:p>
            <a:pPr algn="ctr">
              <a:lnSpc>
                <a:spcPts val="0"/>
              </a:lnSpc>
            </a:pPr>
            <a:endParaRPr sz="3200" dirty="0">
              <a:latin typeface="Times New Roman" pitchFamily="18" charset="0"/>
              <a:cs typeface="Times New Roman" pitchFamily="18" charset="0"/>
            </a:endParaRPr>
          </a:p>
          <a:p>
            <a:pPr algn="ctr" rtl="0">
              <a:lnSpc>
                <a:spcPts val="1596"/>
              </a:lnSpc>
            </a:pPr>
            <a:r>
              <a:rPr lang="en-US" altLang="zh-CN" sz="2400" b="1" spc="-11" dirty="0">
                <a:solidFill>
                  <a:srgbClr val="191919"/>
                </a:solidFill>
                <a:latin typeface="Times New Roman" pitchFamily="18" charset="0"/>
                <a:ea typeface="Calibri Light"/>
                <a:cs typeface="Times New Roman" pitchFamily="18" charset="0"/>
              </a:rPr>
              <a:t>Vendors</a:t>
            </a:r>
            <a:endParaRPr lang="en-US" altLang="zh-CN" sz="2400" dirty="0">
              <a:latin typeface="Times New Roman" pitchFamily="18" charset="0"/>
              <a:ea typeface="Calibri Light"/>
              <a:cs typeface="Times New Roman" pitchFamily="18" charset="0"/>
            </a:endParaRPr>
          </a:p>
        </p:txBody>
      </p:sp>
      <p:sp>
        <p:nvSpPr>
          <p:cNvPr id="34" name="Path209"/>
          <p:cNvSpPr/>
          <p:nvPr/>
        </p:nvSpPr>
        <p:spPr>
          <a:xfrm>
            <a:off x="468605" y="95141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 name="TextBox 1"/>
          <p:cNvSpPr txBox="1"/>
          <p:nvPr/>
        </p:nvSpPr>
        <p:spPr>
          <a:xfrm>
            <a:off x="1126654" y="4367225"/>
            <a:ext cx="2952328" cy="1569660"/>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Cost &amp; Time Effective</a:t>
            </a:r>
          </a:p>
          <a:p>
            <a:pPr marL="342900" indent="-342900">
              <a:buFont typeface="Arial" pitchFamily="34" charset="0"/>
              <a:buChar char="•"/>
            </a:pPr>
            <a:r>
              <a:rPr lang="en-IN" sz="2400" dirty="0" smtClean="0">
                <a:latin typeface="Times New Roman" pitchFamily="18" charset="0"/>
                <a:cs typeface="Times New Roman" pitchFamily="18" charset="0"/>
              </a:rPr>
              <a:t>Large data easily manage</a:t>
            </a:r>
            <a:endParaRPr lang="en-IN" sz="2400" dirty="0">
              <a:latin typeface="Times New Roman" pitchFamily="18" charset="0"/>
              <a:cs typeface="Times New Roman" pitchFamily="18" charset="0"/>
            </a:endParaRPr>
          </a:p>
        </p:txBody>
      </p:sp>
      <p:sp>
        <p:nvSpPr>
          <p:cNvPr id="3" name="TextBox 2"/>
          <p:cNvSpPr txBox="1"/>
          <p:nvPr/>
        </p:nvSpPr>
        <p:spPr>
          <a:xfrm>
            <a:off x="1126654" y="5936885"/>
            <a:ext cx="3166793" cy="830997"/>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Manage all tenants records </a:t>
            </a:r>
            <a:endParaRPr lang="en-IN" sz="2400" dirty="0">
              <a:latin typeface="Times New Roman" pitchFamily="18" charset="0"/>
              <a:cs typeface="Times New Roman" pitchFamily="18" charset="0"/>
            </a:endParaRPr>
          </a:p>
        </p:txBody>
      </p:sp>
      <p:sp>
        <p:nvSpPr>
          <p:cNvPr id="4" name="TextBox 3"/>
          <p:cNvSpPr txBox="1"/>
          <p:nvPr/>
        </p:nvSpPr>
        <p:spPr>
          <a:xfrm>
            <a:off x="5392830" y="4509914"/>
            <a:ext cx="2574584" cy="523220"/>
          </a:xfrm>
          <a:prstGeom prst="rect">
            <a:avLst/>
          </a:prstGeom>
          <a:noFill/>
        </p:spPr>
        <p:txBody>
          <a:bodyPr wrap="square" rtlCol="0">
            <a:spAutoFit/>
          </a:bodyPr>
          <a:lstStyle/>
          <a:p>
            <a:pPr marL="342900" indent="-342900">
              <a:buFont typeface="Arial" pitchFamily="34" charset="0"/>
              <a:buChar char="•"/>
            </a:pPr>
            <a:r>
              <a:rPr lang="en-IN" sz="2800" dirty="0" smtClean="0">
                <a:latin typeface="Times New Roman" pitchFamily="18" charset="0"/>
                <a:cs typeface="Times New Roman" pitchFamily="18" charset="0"/>
              </a:rPr>
              <a:t>Ride share </a:t>
            </a:r>
            <a:endParaRPr lang="en-IN" sz="2800" dirty="0">
              <a:latin typeface="Times New Roman" pitchFamily="18" charset="0"/>
              <a:cs typeface="Times New Roman" pitchFamily="18" charset="0"/>
            </a:endParaRPr>
          </a:p>
        </p:txBody>
      </p:sp>
      <p:sp>
        <p:nvSpPr>
          <p:cNvPr id="5" name="TextBox 4"/>
          <p:cNvSpPr txBox="1"/>
          <p:nvPr/>
        </p:nvSpPr>
        <p:spPr>
          <a:xfrm>
            <a:off x="5163078" y="5102279"/>
            <a:ext cx="3739563" cy="461665"/>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Discussion forum</a:t>
            </a:r>
            <a:endParaRPr lang="en-IN" sz="2400" dirty="0">
              <a:latin typeface="Times New Roman" pitchFamily="18" charset="0"/>
              <a:cs typeface="Times New Roman" pitchFamily="18" charset="0"/>
            </a:endParaRPr>
          </a:p>
        </p:txBody>
      </p:sp>
      <p:sp>
        <p:nvSpPr>
          <p:cNvPr id="6" name="TextBox 5"/>
          <p:cNvSpPr txBox="1"/>
          <p:nvPr/>
        </p:nvSpPr>
        <p:spPr>
          <a:xfrm>
            <a:off x="5163078" y="5806058"/>
            <a:ext cx="2574584" cy="461665"/>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Opinions polls </a:t>
            </a:r>
            <a:endParaRPr lang="en-IN" sz="2400" dirty="0">
              <a:latin typeface="Times New Roman" pitchFamily="18" charset="0"/>
              <a:cs typeface="Times New Roman" pitchFamily="18" charset="0"/>
            </a:endParaRPr>
          </a:p>
        </p:txBody>
      </p:sp>
      <p:sp>
        <p:nvSpPr>
          <p:cNvPr id="7" name="TextBox 6"/>
          <p:cNvSpPr txBox="1"/>
          <p:nvPr/>
        </p:nvSpPr>
        <p:spPr>
          <a:xfrm>
            <a:off x="8943239" y="4740746"/>
            <a:ext cx="2435421" cy="461665"/>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Better services</a:t>
            </a:r>
            <a:endParaRPr lang="en-IN" sz="2400" dirty="0">
              <a:latin typeface="Times New Roman" pitchFamily="18" charset="0"/>
              <a:cs typeface="Times New Roman" pitchFamily="18" charset="0"/>
            </a:endParaRPr>
          </a:p>
        </p:txBody>
      </p:sp>
      <p:sp>
        <p:nvSpPr>
          <p:cNvPr id="8" name="TextBox 7"/>
          <p:cNvSpPr txBox="1"/>
          <p:nvPr/>
        </p:nvSpPr>
        <p:spPr>
          <a:xfrm>
            <a:off x="8943239" y="5590034"/>
            <a:ext cx="3803573" cy="461665"/>
          </a:xfrm>
          <a:prstGeom prst="rect">
            <a:avLst/>
          </a:prstGeom>
          <a:noFill/>
        </p:spPr>
        <p:txBody>
          <a:bodyPr wrap="square" rtlCol="0">
            <a:spAutoFit/>
          </a:bodyPr>
          <a:lstStyle/>
          <a:p>
            <a:pPr marL="342900" indent="-342900">
              <a:buFont typeface="Arial" pitchFamily="34" charset="0"/>
              <a:buChar char="•"/>
            </a:pPr>
            <a:r>
              <a:rPr lang="en-IN" sz="2400" dirty="0" smtClean="0">
                <a:latin typeface="Times New Roman" pitchFamily="18" charset="0"/>
                <a:cs typeface="Times New Roman" pitchFamily="18" charset="0"/>
              </a:rPr>
              <a:t>Vendor’s variety</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983174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ath209"/>
          <p:cNvSpPr/>
          <p:nvPr/>
        </p:nvSpPr>
        <p:spPr>
          <a:xfrm>
            <a:off x="1693060" y="3058734"/>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255" name="Path25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272" name="Text Box272"/>
          <p:cNvSpPr txBox="1"/>
          <p:nvPr/>
        </p:nvSpPr>
        <p:spPr>
          <a:xfrm>
            <a:off x="738880" y="181282"/>
            <a:ext cx="8980502" cy="738728"/>
          </a:xfrm>
          <a:prstGeom prst="rect">
            <a:avLst/>
          </a:prstGeom>
        </p:spPr>
        <p:txBody>
          <a:bodyPr wrap="square" lIns="0" tIns="0" rIns="0" rtlCol="0">
            <a:spAutoFit/>
          </a:bodyPr>
          <a:lstStyle/>
          <a:p>
            <a:pPr algn="l">
              <a:lnSpc>
                <a:spcPts val="0"/>
              </a:lnSpc>
            </a:pPr>
            <a:endParaRPr sz="3200" dirty="0">
              <a:latin typeface="Arial Black" pitchFamily="34" charset="0"/>
            </a:endParaRPr>
          </a:p>
          <a:p>
            <a:pPr algn="l" rtl="0">
              <a:lnSpc>
                <a:spcPts val="5371"/>
              </a:lnSpc>
            </a:pPr>
            <a:r>
              <a:rPr lang="en-US" altLang="zh-CN" sz="6000" b="1" spc="244" dirty="0">
                <a:solidFill>
                  <a:srgbClr val="262626"/>
                </a:solidFill>
                <a:latin typeface="Arial Black" pitchFamily="34" charset="0"/>
                <a:ea typeface="Arial"/>
                <a:cs typeface="Arial"/>
              </a:rPr>
              <a:t>P</a:t>
            </a:r>
            <a:r>
              <a:rPr lang="en-US" altLang="zh-CN" sz="6000" b="1" spc="244" dirty="0" smtClean="0">
                <a:solidFill>
                  <a:srgbClr val="262626"/>
                </a:solidFill>
                <a:latin typeface="Arial Black" pitchFamily="34" charset="0"/>
                <a:ea typeface="Arial"/>
                <a:cs typeface="Arial"/>
              </a:rPr>
              <a:t>roduct</a:t>
            </a:r>
            <a:r>
              <a:rPr lang="en-US" altLang="zh-CN" sz="6000" b="1" spc="-520" dirty="0" smtClean="0">
                <a:solidFill>
                  <a:srgbClr val="262626"/>
                </a:solidFill>
                <a:latin typeface="Arial Black" pitchFamily="34" charset="0"/>
                <a:ea typeface="Arial"/>
                <a:cs typeface="Arial"/>
              </a:rPr>
              <a:t> </a:t>
            </a:r>
            <a:r>
              <a:rPr lang="en-US" altLang="zh-CN" sz="6000" b="1" spc="200" dirty="0">
                <a:solidFill>
                  <a:srgbClr val="262626"/>
                </a:solidFill>
                <a:latin typeface="Arial Black" pitchFamily="34" charset="0"/>
                <a:ea typeface="Arial"/>
                <a:cs typeface="Arial"/>
              </a:rPr>
              <a:t>F</a:t>
            </a:r>
            <a:r>
              <a:rPr lang="en-US" altLang="zh-CN" sz="6000" b="1" spc="200" dirty="0" smtClean="0">
                <a:solidFill>
                  <a:srgbClr val="262626"/>
                </a:solidFill>
                <a:latin typeface="Arial Black" pitchFamily="34" charset="0"/>
                <a:ea typeface="Arial"/>
                <a:cs typeface="Arial"/>
              </a:rPr>
              <a:t>eatures</a:t>
            </a:r>
            <a:endParaRPr lang="en-US" altLang="zh-CN" sz="6000" dirty="0">
              <a:latin typeface="Arial Black" pitchFamily="34" charset="0"/>
              <a:ea typeface="Arial"/>
              <a:cs typeface="Arial"/>
            </a:endParaRPr>
          </a:p>
        </p:txBody>
      </p:sp>
      <p:sp>
        <p:nvSpPr>
          <p:cNvPr id="273" name="Text Box273"/>
          <p:cNvSpPr txBox="1"/>
          <p:nvPr/>
        </p:nvSpPr>
        <p:spPr>
          <a:xfrm>
            <a:off x="775406" y="2629839"/>
            <a:ext cx="9518477" cy="328360"/>
          </a:xfrm>
          <a:prstGeom prst="rect">
            <a:avLst/>
          </a:prstGeom>
        </p:spPr>
        <p:txBody>
          <a:bodyPr wrap="square" lIns="0" tIns="0" rIns="0" rtlCol="0">
            <a:spAutoFit/>
          </a:bodyPr>
          <a:lstStyle/>
          <a:p>
            <a:pPr algn="l">
              <a:lnSpc>
                <a:spcPts val="0"/>
              </a:lnSpc>
            </a:pPr>
            <a:endParaRPr sz="2800" dirty="0"/>
          </a:p>
          <a:p>
            <a:pPr algn="l" rtl="0">
              <a:lnSpc>
                <a:spcPts val="2213"/>
              </a:lnSpc>
            </a:pPr>
            <a:r>
              <a:rPr lang="en-US" altLang="zh-CN" sz="2400" b="1" spc="28" dirty="0">
                <a:solidFill>
                  <a:srgbClr val="000000"/>
                </a:solidFill>
                <a:latin typeface="Arial"/>
                <a:ea typeface="Arial"/>
                <a:cs typeface="Arial"/>
              </a:rPr>
              <a:t>Society</a:t>
            </a:r>
            <a:r>
              <a:rPr lang="en-US" altLang="zh-CN" sz="2400" b="1" spc="-120" dirty="0">
                <a:solidFill>
                  <a:srgbClr val="000000"/>
                </a:solidFill>
                <a:latin typeface="Arial"/>
                <a:ea typeface="Arial"/>
                <a:cs typeface="Arial"/>
              </a:rPr>
              <a:t> </a:t>
            </a:r>
            <a:r>
              <a:rPr lang="en-US" altLang="zh-CN" sz="2400" b="1" spc="111" dirty="0">
                <a:solidFill>
                  <a:srgbClr val="000000"/>
                </a:solidFill>
                <a:latin typeface="Arial"/>
                <a:ea typeface="Arial"/>
                <a:cs typeface="Arial"/>
              </a:rPr>
              <a:t>Management</a:t>
            </a:r>
            <a:r>
              <a:rPr lang="en-US" altLang="zh-CN" sz="2400" b="1" spc="29931" dirty="0">
                <a:solidFill>
                  <a:srgbClr val="000000"/>
                </a:solidFill>
                <a:latin typeface="Arial"/>
                <a:ea typeface="Arial"/>
                <a:cs typeface="Arial"/>
              </a:rPr>
              <a:t> </a:t>
            </a:r>
            <a:r>
              <a:rPr lang="en-US" altLang="zh-CN" sz="2400" b="1" spc="79" dirty="0">
                <a:solidFill>
                  <a:srgbClr val="000000"/>
                </a:solidFill>
                <a:latin typeface="Arial"/>
                <a:ea typeface="Arial"/>
                <a:cs typeface="Arial"/>
              </a:rPr>
              <a:t>Other</a:t>
            </a:r>
            <a:r>
              <a:rPr lang="en-US" altLang="zh-CN" sz="2400" b="1" spc="-137" dirty="0">
                <a:solidFill>
                  <a:srgbClr val="000000"/>
                </a:solidFill>
                <a:latin typeface="Arial"/>
                <a:ea typeface="Arial"/>
                <a:cs typeface="Arial"/>
              </a:rPr>
              <a:t> </a:t>
            </a:r>
            <a:r>
              <a:rPr lang="en-US" altLang="zh-CN" sz="2400" b="1" spc="30" dirty="0">
                <a:solidFill>
                  <a:srgbClr val="000000"/>
                </a:solidFill>
                <a:latin typeface="Arial"/>
                <a:ea typeface="Arial"/>
                <a:cs typeface="Arial"/>
              </a:rPr>
              <a:t>Features</a:t>
            </a:r>
            <a:endParaRPr lang="en-US" altLang="zh-CN" sz="2400" dirty="0">
              <a:latin typeface="Arial"/>
              <a:ea typeface="Arial"/>
              <a:cs typeface="Arial"/>
            </a:endParaRPr>
          </a:p>
        </p:txBody>
      </p:sp>
      <p:sp>
        <p:nvSpPr>
          <p:cNvPr id="274" name="Text Box274"/>
          <p:cNvSpPr txBox="1"/>
          <p:nvPr/>
        </p:nvSpPr>
        <p:spPr>
          <a:xfrm>
            <a:off x="371113" y="3292475"/>
            <a:ext cx="2942938"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smtClean="0">
                <a:solidFill>
                  <a:srgbClr val="000000"/>
                </a:solidFill>
                <a:latin typeface="Times New Roman" pitchFamily="18" charset="0"/>
                <a:ea typeface="Arial"/>
                <a:cs typeface="Times New Roman" pitchFamily="18" charset="0"/>
              </a:rPr>
              <a:t>•</a:t>
            </a:r>
            <a:r>
              <a:rPr lang="en-US" altLang="zh-CN" sz="2400" spc="75" dirty="0" smtClean="0">
                <a:solidFill>
                  <a:srgbClr val="000000"/>
                </a:solidFill>
                <a:latin typeface="Times New Roman" pitchFamily="18" charset="0"/>
                <a:ea typeface="Arial"/>
                <a:cs typeface="Times New Roman" pitchFamily="18" charset="0"/>
              </a:rPr>
              <a:t>Services/Complaints</a:t>
            </a:r>
            <a:endParaRPr lang="en-US" altLang="zh-CN" sz="2400" dirty="0">
              <a:latin typeface="Times New Roman" pitchFamily="18" charset="0"/>
              <a:ea typeface="Arial"/>
              <a:cs typeface="Times New Roman" pitchFamily="18" charset="0"/>
            </a:endParaRPr>
          </a:p>
        </p:txBody>
      </p:sp>
      <p:sp>
        <p:nvSpPr>
          <p:cNvPr id="275" name="Text Box275"/>
          <p:cNvSpPr txBox="1"/>
          <p:nvPr/>
        </p:nvSpPr>
        <p:spPr>
          <a:xfrm>
            <a:off x="371113" y="3692344"/>
            <a:ext cx="3217477"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63" dirty="0">
                <a:solidFill>
                  <a:srgbClr val="000000"/>
                </a:solidFill>
                <a:latin typeface="Times New Roman" pitchFamily="18" charset="0"/>
                <a:ea typeface="Arial"/>
                <a:cs typeface="Times New Roman" pitchFamily="18" charset="0"/>
              </a:rPr>
              <a:t>Security/Guest</a:t>
            </a:r>
            <a:r>
              <a:rPr lang="en-US" altLang="zh-CN" sz="2400" spc="-55" dirty="0">
                <a:solidFill>
                  <a:srgbClr val="000000"/>
                </a:solidFill>
                <a:latin typeface="Times New Roman" pitchFamily="18" charset="0"/>
                <a:ea typeface="Arial"/>
                <a:cs typeface="Times New Roman" pitchFamily="18" charset="0"/>
              </a:rPr>
              <a:t> </a:t>
            </a:r>
            <a:r>
              <a:rPr lang="en-US" altLang="zh-CN" sz="2400" spc="31" dirty="0">
                <a:solidFill>
                  <a:srgbClr val="000000"/>
                </a:solidFill>
                <a:latin typeface="Times New Roman" pitchFamily="18" charset="0"/>
                <a:ea typeface="Arial"/>
                <a:cs typeface="Times New Roman" pitchFamily="18" charset="0"/>
              </a:rPr>
              <a:t>Entry</a:t>
            </a:r>
            <a:endParaRPr lang="en-US" altLang="zh-CN" sz="2400" dirty="0">
              <a:latin typeface="Times New Roman" pitchFamily="18" charset="0"/>
              <a:ea typeface="Arial"/>
              <a:cs typeface="Times New Roman" pitchFamily="18" charset="0"/>
            </a:endParaRPr>
          </a:p>
        </p:txBody>
      </p:sp>
      <p:sp>
        <p:nvSpPr>
          <p:cNvPr id="276" name="Text Box276"/>
          <p:cNvSpPr txBox="1"/>
          <p:nvPr/>
        </p:nvSpPr>
        <p:spPr>
          <a:xfrm>
            <a:off x="371113" y="4120241"/>
            <a:ext cx="4006945"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Notices</a:t>
            </a:r>
            <a:r>
              <a:rPr lang="en-US" altLang="zh-CN" sz="2400" spc="-54" dirty="0">
                <a:solidFill>
                  <a:srgbClr val="000000"/>
                </a:solidFill>
                <a:latin typeface="Times New Roman" pitchFamily="18" charset="0"/>
                <a:ea typeface="Arial"/>
                <a:cs typeface="Times New Roman" pitchFamily="18" charset="0"/>
              </a:rPr>
              <a:t> </a:t>
            </a:r>
            <a:r>
              <a:rPr lang="en-US" altLang="zh-CN" sz="2400" spc="126" dirty="0">
                <a:solidFill>
                  <a:srgbClr val="000000"/>
                </a:solidFill>
                <a:latin typeface="Times New Roman" pitchFamily="18" charset="0"/>
                <a:ea typeface="Arial"/>
                <a:cs typeface="Times New Roman" pitchFamily="18" charset="0"/>
              </a:rPr>
              <a:t>and</a:t>
            </a:r>
            <a:r>
              <a:rPr lang="en-US" altLang="zh-CN" sz="2400" spc="-139" dirty="0">
                <a:solidFill>
                  <a:srgbClr val="000000"/>
                </a:solidFill>
                <a:latin typeface="Times New Roman" pitchFamily="18" charset="0"/>
                <a:ea typeface="Arial"/>
                <a:cs typeface="Times New Roman" pitchFamily="18" charset="0"/>
              </a:rPr>
              <a:t> </a:t>
            </a:r>
            <a:r>
              <a:rPr lang="en-US" altLang="zh-CN" sz="2400" spc="91" dirty="0">
                <a:solidFill>
                  <a:srgbClr val="000000"/>
                </a:solidFill>
                <a:latin typeface="Times New Roman" pitchFamily="18" charset="0"/>
                <a:ea typeface="Arial"/>
                <a:cs typeface="Times New Roman" pitchFamily="18" charset="0"/>
              </a:rPr>
              <a:t>Information</a:t>
            </a:r>
            <a:endParaRPr lang="en-US" altLang="zh-CN" sz="2400" dirty="0">
              <a:latin typeface="Times New Roman" pitchFamily="18" charset="0"/>
              <a:ea typeface="Arial"/>
              <a:cs typeface="Times New Roman" pitchFamily="18" charset="0"/>
            </a:endParaRPr>
          </a:p>
        </p:txBody>
      </p:sp>
      <p:sp>
        <p:nvSpPr>
          <p:cNvPr id="277" name="Text Box277"/>
          <p:cNvSpPr txBox="1"/>
          <p:nvPr/>
        </p:nvSpPr>
        <p:spPr>
          <a:xfrm>
            <a:off x="371113" y="4481325"/>
            <a:ext cx="2923369"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0" dirty="0">
                <a:solidFill>
                  <a:srgbClr val="000000"/>
                </a:solidFill>
                <a:latin typeface="Times New Roman" pitchFamily="18" charset="0"/>
                <a:ea typeface="Arial"/>
                <a:cs typeface="Times New Roman" pitchFamily="18" charset="0"/>
              </a:rPr>
              <a:t>Bills</a:t>
            </a:r>
            <a:r>
              <a:rPr lang="en-US" altLang="zh-CN" sz="2400" spc="-30" dirty="0">
                <a:solidFill>
                  <a:srgbClr val="000000"/>
                </a:solidFill>
                <a:latin typeface="Times New Roman" pitchFamily="18" charset="0"/>
                <a:ea typeface="Arial"/>
                <a:cs typeface="Times New Roman" pitchFamily="18" charset="0"/>
              </a:rPr>
              <a:t> </a:t>
            </a:r>
            <a:r>
              <a:rPr lang="en-US" altLang="zh-CN" sz="2400" spc="126" dirty="0">
                <a:solidFill>
                  <a:srgbClr val="000000"/>
                </a:solidFill>
                <a:latin typeface="Times New Roman" pitchFamily="18" charset="0"/>
                <a:ea typeface="Arial"/>
                <a:cs typeface="Times New Roman" pitchFamily="18" charset="0"/>
              </a:rPr>
              <a:t>and</a:t>
            </a:r>
            <a:r>
              <a:rPr lang="en-US" altLang="zh-CN" sz="2400" spc="-140" dirty="0">
                <a:solidFill>
                  <a:srgbClr val="000000"/>
                </a:solidFill>
                <a:latin typeface="Times New Roman" pitchFamily="18" charset="0"/>
                <a:ea typeface="Arial"/>
                <a:cs typeface="Times New Roman" pitchFamily="18" charset="0"/>
              </a:rPr>
              <a:t> </a:t>
            </a:r>
            <a:r>
              <a:rPr lang="en-US" altLang="zh-CN" sz="2400" spc="81" dirty="0">
                <a:solidFill>
                  <a:srgbClr val="000000"/>
                </a:solidFill>
                <a:latin typeface="Times New Roman" pitchFamily="18" charset="0"/>
                <a:ea typeface="Arial"/>
                <a:cs typeface="Times New Roman" pitchFamily="18" charset="0"/>
              </a:rPr>
              <a:t>Payments</a:t>
            </a:r>
            <a:endParaRPr lang="en-US" altLang="zh-CN" sz="2400" dirty="0">
              <a:latin typeface="Times New Roman" pitchFamily="18" charset="0"/>
              <a:ea typeface="Arial"/>
              <a:cs typeface="Times New Roman" pitchFamily="18" charset="0"/>
            </a:endParaRPr>
          </a:p>
        </p:txBody>
      </p:sp>
      <p:sp>
        <p:nvSpPr>
          <p:cNvPr id="278" name="Text Box278"/>
          <p:cNvSpPr txBox="1"/>
          <p:nvPr/>
        </p:nvSpPr>
        <p:spPr>
          <a:xfrm>
            <a:off x="371113" y="4948207"/>
            <a:ext cx="3217478"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55" dirty="0">
                <a:solidFill>
                  <a:srgbClr val="000000"/>
                </a:solidFill>
                <a:latin typeface="Times New Roman" pitchFamily="18" charset="0"/>
                <a:ea typeface="Arial"/>
                <a:cs typeface="Times New Roman" pitchFamily="18" charset="0"/>
              </a:rPr>
              <a:t>Discussion</a:t>
            </a:r>
            <a:r>
              <a:rPr lang="en-US" altLang="zh-CN" sz="2400" spc="-73" dirty="0">
                <a:solidFill>
                  <a:srgbClr val="000000"/>
                </a:solidFill>
                <a:latin typeface="Times New Roman" pitchFamily="18" charset="0"/>
                <a:ea typeface="Arial"/>
                <a:cs typeface="Times New Roman" pitchFamily="18" charset="0"/>
              </a:rPr>
              <a:t> </a:t>
            </a:r>
            <a:r>
              <a:rPr lang="en-US" altLang="zh-CN" sz="2400" spc="114" dirty="0">
                <a:solidFill>
                  <a:srgbClr val="000000"/>
                </a:solidFill>
                <a:latin typeface="Times New Roman" pitchFamily="18" charset="0"/>
                <a:ea typeface="Arial"/>
                <a:cs typeface="Times New Roman" pitchFamily="18" charset="0"/>
              </a:rPr>
              <a:t>/</a:t>
            </a:r>
            <a:r>
              <a:rPr lang="en-US" altLang="zh-CN" sz="2400" spc="-140" dirty="0">
                <a:solidFill>
                  <a:srgbClr val="000000"/>
                </a:solidFill>
                <a:latin typeface="Times New Roman" pitchFamily="18" charset="0"/>
                <a:ea typeface="Arial"/>
                <a:cs typeface="Times New Roman" pitchFamily="18" charset="0"/>
              </a:rPr>
              <a:t> </a:t>
            </a:r>
            <a:r>
              <a:rPr lang="en-US" altLang="zh-CN" sz="2400" spc="72" dirty="0">
                <a:solidFill>
                  <a:srgbClr val="000000"/>
                </a:solidFill>
                <a:latin typeface="Times New Roman" pitchFamily="18" charset="0"/>
                <a:ea typeface="Arial"/>
                <a:cs typeface="Times New Roman" pitchFamily="18" charset="0"/>
              </a:rPr>
              <a:t>Forum</a:t>
            </a:r>
            <a:endParaRPr lang="en-US" altLang="zh-CN" sz="2400" dirty="0">
              <a:latin typeface="Times New Roman" pitchFamily="18" charset="0"/>
              <a:ea typeface="Arial"/>
              <a:cs typeface="Times New Roman" pitchFamily="18" charset="0"/>
            </a:endParaRPr>
          </a:p>
        </p:txBody>
      </p:sp>
      <p:sp>
        <p:nvSpPr>
          <p:cNvPr id="279" name="Text Box279"/>
          <p:cNvSpPr txBox="1"/>
          <p:nvPr/>
        </p:nvSpPr>
        <p:spPr>
          <a:xfrm>
            <a:off x="371113" y="5475171"/>
            <a:ext cx="3448617"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0" dirty="0">
                <a:solidFill>
                  <a:srgbClr val="000000"/>
                </a:solidFill>
                <a:latin typeface="Times New Roman" pitchFamily="18" charset="0"/>
                <a:ea typeface="Arial"/>
                <a:cs typeface="Times New Roman" pitchFamily="18" charset="0"/>
              </a:rPr>
              <a:t>Vendor</a:t>
            </a:r>
            <a:r>
              <a:rPr lang="en-US" altLang="zh-CN" sz="2400" spc="-84" dirty="0">
                <a:solidFill>
                  <a:srgbClr val="000000"/>
                </a:solidFill>
                <a:latin typeface="Times New Roman" pitchFamily="18" charset="0"/>
                <a:ea typeface="Arial"/>
                <a:cs typeface="Times New Roman" pitchFamily="18" charset="0"/>
              </a:rPr>
              <a:t> </a:t>
            </a:r>
            <a:r>
              <a:rPr lang="en-US" altLang="zh-CN" sz="2400" spc="71" dirty="0">
                <a:solidFill>
                  <a:srgbClr val="000000"/>
                </a:solidFill>
                <a:latin typeface="Times New Roman" pitchFamily="18" charset="0"/>
                <a:ea typeface="Arial"/>
                <a:cs typeface="Times New Roman" pitchFamily="18" charset="0"/>
              </a:rPr>
              <a:t>Directory</a:t>
            </a:r>
            <a:endParaRPr lang="en-US" altLang="zh-CN" sz="2400" dirty="0">
              <a:latin typeface="Times New Roman" pitchFamily="18" charset="0"/>
              <a:ea typeface="Arial"/>
              <a:cs typeface="Times New Roman" pitchFamily="18" charset="0"/>
            </a:endParaRPr>
          </a:p>
        </p:txBody>
      </p:sp>
      <p:sp>
        <p:nvSpPr>
          <p:cNvPr id="280" name="Text Box280"/>
          <p:cNvSpPr txBox="1"/>
          <p:nvPr/>
        </p:nvSpPr>
        <p:spPr>
          <a:xfrm>
            <a:off x="371113" y="5973137"/>
            <a:ext cx="2512514"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71" dirty="0">
                <a:solidFill>
                  <a:srgbClr val="000000"/>
                </a:solidFill>
                <a:latin typeface="Times New Roman" pitchFamily="18" charset="0"/>
                <a:ea typeface="Arial"/>
                <a:cs typeface="Times New Roman" pitchFamily="18" charset="0"/>
              </a:rPr>
              <a:t>Opinion</a:t>
            </a:r>
            <a:r>
              <a:rPr lang="en-US" altLang="zh-CN" sz="2400" spc="-72" dirty="0">
                <a:solidFill>
                  <a:srgbClr val="000000"/>
                </a:solidFill>
                <a:latin typeface="Times New Roman" pitchFamily="18" charset="0"/>
                <a:ea typeface="Arial"/>
                <a:cs typeface="Times New Roman" pitchFamily="18" charset="0"/>
              </a:rPr>
              <a:t> </a:t>
            </a:r>
            <a:r>
              <a:rPr lang="en-US" altLang="zh-CN" sz="2400" spc="9" dirty="0">
                <a:solidFill>
                  <a:srgbClr val="000000"/>
                </a:solidFill>
                <a:latin typeface="Times New Roman" pitchFamily="18" charset="0"/>
                <a:ea typeface="Arial"/>
                <a:cs typeface="Times New Roman" pitchFamily="18" charset="0"/>
              </a:rPr>
              <a:t>Polls</a:t>
            </a:r>
            <a:endParaRPr lang="en-US" altLang="zh-CN" sz="2400" dirty="0">
              <a:latin typeface="Times New Roman" pitchFamily="18" charset="0"/>
              <a:ea typeface="Arial"/>
              <a:cs typeface="Times New Roman" pitchFamily="18" charset="0"/>
            </a:endParaRPr>
          </a:p>
        </p:txBody>
      </p:sp>
      <p:sp>
        <p:nvSpPr>
          <p:cNvPr id="281" name="Text Box281"/>
          <p:cNvSpPr txBox="1"/>
          <p:nvPr/>
        </p:nvSpPr>
        <p:spPr>
          <a:xfrm>
            <a:off x="7448737" y="3521579"/>
            <a:ext cx="3826292" cy="931089"/>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2281"/>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30" dirty="0">
                <a:solidFill>
                  <a:srgbClr val="000000"/>
                </a:solidFill>
                <a:latin typeface="Times New Roman" pitchFamily="18" charset="0"/>
                <a:ea typeface="Arial"/>
                <a:cs typeface="Times New Roman" pitchFamily="18" charset="0"/>
              </a:rPr>
              <a:t>Rent</a:t>
            </a:r>
            <a:r>
              <a:rPr lang="en-US" altLang="zh-CN" sz="2400" spc="-43" dirty="0">
                <a:solidFill>
                  <a:srgbClr val="000000"/>
                </a:solidFill>
                <a:latin typeface="Times New Roman" pitchFamily="18" charset="0"/>
                <a:ea typeface="Arial"/>
                <a:cs typeface="Times New Roman" pitchFamily="18" charset="0"/>
              </a:rPr>
              <a:t> </a:t>
            </a:r>
            <a:r>
              <a:rPr lang="en-US" altLang="zh-CN" sz="2400" spc="62" dirty="0">
                <a:solidFill>
                  <a:srgbClr val="000000"/>
                </a:solidFill>
                <a:latin typeface="Times New Roman" pitchFamily="18" charset="0"/>
                <a:ea typeface="Arial"/>
                <a:cs typeface="Times New Roman" pitchFamily="18" charset="0"/>
              </a:rPr>
              <a:t>in</a:t>
            </a:r>
            <a:r>
              <a:rPr lang="en-US" altLang="zh-CN" sz="2400" spc="-100" dirty="0">
                <a:solidFill>
                  <a:srgbClr val="000000"/>
                </a:solidFill>
                <a:latin typeface="Times New Roman" pitchFamily="18" charset="0"/>
                <a:ea typeface="Arial"/>
                <a:cs typeface="Times New Roman" pitchFamily="18" charset="0"/>
              </a:rPr>
              <a:t> </a:t>
            </a:r>
            <a:r>
              <a:rPr lang="en-US" altLang="zh-CN" sz="2400" spc="18" dirty="0">
                <a:solidFill>
                  <a:srgbClr val="000000"/>
                </a:solidFill>
                <a:latin typeface="Times New Roman" pitchFamily="18" charset="0"/>
                <a:ea typeface="Arial"/>
                <a:cs typeface="Times New Roman" pitchFamily="18" charset="0"/>
              </a:rPr>
              <a:t>&amp;</a:t>
            </a:r>
            <a:r>
              <a:rPr lang="en-US" altLang="zh-CN" sz="2400" spc="-55" dirty="0">
                <a:solidFill>
                  <a:srgbClr val="000000"/>
                </a:solidFill>
                <a:latin typeface="Times New Roman" pitchFamily="18" charset="0"/>
                <a:ea typeface="Arial"/>
                <a:cs typeface="Times New Roman" pitchFamily="18" charset="0"/>
              </a:rPr>
              <a:t> </a:t>
            </a:r>
            <a:r>
              <a:rPr lang="en-US" altLang="zh-CN" sz="2400" spc="31" dirty="0">
                <a:solidFill>
                  <a:srgbClr val="000000"/>
                </a:solidFill>
                <a:latin typeface="Times New Roman" pitchFamily="18" charset="0"/>
                <a:ea typeface="Arial"/>
                <a:cs typeface="Times New Roman" pitchFamily="18" charset="0"/>
              </a:rPr>
              <a:t>Rent</a:t>
            </a:r>
            <a:r>
              <a:rPr lang="en-US" altLang="zh-CN" sz="2400" spc="-47" dirty="0">
                <a:solidFill>
                  <a:srgbClr val="000000"/>
                </a:solidFill>
                <a:latin typeface="Times New Roman" pitchFamily="18" charset="0"/>
                <a:ea typeface="Arial"/>
                <a:cs typeface="Times New Roman" pitchFamily="18" charset="0"/>
              </a:rPr>
              <a:t> </a:t>
            </a:r>
            <a:r>
              <a:rPr lang="en-US" altLang="zh-CN" sz="2400" spc="23" dirty="0">
                <a:solidFill>
                  <a:srgbClr val="000000"/>
                </a:solidFill>
                <a:latin typeface="Times New Roman" pitchFamily="18" charset="0"/>
                <a:ea typeface="Arial"/>
                <a:cs typeface="Times New Roman" pitchFamily="18" charset="0"/>
              </a:rPr>
              <a:t>Out,</a:t>
            </a:r>
            <a:r>
              <a:rPr lang="en-US" altLang="zh-CN" sz="2400" spc="-21" dirty="0">
                <a:solidFill>
                  <a:srgbClr val="000000"/>
                </a:solidFill>
                <a:latin typeface="Times New Roman" pitchFamily="18" charset="0"/>
                <a:ea typeface="Arial"/>
                <a:cs typeface="Times New Roman" pitchFamily="18" charset="0"/>
              </a:rPr>
              <a:t> </a:t>
            </a:r>
          </a:p>
          <a:p>
            <a:pPr algn="l" rtl="0">
              <a:lnSpc>
                <a:spcPts val="2281"/>
              </a:lnSpc>
            </a:pPr>
            <a:endParaRPr lang="en-US" altLang="zh-CN" sz="2400" spc="-21" dirty="0" smtClean="0">
              <a:solidFill>
                <a:srgbClr val="000000"/>
              </a:solidFill>
              <a:latin typeface="Times New Roman" pitchFamily="18" charset="0"/>
              <a:ea typeface="Arial"/>
              <a:cs typeface="Times New Roman" pitchFamily="18" charset="0"/>
            </a:endParaRPr>
          </a:p>
          <a:p>
            <a:pPr algn="l" rtl="0">
              <a:lnSpc>
                <a:spcPts val="2281"/>
              </a:lnSpc>
            </a:pPr>
            <a:r>
              <a:rPr lang="en-US" altLang="zh-CN" sz="2400" spc="0" dirty="0" smtClean="0">
                <a:solidFill>
                  <a:srgbClr val="000000"/>
                </a:solidFill>
                <a:latin typeface="Times New Roman" pitchFamily="18" charset="0"/>
                <a:ea typeface="Arial"/>
                <a:cs typeface="Times New Roman" pitchFamily="18" charset="0"/>
              </a:rPr>
              <a:t>•</a:t>
            </a:r>
            <a:r>
              <a:rPr lang="en-US" altLang="zh-CN" sz="2400" spc="602" dirty="0" smtClean="0">
                <a:solidFill>
                  <a:srgbClr val="000000"/>
                </a:solidFill>
                <a:latin typeface="Times New Roman" pitchFamily="18" charset="0"/>
                <a:ea typeface="Arial"/>
                <a:cs typeface="Times New Roman" pitchFamily="18" charset="0"/>
              </a:rPr>
              <a:t> </a:t>
            </a:r>
            <a:r>
              <a:rPr lang="en-US" altLang="zh-CN" sz="2400" spc="31" dirty="0">
                <a:solidFill>
                  <a:srgbClr val="000000"/>
                </a:solidFill>
                <a:latin typeface="Times New Roman" pitchFamily="18" charset="0"/>
                <a:ea typeface="Arial"/>
                <a:cs typeface="Times New Roman" pitchFamily="18" charset="0"/>
              </a:rPr>
              <a:t>Sale</a:t>
            </a:r>
            <a:r>
              <a:rPr lang="en-US" altLang="zh-CN" sz="2400" spc="-59" dirty="0">
                <a:solidFill>
                  <a:srgbClr val="000000"/>
                </a:solidFill>
                <a:latin typeface="Times New Roman" pitchFamily="18" charset="0"/>
                <a:ea typeface="Arial"/>
                <a:cs typeface="Times New Roman" pitchFamily="18" charset="0"/>
              </a:rPr>
              <a:t> </a:t>
            </a:r>
            <a:r>
              <a:rPr lang="en-US" altLang="zh-CN" sz="2400" spc="18" dirty="0">
                <a:solidFill>
                  <a:srgbClr val="000000"/>
                </a:solidFill>
                <a:latin typeface="Times New Roman" pitchFamily="18" charset="0"/>
                <a:ea typeface="Arial"/>
                <a:cs typeface="Times New Roman" pitchFamily="18" charset="0"/>
              </a:rPr>
              <a:t>&amp;</a:t>
            </a:r>
            <a:r>
              <a:rPr lang="en-US" altLang="zh-CN" sz="2400" spc="-55" dirty="0">
                <a:solidFill>
                  <a:srgbClr val="000000"/>
                </a:solidFill>
                <a:latin typeface="Times New Roman" pitchFamily="18" charset="0"/>
                <a:ea typeface="Arial"/>
                <a:cs typeface="Times New Roman" pitchFamily="18" charset="0"/>
              </a:rPr>
              <a:t> </a:t>
            </a:r>
            <a:r>
              <a:rPr lang="en-US" altLang="zh-CN" sz="2400" spc="64" dirty="0">
                <a:solidFill>
                  <a:srgbClr val="000000"/>
                </a:solidFill>
                <a:latin typeface="Times New Roman" pitchFamily="18" charset="0"/>
                <a:ea typeface="Arial"/>
                <a:cs typeface="Times New Roman" pitchFamily="18" charset="0"/>
              </a:rPr>
              <a:t>Purchase</a:t>
            </a:r>
            <a:endParaRPr lang="en-US" altLang="zh-CN" sz="2400" dirty="0">
              <a:latin typeface="Times New Roman" pitchFamily="18" charset="0"/>
              <a:ea typeface="Arial"/>
              <a:cs typeface="Times New Roman" pitchFamily="18" charset="0"/>
            </a:endParaRPr>
          </a:p>
        </p:txBody>
      </p:sp>
      <p:sp>
        <p:nvSpPr>
          <p:cNvPr id="283" name="Text Box283"/>
          <p:cNvSpPr txBox="1"/>
          <p:nvPr/>
        </p:nvSpPr>
        <p:spPr>
          <a:xfrm>
            <a:off x="7503855" y="5080327"/>
            <a:ext cx="3034204"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0" dirty="0">
                <a:solidFill>
                  <a:srgbClr val="000000"/>
                </a:solidFill>
                <a:latin typeface="Times New Roman" pitchFamily="18" charset="0"/>
                <a:ea typeface="Arial"/>
                <a:cs typeface="Times New Roman" pitchFamily="18" charset="0"/>
              </a:rPr>
              <a:t>Vendor</a:t>
            </a:r>
            <a:r>
              <a:rPr lang="en-US" altLang="zh-CN" sz="2400" spc="-84" dirty="0">
                <a:solidFill>
                  <a:srgbClr val="000000"/>
                </a:solidFill>
                <a:latin typeface="Times New Roman" pitchFamily="18" charset="0"/>
                <a:ea typeface="Arial"/>
                <a:cs typeface="Times New Roman" pitchFamily="18" charset="0"/>
              </a:rPr>
              <a:t> </a:t>
            </a:r>
            <a:r>
              <a:rPr lang="en-US" altLang="zh-CN" sz="2400" spc="61" dirty="0">
                <a:solidFill>
                  <a:srgbClr val="000000"/>
                </a:solidFill>
                <a:latin typeface="Times New Roman" pitchFamily="18" charset="0"/>
                <a:ea typeface="Arial"/>
                <a:cs typeface="Times New Roman" pitchFamily="18" charset="0"/>
              </a:rPr>
              <a:t>Registration</a:t>
            </a:r>
            <a:endParaRPr lang="en-US" altLang="zh-CN" sz="2400" dirty="0">
              <a:latin typeface="Times New Roman" pitchFamily="18" charset="0"/>
              <a:ea typeface="Arial"/>
              <a:cs typeface="Times New Roman" pitchFamily="18" charset="0"/>
            </a:endParaRPr>
          </a:p>
        </p:txBody>
      </p:sp>
      <p:grpSp>
        <p:nvGrpSpPr>
          <p:cNvPr id="2" name="Group 1"/>
          <p:cNvGrpSpPr/>
          <p:nvPr/>
        </p:nvGrpSpPr>
        <p:grpSpPr>
          <a:xfrm>
            <a:off x="4613993" y="1454614"/>
            <a:ext cx="2496241" cy="4960524"/>
            <a:chOff x="4807594" y="1454614"/>
            <a:chExt cx="2496241" cy="4960524"/>
          </a:xfrm>
          <a:solidFill>
            <a:schemeClr val="tx1"/>
          </a:solidFill>
        </p:grpSpPr>
        <p:grpSp>
          <p:nvGrpSpPr>
            <p:cNvPr id="258" name="Group258"/>
            <p:cNvGrpSpPr/>
            <p:nvPr/>
          </p:nvGrpSpPr>
          <p:grpSpPr>
            <a:xfrm>
              <a:off x="4807594" y="1454614"/>
              <a:ext cx="2496241" cy="4960524"/>
              <a:chOff x="4808220" y="1454277"/>
              <a:chExt cx="2496566" cy="4959376"/>
            </a:xfrm>
            <a:grpFill/>
          </p:grpSpPr>
          <p:sp>
            <p:nvSpPr>
              <p:cNvPr id="260" name="Path260"/>
              <p:cNvSpPr/>
              <p:nvPr/>
            </p:nvSpPr>
            <p:spPr>
              <a:xfrm>
                <a:off x="4909947" y="1584325"/>
                <a:ext cx="2219325" cy="4714875"/>
              </a:xfrm>
              <a:custGeom>
                <a:avLst/>
                <a:gdLst/>
                <a:ahLst/>
                <a:cxnLst/>
                <a:rect l="l" t="t" r="r" b="b"/>
                <a:pathLst>
                  <a:path w="2219325" h="4714875">
                    <a:moveTo>
                      <a:pt x="0" y="242443"/>
                    </a:moveTo>
                    <a:cubicBezTo>
                      <a:pt x="0" y="108585"/>
                      <a:pt x="108585" y="0"/>
                      <a:pt x="242443" y="0"/>
                    </a:cubicBezTo>
                    <a:lnTo>
                      <a:pt x="1976882" y="0"/>
                    </a:lnTo>
                    <a:cubicBezTo>
                      <a:pt x="2110867" y="0"/>
                      <a:pt x="2219325" y="108585"/>
                      <a:pt x="2219325" y="242443"/>
                    </a:cubicBezTo>
                    <a:lnTo>
                      <a:pt x="2219325" y="4472432"/>
                    </a:lnTo>
                    <a:cubicBezTo>
                      <a:pt x="2219325" y="4606328"/>
                      <a:pt x="2110867" y="4714875"/>
                      <a:pt x="1976882" y="4714875"/>
                    </a:cubicBezTo>
                    <a:lnTo>
                      <a:pt x="242443" y="4714875"/>
                    </a:lnTo>
                    <a:cubicBezTo>
                      <a:pt x="108585" y="4714875"/>
                      <a:pt x="0" y="4606328"/>
                      <a:pt x="0" y="4472432"/>
                    </a:cubicBezTo>
                    <a:lnTo>
                      <a:pt x="0" y="242443"/>
                    </a:lnTo>
                    <a:close/>
                  </a:path>
                </a:pathLst>
              </a:custGeom>
              <a:grpFill/>
              <a:ln w="0" cap="sq">
                <a:solidFill>
                  <a:srgbClr val="662E91"/>
                </a:solidFill>
                <a:prstDash val="solid"/>
              </a:ln>
            </p:spPr>
            <p:txBody>
              <a:bodyPr rtlCol="0" anchor="ctr"/>
              <a:lstStyle/>
              <a:p>
                <a:pPr algn="ctr"/>
                <a:endParaRPr lang="en-US" altLang="zh-CN"/>
              </a:p>
            </p:txBody>
          </p:sp>
          <p:sp>
            <p:nvSpPr>
              <p:cNvPr id="262" name="Path262"/>
              <p:cNvSpPr/>
              <p:nvPr/>
            </p:nvSpPr>
            <p:spPr>
              <a:xfrm>
                <a:off x="4808220" y="2476627"/>
                <a:ext cx="44450" cy="364363"/>
              </a:xfrm>
              <a:custGeom>
                <a:avLst/>
                <a:gdLst/>
                <a:ahLst/>
                <a:cxnLst/>
                <a:rect l="l" t="t" r="r" b="b"/>
                <a:pathLst>
                  <a:path w="44450" h="364363">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552"/>
                    </a:cubicBezTo>
                    <a:cubicBezTo>
                      <a:pt x="3175" y="357378"/>
                      <a:pt x="6985" y="361188"/>
                      <a:pt x="11811" y="362966"/>
                    </a:cubicBezTo>
                    <a:cubicBezTo>
                      <a:pt x="16256" y="364363"/>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3" name="Path263"/>
              <p:cNvSpPr/>
              <p:nvPr/>
            </p:nvSpPr>
            <p:spPr>
              <a:xfrm>
                <a:off x="4808220" y="2927477"/>
                <a:ext cx="44450" cy="364236"/>
              </a:xfrm>
              <a:custGeom>
                <a:avLst/>
                <a:gdLst/>
                <a:ahLst/>
                <a:cxnLst/>
                <a:rect l="l" t="t" r="r" b="b"/>
                <a:pathLst>
                  <a:path w="44450" h="364236">
                    <a:moveTo>
                      <a:pt x="28575" y="0"/>
                    </a:moveTo>
                    <a:cubicBezTo>
                      <a:pt x="20320" y="0"/>
                      <a:pt x="16129" y="0"/>
                      <a:pt x="11811" y="1397"/>
                    </a:cubicBezTo>
                    <a:cubicBezTo>
                      <a:pt x="6985" y="3175"/>
                      <a:pt x="3175" y="6985"/>
                      <a:pt x="1397" y="11811"/>
                    </a:cubicBezTo>
                    <a:cubicBezTo>
                      <a:pt x="0" y="16256"/>
                      <a:pt x="0" y="20320"/>
                      <a:pt x="0" y="28575"/>
                    </a:cubicBezTo>
                    <a:lnTo>
                      <a:pt x="0" y="335534"/>
                    </a:lnTo>
                    <a:cubicBezTo>
                      <a:pt x="0" y="343916"/>
                      <a:pt x="0" y="348107"/>
                      <a:pt x="1397" y="352425"/>
                    </a:cubicBezTo>
                    <a:cubicBezTo>
                      <a:pt x="3175" y="357251"/>
                      <a:pt x="6985" y="361188"/>
                      <a:pt x="11811" y="362839"/>
                    </a:cubicBezTo>
                    <a:cubicBezTo>
                      <a:pt x="16256" y="364236"/>
                      <a:pt x="20320" y="364236"/>
                      <a:pt x="28575" y="364236"/>
                    </a:cubicBezTo>
                    <a:lnTo>
                      <a:pt x="44450" y="364236"/>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4" name="Path264"/>
              <p:cNvSpPr/>
              <p:nvPr/>
            </p:nvSpPr>
            <p:spPr>
              <a:xfrm>
                <a:off x="4808220" y="2118741"/>
                <a:ext cx="44450" cy="189357"/>
              </a:xfrm>
              <a:custGeom>
                <a:avLst/>
                <a:gdLst/>
                <a:ahLst/>
                <a:cxnLst/>
                <a:rect l="l" t="t" r="r" b="b"/>
                <a:pathLst>
                  <a:path w="44450" h="189357">
                    <a:moveTo>
                      <a:pt x="28575" y="0"/>
                    </a:moveTo>
                    <a:cubicBezTo>
                      <a:pt x="24384" y="0"/>
                      <a:pt x="21336" y="0"/>
                      <a:pt x="18669" y="127"/>
                    </a:cubicBezTo>
                    <a:cubicBezTo>
                      <a:pt x="16129" y="381"/>
                      <a:pt x="13970" y="635"/>
                      <a:pt x="11811" y="1397"/>
                    </a:cubicBezTo>
                    <a:cubicBezTo>
                      <a:pt x="9398" y="2286"/>
                      <a:pt x="7239" y="3683"/>
                      <a:pt x="5461" y="5461"/>
                    </a:cubicBezTo>
                    <a:cubicBezTo>
                      <a:pt x="3556" y="7239"/>
                      <a:pt x="2286" y="9398"/>
                      <a:pt x="1397" y="11811"/>
                    </a:cubicBezTo>
                    <a:cubicBezTo>
                      <a:pt x="635" y="13970"/>
                      <a:pt x="381" y="16129"/>
                      <a:pt x="127" y="18796"/>
                    </a:cubicBezTo>
                    <a:cubicBezTo>
                      <a:pt x="0" y="21336"/>
                      <a:pt x="0" y="24384"/>
                      <a:pt x="0" y="28575"/>
                    </a:cubicBezTo>
                    <a:lnTo>
                      <a:pt x="0" y="160655"/>
                    </a:lnTo>
                    <a:cubicBezTo>
                      <a:pt x="0" y="164846"/>
                      <a:pt x="0" y="168021"/>
                      <a:pt x="127" y="170561"/>
                    </a:cubicBezTo>
                    <a:cubicBezTo>
                      <a:pt x="381" y="173228"/>
                      <a:pt x="635" y="175387"/>
                      <a:pt x="1397" y="177546"/>
                    </a:cubicBezTo>
                    <a:cubicBezTo>
                      <a:pt x="2286" y="179959"/>
                      <a:pt x="3556" y="182118"/>
                      <a:pt x="5461" y="184023"/>
                    </a:cubicBezTo>
                    <a:cubicBezTo>
                      <a:pt x="7239" y="185801"/>
                      <a:pt x="9398" y="187198"/>
                      <a:pt x="11811" y="187960"/>
                    </a:cubicBezTo>
                    <a:cubicBezTo>
                      <a:pt x="13970" y="188722"/>
                      <a:pt x="16129" y="189103"/>
                      <a:pt x="18669" y="189230"/>
                    </a:cubicBezTo>
                    <a:cubicBezTo>
                      <a:pt x="21336" y="189357"/>
                      <a:pt x="24384" y="189357"/>
                      <a:pt x="28575" y="189357"/>
                    </a:cubicBezTo>
                    <a:lnTo>
                      <a:pt x="44450" y="189357"/>
                    </a:lnTo>
                    <a:lnTo>
                      <a:pt x="44450" y="0"/>
                    </a:lnTo>
                    <a:lnTo>
                      <a:pt x="28702" y="0"/>
                    </a:lnTo>
                    <a:lnTo>
                      <a:pt x="28575" y="0"/>
                    </a:lnTo>
                    <a:close/>
                  </a:path>
                </a:pathLst>
              </a:custGeom>
              <a:grpFill/>
              <a:ln w="0" cap="sq">
                <a:solidFill>
                  <a:srgbClr val="919191"/>
                </a:solidFill>
                <a:prstDash val="solid"/>
              </a:ln>
            </p:spPr>
            <p:txBody>
              <a:bodyPr rtlCol="0" anchor="ctr"/>
              <a:lstStyle/>
              <a:p>
                <a:pPr algn="ctr"/>
                <a:endParaRPr lang="en-US" altLang="zh-CN"/>
              </a:p>
            </p:txBody>
          </p:sp>
          <p:sp>
            <p:nvSpPr>
              <p:cNvPr id="265" name="Path265"/>
              <p:cNvSpPr/>
              <p:nvPr/>
            </p:nvSpPr>
            <p:spPr>
              <a:xfrm>
                <a:off x="7260336" y="2605024"/>
                <a:ext cx="44450" cy="561086"/>
              </a:xfrm>
              <a:custGeom>
                <a:avLst/>
                <a:gdLst/>
                <a:ahLst/>
                <a:cxnLst/>
                <a:rect l="l" t="t" r="r" b="b"/>
                <a:pathLst>
                  <a:path w="44450" h="561086">
                    <a:moveTo>
                      <a:pt x="16002" y="561086"/>
                    </a:moveTo>
                    <a:cubicBezTo>
                      <a:pt x="20066" y="561086"/>
                      <a:pt x="23114" y="561086"/>
                      <a:pt x="25781" y="560832"/>
                    </a:cubicBezTo>
                    <a:cubicBezTo>
                      <a:pt x="28322" y="560705"/>
                      <a:pt x="30480" y="560324"/>
                      <a:pt x="32639" y="559689"/>
                    </a:cubicBezTo>
                    <a:cubicBezTo>
                      <a:pt x="35052" y="558800"/>
                      <a:pt x="37211" y="557403"/>
                      <a:pt x="38989" y="555625"/>
                    </a:cubicBezTo>
                    <a:cubicBezTo>
                      <a:pt x="40894" y="553846"/>
                      <a:pt x="42164" y="551561"/>
                      <a:pt x="43053" y="549275"/>
                    </a:cubicBezTo>
                    <a:cubicBezTo>
                      <a:pt x="43815" y="546989"/>
                      <a:pt x="44196" y="544957"/>
                      <a:pt x="44323" y="542290"/>
                    </a:cubicBezTo>
                    <a:cubicBezTo>
                      <a:pt x="44450" y="539623"/>
                      <a:pt x="44450" y="536575"/>
                      <a:pt x="44450" y="532511"/>
                    </a:cubicBezTo>
                    <a:lnTo>
                      <a:pt x="44450" y="28702"/>
                    </a:lnTo>
                    <a:cubicBezTo>
                      <a:pt x="44450" y="24638"/>
                      <a:pt x="44450" y="21463"/>
                      <a:pt x="44323" y="18796"/>
                    </a:cubicBezTo>
                    <a:cubicBezTo>
                      <a:pt x="44196" y="16128"/>
                      <a:pt x="43815" y="14096"/>
                      <a:pt x="43053" y="11811"/>
                    </a:cubicBezTo>
                    <a:cubicBezTo>
                      <a:pt x="42164" y="9397"/>
                      <a:pt x="40894" y="7239"/>
                      <a:pt x="38989" y="5461"/>
                    </a:cubicBezTo>
                    <a:cubicBezTo>
                      <a:pt x="37211" y="3683"/>
                      <a:pt x="35052" y="2286"/>
                      <a:pt x="32639" y="1396"/>
                    </a:cubicBezTo>
                    <a:cubicBezTo>
                      <a:pt x="30480" y="762"/>
                      <a:pt x="28322" y="381"/>
                      <a:pt x="25781" y="254"/>
                    </a:cubicBezTo>
                    <a:cubicBezTo>
                      <a:pt x="23114" y="0"/>
                      <a:pt x="20066" y="0"/>
                      <a:pt x="16002" y="0"/>
                    </a:cubicBezTo>
                    <a:lnTo>
                      <a:pt x="0" y="0"/>
                    </a:lnTo>
                    <a:lnTo>
                      <a:pt x="0" y="561086"/>
                    </a:lnTo>
                    <a:lnTo>
                      <a:pt x="15749" y="561086"/>
                    </a:lnTo>
                    <a:lnTo>
                      <a:pt x="16002" y="561086"/>
                    </a:lnTo>
                    <a:close/>
                  </a:path>
                </a:pathLst>
              </a:custGeom>
              <a:grpFill/>
              <a:ln w="0" cap="sq">
                <a:solidFill>
                  <a:srgbClr val="919191"/>
                </a:solidFill>
                <a:prstDash val="solid"/>
              </a:ln>
            </p:spPr>
            <p:txBody>
              <a:bodyPr rtlCol="0" anchor="ctr"/>
              <a:lstStyle/>
              <a:p>
                <a:pPr algn="ctr"/>
                <a:endParaRPr lang="en-US" altLang="zh-CN"/>
              </a:p>
            </p:txBody>
          </p:sp>
          <p:sp>
            <p:nvSpPr>
              <p:cNvPr id="266" name="Path266"/>
              <p:cNvSpPr/>
              <p:nvPr/>
            </p:nvSpPr>
            <p:spPr>
              <a:xfrm>
                <a:off x="4831842" y="1454277"/>
                <a:ext cx="2449576" cy="4959376"/>
              </a:xfrm>
              <a:custGeom>
                <a:avLst/>
                <a:gdLst/>
                <a:ahLst/>
                <a:cxnLst/>
                <a:rect l="l" t="t" r="r" b="b"/>
                <a:pathLst>
                  <a:path w="2449576" h="4959376">
                    <a:moveTo>
                      <a:pt x="557149" y="0"/>
                    </a:moveTo>
                    <a:cubicBezTo>
                      <a:pt x="396875" y="0"/>
                      <a:pt x="315722" y="254"/>
                      <a:pt x="230124" y="27305"/>
                    </a:cubicBezTo>
                    <a:cubicBezTo>
                      <a:pt x="135763" y="61595"/>
                      <a:pt x="61595" y="135890"/>
                      <a:pt x="27305" y="230251"/>
                    </a:cubicBezTo>
                    <a:cubicBezTo>
                      <a:pt x="0" y="316357"/>
                      <a:pt x="0" y="397637"/>
                      <a:pt x="0" y="557530"/>
                    </a:cubicBezTo>
                    <a:lnTo>
                      <a:pt x="0" y="4399610"/>
                    </a:lnTo>
                    <a:cubicBezTo>
                      <a:pt x="0" y="4561942"/>
                      <a:pt x="0" y="4642993"/>
                      <a:pt x="27305" y="4729086"/>
                    </a:cubicBezTo>
                    <a:cubicBezTo>
                      <a:pt x="61595" y="4823447"/>
                      <a:pt x="135763" y="4897844"/>
                      <a:pt x="230124" y="4932058"/>
                    </a:cubicBezTo>
                    <a:cubicBezTo>
                      <a:pt x="316357" y="4959375"/>
                      <a:pt x="397383" y="4959375"/>
                      <a:pt x="557149" y="4959375"/>
                    </a:cubicBezTo>
                    <a:lnTo>
                      <a:pt x="1889760" y="4959375"/>
                    </a:lnTo>
                    <a:cubicBezTo>
                      <a:pt x="2052066" y="4959375"/>
                      <a:pt x="2133093" y="4959375"/>
                      <a:pt x="2219326" y="4932058"/>
                    </a:cubicBezTo>
                    <a:cubicBezTo>
                      <a:pt x="2313686" y="4897844"/>
                      <a:pt x="2387855" y="4823447"/>
                      <a:pt x="2422271" y="4729086"/>
                    </a:cubicBezTo>
                    <a:cubicBezTo>
                      <a:pt x="2449576" y="4642993"/>
                      <a:pt x="2449576" y="4561942"/>
                      <a:pt x="2449576" y="4402138"/>
                    </a:cubicBezTo>
                    <a:lnTo>
                      <a:pt x="2449576" y="559816"/>
                    </a:lnTo>
                    <a:cubicBezTo>
                      <a:pt x="2449576" y="397510"/>
                      <a:pt x="2449576" y="316357"/>
                      <a:pt x="2422271" y="230251"/>
                    </a:cubicBezTo>
                    <a:cubicBezTo>
                      <a:pt x="2387855" y="135890"/>
                      <a:pt x="2313686" y="61595"/>
                      <a:pt x="2219326" y="27305"/>
                    </a:cubicBezTo>
                    <a:cubicBezTo>
                      <a:pt x="2133093" y="0"/>
                      <a:pt x="2051940" y="0"/>
                      <a:pt x="1892173" y="0"/>
                    </a:cubicBezTo>
                    <a:lnTo>
                      <a:pt x="559689" y="0"/>
                    </a:lnTo>
                    <a:lnTo>
                      <a:pt x="557149" y="0"/>
                    </a:lnTo>
                    <a:close/>
                    <a:moveTo>
                      <a:pt x="533781" y="101473"/>
                    </a:moveTo>
                    <a:lnTo>
                      <a:pt x="535686" y="101473"/>
                    </a:lnTo>
                    <a:lnTo>
                      <a:pt x="1911732" y="101473"/>
                    </a:lnTo>
                    <a:cubicBezTo>
                      <a:pt x="2039874" y="101473"/>
                      <a:pt x="2104644" y="101473"/>
                      <a:pt x="2173732" y="123317"/>
                    </a:cubicBezTo>
                    <a:cubicBezTo>
                      <a:pt x="2249297" y="150876"/>
                      <a:pt x="2308860" y="210312"/>
                      <a:pt x="2336420" y="285877"/>
                    </a:cubicBezTo>
                    <a:cubicBezTo>
                      <a:pt x="2358263" y="354965"/>
                      <a:pt x="2358136" y="419989"/>
                      <a:pt x="2358136" y="549910"/>
                    </a:cubicBezTo>
                    <a:lnTo>
                      <a:pt x="2358136" y="4411548"/>
                    </a:lnTo>
                    <a:cubicBezTo>
                      <a:pt x="2358136" y="4539666"/>
                      <a:pt x="2358263" y="4604411"/>
                      <a:pt x="2336420" y="4673524"/>
                    </a:cubicBezTo>
                    <a:cubicBezTo>
                      <a:pt x="2308860" y="4749063"/>
                      <a:pt x="2249297" y="4808525"/>
                      <a:pt x="2173732" y="4836084"/>
                    </a:cubicBezTo>
                    <a:cubicBezTo>
                      <a:pt x="2104644" y="4857890"/>
                      <a:pt x="2039747" y="4857890"/>
                      <a:pt x="1909699" y="4857890"/>
                    </a:cubicBezTo>
                    <a:lnTo>
                      <a:pt x="533781" y="4857890"/>
                    </a:lnTo>
                    <a:cubicBezTo>
                      <a:pt x="405765" y="4857890"/>
                      <a:pt x="340614" y="4857890"/>
                      <a:pt x="271653" y="4836084"/>
                    </a:cubicBezTo>
                    <a:cubicBezTo>
                      <a:pt x="195961" y="4808525"/>
                      <a:pt x="136652" y="4749063"/>
                      <a:pt x="109093" y="4673524"/>
                    </a:cubicBezTo>
                    <a:cubicBezTo>
                      <a:pt x="87122" y="4604411"/>
                      <a:pt x="87122" y="4539437"/>
                      <a:pt x="87122" y="4409478"/>
                    </a:cubicBezTo>
                    <a:lnTo>
                      <a:pt x="87122" y="548132"/>
                    </a:lnTo>
                    <a:cubicBezTo>
                      <a:pt x="87122" y="419989"/>
                      <a:pt x="87122" y="354965"/>
                      <a:pt x="109093" y="285877"/>
                    </a:cubicBezTo>
                    <a:cubicBezTo>
                      <a:pt x="136652" y="210312"/>
                      <a:pt x="195961" y="150876"/>
                      <a:pt x="271653" y="123317"/>
                    </a:cubicBezTo>
                    <a:cubicBezTo>
                      <a:pt x="340233" y="101473"/>
                      <a:pt x="405130" y="101473"/>
                      <a:pt x="533781" y="101473"/>
                    </a:cubicBezTo>
                    <a:close/>
                  </a:path>
                </a:pathLst>
              </a:custGeom>
              <a:grpFill/>
              <a:ln w="0" cap="sq">
                <a:solidFill>
                  <a:srgbClr val="414041"/>
                </a:solidFill>
                <a:prstDash val="solid"/>
              </a:ln>
            </p:spPr>
            <p:txBody>
              <a:bodyPr rtlCol="0" anchor="ctr"/>
              <a:lstStyle/>
              <a:p>
                <a:pPr algn="ctr"/>
                <a:endParaRPr lang="en-US" altLang="zh-CN"/>
              </a:p>
            </p:txBody>
          </p:sp>
          <p:sp>
            <p:nvSpPr>
              <p:cNvPr id="267" name="Path267"/>
              <p:cNvSpPr/>
              <p:nvPr/>
            </p:nvSpPr>
            <p:spPr>
              <a:xfrm>
                <a:off x="4865878" y="1494028"/>
                <a:ext cx="2377313" cy="4879836"/>
              </a:xfrm>
              <a:custGeom>
                <a:avLst/>
                <a:gdLst/>
                <a:ahLst/>
                <a:cxnLst/>
                <a:rect l="l" t="t" r="r" b="b"/>
                <a:pathLst>
                  <a:path w="2377313" h="4879836">
                    <a:moveTo>
                      <a:pt x="509016" y="0"/>
                    </a:moveTo>
                    <a:cubicBezTo>
                      <a:pt x="362585" y="0"/>
                      <a:pt x="288544" y="254"/>
                      <a:pt x="210312" y="24892"/>
                    </a:cubicBezTo>
                    <a:cubicBezTo>
                      <a:pt x="124206" y="56261"/>
                      <a:pt x="56261" y="124079"/>
                      <a:pt x="25019" y="210439"/>
                    </a:cubicBezTo>
                    <a:cubicBezTo>
                      <a:pt x="0" y="289052"/>
                      <a:pt x="0" y="363093"/>
                      <a:pt x="0" y="509016"/>
                    </a:cubicBezTo>
                    <a:lnTo>
                      <a:pt x="0" y="4368813"/>
                    </a:lnTo>
                    <a:cubicBezTo>
                      <a:pt x="0" y="4516793"/>
                      <a:pt x="0" y="4590885"/>
                      <a:pt x="25019" y="4669511"/>
                    </a:cubicBezTo>
                    <a:cubicBezTo>
                      <a:pt x="56261" y="4755807"/>
                      <a:pt x="124206" y="4823587"/>
                      <a:pt x="210312" y="4854981"/>
                    </a:cubicBezTo>
                    <a:cubicBezTo>
                      <a:pt x="288925" y="4879835"/>
                      <a:pt x="362966" y="4879835"/>
                      <a:pt x="509016" y="4879835"/>
                    </a:cubicBezTo>
                    <a:lnTo>
                      <a:pt x="1866138" y="4879835"/>
                    </a:lnTo>
                    <a:cubicBezTo>
                      <a:pt x="2014347" y="4879835"/>
                      <a:pt x="2088388" y="4879835"/>
                      <a:pt x="2167128" y="4854981"/>
                    </a:cubicBezTo>
                    <a:cubicBezTo>
                      <a:pt x="2253107" y="4823587"/>
                      <a:pt x="2321052" y="4755807"/>
                      <a:pt x="2352294" y="4669511"/>
                    </a:cubicBezTo>
                    <a:cubicBezTo>
                      <a:pt x="2377313" y="4590885"/>
                      <a:pt x="2377313" y="4516793"/>
                      <a:pt x="2377313" y="4370845"/>
                    </a:cubicBezTo>
                    <a:lnTo>
                      <a:pt x="2377313" y="511302"/>
                    </a:lnTo>
                    <a:cubicBezTo>
                      <a:pt x="2377313" y="363093"/>
                      <a:pt x="2377313" y="289052"/>
                      <a:pt x="2352294" y="210439"/>
                    </a:cubicBezTo>
                    <a:cubicBezTo>
                      <a:pt x="2321052" y="124079"/>
                      <a:pt x="2253107" y="56261"/>
                      <a:pt x="2167128" y="24892"/>
                    </a:cubicBezTo>
                    <a:cubicBezTo>
                      <a:pt x="2088388" y="0"/>
                      <a:pt x="2014347" y="0"/>
                      <a:pt x="1868424" y="0"/>
                    </a:cubicBezTo>
                    <a:lnTo>
                      <a:pt x="511429" y="0"/>
                    </a:lnTo>
                    <a:lnTo>
                      <a:pt x="509016" y="0"/>
                    </a:lnTo>
                    <a:close/>
                    <a:moveTo>
                      <a:pt x="508000" y="34798"/>
                    </a:moveTo>
                    <a:lnTo>
                      <a:pt x="510159" y="34798"/>
                    </a:lnTo>
                    <a:lnTo>
                      <a:pt x="1869313" y="34798"/>
                    </a:lnTo>
                    <a:cubicBezTo>
                      <a:pt x="2004441" y="34798"/>
                      <a:pt x="2073021" y="34798"/>
                      <a:pt x="2145665" y="57912"/>
                    </a:cubicBezTo>
                    <a:cubicBezTo>
                      <a:pt x="2225421" y="86995"/>
                      <a:pt x="2288159" y="149860"/>
                      <a:pt x="2317242" y="229362"/>
                    </a:cubicBezTo>
                    <a:cubicBezTo>
                      <a:pt x="2340229" y="302133"/>
                      <a:pt x="2340229" y="370840"/>
                      <a:pt x="2340229" y="507746"/>
                    </a:cubicBezTo>
                    <a:lnTo>
                      <a:pt x="2340229" y="4374464"/>
                    </a:lnTo>
                    <a:cubicBezTo>
                      <a:pt x="2340229" y="4509338"/>
                      <a:pt x="2340229" y="4577791"/>
                      <a:pt x="2317242" y="4650537"/>
                    </a:cubicBezTo>
                    <a:cubicBezTo>
                      <a:pt x="2288159" y="4730051"/>
                      <a:pt x="2225421" y="4792853"/>
                      <a:pt x="2145665" y="4822000"/>
                    </a:cubicBezTo>
                    <a:cubicBezTo>
                      <a:pt x="2073021" y="4845050"/>
                      <a:pt x="2004441" y="4845050"/>
                      <a:pt x="1867408" y="4845050"/>
                    </a:cubicBezTo>
                    <a:lnTo>
                      <a:pt x="508000" y="4845050"/>
                    </a:lnTo>
                    <a:cubicBezTo>
                      <a:pt x="372872" y="4845050"/>
                      <a:pt x="304546" y="4845050"/>
                      <a:pt x="231775" y="4822000"/>
                    </a:cubicBezTo>
                    <a:cubicBezTo>
                      <a:pt x="152146" y="4792853"/>
                      <a:pt x="89281" y="4730051"/>
                      <a:pt x="60325" y="4650537"/>
                    </a:cubicBezTo>
                    <a:cubicBezTo>
                      <a:pt x="37211" y="4577791"/>
                      <a:pt x="37211" y="4509110"/>
                      <a:pt x="37211" y="4372204"/>
                    </a:cubicBezTo>
                    <a:lnTo>
                      <a:pt x="37211" y="505714"/>
                    </a:lnTo>
                    <a:cubicBezTo>
                      <a:pt x="37211" y="370840"/>
                      <a:pt x="37211" y="302133"/>
                      <a:pt x="60325" y="229362"/>
                    </a:cubicBezTo>
                    <a:cubicBezTo>
                      <a:pt x="89281" y="149860"/>
                      <a:pt x="152146" y="86995"/>
                      <a:pt x="231775" y="57912"/>
                    </a:cubicBezTo>
                    <a:cubicBezTo>
                      <a:pt x="304165" y="35052"/>
                      <a:pt x="372491" y="34798"/>
                      <a:pt x="508000" y="34798"/>
                    </a:cubicBezTo>
                    <a:close/>
                  </a:path>
                </a:pathLst>
              </a:custGeom>
              <a:grpFill/>
              <a:ln w="0" cap="sq">
                <a:solidFill>
                  <a:srgbClr val="2C2B2C"/>
                </a:solidFill>
                <a:prstDash val="solid"/>
              </a:ln>
            </p:spPr>
            <p:txBody>
              <a:bodyPr rtlCol="0" anchor="ctr"/>
              <a:lstStyle/>
              <a:p>
                <a:pPr algn="ctr"/>
                <a:endParaRPr lang="en-US" altLang="zh-CN"/>
              </a:p>
            </p:txBody>
          </p:sp>
          <p:sp>
            <p:nvSpPr>
              <p:cNvPr id="268" name="Path268"/>
              <p:cNvSpPr/>
              <p:nvPr/>
            </p:nvSpPr>
            <p:spPr>
              <a:xfrm>
                <a:off x="4884928" y="1511808"/>
                <a:ext cx="2343277" cy="4844123"/>
              </a:xfrm>
              <a:custGeom>
                <a:avLst/>
                <a:gdLst/>
                <a:ahLst/>
                <a:cxnLst/>
                <a:rect l="l" t="t" r="r" b="b"/>
                <a:pathLst>
                  <a:path w="2343277" h="4844123">
                    <a:moveTo>
                      <a:pt x="492125" y="0"/>
                    </a:moveTo>
                    <a:cubicBezTo>
                      <a:pt x="350520" y="0"/>
                      <a:pt x="279019" y="254"/>
                      <a:pt x="203327" y="24257"/>
                    </a:cubicBezTo>
                    <a:cubicBezTo>
                      <a:pt x="120015" y="54483"/>
                      <a:pt x="54483" y="120015"/>
                      <a:pt x="24003" y="203200"/>
                    </a:cubicBezTo>
                    <a:cubicBezTo>
                      <a:pt x="0" y="279527"/>
                      <a:pt x="0" y="351028"/>
                      <a:pt x="0" y="492252"/>
                    </a:cubicBezTo>
                    <a:lnTo>
                      <a:pt x="0" y="4349623"/>
                    </a:lnTo>
                    <a:cubicBezTo>
                      <a:pt x="0" y="4492930"/>
                      <a:pt x="0" y="4564698"/>
                      <a:pt x="24003" y="4640948"/>
                    </a:cubicBezTo>
                    <a:cubicBezTo>
                      <a:pt x="54483" y="4724146"/>
                      <a:pt x="120015" y="4789627"/>
                      <a:pt x="203327" y="4819904"/>
                    </a:cubicBezTo>
                    <a:cubicBezTo>
                      <a:pt x="279527" y="4844123"/>
                      <a:pt x="351028" y="4844123"/>
                      <a:pt x="492125" y="4844123"/>
                    </a:cubicBezTo>
                    <a:lnTo>
                      <a:pt x="1848866" y="4844123"/>
                    </a:lnTo>
                    <a:cubicBezTo>
                      <a:pt x="1992249" y="4844123"/>
                      <a:pt x="2064004" y="4844123"/>
                      <a:pt x="2140076" y="4819904"/>
                    </a:cubicBezTo>
                    <a:cubicBezTo>
                      <a:pt x="2223262" y="4789627"/>
                      <a:pt x="2288794" y="4724146"/>
                      <a:pt x="2319274" y="4640948"/>
                    </a:cubicBezTo>
                    <a:cubicBezTo>
                      <a:pt x="2343276" y="4564698"/>
                      <a:pt x="2343276" y="4493159"/>
                      <a:pt x="2343276" y="4351871"/>
                    </a:cubicBezTo>
                    <a:lnTo>
                      <a:pt x="2343276" y="494538"/>
                    </a:lnTo>
                    <a:cubicBezTo>
                      <a:pt x="2343276" y="351282"/>
                      <a:pt x="2343276" y="279527"/>
                      <a:pt x="2319274" y="203200"/>
                    </a:cubicBezTo>
                    <a:cubicBezTo>
                      <a:pt x="2288794" y="120015"/>
                      <a:pt x="2223262" y="54483"/>
                      <a:pt x="2140076" y="24257"/>
                    </a:cubicBezTo>
                    <a:cubicBezTo>
                      <a:pt x="2064004" y="0"/>
                      <a:pt x="1992249" y="0"/>
                      <a:pt x="1851152" y="0"/>
                    </a:cubicBezTo>
                    <a:lnTo>
                      <a:pt x="494284" y="0"/>
                    </a:lnTo>
                    <a:lnTo>
                      <a:pt x="492125" y="0"/>
                    </a:lnTo>
                    <a:close/>
                    <a:moveTo>
                      <a:pt x="440182" y="87757"/>
                    </a:moveTo>
                    <a:lnTo>
                      <a:pt x="441706" y="87757"/>
                    </a:lnTo>
                    <a:lnTo>
                      <a:pt x="524764" y="87757"/>
                    </a:lnTo>
                    <a:cubicBezTo>
                      <a:pt x="537972" y="86995"/>
                      <a:pt x="550545" y="93599"/>
                      <a:pt x="557657" y="104521"/>
                    </a:cubicBezTo>
                    <a:cubicBezTo>
                      <a:pt x="564261" y="114808"/>
                      <a:pt x="565277" y="127254"/>
                      <a:pt x="566547" y="139319"/>
                    </a:cubicBezTo>
                    <a:cubicBezTo>
                      <a:pt x="568325" y="155067"/>
                      <a:pt x="570611" y="169545"/>
                      <a:pt x="574548" y="183896"/>
                    </a:cubicBezTo>
                    <a:cubicBezTo>
                      <a:pt x="580009" y="199390"/>
                      <a:pt x="588899" y="213360"/>
                      <a:pt x="600202" y="224536"/>
                    </a:cubicBezTo>
                    <a:cubicBezTo>
                      <a:pt x="611632" y="235966"/>
                      <a:pt x="625348" y="244983"/>
                      <a:pt x="640969" y="250571"/>
                    </a:cubicBezTo>
                    <a:cubicBezTo>
                      <a:pt x="655066" y="255016"/>
                      <a:pt x="668655" y="257302"/>
                      <a:pt x="685546" y="258445"/>
                    </a:cubicBezTo>
                    <a:cubicBezTo>
                      <a:pt x="702183" y="259461"/>
                      <a:pt x="721995" y="259461"/>
                      <a:pt x="748284" y="259461"/>
                    </a:cubicBezTo>
                    <a:lnTo>
                      <a:pt x="1118362" y="259461"/>
                    </a:lnTo>
                    <a:lnTo>
                      <a:pt x="1220724" y="259461"/>
                    </a:lnTo>
                    <a:lnTo>
                      <a:pt x="1590802" y="259461"/>
                    </a:lnTo>
                    <a:cubicBezTo>
                      <a:pt x="1617091" y="259461"/>
                      <a:pt x="1636903" y="259461"/>
                      <a:pt x="1653794" y="258445"/>
                    </a:cubicBezTo>
                    <a:cubicBezTo>
                      <a:pt x="1670431" y="257302"/>
                      <a:pt x="1684147" y="255016"/>
                      <a:pt x="1698244" y="250571"/>
                    </a:cubicBezTo>
                    <a:cubicBezTo>
                      <a:pt x="1713738" y="244983"/>
                      <a:pt x="1727581" y="235966"/>
                      <a:pt x="1738884" y="224536"/>
                    </a:cubicBezTo>
                    <a:cubicBezTo>
                      <a:pt x="1750187" y="213360"/>
                      <a:pt x="1759076" y="199390"/>
                      <a:pt x="1764792" y="183896"/>
                    </a:cubicBezTo>
                    <a:cubicBezTo>
                      <a:pt x="1768475" y="169418"/>
                      <a:pt x="1770761" y="155067"/>
                      <a:pt x="1772539" y="139319"/>
                    </a:cubicBezTo>
                    <a:cubicBezTo>
                      <a:pt x="1773809" y="127254"/>
                      <a:pt x="1774825" y="114808"/>
                      <a:pt x="1781429" y="104521"/>
                    </a:cubicBezTo>
                    <a:cubicBezTo>
                      <a:pt x="1788541" y="93345"/>
                      <a:pt x="1801241" y="86995"/>
                      <a:pt x="1814576" y="87757"/>
                    </a:cubicBezTo>
                    <a:lnTo>
                      <a:pt x="1899158" y="87757"/>
                    </a:lnTo>
                    <a:cubicBezTo>
                      <a:pt x="1949704" y="87757"/>
                      <a:pt x="1987931" y="87503"/>
                      <a:pt x="2020189" y="89789"/>
                    </a:cubicBezTo>
                    <a:cubicBezTo>
                      <a:pt x="2052447" y="91948"/>
                      <a:pt x="2078863" y="96266"/>
                      <a:pt x="2106296" y="105029"/>
                    </a:cubicBezTo>
                    <a:cubicBezTo>
                      <a:pt x="2136140" y="115824"/>
                      <a:pt x="2162810" y="132842"/>
                      <a:pt x="2184781" y="154813"/>
                    </a:cubicBezTo>
                    <a:cubicBezTo>
                      <a:pt x="2206752" y="176784"/>
                      <a:pt x="2224024" y="203454"/>
                      <a:pt x="2234819" y="233299"/>
                    </a:cubicBezTo>
                    <a:cubicBezTo>
                      <a:pt x="2243455" y="260604"/>
                      <a:pt x="2247773" y="287147"/>
                      <a:pt x="2249932" y="319659"/>
                    </a:cubicBezTo>
                    <a:cubicBezTo>
                      <a:pt x="2251964" y="352171"/>
                      <a:pt x="2252091" y="390652"/>
                      <a:pt x="2252091" y="442087"/>
                    </a:cubicBezTo>
                    <a:lnTo>
                      <a:pt x="2252091" y="4403903"/>
                    </a:lnTo>
                    <a:cubicBezTo>
                      <a:pt x="2252091" y="4454360"/>
                      <a:pt x="2251964" y="4492702"/>
                      <a:pt x="2249932" y="4524997"/>
                    </a:cubicBezTo>
                    <a:cubicBezTo>
                      <a:pt x="2247773" y="4557294"/>
                      <a:pt x="2243455" y="4583760"/>
                      <a:pt x="2234819" y="4610887"/>
                    </a:cubicBezTo>
                    <a:cubicBezTo>
                      <a:pt x="2224024" y="4640948"/>
                      <a:pt x="2206752" y="4667631"/>
                      <a:pt x="2184781" y="4689615"/>
                    </a:cubicBezTo>
                    <a:cubicBezTo>
                      <a:pt x="2162810" y="4711586"/>
                      <a:pt x="2136140" y="4728629"/>
                      <a:pt x="2106296" y="4739615"/>
                    </a:cubicBezTo>
                    <a:cubicBezTo>
                      <a:pt x="2078863" y="4748136"/>
                      <a:pt x="2052574" y="4752404"/>
                      <a:pt x="2020062" y="4754652"/>
                    </a:cubicBezTo>
                    <a:cubicBezTo>
                      <a:pt x="1987423" y="4756658"/>
                      <a:pt x="1948942" y="4756887"/>
                      <a:pt x="1897507" y="4756887"/>
                    </a:cubicBezTo>
                    <a:lnTo>
                      <a:pt x="440182" y="4756887"/>
                    </a:lnTo>
                    <a:cubicBezTo>
                      <a:pt x="389636" y="4756887"/>
                      <a:pt x="351409" y="4756658"/>
                      <a:pt x="319151" y="4754652"/>
                    </a:cubicBezTo>
                    <a:cubicBezTo>
                      <a:pt x="286766" y="4752404"/>
                      <a:pt x="260350" y="4748136"/>
                      <a:pt x="233045" y="4739615"/>
                    </a:cubicBezTo>
                    <a:cubicBezTo>
                      <a:pt x="203327" y="4728629"/>
                      <a:pt x="176657" y="4711586"/>
                      <a:pt x="154686" y="4689615"/>
                    </a:cubicBezTo>
                    <a:cubicBezTo>
                      <a:pt x="132715" y="4667631"/>
                      <a:pt x="115443" y="4640948"/>
                      <a:pt x="104647" y="4610887"/>
                    </a:cubicBezTo>
                    <a:cubicBezTo>
                      <a:pt x="96139" y="4583760"/>
                      <a:pt x="91821" y="4557294"/>
                      <a:pt x="89662" y="4524781"/>
                    </a:cubicBezTo>
                    <a:cubicBezTo>
                      <a:pt x="87503" y="4492257"/>
                      <a:pt x="87376" y="4453687"/>
                      <a:pt x="87376" y="4402328"/>
                    </a:cubicBezTo>
                    <a:lnTo>
                      <a:pt x="87376" y="440436"/>
                    </a:lnTo>
                    <a:cubicBezTo>
                      <a:pt x="87376" y="389763"/>
                      <a:pt x="87503" y="351663"/>
                      <a:pt x="89662" y="319405"/>
                    </a:cubicBezTo>
                    <a:cubicBezTo>
                      <a:pt x="91821" y="287147"/>
                      <a:pt x="96139" y="260604"/>
                      <a:pt x="104647" y="233299"/>
                    </a:cubicBezTo>
                    <a:cubicBezTo>
                      <a:pt x="115443" y="203454"/>
                      <a:pt x="132715" y="176784"/>
                      <a:pt x="154686" y="154813"/>
                    </a:cubicBezTo>
                    <a:cubicBezTo>
                      <a:pt x="176657" y="132842"/>
                      <a:pt x="203327" y="115824"/>
                      <a:pt x="233045" y="105029"/>
                    </a:cubicBezTo>
                    <a:cubicBezTo>
                      <a:pt x="260223" y="96266"/>
                      <a:pt x="286639" y="91948"/>
                      <a:pt x="319024" y="89789"/>
                    </a:cubicBezTo>
                    <a:cubicBezTo>
                      <a:pt x="351409" y="87503"/>
                      <a:pt x="389509" y="87757"/>
                      <a:pt x="440182" y="87757"/>
                    </a:cubicBezTo>
                    <a:close/>
                  </a:path>
                </a:pathLst>
              </a:custGeom>
              <a:grpFill/>
              <a:ln w="0" cap="sq">
                <a:solidFill>
                  <a:srgbClr val="131313"/>
                </a:solidFill>
                <a:prstDash val="solid"/>
              </a:ln>
            </p:spPr>
            <p:txBody>
              <a:bodyPr rtlCol="0" anchor="ctr"/>
              <a:lstStyle/>
              <a:p>
                <a:pPr algn="ctr"/>
                <a:endParaRPr lang="en-US" altLang="zh-CN"/>
              </a:p>
            </p:txBody>
          </p:sp>
          <p:sp>
            <p:nvSpPr>
              <p:cNvPr id="269" name="Path269"/>
              <p:cNvSpPr/>
              <p:nvPr/>
            </p:nvSpPr>
            <p:spPr>
              <a:xfrm>
                <a:off x="5900674" y="1622806"/>
                <a:ext cx="307721" cy="48514"/>
              </a:xfrm>
              <a:custGeom>
                <a:avLst/>
                <a:gdLst/>
                <a:ahLst/>
                <a:cxnLst/>
                <a:rect l="l" t="t" r="r" b="b"/>
                <a:pathLst>
                  <a:path w="307721" h="48514">
                    <a:moveTo>
                      <a:pt x="24257" y="0"/>
                    </a:moveTo>
                    <a:lnTo>
                      <a:pt x="283464" y="0"/>
                    </a:lnTo>
                    <a:lnTo>
                      <a:pt x="283464" y="0"/>
                    </a:lnTo>
                    <a:cubicBezTo>
                      <a:pt x="296926" y="0"/>
                      <a:pt x="307721" y="10922"/>
                      <a:pt x="307721" y="24257"/>
                    </a:cubicBezTo>
                    <a:lnTo>
                      <a:pt x="307721" y="24257"/>
                    </a:lnTo>
                    <a:lnTo>
                      <a:pt x="307721" y="24257"/>
                    </a:lnTo>
                    <a:cubicBezTo>
                      <a:pt x="307721" y="30988"/>
                      <a:pt x="305054" y="37084"/>
                      <a:pt x="300609" y="41402"/>
                    </a:cubicBezTo>
                    <a:cubicBezTo>
                      <a:pt x="296291" y="45847"/>
                      <a:pt x="290195" y="48514"/>
                      <a:pt x="283464" y="48514"/>
                    </a:cubicBezTo>
                    <a:lnTo>
                      <a:pt x="283464" y="48514"/>
                    </a:lnTo>
                    <a:lnTo>
                      <a:pt x="24257" y="48514"/>
                    </a:lnTo>
                    <a:lnTo>
                      <a:pt x="24257" y="48514"/>
                    </a:lnTo>
                    <a:cubicBezTo>
                      <a:pt x="10922" y="48514"/>
                      <a:pt x="0" y="37719"/>
                      <a:pt x="0" y="24257"/>
                    </a:cubicBezTo>
                    <a:lnTo>
                      <a:pt x="0" y="24257"/>
                    </a:lnTo>
                    <a:lnTo>
                      <a:pt x="0" y="24257"/>
                    </a:lnTo>
                    <a:cubicBezTo>
                      <a:pt x="0" y="10922"/>
                      <a:pt x="10922" y="0"/>
                      <a:pt x="24257" y="0"/>
                    </a:cubicBezTo>
                    <a:lnTo>
                      <a:pt x="24257" y="0"/>
                    </a:lnTo>
                    <a:close/>
                  </a:path>
                </a:pathLst>
              </a:custGeom>
              <a:grpFill/>
              <a:ln w="0" cap="sq">
                <a:solidFill>
                  <a:srgbClr val="414041"/>
                </a:solidFill>
                <a:prstDash val="solid"/>
              </a:ln>
            </p:spPr>
            <p:txBody>
              <a:bodyPr rtlCol="0" anchor="ctr"/>
              <a:lstStyle/>
              <a:p>
                <a:pPr algn="ctr"/>
                <a:endParaRPr lang="en-US" altLang="zh-CN"/>
              </a:p>
            </p:txBody>
          </p:sp>
          <p:sp>
            <p:nvSpPr>
              <p:cNvPr id="270" name="Path270"/>
              <p:cNvSpPr/>
              <p:nvPr/>
            </p:nvSpPr>
            <p:spPr>
              <a:xfrm>
                <a:off x="6278499" y="1605788"/>
                <a:ext cx="82677" cy="82677"/>
              </a:xfrm>
              <a:custGeom>
                <a:avLst/>
                <a:gdLst/>
                <a:ahLst/>
                <a:cxnLst/>
                <a:rect l="l" t="t" r="r" b="b"/>
                <a:pathLst>
                  <a:path w="82677" h="82677">
                    <a:moveTo>
                      <a:pt x="0" y="41275"/>
                    </a:moveTo>
                    <a:cubicBezTo>
                      <a:pt x="0" y="18542"/>
                      <a:pt x="18542" y="0"/>
                      <a:pt x="41275" y="0"/>
                    </a:cubicBezTo>
                    <a:cubicBezTo>
                      <a:pt x="64135" y="0"/>
                      <a:pt x="82677" y="18542"/>
                      <a:pt x="82677" y="41275"/>
                    </a:cubicBezTo>
                    <a:cubicBezTo>
                      <a:pt x="82677" y="64135"/>
                      <a:pt x="64135" y="82677"/>
                      <a:pt x="41275" y="82677"/>
                    </a:cubicBezTo>
                    <a:cubicBezTo>
                      <a:pt x="18542" y="82677"/>
                      <a:pt x="0" y="64135"/>
                      <a:pt x="0" y="41275"/>
                    </a:cubicBezTo>
                    <a:close/>
                  </a:path>
                </a:pathLst>
              </a:custGeom>
              <a:grpFill/>
              <a:ln w="0" cap="sq">
                <a:solidFill>
                  <a:srgbClr val="414041"/>
                </a:solidFill>
                <a:prstDash val="solid"/>
              </a:ln>
            </p:spPr>
            <p:txBody>
              <a:bodyPr rtlCol="0" anchor="ctr"/>
              <a:lstStyle/>
              <a:p>
                <a:pPr algn="ctr"/>
                <a:endParaRPr lang="en-US" altLang="zh-CN"/>
              </a:p>
            </p:txBody>
          </p:sp>
        </p:grpSp>
        <p:pic>
          <p:nvPicPr>
            <p:cNvPr id="7170" name="Picture 2" descr="C:\Users\varun\Desktop\all doc\pictures for presentation\Screenshots\cover page of mobil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7547" y="1783896"/>
              <a:ext cx="2191740" cy="4321361"/>
            </a:xfrm>
            <a:prstGeom prst="rect">
              <a:avLst/>
            </a:prstGeom>
            <a:grpFill/>
            <a:extLst/>
          </p:spPr>
        </p:pic>
      </p:grpSp>
      <p:sp>
        <p:nvSpPr>
          <p:cNvPr id="30" name="Path209"/>
          <p:cNvSpPr/>
          <p:nvPr/>
        </p:nvSpPr>
        <p:spPr>
          <a:xfrm>
            <a:off x="468605" y="951410"/>
            <a:ext cx="8042464" cy="45719"/>
          </a:xfrm>
          <a:custGeom>
            <a:avLst/>
            <a:gdLst/>
            <a:ahLst/>
            <a:cxnLst/>
            <a:rect l="l" t="t" r="r" b="b"/>
            <a:pathLst>
              <a:path w="619430" h="45719">
                <a:moveTo>
                  <a:pt x="0" y="45719"/>
                </a:moveTo>
                <a:lnTo>
                  <a:pt x="619430" y="45719"/>
                </a:lnTo>
                <a:lnTo>
                  <a:pt x="619430" y="0"/>
                </a:lnTo>
                <a:lnTo>
                  <a:pt x="0" y="0"/>
                </a:lnTo>
                <a:lnTo>
                  <a:pt x="0" y="45719"/>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34" name="Text Box282"/>
          <p:cNvSpPr txBox="1"/>
          <p:nvPr/>
        </p:nvSpPr>
        <p:spPr>
          <a:xfrm>
            <a:off x="7448737" y="4699877"/>
            <a:ext cx="2890188" cy="264240"/>
          </a:xfrm>
          <a:prstGeom prst="rect">
            <a:avLst/>
          </a:prstGeom>
        </p:spPr>
        <p:txBody>
          <a:bodyPr wrap="square" lIns="0" tIns="0" rIns="0" rtlCol="0">
            <a:spAutoFit/>
          </a:bodyPr>
          <a:lstStyle/>
          <a:p>
            <a:pPr algn="l">
              <a:lnSpc>
                <a:spcPts val="0"/>
              </a:lnSpc>
            </a:pPr>
            <a:endParaRPr sz="4000" dirty="0">
              <a:latin typeface="Times New Roman" pitchFamily="18" charset="0"/>
              <a:cs typeface="Times New Roman" pitchFamily="18" charset="0"/>
            </a:endParaRPr>
          </a:p>
          <a:p>
            <a:pPr algn="l" rtl="0">
              <a:lnSpc>
                <a:spcPts val="1680"/>
              </a:lnSpc>
            </a:pPr>
            <a:r>
              <a:rPr lang="en-US" altLang="zh-CN" sz="2400" spc="0" dirty="0">
                <a:solidFill>
                  <a:srgbClr val="000000"/>
                </a:solidFill>
                <a:latin typeface="Times New Roman" pitchFamily="18" charset="0"/>
                <a:ea typeface="Arial"/>
                <a:cs typeface="Times New Roman" pitchFamily="18" charset="0"/>
              </a:rPr>
              <a:t>•</a:t>
            </a:r>
            <a:r>
              <a:rPr lang="en-US" altLang="zh-CN" sz="2400" spc="602" dirty="0">
                <a:solidFill>
                  <a:srgbClr val="000000"/>
                </a:solidFill>
                <a:latin typeface="Times New Roman" pitchFamily="18" charset="0"/>
                <a:ea typeface="Arial"/>
                <a:cs typeface="Times New Roman" pitchFamily="18" charset="0"/>
              </a:rPr>
              <a:t> </a:t>
            </a:r>
            <a:r>
              <a:rPr lang="en-US" altLang="zh-CN" sz="2400" spc="81" dirty="0">
                <a:solidFill>
                  <a:srgbClr val="000000"/>
                </a:solidFill>
                <a:latin typeface="Times New Roman" pitchFamily="18" charset="0"/>
                <a:ea typeface="Arial"/>
                <a:cs typeface="Times New Roman" pitchFamily="18" charset="0"/>
              </a:rPr>
              <a:t>Advertisements</a:t>
            </a:r>
            <a:endParaRPr lang="en-US" altLang="zh-CN" sz="2400" dirty="0">
              <a:latin typeface="Times New Roman" pitchFamily="18" charset="0"/>
              <a:ea typeface="Arial"/>
              <a:cs typeface="Times New Roman" pitchFamily="18" charset="0"/>
            </a:endParaRPr>
          </a:p>
        </p:txBody>
      </p:sp>
    </p:spTree>
    <p:extLst>
      <p:ext uri="{BB962C8B-B14F-4D97-AF65-F5344CB8AC3E}">
        <p14:creationId xmlns:p14="http://schemas.microsoft.com/office/powerpoint/2010/main" val="36494621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2689297" y="-2042814"/>
            <a:ext cx="12211912" cy="1053530"/>
          </a:xfrm>
          <a:prstGeom prst="rect">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C:\Users\varun\Desktop\background-coffee-coffee-table-162606.jpg"/>
          <p:cNvPicPr>
            <a:picLocks noChangeAspect="1" noChangeArrowheads="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2933" y="-34684"/>
            <a:ext cx="12213345" cy="69202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262558" y="2800"/>
            <a:ext cx="8532695" cy="1200329"/>
          </a:xfrm>
          <a:prstGeom prst="rect">
            <a:avLst/>
          </a:prstGeom>
          <a:noFill/>
        </p:spPr>
        <p:txBody>
          <a:bodyPr wrap="square" rtlCol="0">
            <a:spAutoFit/>
          </a:bodyPr>
          <a:lstStyle/>
          <a:p>
            <a:r>
              <a:rPr lang="en-IN" sz="3600" b="1" dirty="0" smtClean="0">
                <a:latin typeface="Times New Roman" pitchFamily="18" charset="0"/>
                <a:cs typeface="Times New Roman" pitchFamily="18" charset="0"/>
              </a:rPr>
              <a:t>Why Societies should opt for a Society Management System? </a:t>
            </a:r>
            <a:endParaRPr lang="en-IN" sz="3600" b="1" dirty="0">
              <a:latin typeface="Times New Roman" pitchFamily="18" charset="0"/>
              <a:cs typeface="Times New Roman" pitchFamily="18" charset="0"/>
            </a:endParaRPr>
          </a:p>
        </p:txBody>
      </p:sp>
      <p:sp>
        <p:nvSpPr>
          <p:cNvPr id="31" name="TextBox 30"/>
          <p:cNvSpPr txBox="1"/>
          <p:nvPr/>
        </p:nvSpPr>
        <p:spPr>
          <a:xfrm>
            <a:off x="275506" y="1557586"/>
            <a:ext cx="5277983" cy="6653296"/>
          </a:xfrm>
          <a:prstGeom prst="rect">
            <a:avLst/>
          </a:prstGeom>
          <a:noFill/>
        </p:spPr>
        <p:txBody>
          <a:bodyPr wrap="square" rtlCol="0">
            <a:spAutoFit/>
          </a:bodyPr>
          <a:lstStyle/>
          <a:p>
            <a:pPr marL="571500" indent="-571500">
              <a:lnSpc>
                <a:spcPts val="0"/>
              </a:lnSpc>
              <a:buFont typeface="Arial" pitchFamily="34" charset="0"/>
              <a:buChar char="•"/>
            </a:pPr>
            <a:endParaRPr lang="en-IN" sz="4000" b="1" dirty="0">
              <a:latin typeface="Times New Roman" pitchFamily="18" charset="0"/>
              <a:cs typeface="Times New Roman" pitchFamily="18" charset="0"/>
            </a:endParaRPr>
          </a:p>
          <a:p>
            <a:pPr marL="342900" indent="-342900">
              <a:lnSpc>
                <a:spcPts val="1680"/>
              </a:lnSpc>
              <a:buFont typeface="Arial" pitchFamily="34" charset="0"/>
              <a:buChar char="•"/>
            </a:pPr>
            <a:r>
              <a:rPr lang="en-IN" altLang="zh-CN" sz="2400" b="1" spc="80" dirty="0" smtClean="0">
                <a:solidFill>
                  <a:srgbClr val="000000"/>
                </a:solidFill>
                <a:latin typeface="Times New Roman" pitchFamily="18" charset="0"/>
                <a:ea typeface="Arial"/>
                <a:cs typeface="Times New Roman" pitchFamily="18" charset="0"/>
              </a:rPr>
              <a:t>Vendor</a:t>
            </a:r>
            <a:r>
              <a:rPr lang="en-IN" altLang="zh-CN" sz="2400" b="1" spc="-84" dirty="0" smtClean="0">
                <a:solidFill>
                  <a:srgbClr val="000000"/>
                </a:solidFill>
                <a:latin typeface="Times New Roman" pitchFamily="18" charset="0"/>
                <a:ea typeface="Arial"/>
                <a:cs typeface="Times New Roman" pitchFamily="18" charset="0"/>
              </a:rPr>
              <a:t> </a:t>
            </a:r>
            <a:r>
              <a:rPr lang="en-IN" altLang="zh-CN" sz="2400" b="1" spc="71" dirty="0" smtClean="0">
                <a:solidFill>
                  <a:srgbClr val="000000"/>
                </a:solidFill>
                <a:latin typeface="Times New Roman" pitchFamily="18" charset="0"/>
                <a:ea typeface="Arial"/>
                <a:cs typeface="Times New Roman" pitchFamily="18" charset="0"/>
              </a:rPr>
              <a:t>Management. </a:t>
            </a:r>
          </a:p>
          <a:p>
            <a:pPr marL="342900" indent="-342900">
              <a:lnSpc>
                <a:spcPts val="1680"/>
              </a:lnSpc>
              <a:buFont typeface="Arial" pitchFamily="34" charset="0"/>
              <a:buChar char="•"/>
            </a:pPr>
            <a:endParaRPr lang="en-IN" altLang="zh-CN" sz="2400" b="1" dirty="0">
              <a:latin typeface="Times New Roman" pitchFamily="18" charset="0"/>
              <a:ea typeface="Arial"/>
              <a:cs typeface="Times New Roman" pitchFamily="18" charset="0"/>
            </a:endParaRPr>
          </a:p>
          <a:p>
            <a:pPr marL="342900" indent="-342900">
              <a:buFont typeface="Arial" pitchFamily="34" charset="0"/>
              <a:buChar char="•"/>
            </a:pPr>
            <a:r>
              <a:rPr lang="en-US" altLang="zh-CN" sz="2400" b="1" dirty="0">
                <a:solidFill>
                  <a:srgbClr val="000000"/>
                </a:solidFill>
                <a:latin typeface="Times New Roman" pitchFamily="18" charset="0"/>
                <a:ea typeface="Arial"/>
                <a:cs typeface="Times New Roman" pitchFamily="18" charset="0"/>
              </a:rPr>
              <a:t>Bills</a:t>
            </a:r>
            <a:r>
              <a:rPr lang="en-US" altLang="zh-CN" sz="2400" b="1" spc="-30" dirty="0">
                <a:solidFill>
                  <a:srgbClr val="000000"/>
                </a:solidFill>
                <a:latin typeface="Times New Roman" pitchFamily="18" charset="0"/>
                <a:ea typeface="Arial"/>
                <a:cs typeface="Times New Roman" pitchFamily="18" charset="0"/>
              </a:rPr>
              <a:t> </a:t>
            </a:r>
            <a:r>
              <a:rPr lang="en-US" altLang="zh-CN" sz="2400" b="1" spc="126" dirty="0">
                <a:solidFill>
                  <a:srgbClr val="000000"/>
                </a:solidFill>
                <a:latin typeface="Times New Roman" pitchFamily="18" charset="0"/>
                <a:ea typeface="Arial"/>
                <a:cs typeface="Times New Roman" pitchFamily="18" charset="0"/>
              </a:rPr>
              <a:t>and</a:t>
            </a:r>
            <a:r>
              <a:rPr lang="en-US" altLang="zh-CN" sz="2400" b="1" spc="-140" dirty="0">
                <a:solidFill>
                  <a:srgbClr val="000000"/>
                </a:solidFill>
                <a:latin typeface="Times New Roman" pitchFamily="18" charset="0"/>
                <a:ea typeface="Arial"/>
                <a:cs typeface="Times New Roman" pitchFamily="18" charset="0"/>
              </a:rPr>
              <a:t> </a:t>
            </a:r>
            <a:r>
              <a:rPr lang="en-US" altLang="zh-CN" sz="2400" b="1" spc="81" dirty="0">
                <a:solidFill>
                  <a:srgbClr val="000000"/>
                </a:solidFill>
                <a:latin typeface="Times New Roman" pitchFamily="18" charset="0"/>
                <a:ea typeface="Arial"/>
                <a:cs typeface="Times New Roman" pitchFamily="18" charset="0"/>
              </a:rPr>
              <a:t>Payments  </a:t>
            </a:r>
            <a:r>
              <a:rPr lang="en-US" altLang="zh-CN" sz="2400" b="1" spc="81" dirty="0" smtClean="0">
                <a:solidFill>
                  <a:srgbClr val="000000"/>
                </a:solidFill>
                <a:latin typeface="Times New Roman" pitchFamily="18" charset="0"/>
                <a:ea typeface="Arial"/>
                <a:cs typeface="Times New Roman" pitchFamily="18" charset="0"/>
              </a:rPr>
              <a:t>Management.</a:t>
            </a:r>
          </a:p>
          <a:p>
            <a:pPr marL="342900" indent="-342900">
              <a:buFont typeface="Arial" pitchFamily="34" charset="0"/>
              <a:buChar char="•"/>
            </a:pPr>
            <a:endParaRPr lang="en-US" altLang="zh-CN" sz="2400" b="1" spc="81" dirty="0" smtClean="0">
              <a:solidFill>
                <a:srgbClr val="000000"/>
              </a:solidFill>
              <a:latin typeface="Times New Roman" pitchFamily="18" charset="0"/>
              <a:ea typeface="Arial"/>
              <a:cs typeface="Times New Roman" pitchFamily="18" charset="0"/>
            </a:endParaRPr>
          </a:p>
          <a:p>
            <a:pPr marL="342900" indent="-342900">
              <a:buFont typeface="Arial" pitchFamily="34" charset="0"/>
              <a:buChar char="•"/>
            </a:pPr>
            <a:r>
              <a:rPr lang="en-US" altLang="zh-CN" sz="2400" b="1" spc="62" dirty="0" smtClean="0">
                <a:solidFill>
                  <a:srgbClr val="000000"/>
                </a:solidFill>
                <a:latin typeface="Times New Roman" pitchFamily="18" charset="0"/>
                <a:ea typeface="Arial"/>
                <a:cs typeface="Times New Roman" pitchFamily="18" charset="0"/>
              </a:rPr>
              <a:t>Notices</a:t>
            </a:r>
            <a:r>
              <a:rPr lang="en-US" altLang="zh-CN" sz="2400" b="1" spc="-54" dirty="0" smtClean="0">
                <a:solidFill>
                  <a:srgbClr val="000000"/>
                </a:solidFill>
                <a:latin typeface="Times New Roman" pitchFamily="18" charset="0"/>
                <a:ea typeface="Arial"/>
                <a:cs typeface="Times New Roman" pitchFamily="18" charset="0"/>
              </a:rPr>
              <a:t> </a:t>
            </a:r>
            <a:r>
              <a:rPr lang="en-US" altLang="zh-CN" sz="2400" b="1" spc="126" dirty="0">
                <a:solidFill>
                  <a:srgbClr val="000000"/>
                </a:solidFill>
                <a:latin typeface="Times New Roman" pitchFamily="18" charset="0"/>
                <a:ea typeface="Arial"/>
                <a:cs typeface="Times New Roman" pitchFamily="18" charset="0"/>
              </a:rPr>
              <a:t>and</a:t>
            </a:r>
            <a:r>
              <a:rPr lang="en-US" altLang="zh-CN" sz="2400" b="1" spc="-139" dirty="0">
                <a:solidFill>
                  <a:srgbClr val="000000"/>
                </a:solidFill>
                <a:latin typeface="Times New Roman" pitchFamily="18" charset="0"/>
                <a:ea typeface="Arial"/>
                <a:cs typeface="Times New Roman" pitchFamily="18" charset="0"/>
              </a:rPr>
              <a:t> </a:t>
            </a:r>
            <a:r>
              <a:rPr lang="en-US" altLang="zh-CN" sz="2400" b="1" spc="91" dirty="0" smtClean="0">
                <a:solidFill>
                  <a:srgbClr val="000000"/>
                </a:solidFill>
                <a:latin typeface="Times New Roman" pitchFamily="18" charset="0"/>
                <a:ea typeface="Arial"/>
                <a:cs typeface="Times New Roman" pitchFamily="18" charset="0"/>
              </a:rPr>
              <a:t>Information.</a:t>
            </a:r>
          </a:p>
          <a:p>
            <a:pPr marL="342900" indent="-342900">
              <a:buFont typeface="Arial" pitchFamily="34" charset="0"/>
              <a:buChar char="•"/>
            </a:pPr>
            <a:endParaRPr lang="en-US" altLang="zh-CN" sz="2400" b="1" spc="91" dirty="0" smtClean="0">
              <a:solidFill>
                <a:srgbClr val="000000"/>
              </a:solidFill>
              <a:latin typeface="Times New Roman" pitchFamily="18" charset="0"/>
              <a:ea typeface="Arial"/>
              <a:cs typeface="Times New Roman" pitchFamily="18" charset="0"/>
            </a:endParaRPr>
          </a:p>
          <a:p>
            <a:pPr marL="342900" indent="-342900">
              <a:buFont typeface="Arial" pitchFamily="34" charset="0"/>
              <a:buChar char="•"/>
            </a:pPr>
            <a:r>
              <a:rPr lang="en-US" altLang="zh-CN" sz="2400" b="1" spc="55" dirty="0">
                <a:solidFill>
                  <a:srgbClr val="000000"/>
                </a:solidFill>
                <a:latin typeface="Times New Roman" pitchFamily="18" charset="0"/>
                <a:ea typeface="Arial"/>
                <a:cs typeface="Times New Roman" pitchFamily="18" charset="0"/>
              </a:rPr>
              <a:t>Discussion</a:t>
            </a:r>
            <a:r>
              <a:rPr lang="en-US" altLang="zh-CN" sz="2400" b="1" spc="-73" dirty="0">
                <a:solidFill>
                  <a:srgbClr val="000000"/>
                </a:solidFill>
                <a:latin typeface="Times New Roman" pitchFamily="18" charset="0"/>
                <a:ea typeface="Arial"/>
                <a:cs typeface="Times New Roman" pitchFamily="18" charset="0"/>
              </a:rPr>
              <a:t> </a:t>
            </a:r>
            <a:r>
              <a:rPr lang="en-US" altLang="zh-CN" sz="2400" b="1" spc="-140" dirty="0">
                <a:solidFill>
                  <a:srgbClr val="000000"/>
                </a:solidFill>
                <a:latin typeface="Times New Roman" pitchFamily="18" charset="0"/>
                <a:ea typeface="Arial"/>
                <a:cs typeface="Times New Roman" pitchFamily="18" charset="0"/>
              </a:rPr>
              <a:t> </a:t>
            </a:r>
            <a:r>
              <a:rPr lang="en-US" altLang="zh-CN" sz="2400" b="1" spc="72" dirty="0" smtClean="0">
                <a:solidFill>
                  <a:srgbClr val="000000"/>
                </a:solidFill>
                <a:latin typeface="Times New Roman" pitchFamily="18" charset="0"/>
                <a:ea typeface="Arial"/>
                <a:cs typeface="Times New Roman" pitchFamily="18" charset="0"/>
              </a:rPr>
              <a:t>Forum.</a:t>
            </a:r>
          </a:p>
          <a:p>
            <a:pPr marL="342900" indent="-342900">
              <a:buFont typeface="Arial" pitchFamily="34" charset="0"/>
              <a:buChar char="•"/>
            </a:pPr>
            <a:endParaRPr lang="en-US" altLang="zh-CN" sz="2400" b="1" spc="72" dirty="0" smtClean="0">
              <a:solidFill>
                <a:srgbClr val="000000"/>
              </a:solidFill>
              <a:latin typeface="Times New Roman" pitchFamily="18" charset="0"/>
              <a:ea typeface="Arial"/>
              <a:cs typeface="Times New Roman" pitchFamily="18" charset="0"/>
            </a:endParaRPr>
          </a:p>
          <a:p>
            <a:pPr marL="342900" indent="-342900">
              <a:buFont typeface="Arial" pitchFamily="34" charset="0"/>
              <a:buChar char="•"/>
            </a:pPr>
            <a:r>
              <a:rPr lang="en-US" altLang="zh-CN" sz="2400" b="1" spc="71" dirty="0">
                <a:solidFill>
                  <a:srgbClr val="000000"/>
                </a:solidFill>
                <a:latin typeface="Times New Roman" pitchFamily="18" charset="0"/>
                <a:ea typeface="Arial"/>
                <a:cs typeface="Times New Roman" pitchFamily="18" charset="0"/>
              </a:rPr>
              <a:t>Opinion</a:t>
            </a:r>
            <a:r>
              <a:rPr lang="en-US" altLang="zh-CN" sz="2400" b="1" spc="-72" dirty="0">
                <a:solidFill>
                  <a:srgbClr val="000000"/>
                </a:solidFill>
                <a:latin typeface="Times New Roman" pitchFamily="18" charset="0"/>
                <a:ea typeface="Arial"/>
                <a:cs typeface="Times New Roman" pitchFamily="18" charset="0"/>
              </a:rPr>
              <a:t> </a:t>
            </a:r>
            <a:r>
              <a:rPr lang="en-US" altLang="zh-CN" sz="2400" b="1" spc="9" dirty="0">
                <a:solidFill>
                  <a:srgbClr val="000000"/>
                </a:solidFill>
                <a:latin typeface="Times New Roman" pitchFamily="18" charset="0"/>
                <a:ea typeface="Arial"/>
                <a:cs typeface="Times New Roman" pitchFamily="18" charset="0"/>
              </a:rPr>
              <a:t>Polls to vote over important </a:t>
            </a:r>
            <a:r>
              <a:rPr lang="en-US" altLang="zh-CN" sz="2400" b="1" spc="9" dirty="0" smtClean="0">
                <a:solidFill>
                  <a:srgbClr val="000000"/>
                </a:solidFill>
                <a:latin typeface="Times New Roman" pitchFamily="18" charset="0"/>
                <a:ea typeface="Arial"/>
                <a:cs typeface="Times New Roman" pitchFamily="18" charset="0"/>
              </a:rPr>
              <a:t>decisions.</a:t>
            </a:r>
          </a:p>
          <a:p>
            <a:pPr marL="342900" indent="-342900">
              <a:buFont typeface="Arial" pitchFamily="34" charset="0"/>
              <a:buChar char="•"/>
            </a:pPr>
            <a:endParaRPr lang="en-US" altLang="zh-CN" sz="2400" b="1" spc="9" dirty="0" smtClean="0">
              <a:solidFill>
                <a:srgbClr val="000000"/>
              </a:solidFill>
              <a:latin typeface="Times New Roman" pitchFamily="18" charset="0"/>
              <a:ea typeface="Arial"/>
              <a:cs typeface="Times New Roman" pitchFamily="18" charset="0"/>
            </a:endParaRPr>
          </a:p>
          <a:p>
            <a:pPr marL="571500" indent="-571500">
              <a:lnSpc>
                <a:spcPts val="0"/>
              </a:lnSpc>
              <a:buFont typeface="Arial" pitchFamily="34" charset="0"/>
              <a:buChar char="•"/>
            </a:pPr>
            <a:endParaRPr lang="en-IN" sz="4000" b="1" dirty="0">
              <a:latin typeface="Times New Roman" pitchFamily="18" charset="0"/>
              <a:cs typeface="Times New Roman" pitchFamily="18" charset="0"/>
            </a:endParaRPr>
          </a:p>
          <a:p>
            <a:pPr marL="342900" indent="-342900">
              <a:lnSpc>
                <a:spcPts val="1680"/>
              </a:lnSpc>
              <a:buFont typeface="Arial" pitchFamily="34" charset="0"/>
              <a:buChar char="•"/>
            </a:pPr>
            <a:r>
              <a:rPr lang="en-IN" altLang="zh-CN" sz="2400" b="1" spc="63" dirty="0" smtClean="0">
                <a:solidFill>
                  <a:srgbClr val="000000"/>
                </a:solidFill>
                <a:latin typeface="Times New Roman" pitchFamily="18" charset="0"/>
                <a:ea typeface="Arial"/>
                <a:cs typeface="Times New Roman" pitchFamily="18" charset="0"/>
              </a:rPr>
              <a:t>Security </a:t>
            </a:r>
            <a:r>
              <a:rPr lang="en-IN" altLang="zh-CN" sz="2400" b="1" spc="63" dirty="0">
                <a:solidFill>
                  <a:srgbClr val="000000"/>
                </a:solidFill>
                <a:latin typeface="Times New Roman" pitchFamily="18" charset="0"/>
                <a:ea typeface="Arial"/>
                <a:cs typeface="Times New Roman" pitchFamily="18" charset="0"/>
              </a:rPr>
              <a:t>for society /Guest</a:t>
            </a:r>
            <a:r>
              <a:rPr lang="en-IN" altLang="zh-CN" sz="2400" b="1" spc="-55" dirty="0">
                <a:solidFill>
                  <a:srgbClr val="000000"/>
                </a:solidFill>
                <a:latin typeface="Times New Roman" pitchFamily="18" charset="0"/>
                <a:ea typeface="Arial"/>
                <a:cs typeface="Times New Roman" pitchFamily="18" charset="0"/>
              </a:rPr>
              <a:t> </a:t>
            </a:r>
            <a:r>
              <a:rPr lang="en-IN" altLang="zh-CN" sz="2400" b="1" spc="31" dirty="0" smtClean="0">
                <a:solidFill>
                  <a:srgbClr val="000000"/>
                </a:solidFill>
                <a:latin typeface="Times New Roman" pitchFamily="18" charset="0"/>
                <a:ea typeface="Arial"/>
                <a:cs typeface="Times New Roman" pitchFamily="18" charset="0"/>
              </a:rPr>
              <a:t>Entry.</a:t>
            </a:r>
          </a:p>
          <a:p>
            <a:pPr marL="342900" indent="-342900">
              <a:lnSpc>
                <a:spcPts val="1680"/>
              </a:lnSpc>
              <a:buFont typeface="Arial" pitchFamily="34" charset="0"/>
              <a:buChar char="•"/>
            </a:pPr>
            <a:endParaRPr lang="en-IN" altLang="zh-CN" sz="2400" b="1" spc="31" dirty="0" smtClean="0">
              <a:solidFill>
                <a:srgbClr val="000000"/>
              </a:solidFill>
              <a:latin typeface="Times New Roman" pitchFamily="18" charset="0"/>
              <a:ea typeface="Arial"/>
              <a:cs typeface="Times New Roman" pitchFamily="18" charset="0"/>
            </a:endParaRPr>
          </a:p>
          <a:p>
            <a:pPr marL="571500" indent="-571500">
              <a:lnSpc>
                <a:spcPts val="0"/>
              </a:lnSpc>
              <a:buFont typeface="Arial" pitchFamily="34" charset="0"/>
              <a:buChar char="•"/>
            </a:pPr>
            <a:endParaRPr lang="en-IN" sz="4000" b="1" dirty="0">
              <a:latin typeface="Times New Roman" pitchFamily="18" charset="0"/>
              <a:cs typeface="Times New Roman" pitchFamily="18" charset="0"/>
            </a:endParaRPr>
          </a:p>
          <a:p>
            <a:pPr marL="342900" indent="-342900">
              <a:lnSpc>
                <a:spcPts val="2281"/>
              </a:lnSpc>
              <a:buFont typeface="Arial" pitchFamily="34" charset="0"/>
              <a:buChar char="•"/>
            </a:pPr>
            <a:r>
              <a:rPr lang="en-IN" altLang="zh-CN" sz="2400" b="1" spc="30" dirty="0" smtClean="0">
                <a:solidFill>
                  <a:srgbClr val="000000"/>
                </a:solidFill>
                <a:latin typeface="Times New Roman" pitchFamily="18" charset="0"/>
                <a:ea typeface="Arial"/>
                <a:cs typeface="Times New Roman" pitchFamily="18" charset="0"/>
              </a:rPr>
              <a:t>Rent</a:t>
            </a:r>
            <a:r>
              <a:rPr lang="en-IN" altLang="zh-CN" sz="2400" b="1" spc="-43" dirty="0" smtClean="0">
                <a:solidFill>
                  <a:srgbClr val="000000"/>
                </a:solidFill>
                <a:latin typeface="Times New Roman" pitchFamily="18" charset="0"/>
                <a:ea typeface="Arial"/>
                <a:cs typeface="Times New Roman" pitchFamily="18" charset="0"/>
              </a:rPr>
              <a:t> </a:t>
            </a:r>
            <a:r>
              <a:rPr lang="en-IN" altLang="zh-CN" sz="2400" b="1" spc="62" dirty="0">
                <a:solidFill>
                  <a:srgbClr val="000000"/>
                </a:solidFill>
                <a:latin typeface="Times New Roman" pitchFamily="18" charset="0"/>
                <a:ea typeface="Arial"/>
                <a:cs typeface="Times New Roman" pitchFamily="18" charset="0"/>
              </a:rPr>
              <a:t>in</a:t>
            </a:r>
            <a:r>
              <a:rPr lang="en-IN" altLang="zh-CN" sz="2400" b="1" spc="-100" dirty="0">
                <a:solidFill>
                  <a:srgbClr val="000000"/>
                </a:solidFill>
                <a:latin typeface="Times New Roman" pitchFamily="18" charset="0"/>
                <a:ea typeface="Arial"/>
                <a:cs typeface="Times New Roman" pitchFamily="18" charset="0"/>
              </a:rPr>
              <a:t> </a:t>
            </a:r>
            <a:r>
              <a:rPr lang="en-IN" altLang="zh-CN" sz="2400" b="1" spc="18" dirty="0">
                <a:solidFill>
                  <a:srgbClr val="000000"/>
                </a:solidFill>
                <a:latin typeface="Times New Roman" pitchFamily="18" charset="0"/>
                <a:ea typeface="Arial"/>
                <a:cs typeface="Times New Roman" pitchFamily="18" charset="0"/>
              </a:rPr>
              <a:t>&amp;</a:t>
            </a:r>
            <a:r>
              <a:rPr lang="en-IN" altLang="zh-CN" sz="2400" b="1" spc="-55" dirty="0">
                <a:solidFill>
                  <a:srgbClr val="000000"/>
                </a:solidFill>
                <a:latin typeface="Times New Roman" pitchFamily="18" charset="0"/>
                <a:ea typeface="Arial"/>
                <a:cs typeface="Times New Roman" pitchFamily="18" charset="0"/>
              </a:rPr>
              <a:t> </a:t>
            </a:r>
            <a:r>
              <a:rPr lang="en-IN" altLang="zh-CN" sz="2400" b="1" spc="31" dirty="0">
                <a:solidFill>
                  <a:srgbClr val="000000"/>
                </a:solidFill>
                <a:latin typeface="Times New Roman" pitchFamily="18" charset="0"/>
                <a:ea typeface="Arial"/>
                <a:cs typeface="Times New Roman" pitchFamily="18" charset="0"/>
              </a:rPr>
              <a:t>Rent</a:t>
            </a:r>
            <a:r>
              <a:rPr lang="en-IN" altLang="zh-CN" sz="2400" b="1" spc="-47" dirty="0">
                <a:solidFill>
                  <a:srgbClr val="000000"/>
                </a:solidFill>
                <a:latin typeface="Times New Roman" pitchFamily="18" charset="0"/>
                <a:ea typeface="Arial"/>
                <a:cs typeface="Times New Roman" pitchFamily="18" charset="0"/>
              </a:rPr>
              <a:t> </a:t>
            </a:r>
            <a:r>
              <a:rPr lang="en-IN" altLang="zh-CN" sz="2400" b="1" spc="23" dirty="0" smtClean="0">
                <a:solidFill>
                  <a:srgbClr val="000000"/>
                </a:solidFill>
                <a:latin typeface="Times New Roman" pitchFamily="18" charset="0"/>
                <a:ea typeface="Arial"/>
                <a:cs typeface="Times New Roman" pitchFamily="18" charset="0"/>
              </a:rPr>
              <a:t>Out</a:t>
            </a:r>
            <a:r>
              <a:rPr lang="en-IN" altLang="zh-CN" sz="2400" b="1" spc="23" dirty="0">
                <a:solidFill>
                  <a:srgbClr val="000000"/>
                </a:solidFill>
                <a:latin typeface="Times New Roman" pitchFamily="18" charset="0"/>
                <a:ea typeface="Arial"/>
                <a:cs typeface="Times New Roman" pitchFamily="18" charset="0"/>
              </a:rPr>
              <a:t>.</a:t>
            </a:r>
            <a:endParaRPr lang="en-IN" altLang="zh-CN" sz="2400" b="1" spc="-21" dirty="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endParaRPr lang="en-IN" altLang="zh-CN" sz="2400" b="1" spc="-21" dirty="0">
              <a:solidFill>
                <a:srgbClr val="000000"/>
              </a:solidFill>
              <a:latin typeface="Times New Roman" pitchFamily="18" charset="0"/>
              <a:ea typeface="Arial"/>
              <a:cs typeface="Times New Roman" pitchFamily="18" charset="0"/>
            </a:endParaRPr>
          </a:p>
          <a:p>
            <a:pPr marL="342900" indent="-342900">
              <a:lnSpc>
                <a:spcPts val="2281"/>
              </a:lnSpc>
              <a:buFont typeface="Arial" pitchFamily="34" charset="0"/>
              <a:buChar char="•"/>
            </a:pPr>
            <a:r>
              <a:rPr lang="en-IN" altLang="zh-CN" sz="2400" b="1" spc="31" dirty="0" smtClean="0">
                <a:solidFill>
                  <a:srgbClr val="000000"/>
                </a:solidFill>
                <a:latin typeface="Times New Roman" pitchFamily="18" charset="0"/>
                <a:ea typeface="Arial"/>
                <a:cs typeface="Times New Roman" pitchFamily="18" charset="0"/>
              </a:rPr>
              <a:t>Sale</a:t>
            </a:r>
            <a:r>
              <a:rPr lang="en-IN" altLang="zh-CN" sz="2400" b="1" spc="-59" dirty="0" smtClean="0">
                <a:solidFill>
                  <a:srgbClr val="000000"/>
                </a:solidFill>
                <a:latin typeface="Times New Roman" pitchFamily="18" charset="0"/>
                <a:ea typeface="Arial"/>
                <a:cs typeface="Times New Roman" pitchFamily="18" charset="0"/>
              </a:rPr>
              <a:t> </a:t>
            </a:r>
            <a:r>
              <a:rPr lang="en-IN" altLang="zh-CN" sz="2400" b="1" spc="18" dirty="0">
                <a:solidFill>
                  <a:srgbClr val="000000"/>
                </a:solidFill>
                <a:latin typeface="Times New Roman" pitchFamily="18" charset="0"/>
                <a:ea typeface="Arial"/>
                <a:cs typeface="Times New Roman" pitchFamily="18" charset="0"/>
              </a:rPr>
              <a:t>&amp;</a:t>
            </a:r>
            <a:r>
              <a:rPr lang="en-IN" altLang="zh-CN" sz="2400" b="1" spc="-55" dirty="0">
                <a:solidFill>
                  <a:srgbClr val="000000"/>
                </a:solidFill>
                <a:latin typeface="Times New Roman" pitchFamily="18" charset="0"/>
                <a:ea typeface="Arial"/>
                <a:cs typeface="Times New Roman" pitchFamily="18" charset="0"/>
              </a:rPr>
              <a:t> </a:t>
            </a:r>
            <a:r>
              <a:rPr lang="en-IN" altLang="zh-CN" sz="2400" b="1" spc="64" dirty="0" smtClean="0">
                <a:solidFill>
                  <a:srgbClr val="000000"/>
                </a:solidFill>
                <a:latin typeface="Times New Roman" pitchFamily="18" charset="0"/>
                <a:ea typeface="Arial"/>
                <a:cs typeface="Times New Roman" pitchFamily="18" charset="0"/>
              </a:rPr>
              <a:t>Purchase.</a:t>
            </a:r>
            <a:endParaRPr lang="en-IN" altLang="zh-CN" sz="2400" b="1" dirty="0">
              <a:latin typeface="Times New Roman" pitchFamily="18" charset="0"/>
              <a:ea typeface="Arial"/>
              <a:cs typeface="Times New Roman" pitchFamily="18" charset="0"/>
            </a:endParaRPr>
          </a:p>
          <a:p>
            <a:pPr>
              <a:lnSpc>
                <a:spcPts val="1680"/>
              </a:lnSpc>
            </a:pPr>
            <a:endParaRPr lang="en-IN" altLang="zh-CN" sz="1600" dirty="0">
              <a:latin typeface="Times New Roman" pitchFamily="18" charset="0"/>
              <a:ea typeface="Arial"/>
              <a:cs typeface="Times New Roman" pitchFamily="18" charset="0"/>
            </a:endParaRPr>
          </a:p>
          <a:p>
            <a:endParaRPr lang="en-US" altLang="zh-CN" sz="2000" dirty="0">
              <a:latin typeface="Times New Roman" pitchFamily="18" charset="0"/>
              <a:ea typeface="Arial"/>
              <a:cs typeface="Times New Roman" pitchFamily="18" charset="0"/>
            </a:endParaRPr>
          </a:p>
          <a:p>
            <a:endParaRPr lang="en-US" altLang="zh-CN" sz="2000" dirty="0">
              <a:latin typeface="Times New Roman" pitchFamily="18" charset="0"/>
              <a:ea typeface="Arial"/>
              <a:cs typeface="Times New Roman" pitchFamily="18" charset="0"/>
            </a:endParaRPr>
          </a:p>
          <a:p>
            <a:endParaRPr lang="en-IN" dirty="0" smtClean="0"/>
          </a:p>
          <a:p>
            <a:endParaRPr lang="en-IN" dirty="0"/>
          </a:p>
        </p:txBody>
      </p:sp>
      <p:grpSp>
        <p:nvGrpSpPr>
          <p:cNvPr id="32" name="Group 31"/>
          <p:cNvGrpSpPr/>
          <p:nvPr/>
        </p:nvGrpSpPr>
        <p:grpSpPr>
          <a:xfrm flipH="1">
            <a:off x="5696140" y="1413571"/>
            <a:ext cx="4503522" cy="5446018"/>
            <a:chOff x="-9314506" y="610570"/>
            <a:chExt cx="5682448" cy="7412744"/>
          </a:xfrm>
        </p:grpSpPr>
        <p:pic>
          <p:nvPicPr>
            <p:cNvPr id="1026" name="Picture 2" descr="C:\Users\varun\Desktop\580b57fbd9996e24bc43bfc5.png"/>
            <p:cNvPicPr>
              <a:picLocks noChangeAspect="1" noChangeArrowheads="1"/>
            </p:cNvPicPr>
            <p:nvPr/>
          </p:nvPicPr>
          <p:blipFill>
            <a:blip r:embed="rId5" cstate="print">
              <a:extLst>
                <a:ext uri="{BEBA8EAE-BF5A-486C-A8C5-ECC9F3942E4B}">
                  <a14:imgProps xmlns:a14="http://schemas.microsoft.com/office/drawing/2010/main">
                    <a14:imgLayer r:embed="rId6">
                      <a14:imgEffect>
                        <a14:colorTemperature colorTemp="88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9314506" y="610570"/>
              <a:ext cx="5682448" cy="741274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C:\Users\varun\Desktop\all doc\pictures for presentation\Screenshots\dashboard\dashboard 2.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8578" y="1422403"/>
              <a:ext cx="2548008" cy="43581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78639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ath285"/>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286" name="Group286"/>
          <p:cNvGrpSpPr/>
          <p:nvPr/>
        </p:nvGrpSpPr>
        <p:grpSpPr>
          <a:xfrm>
            <a:off x="1793641" y="5790305"/>
            <a:ext cx="284951" cy="285016"/>
            <a:chOff x="1793875" y="5788965"/>
            <a:chExt cx="284988" cy="284950"/>
          </a:xfrm>
        </p:grpSpPr>
        <p:sp>
          <p:nvSpPr>
            <p:cNvPr id="287" name="Path287"/>
            <p:cNvSpPr/>
            <p:nvPr/>
          </p:nvSpPr>
          <p:spPr>
            <a:xfrm>
              <a:off x="1793875"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288" name="Path288"/>
            <p:cNvSpPr/>
            <p:nvPr/>
          </p:nvSpPr>
          <p:spPr>
            <a:xfrm>
              <a:off x="1879600" y="5877446"/>
              <a:ext cx="123825" cy="107315"/>
            </a:xfrm>
            <a:custGeom>
              <a:avLst/>
              <a:gdLst/>
              <a:ahLst/>
              <a:cxnLst/>
              <a:rect l="l" t="t" r="r" b="b"/>
              <a:pathLst>
                <a:path w="123825" h="107315">
                  <a:moveTo>
                    <a:pt x="120269" y="4432"/>
                  </a:moveTo>
                  <a:cubicBezTo>
                    <a:pt x="119380" y="6731"/>
                    <a:pt x="118237" y="8928"/>
                    <a:pt x="116967" y="10998"/>
                  </a:cubicBezTo>
                  <a:cubicBezTo>
                    <a:pt x="115062" y="13779"/>
                    <a:pt x="112903" y="16307"/>
                    <a:pt x="110490" y="18504"/>
                  </a:cubicBezTo>
                  <a:cubicBezTo>
                    <a:pt x="112776" y="18428"/>
                    <a:pt x="115189" y="18110"/>
                    <a:pt x="117475" y="17551"/>
                  </a:cubicBezTo>
                  <a:cubicBezTo>
                    <a:pt x="119634" y="17030"/>
                    <a:pt x="121793" y="16294"/>
                    <a:pt x="123825" y="15354"/>
                  </a:cubicBezTo>
                  <a:cubicBezTo>
                    <a:pt x="122174" y="17996"/>
                    <a:pt x="120269" y="20447"/>
                    <a:pt x="118237" y="22708"/>
                  </a:cubicBezTo>
                  <a:cubicBezTo>
                    <a:pt x="115951" y="25095"/>
                    <a:pt x="113411" y="27241"/>
                    <a:pt x="110744" y="29096"/>
                  </a:cubicBezTo>
                  <a:cubicBezTo>
                    <a:pt x="111506" y="40729"/>
                    <a:pt x="109601" y="52171"/>
                    <a:pt x="105283" y="62611"/>
                  </a:cubicBezTo>
                  <a:cubicBezTo>
                    <a:pt x="101219" y="72822"/>
                    <a:pt x="94742" y="82194"/>
                    <a:pt x="85852" y="89293"/>
                  </a:cubicBezTo>
                  <a:cubicBezTo>
                    <a:pt x="79756" y="94259"/>
                    <a:pt x="72517" y="97777"/>
                    <a:pt x="65024" y="100254"/>
                  </a:cubicBezTo>
                  <a:cubicBezTo>
                    <a:pt x="43434" y="107315"/>
                    <a:pt x="19939"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081" y="65151"/>
                    <a:pt x="14859" y="65214"/>
                    <a:pt x="16637" y="65163"/>
                  </a:cubicBezTo>
                  <a:cubicBezTo>
                    <a:pt x="18288" y="65100"/>
                    <a:pt x="19939" y="64935"/>
                    <a:pt x="21590" y="64643"/>
                  </a:cubicBezTo>
                  <a:cubicBezTo>
                    <a:pt x="15494" y="62916"/>
                    <a:pt x="10287" y="58991"/>
                    <a:pt x="6985" y="53632"/>
                  </a:cubicBezTo>
                  <a:cubicBezTo>
                    <a:pt x="4191" y="49123"/>
                    <a:pt x="2794" y="43828"/>
                    <a:pt x="3175" y="38506"/>
                  </a:cubicBezTo>
                  <a:cubicBezTo>
                    <a:pt x="4953" y="39408"/>
                    <a:pt x="6731" y="40170"/>
                    <a:pt x="8636" y="40792"/>
                  </a:cubicBezTo>
                  <a:cubicBezTo>
                    <a:pt x="10414" y="41389"/>
                    <a:pt x="12319" y="41859"/>
                    <a:pt x="14224" y="42202"/>
                  </a:cubicBezTo>
                  <a:cubicBezTo>
                    <a:pt x="9398" y="38112"/>
                    <a:pt x="5969" y="32576"/>
                    <a:pt x="4572" y="26403"/>
                  </a:cubicBezTo>
                  <a:cubicBezTo>
                    <a:pt x="3048" y="20332"/>
                    <a:pt x="3556" y="13970"/>
                    <a:pt x="5969" y="8204"/>
                  </a:cubicBezTo>
                  <a:cubicBezTo>
                    <a:pt x="12319" y="15799"/>
                    <a:pt x="20066" y="22085"/>
                    <a:pt x="28829" y="26708"/>
                  </a:cubicBezTo>
                  <a:cubicBezTo>
                    <a:pt x="38481" y="31801"/>
                    <a:pt x="49149" y="34785"/>
                    <a:pt x="59944" y="35433"/>
                  </a:cubicBezTo>
                  <a:cubicBezTo>
                    <a:pt x="56515" y="21945"/>
                    <a:pt x="63881" y="8039"/>
                    <a:pt x="76962" y="3454"/>
                  </a:cubicBezTo>
                  <a:cubicBezTo>
                    <a:pt x="86741" y="0"/>
                    <a:pt x="97663" y="2845"/>
                    <a:pt x="104648" y="10642"/>
                  </a:cubicBezTo>
                  <a:cubicBezTo>
                    <a:pt x="107569" y="10299"/>
                    <a:pt x="110490" y="9563"/>
                    <a:pt x="113157" y="8433"/>
                  </a:cubicBezTo>
                  <a:cubicBezTo>
                    <a:pt x="115697" y="7404"/>
                    <a:pt x="118110"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89" name="Group289"/>
          <p:cNvGrpSpPr/>
          <p:nvPr/>
        </p:nvGrpSpPr>
        <p:grpSpPr>
          <a:xfrm>
            <a:off x="2157196" y="5790305"/>
            <a:ext cx="284824" cy="285016"/>
            <a:chOff x="2157476" y="5788965"/>
            <a:chExt cx="284861" cy="284950"/>
          </a:xfrm>
        </p:grpSpPr>
        <p:sp>
          <p:nvSpPr>
            <p:cNvPr id="290" name="Path290"/>
            <p:cNvSpPr/>
            <p:nvPr/>
          </p:nvSpPr>
          <p:spPr>
            <a:xfrm>
              <a:off x="2157476"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291" name="Path291"/>
            <p:cNvSpPr/>
            <p:nvPr/>
          </p:nvSpPr>
          <p:spPr>
            <a:xfrm>
              <a:off x="2228850" y="5884215"/>
              <a:ext cx="156337" cy="101562"/>
            </a:xfrm>
            <a:custGeom>
              <a:avLst/>
              <a:gdLst/>
              <a:ahLst/>
              <a:cxnLst/>
              <a:rect l="l" t="t" r="r" b="b"/>
              <a:pathLst>
                <a:path w="156337" h="101562">
                  <a:moveTo>
                    <a:pt x="53086" y="0"/>
                  </a:moveTo>
                  <a:cubicBezTo>
                    <a:pt x="40640" y="0"/>
                    <a:pt x="28321" y="4724"/>
                    <a:pt x="18923" y="14186"/>
                  </a:cubicBezTo>
                  <a:cubicBezTo>
                    <a:pt x="0" y="33096"/>
                    <a:pt x="0" y="63741"/>
                    <a:pt x="18923" y="82652"/>
                  </a:cubicBezTo>
                  <a:cubicBezTo>
                    <a:pt x="37719" y="101562"/>
                    <a:pt x="68326" y="101562"/>
                    <a:pt x="87122" y="82652"/>
                  </a:cubicBezTo>
                  <a:cubicBezTo>
                    <a:pt x="99060" y="70764"/>
                    <a:pt x="103378" y="54229"/>
                    <a:pt x="100330" y="38887"/>
                  </a:cubicBezTo>
                  <a:lnTo>
                    <a:pt x="99060" y="38887"/>
                  </a:lnTo>
                  <a:lnTo>
                    <a:pt x="99060" y="38836"/>
                  </a:lnTo>
                  <a:lnTo>
                    <a:pt x="53213" y="38836"/>
                  </a:lnTo>
                  <a:lnTo>
                    <a:pt x="53213" y="57861"/>
                  </a:lnTo>
                  <a:lnTo>
                    <a:pt x="80137" y="57861"/>
                  </a:lnTo>
                  <a:cubicBezTo>
                    <a:pt x="78740" y="61836"/>
                    <a:pt x="76454" y="65583"/>
                    <a:pt x="73406" y="68771"/>
                  </a:cubicBezTo>
                  <a:cubicBezTo>
                    <a:pt x="62103" y="80023"/>
                    <a:pt x="43942" y="80023"/>
                    <a:pt x="32766" y="68771"/>
                  </a:cubicBezTo>
                  <a:cubicBezTo>
                    <a:pt x="21463" y="57518"/>
                    <a:pt x="21463" y="39307"/>
                    <a:pt x="32766" y="28067"/>
                  </a:cubicBezTo>
                  <a:cubicBezTo>
                    <a:pt x="38354" y="22441"/>
                    <a:pt x="45720" y="19622"/>
                    <a:pt x="53086" y="19622"/>
                  </a:cubicBezTo>
                  <a:cubicBezTo>
                    <a:pt x="59944" y="19622"/>
                    <a:pt x="66929" y="22238"/>
                    <a:pt x="72390" y="27305"/>
                  </a:cubicBezTo>
                  <a:lnTo>
                    <a:pt x="86487" y="13602"/>
                  </a:lnTo>
                  <a:cubicBezTo>
                    <a:pt x="77216" y="4559"/>
                    <a:pt x="65151" y="0"/>
                    <a:pt x="53086" y="0"/>
                  </a:cubicBezTo>
                  <a:close/>
                  <a:moveTo>
                    <a:pt x="127127" y="24066"/>
                  </a:moveTo>
                  <a:lnTo>
                    <a:pt x="127127" y="39916"/>
                  </a:lnTo>
                  <a:lnTo>
                    <a:pt x="111252" y="39916"/>
                  </a:lnTo>
                  <a:lnTo>
                    <a:pt x="111252" y="53403"/>
                  </a:lnTo>
                  <a:lnTo>
                    <a:pt x="127127" y="53403"/>
                  </a:lnTo>
                  <a:lnTo>
                    <a:pt x="127127" y="69253"/>
                  </a:lnTo>
                  <a:lnTo>
                    <a:pt x="140589" y="69253"/>
                  </a:lnTo>
                  <a:lnTo>
                    <a:pt x="140589" y="53403"/>
                  </a:lnTo>
                  <a:lnTo>
                    <a:pt x="156337" y="53403"/>
                  </a:lnTo>
                  <a:lnTo>
                    <a:pt x="156337" y="39916"/>
                  </a:lnTo>
                  <a:lnTo>
                    <a:pt x="140589" y="39916"/>
                  </a:lnTo>
                  <a:lnTo>
                    <a:pt x="140589" y="24066"/>
                  </a:lnTo>
                  <a:lnTo>
                    <a:pt x="127127"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2" name="Group292"/>
          <p:cNvGrpSpPr/>
          <p:nvPr/>
        </p:nvGrpSpPr>
        <p:grpSpPr>
          <a:xfrm>
            <a:off x="2520622" y="5790305"/>
            <a:ext cx="284951" cy="285016"/>
            <a:chOff x="2520950" y="5788965"/>
            <a:chExt cx="284988" cy="284950"/>
          </a:xfrm>
        </p:grpSpPr>
        <p:sp>
          <p:nvSpPr>
            <p:cNvPr id="293" name="Path293"/>
            <p:cNvSpPr/>
            <p:nvPr/>
          </p:nvSpPr>
          <p:spPr>
            <a:xfrm>
              <a:off x="2520950" y="5788965"/>
              <a:ext cx="284988" cy="284950"/>
            </a:xfrm>
            <a:custGeom>
              <a:avLst/>
              <a:gdLst/>
              <a:ahLst/>
              <a:cxnLst/>
              <a:rect l="l" t="t" r="r" b="b"/>
              <a:pathLst>
                <a:path w="284988" h="284950">
                  <a:moveTo>
                    <a:pt x="0" y="142481"/>
                  </a:moveTo>
                  <a:cubicBezTo>
                    <a:pt x="0" y="63792"/>
                    <a:pt x="63754" y="0"/>
                    <a:pt x="142494" y="0"/>
                  </a:cubicBezTo>
                  <a:cubicBezTo>
                    <a:pt x="221107" y="0"/>
                    <a:pt x="284988" y="63792"/>
                    <a:pt x="284988" y="142481"/>
                  </a:cubicBezTo>
                  <a:cubicBezTo>
                    <a:pt x="284988" y="221158"/>
                    <a:pt x="221107" y="284950"/>
                    <a:pt x="142494" y="284950"/>
                  </a:cubicBezTo>
                  <a:cubicBezTo>
                    <a:pt x="63754" y="284950"/>
                    <a:pt x="0" y="221158"/>
                    <a:pt x="0" y="142481"/>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294" name="Path294"/>
            <p:cNvSpPr/>
            <p:nvPr/>
          </p:nvSpPr>
          <p:spPr>
            <a:xfrm>
              <a:off x="2610104" y="5874690"/>
              <a:ext cx="114808" cy="112713"/>
            </a:xfrm>
            <a:custGeom>
              <a:avLst/>
              <a:gdLst/>
              <a:ahLst/>
              <a:cxnLst/>
              <a:rect l="l" t="t" r="r" b="b"/>
              <a:pathLst>
                <a:path w="114808" h="112713">
                  <a:moveTo>
                    <a:pt x="14732" y="0"/>
                  </a:moveTo>
                  <a:cubicBezTo>
                    <a:pt x="11303" y="0"/>
                    <a:pt x="7874" y="1308"/>
                    <a:pt x="5207" y="3937"/>
                  </a:cubicBezTo>
                  <a:cubicBezTo>
                    <a:pt x="0" y="9182"/>
                    <a:pt x="0" y="17678"/>
                    <a:pt x="5207" y="22923"/>
                  </a:cubicBezTo>
                  <a:cubicBezTo>
                    <a:pt x="10414" y="28181"/>
                    <a:pt x="18923" y="28181"/>
                    <a:pt x="24130" y="22923"/>
                  </a:cubicBezTo>
                  <a:cubicBezTo>
                    <a:pt x="29337" y="17678"/>
                    <a:pt x="29337"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5913" y="60884"/>
                    <a:pt x="72390" y="55194"/>
                    <a:pt x="80010" y="56121"/>
                  </a:cubicBezTo>
                  <a:cubicBezTo>
                    <a:pt x="86614" y="56934"/>
                    <a:pt x="91313" y="62725"/>
                    <a:pt x="90932" y="69329"/>
                  </a:cubicBezTo>
                  <a:lnTo>
                    <a:pt x="90932" y="112713"/>
                  </a:lnTo>
                  <a:lnTo>
                    <a:pt x="114808" y="112713"/>
                  </a:lnTo>
                  <a:lnTo>
                    <a:pt x="114808" y="69698"/>
                  </a:lnTo>
                  <a:lnTo>
                    <a:pt x="114808" y="69329"/>
                  </a:lnTo>
                  <a:lnTo>
                    <a:pt x="114808" y="69329"/>
                  </a:lnTo>
                  <a:cubicBezTo>
                    <a:pt x="114808" y="65989"/>
                    <a:pt x="114681" y="62700"/>
                    <a:pt x="114300" y="59525"/>
                  </a:cubicBezTo>
                  <a:cubicBezTo>
                    <a:pt x="113792" y="56134"/>
                    <a:pt x="113030" y="52781"/>
                    <a:pt x="111506" y="49733"/>
                  </a:cubicBezTo>
                  <a:cubicBezTo>
                    <a:pt x="108458" y="43421"/>
                    <a:pt x="102616" y="38773"/>
                    <a:pt x="95504" y="36652"/>
                  </a:cubicBezTo>
                  <a:cubicBezTo>
                    <a:pt x="92456" y="35738"/>
                    <a:pt x="89281"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296" name="Group296"/>
          <p:cNvGrpSpPr/>
          <p:nvPr/>
        </p:nvGrpSpPr>
        <p:grpSpPr>
          <a:xfrm>
            <a:off x="2884176" y="5790305"/>
            <a:ext cx="284824" cy="285016"/>
            <a:chOff x="2884551" y="5788965"/>
            <a:chExt cx="284861" cy="284950"/>
          </a:xfrm>
        </p:grpSpPr>
        <p:sp>
          <p:nvSpPr>
            <p:cNvPr id="297" name="Path297"/>
            <p:cNvSpPr/>
            <p:nvPr/>
          </p:nvSpPr>
          <p:spPr>
            <a:xfrm>
              <a:off x="288455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298" name="Path298"/>
            <p:cNvSpPr/>
            <p:nvPr/>
          </p:nvSpPr>
          <p:spPr>
            <a:xfrm>
              <a:off x="2971038" y="5875465"/>
              <a:ext cx="112649" cy="111938"/>
            </a:xfrm>
            <a:custGeom>
              <a:avLst/>
              <a:gdLst/>
              <a:ahLst/>
              <a:cxnLst/>
              <a:rect l="l" t="t" r="r" b="b"/>
              <a:pathLst>
                <a:path w="112649" h="111938">
                  <a:moveTo>
                    <a:pt x="25781" y="12"/>
                  </a:moveTo>
                  <a:cubicBezTo>
                    <a:pt x="22098" y="12"/>
                    <a:pt x="19304" y="0"/>
                    <a:pt x="16891" y="165"/>
                  </a:cubicBezTo>
                  <a:cubicBezTo>
                    <a:pt x="14605" y="317"/>
                    <a:pt x="12573"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573" y="111303"/>
                    <a:pt x="14605" y="111620"/>
                    <a:pt x="16891" y="111785"/>
                  </a:cubicBezTo>
                  <a:cubicBezTo>
                    <a:pt x="19304" y="111938"/>
                    <a:pt x="22098" y="111938"/>
                    <a:pt x="25781" y="111925"/>
                  </a:cubicBezTo>
                  <a:lnTo>
                    <a:pt x="86741" y="111925"/>
                  </a:lnTo>
                  <a:cubicBezTo>
                    <a:pt x="90551" y="111925"/>
                    <a:pt x="93345" y="111938"/>
                    <a:pt x="95631" y="111785"/>
                  </a:cubicBezTo>
                  <a:cubicBezTo>
                    <a:pt x="98044" y="111620"/>
                    <a:pt x="99949" y="111303"/>
                    <a:pt x="101981" y="110668"/>
                  </a:cubicBezTo>
                  <a:cubicBezTo>
                    <a:pt x="104140" y="109880"/>
                    <a:pt x="106172" y="108636"/>
                    <a:pt x="107823" y="107048"/>
                  </a:cubicBezTo>
                  <a:cubicBezTo>
                    <a:pt x="109347" y="105448"/>
                    <a:pt x="110617" y="103518"/>
                    <a:pt x="111379" y="101346"/>
                  </a:cubicBezTo>
                  <a:cubicBezTo>
                    <a:pt x="112014" y="99352"/>
                    <a:pt x="112395" y="97422"/>
                    <a:pt x="112522" y="95072"/>
                  </a:cubicBezTo>
                  <a:cubicBezTo>
                    <a:pt x="112649" y="92723"/>
                    <a:pt x="112649" y="89954"/>
                    <a:pt x="112649" y="86271"/>
                  </a:cubicBezTo>
                  <a:lnTo>
                    <a:pt x="112649" y="25781"/>
                  </a:lnTo>
                  <a:cubicBezTo>
                    <a:pt x="112649" y="22047"/>
                    <a:pt x="112649" y="19240"/>
                    <a:pt x="112522" y="16878"/>
                  </a:cubicBezTo>
                  <a:cubicBezTo>
                    <a:pt x="112395" y="14503"/>
                    <a:pt x="112014" y="12586"/>
                    <a:pt x="111379" y="10604"/>
                  </a:cubicBezTo>
                  <a:cubicBezTo>
                    <a:pt x="110617" y="8433"/>
                    <a:pt x="109347" y="6502"/>
                    <a:pt x="107823" y="4902"/>
                  </a:cubicBezTo>
                  <a:cubicBezTo>
                    <a:pt x="106172" y="3315"/>
                    <a:pt x="104140" y="2057"/>
                    <a:pt x="101981" y="1270"/>
                  </a:cubicBezTo>
                  <a:cubicBezTo>
                    <a:pt x="99949" y="648"/>
                    <a:pt x="98044" y="317"/>
                    <a:pt x="95631" y="165"/>
                  </a:cubicBezTo>
                  <a:cubicBezTo>
                    <a:pt x="93345" y="0"/>
                    <a:pt x="90551" y="12"/>
                    <a:pt x="86868" y="12"/>
                  </a:cubicBezTo>
                  <a:lnTo>
                    <a:pt x="25908" y="12"/>
                  </a:lnTo>
                  <a:lnTo>
                    <a:pt x="25781" y="12"/>
                  </a:lnTo>
                  <a:close/>
                  <a:moveTo>
                    <a:pt x="83947" y="14033"/>
                  </a:moveTo>
                  <a:lnTo>
                    <a:pt x="97028" y="14033"/>
                  </a:lnTo>
                  <a:cubicBezTo>
                    <a:pt x="97917" y="14033"/>
                    <a:pt x="98298"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298" y="33020"/>
                    <a:pt x="97917" y="33020"/>
                    <a:pt x="97028" y="33020"/>
                  </a:cubicBezTo>
                  <a:lnTo>
                    <a:pt x="83947" y="33020"/>
                  </a:lnTo>
                  <a:cubicBezTo>
                    <a:pt x="83058" y="33020"/>
                    <a:pt x="82677" y="33020"/>
                    <a:pt x="82169" y="32867"/>
                  </a:cubicBezTo>
                  <a:cubicBezTo>
                    <a:pt x="81661" y="32677"/>
                    <a:pt x="81280" y="32296"/>
                    <a:pt x="81026" y="31788"/>
                  </a:cubicBezTo>
                  <a:cubicBezTo>
                    <a:pt x="80899" y="31318"/>
                    <a:pt x="80899" y="30861"/>
                    <a:pt x="80899" y="29985"/>
                  </a:cubicBezTo>
                  <a:lnTo>
                    <a:pt x="80899" y="17031"/>
                  </a:lnTo>
                  <a:cubicBezTo>
                    <a:pt x="80899" y="16167"/>
                    <a:pt x="80899" y="15722"/>
                    <a:pt x="81026" y="15253"/>
                  </a:cubicBezTo>
                  <a:cubicBezTo>
                    <a:pt x="81280" y="14745"/>
                    <a:pt x="81661" y="14363"/>
                    <a:pt x="82169" y="14173"/>
                  </a:cubicBezTo>
                  <a:cubicBezTo>
                    <a:pt x="82677" y="14033"/>
                    <a:pt x="83058" y="14033"/>
                    <a:pt x="83947" y="14033"/>
                  </a:cubicBezTo>
                  <a:close/>
                  <a:moveTo>
                    <a:pt x="56261"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6" y="33896"/>
                    <a:pt x="56261" y="33896"/>
                  </a:cubicBezTo>
                  <a:close/>
                  <a:moveTo>
                    <a:pt x="12573" y="49581"/>
                  </a:moveTo>
                  <a:lnTo>
                    <a:pt x="21844" y="49581"/>
                  </a:lnTo>
                  <a:cubicBezTo>
                    <a:pt x="19685" y="60566"/>
                    <a:pt x="22860" y="72339"/>
                    <a:pt x="31496"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7917" y="98387"/>
                    <a:pt x="97282" y="98806"/>
                    <a:pt x="96647" y="99060"/>
                  </a:cubicBezTo>
                  <a:cubicBezTo>
                    <a:pt x="96012" y="99263"/>
                    <a:pt x="95250" y="99364"/>
                    <a:pt x="94488" y="99416"/>
                  </a:cubicBezTo>
                  <a:cubicBezTo>
                    <a:pt x="93726" y="99466"/>
                    <a:pt x="92837" y="99479"/>
                    <a:pt x="91567" y="99479"/>
                  </a:cubicBezTo>
                  <a:lnTo>
                    <a:pt x="21082" y="99479"/>
                  </a:lnTo>
                  <a:cubicBezTo>
                    <a:pt x="19812" y="99479"/>
                    <a:pt x="18923" y="99466"/>
                    <a:pt x="18161" y="99416"/>
                  </a:cubicBezTo>
                  <a:cubicBezTo>
                    <a:pt x="17399" y="99364"/>
                    <a:pt x="16764" y="99263"/>
                    <a:pt x="16002" y="99060"/>
                  </a:cubicBezTo>
                  <a:cubicBezTo>
                    <a:pt x="15367" y="98806"/>
                    <a:pt x="14732" y="98387"/>
                    <a:pt x="14097" y="97853"/>
                  </a:cubicBezTo>
                  <a:cubicBezTo>
                    <a:pt x="13589" y="97333"/>
                    <a:pt x="13208" y="96710"/>
                    <a:pt x="12954" y="95999"/>
                  </a:cubicBezTo>
                  <a:cubicBezTo>
                    <a:pt x="12700" y="95352"/>
                    <a:pt x="12573"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1" name="Group301"/>
          <p:cNvGrpSpPr/>
          <p:nvPr/>
        </p:nvGrpSpPr>
        <p:grpSpPr>
          <a:xfrm>
            <a:off x="5189687" y="5790305"/>
            <a:ext cx="284951" cy="285016"/>
            <a:chOff x="5190363" y="5788965"/>
            <a:chExt cx="284988" cy="284950"/>
          </a:xfrm>
        </p:grpSpPr>
        <p:sp>
          <p:nvSpPr>
            <p:cNvPr id="302" name="Path302"/>
            <p:cNvSpPr/>
            <p:nvPr/>
          </p:nvSpPr>
          <p:spPr>
            <a:xfrm>
              <a:off x="519036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3" name="Path303"/>
            <p:cNvSpPr/>
            <p:nvPr/>
          </p:nvSpPr>
          <p:spPr>
            <a:xfrm>
              <a:off x="5300726" y="5871490"/>
              <a:ext cx="64262" cy="121462"/>
            </a:xfrm>
            <a:custGeom>
              <a:avLst/>
              <a:gdLst/>
              <a:ahLst/>
              <a:cxnLst/>
              <a:rect l="l" t="t" r="r" b="b"/>
              <a:pathLst>
                <a:path w="64262" h="121462">
                  <a:moveTo>
                    <a:pt x="42545" y="26"/>
                  </a:moveTo>
                  <a:cubicBezTo>
                    <a:pt x="35560" y="0"/>
                    <a:pt x="28703" y="3035"/>
                    <a:pt x="24130" y="8331"/>
                  </a:cubicBezTo>
                  <a:cubicBezTo>
                    <a:pt x="20574" y="12319"/>
                    <a:pt x="18542" y="17348"/>
                    <a:pt x="18288" y="22619"/>
                  </a:cubicBezTo>
                  <a:lnTo>
                    <a:pt x="18161" y="43510"/>
                  </a:lnTo>
                  <a:lnTo>
                    <a:pt x="0" y="43510"/>
                  </a:lnTo>
                  <a:lnTo>
                    <a:pt x="0" y="66358"/>
                  </a:lnTo>
                  <a:lnTo>
                    <a:pt x="18161" y="66358"/>
                  </a:lnTo>
                  <a:lnTo>
                    <a:pt x="17907" y="121463"/>
                  </a:lnTo>
                  <a:lnTo>
                    <a:pt x="43180" y="121463"/>
                  </a:lnTo>
                  <a:lnTo>
                    <a:pt x="43180" y="66358"/>
                  </a:lnTo>
                  <a:lnTo>
                    <a:pt x="60833" y="66358"/>
                  </a:lnTo>
                  <a:lnTo>
                    <a:pt x="63754" y="43510"/>
                  </a:lnTo>
                  <a:lnTo>
                    <a:pt x="43180" y="43510"/>
                  </a:lnTo>
                  <a:lnTo>
                    <a:pt x="43180" y="28067"/>
                  </a:lnTo>
                  <a:cubicBezTo>
                    <a:pt x="42926" y="25667"/>
                    <a:pt x="44069" y="23356"/>
                    <a:pt x="45974" y="21958"/>
                  </a:cubicBezTo>
                  <a:cubicBezTo>
                    <a:pt x="47372" y="21044"/>
                    <a:pt x="48895" y="20600"/>
                    <a:pt x="50546"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4" name="Group304"/>
          <p:cNvGrpSpPr/>
          <p:nvPr/>
        </p:nvGrpSpPr>
        <p:grpSpPr>
          <a:xfrm>
            <a:off x="1430215" y="5790305"/>
            <a:ext cx="284824" cy="285016"/>
            <a:chOff x="1430401" y="5788965"/>
            <a:chExt cx="284861" cy="284950"/>
          </a:xfrm>
        </p:grpSpPr>
        <p:sp>
          <p:nvSpPr>
            <p:cNvPr id="305" name="Path305"/>
            <p:cNvSpPr/>
            <p:nvPr/>
          </p:nvSpPr>
          <p:spPr>
            <a:xfrm>
              <a:off x="1430401" y="5788965"/>
              <a:ext cx="284861" cy="284950"/>
            </a:xfrm>
            <a:custGeom>
              <a:avLst/>
              <a:gdLst/>
              <a:ahLst/>
              <a:cxnLst/>
              <a:rect l="l" t="t" r="r" b="b"/>
              <a:pathLst>
                <a:path w="284861" h="284950">
                  <a:moveTo>
                    <a:pt x="0" y="142481"/>
                  </a:moveTo>
                  <a:cubicBezTo>
                    <a:pt x="0" y="63792"/>
                    <a:pt x="63754" y="0"/>
                    <a:pt x="142367" y="0"/>
                  </a:cubicBezTo>
                  <a:cubicBezTo>
                    <a:pt x="221107" y="0"/>
                    <a:pt x="284861" y="63792"/>
                    <a:pt x="284861" y="142481"/>
                  </a:cubicBezTo>
                  <a:cubicBezTo>
                    <a:pt x="284861" y="221158"/>
                    <a:pt x="221107" y="284950"/>
                    <a:pt x="142367" y="284950"/>
                  </a:cubicBezTo>
                  <a:cubicBezTo>
                    <a:pt x="63754" y="284950"/>
                    <a:pt x="0" y="221158"/>
                    <a:pt x="0" y="142481"/>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06" name="Path306"/>
            <p:cNvSpPr/>
            <p:nvPr/>
          </p:nvSpPr>
          <p:spPr>
            <a:xfrm>
              <a:off x="1540637" y="5871490"/>
              <a:ext cx="64389" cy="121462"/>
            </a:xfrm>
            <a:custGeom>
              <a:avLst/>
              <a:gdLst/>
              <a:ahLst/>
              <a:cxnLst/>
              <a:rect l="l" t="t" r="r" b="b"/>
              <a:pathLst>
                <a:path w="64389" h="121462">
                  <a:moveTo>
                    <a:pt x="42672" y="26"/>
                  </a:moveTo>
                  <a:cubicBezTo>
                    <a:pt x="35560" y="0"/>
                    <a:pt x="28829" y="3035"/>
                    <a:pt x="24257" y="8331"/>
                  </a:cubicBezTo>
                  <a:cubicBezTo>
                    <a:pt x="20701" y="12319"/>
                    <a:pt x="18669" y="17348"/>
                    <a:pt x="18288" y="22619"/>
                  </a:cubicBezTo>
                  <a:lnTo>
                    <a:pt x="18288" y="43510"/>
                  </a:lnTo>
                  <a:lnTo>
                    <a:pt x="0" y="43510"/>
                  </a:lnTo>
                  <a:lnTo>
                    <a:pt x="0" y="66358"/>
                  </a:lnTo>
                  <a:lnTo>
                    <a:pt x="18161" y="66358"/>
                  </a:lnTo>
                  <a:lnTo>
                    <a:pt x="18034" y="121463"/>
                  </a:lnTo>
                  <a:lnTo>
                    <a:pt x="43180" y="121463"/>
                  </a:lnTo>
                  <a:lnTo>
                    <a:pt x="43180" y="66358"/>
                  </a:lnTo>
                  <a:lnTo>
                    <a:pt x="60960" y="66358"/>
                  </a:lnTo>
                  <a:lnTo>
                    <a:pt x="63881" y="43510"/>
                  </a:lnTo>
                  <a:lnTo>
                    <a:pt x="43180" y="43510"/>
                  </a:lnTo>
                  <a:lnTo>
                    <a:pt x="43180" y="28067"/>
                  </a:lnTo>
                  <a:cubicBezTo>
                    <a:pt x="43053" y="25667"/>
                    <a:pt x="44196" y="23356"/>
                    <a:pt x="46101" y="21958"/>
                  </a:cubicBezTo>
                  <a:cubicBezTo>
                    <a:pt x="47498" y="21044"/>
                    <a:pt x="49022" y="20600"/>
                    <a:pt x="50673" y="20727"/>
                  </a:cubicBezTo>
                  <a:lnTo>
                    <a:pt x="64389" y="20701"/>
                  </a:lnTo>
                  <a:lnTo>
                    <a:pt x="64262" y="26"/>
                  </a:lnTo>
                  <a:lnTo>
                    <a:pt x="42672"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07" name="Group307"/>
          <p:cNvGrpSpPr/>
          <p:nvPr/>
        </p:nvGrpSpPr>
        <p:grpSpPr>
          <a:xfrm>
            <a:off x="5553114" y="5790305"/>
            <a:ext cx="284951" cy="285016"/>
            <a:chOff x="5553837" y="5788965"/>
            <a:chExt cx="284988" cy="284950"/>
          </a:xfrm>
        </p:grpSpPr>
        <p:sp>
          <p:nvSpPr>
            <p:cNvPr id="308" name="Path308"/>
            <p:cNvSpPr/>
            <p:nvPr/>
          </p:nvSpPr>
          <p:spPr>
            <a:xfrm>
              <a:off x="5553837"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09" name="Path309"/>
            <p:cNvSpPr/>
            <p:nvPr/>
          </p:nvSpPr>
          <p:spPr>
            <a:xfrm>
              <a:off x="5639562" y="5877446"/>
              <a:ext cx="123825" cy="107315"/>
            </a:xfrm>
            <a:custGeom>
              <a:avLst/>
              <a:gdLst/>
              <a:ahLst/>
              <a:cxnLst/>
              <a:rect l="l" t="t" r="r" b="b"/>
              <a:pathLst>
                <a:path w="123825" h="107315">
                  <a:moveTo>
                    <a:pt x="120396" y="4432"/>
                  </a:moveTo>
                  <a:cubicBezTo>
                    <a:pt x="119380" y="6731"/>
                    <a:pt x="118237" y="8928"/>
                    <a:pt x="116967" y="10998"/>
                  </a:cubicBezTo>
                  <a:cubicBezTo>
                    <a:pt x="115189" y="13779"/>
                    <a:pt x="112903" y="16307"/>
                    <a:pt x="110490" y="18504"/>
                  </a:cubicBezTo>
                  <a:cubicBezTo>
                    <a:pt x="112903" y="18428"/>
                    <a:pt x="115189" y="18110"/>
                    <a:pt x="117602" y="17551"/>
                  </a:cubicBezTo>
                  <a:cubicBezTo>
                    <a:pt x="119761" y="17030"/>
                    <a:pt x="121793" y="16294"/>
                    <a:pt x="123825" y="15354"/>
                  </a:cubicBezTo>
                  <a:cubicBezTo>
                    <a:pt x="122174" y="17996"/>
                    <a:pt x="120396" y="20447"/>
                    <a:pt x="118237" y="22708"/>
                  </a:cubicBezTo>
                  <a:cubicBezTo>
                    <a:pt x="115951" y="25095"/>
                    <a:pt x="113411" y="27241"/>
                    <a:pt x="110744" y="29096"/>
                  </a:cubicBezTo>
                  <a:cubicBezTo>
                    <a:pt x="111506" y="40729"/>
                    <a:pt x="109601" y="52171"/>
                    <a:pt x="105283" y="62623"/>
                  </a:cubicBezTo>
                  <a:cubicBezTo>
                    <a:pt x="101219" y="72822"/>
                    <a:pt x="94869" y="82194"/>
                    <a:pt x="85979" y="89293"/>
                  </a:cubicBezTo>
                  <a:cubicBezTo>
                    <a:pt x="79756" y="94259"/>
                    <a:pt x="72517" y="97790"/>
                    <a:pt x="65024" y="100254"/>
                  </a:cubicBezTo>
                  <a:cubicBezTo>
                    <a:pt x="43434" y="107315"/>
                    <a:pt x="20066" y="105296"/>
                    <a:pt x="0" y="94590"/>
                  </a:cubicBezTo>
                  <a:cubicBezTo>
                    <a:pt x="6858" y="94996"/>
                    <a:pt x="13716" y="94081"/>
                    <a:pt x="20193" y="91897"/>
                  </a:cubicBezTo>
                  <a:cubicBezTo>
                    <a:pt x="25781" y="90043"/>
                    <a:pt x="30988" y="87274"/>
                    <a:pt x="35687" y="83718"/>
                  </a:cubicBezTo>
                  <a:cubicBezTo>
                    <a:pt x="29210" y="83515"/>
                    <a:pt x="23114" y="80937"/>
                    <a:pt x="18415" y="76454"/>
                  </a:cubicBezTo>
                  <a:cubicBezTo>
                    <a:pt x="15113" y="73304"/>
                    <a:pt x="12700" y="69329"/>
                    <a:pt x="11430" y="64935"/>
                  </a:cubicBezTo>
                  <a:cubicBezTo>
                    <a:pt x="13208" y="65151"/>
                    <a:pt x="14986" y="65227"/>
                    <a:pt x="16764" y="65163"/>
                  </a:cubicBezTo>
                  <a:cubicBezTo>
                    <a:pt x="18415" y="65113"/>
                    <a:pt x="19939" y="64935"/>
                    <a:pt x="21590" y="64643"/>
                  </a:cubicBezTo>
                  <a:cubicBezTo>
                    <a:pt x="15621" y="62916"/>
                    <a:pt x="10414" y="58991"/>
                    <a:pt x="6985" y="53632"/>
                  </a:cubicBezTo>
                  <a:cubicBezTo>
                    <a:pt x="4191" y="49123"/>
                    <a:pt x="2921" y="43828"/>
                    <a:pt x="3175" y="38506"/>
                  </a:cubicBezTo>
                  <a:cubicBezTo>
                    <a:pt x="4953" y="39408"/>
                    <a:pt x="6858" y="40170"/>
                    <a:pt x="8763" y="40792"/>
                  </a:cubicBezTo>
                  <a:cubicBezTo>
                    <a:pt x="10541" y="41389"/>
                    <a:pt x="12319" y="41859"/>
                    <a:pt x="14224" y="42202"/>
                  </a:cubicBezTo>
                  <a:cubicBezTo>
                    <a:pt x="9398" y="38112"/>
                    <a:pt x="5969" y="32576"/>
                    <a:pt x="4572" y="26403"/>
                  </a:cubicBezTo>
                  <a:cubicBezTo>
                    <a:pt x="3175" y="20332"/>
                    <a:pt x="3683" y="13970"/>
                    <a:pt x="5969" y="8204"/>
                  </a:cubicBezTo>
                  <a:cubicBezTo>
                    <a:pt x="12319" y="15799"/>
                    <a:pt x="20193" y="22085"/>
                    <a:pt x="28829" y="26708"/>
                  </a:cubicBezTo>
                  <a:cubicBezTo>
                    <a:pt x="38481" y="31801"/>
                    <a:pt x="49149" y="34785"/>
                    <a:pt x="59944" y="35433"/>
                  </a:cubicBezTo>
                  <a:cubicBezTo>
                    <a:pt x="56515" y="21945"/>
                    <a:pt x="63881" y="8039"/>
                    <a:pt x="76962" y="3454"/>
                  </a:cubicBezTo>
                  <a:cubicBezTo>
                    <a:pt x="86868" y="0"/>
                    <a:pt x="97790" y="2845"/>
                    <a:pt x="104648" y="10642"/>
                  </a:cubicBezTo>
                  <a:cubicBezTo>
                    <a:pt x="107569" y="10299"/>
                    <a:pt x="110490" y="9563"/>
                    <a:pt x="113284" y="8433"/>
                  </a:cubicBezTo>
                  <a:cubicBezTo>
                    <a:pt x="115824" y="7404"/>
                    <a:pt x="118110" y="6058"/>
                    <a:pt x="120396"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0" name="Group310"/>
          <p:cNvGrpSpPr/>
          <p:nvPr/>
        </p:nvGrpSpPr>
        <p:grpSpPr>
          <a:xfrm>
            <a:off x="5916668" y="5790305"/>
            <a:ext cx="284951" cy="285016"/>
            <a:chOff x="5917438" y="5788965"/>
            <a:chExt cx="284988" cy="284950"/>
          </a:xfrm>
        </p:grpSpPr>
        <p:sp>
          <p:nvSpPr>
            <p:cNvPr id="311" name="Path311"/>
            <p:cNvSpPr/>
            <p:nvPr/>
          </p:nvSpPr>
          <p:spPr>
            <a:xfrm>
              <a:off x="5917438"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12" name="Path312"/>
            <p:cNvSpPr/>
            <p:nvPr/>
          </p:nvSpPr>
          <p:spPr>
            <a:xfrm>
              <a:off x="5988939" y="5884215"/>
              <a:ext cx="156337" cy="101562"/>
            </a:xfrm>
            <a:custGeom>
              <a:avLst/>
              <a:gdLst/>
              <a:ahLst/>
              <a:cxnLst/>
              <a:rect l="l" t="t" r="r" b="b"/>
              <a:pathLst>
                <a:path w="156337" h="101562">
                  <a:moveTo>
                    <a:pt x="52959" y="0"/>
                  </a:moveTo>
                  <a:cubicBezTo>
                    <a:pt x="40640" y="0"/>
                    <a:pt x="28194" y="4724"/>
                    <a:pt x="18796" y="14186"/>
                  </a:cubicBezTo>
                  <a:cubicBezTo>
                    <a:pt x="0" y="33096"/>
                    <a:pt x="0" y="63741"/>
                    <a:pt x="18796" y="82652"/>
                  </a:cubicBezTo>
                  <a:cubicBezTo>
                    <a:pt x="37592" y="101562"/>
                    <a:pt x="68199" y="101562"/>
                    <a:pt x="86995" y="82652"/>
                  </a:cubicBezTo>
                  <a:cubicBezTo>
                    <a:pt x="98933" y="70764"/>
                    <a:pt x="103251" y="54229"/>
                    <a:pt x="100203" y="38887"/>
                  </a:cubicBezTo>
                  <a:lnTo>
                    <a:pt x="98933" y="38887"/>
                  </a:lnTo>
                  <a:lnTo>
                    <a:pt x="98933" y="38836"/>
                  </a:lnTo>
                  <a:lnTo>
                    <a:pt x="53086" y="38836"/>
                  </a:lnTo>
                  <a:lnTo>
                    <a:pt x="53086" y="57861"/>
                  </a:lnTo>
                  <a:lnTo>
                    <a:pt x="80010" y="57861"/>
                  </a:lnTo>
                  <a:cubicBezTo>
                    <a:pt x="78613" y="61836"/>
                    <a:pt x="76454" y="65583"/>
                    <a:pt x="73279" y="68771"/>
                  </a:cubicBezTo>
                  <a:cubicBezTo>
                    <a:pt x="61976" y="80023"/>
                    <a:pt x="43815" y="80023"/>
                    <a:pt x="32639" y="68771"/>
                  </a:cubicBezTo>
                  <a:cubicBezTo>
                    <a:pt x="21463" y="57518"/>
                    <a:pt x="21463" y="39307"/>
                    <a:pt x="32639" y="28067"/>
                  </a:cubicBezTo>
                  <a:cubicBezTo>
                    <a:pt x="38227" y="22441"/>
                    <a:pt x="45593" y="19622"/>
                    <a:pt x="52959" y="19622"/>
                  </a:cubicBezTo>
                  <a:cubicBezTo>
                    <a:pt x="59944" y="19622"/>
                    <a:pt x="66802" y="22238"/>
                    <a:pt x="72390" y="27305"/>
                  </a:cubicBezTo>
                  <a:lnTo>
                    <a:pt x="86360"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3" name="Group313"/>
          <p:cNvGrpSpPr/>
          <p:nvPr/>
        </p:nvGrpSpPr>
        <p:grpSpPr>
          <a:xfrm>
            <a:off x="6280094" y="5790305"/>
            <a:ext cx="284951" cy="285016"/>
            <a:chOff x="6280912" y="5788965"/>
            <a:chExt cx="284988" cy="284950"/>
          </a:xfrm>
        </p:grpSpPr>
        <p:sp>
          <p:nvSpPr>
            <p:cNvPr id="314" name="Path314"/>
            <p:cNvSpPr/>
            <p:nvPr/>
          </p:nvSpPr>
          <p:spPr>
            <a:xfrm>
              <a:off x="6280912" y="5788965"/>
              <a:ext cx="284988" cy="284950"/>
            </a:xfrm>
            <a:custGeom>
              <a:avLst/>
              <a:gdLst/>
              <a:ahLst/>
              <a:cxnLst/>
              <a:rect l="l" t="t" r="r" b="b"/>
              <a:pathLst>
                <a:path w="284988" h="284950">
                  <a:moveTo>
                    <a:pt x="0" y="142468"/>
                  </a:moveTo>
                  <a:cubicBezTo>
                    <a:pt x="0" y="63779"/>
                    <a:pt x="63881" y="0"/>
                    <a:pt x="142494" y="0"/>
                  </a:cubicBezTo>
                  <a:cubicBezTo>
                    <a:pt x="221234" y="0"/>
                    <a:pt x="284988" y="63779"/>
                    <a:pt x="284988" y="142468"/>
                  </a:cubicBezTo>
                  <a:cubicBezTo>
                    <a:pt x="284988" y="221158"/>
                    <a:pt x="221234" y="284950"/>
                    <a:pt x="142494" y="284950"/>
                  </a:cubicBezTo>
                  <a:cubicBezTo>
                    <a:pt x="63881"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15" name="Path315"/>
            <p:cNvSpPr/>
            <p:nvPr/>
          </p:nvSpPr>
          <p:spPr>
            <a:xfrm>
              <a:off x="6370066" y="5874690"/>
              <a:ext cx="114935" cy="112713"/>
            </a:xfrm>
            <a:custGeom>
              <a:avLst/>
              <a:gdLst/>
              <a:ahLst/>
              <a:cxnLst/>
              <a:rect l="l" t="t" r="r" b="b"/>
              <a:pathLst>
                <a:path w="114935" h="112713">
                  <a:moveTo>
                    <a:pt x="14732" y="0"/>
                  </a:moveTo>
                  <a:cubicBezTo>
                    <a:pt x="11303" y="0"/>
                    <a:pt x="7874" y="1308"/>
                    <a:pt x="5334" y="3937"/>
                  </a:cubicBezTo>
                  <a:cubicBezTo>
                    <a:pt x="0" y="9182"/>
                    <a:pt x="0" y="17678"/>
                    <a:pt x="5334" y="22923"/>
                  </a:cubicBezTo>
                  <a:cubicBezTo>
                    <a:pt x="10541" y="28181"/>
                    <a:pt x="18923" y="28181"/>
                    <a:pt x="24130" y="22923"/>
                  </a:cubicBezTo>
                  <a:cubicBezTo>
                    <a:pt x="29464" y="17678"/>
                    <a:pt x="29464" y="9182"/>
                    <a:pt x="24130" y="3937"/>
                  </a:cubicBezTo>
                  <a:cubicBezTo>
                    <a:pt x="21590" y="1308"/>
                    <a:pt x="18161" y="0"/>
                    <a:pt x="14732" y="0"/>
                  </a:cubicBezTo>
                  <a:close/>
                  <a:moveTo>
                    <a:pt x="86233" y="35408"/>
                  </a:moveTo>
                  <a:cubicBezTo>
                    <a:pt x="78359" y="35623"/>
                    <a:pt x="70866" y="39027"/>
                    <a:pt x="65405" y="44920"/>
                  </a:cubicBezTo>
                  <a:lnTo>
                    <a:pt x="65405" y="37833"/>
                  </a:lnTo>
                  <a:lnTo>
                    <a:pt x="41529" y="37833"/>
                  </a:lnTo>
                  <a:lnTo>
                    <a:pt x="41529" y="112713"/>
                  </a:lnTo>
                  <a:lnTo>
                    <a:pt x="65405" y="112713"/>
                  </a:lnTo>
                  <a:lnTo>
                    <a:pt x="65405" y="68186"/>
                  </a:lnTo>
                  <a:cubicBezTo>
                    <a:pt x="66040" y="60884"/>
                    <a:pt x="72517" y="55194"/>
                    <a:pt x="80010" y="56121"/>
                  </a:cubicBezTo>
                  <a:cubicBezTo>
                    <a:pt x="86614" y="56934"/>
                    <a:pt x="91440" y="62725"/>
                    <a:pt x="91059" y="69329"/>
                  </a:cubicBezTo>
                  <a:lnTo>
                    <a:pt x="91059" y="112713"/>
                  </a:lnTo>
                  <a:lnTo>
                    <a:pt x="114808" y="112713"/>
                  </a:lnTo>
                  <a:lnTo>
                    <a:pt x="114808" y="69698"/>
                  </a:lnTo>
                  <a:lnTo>
                    <a:pt x="114808" y="69329"/>
                  </a:lnTo>
                  <a:lnTo>
                    <a:pt x="114808" y="69329"/>
                  </a:lnTo>
                  <a:cubicBezTo>
                    <a:pt x="114935" y="65989"/>
                    <a:pt x="114681" y="62700"/>
                    <a:pt x="114300" y="59525"/>
                  </a:cubicBezTo>
                  <a:cubicBezTo>
                    <a:pt x="113792" y="56134"/>
                    <a:pt x="113030" y="52781"/>
                    <a:pt x="111633" y="49733"/>
                  </a:cubicBezTo>
                  <a:cubicBezTo>
                    <a:pt x="108585" y="43421"/>
                    <a:pt x="102616" y="38773"/>
                    <a:pt x="95504" y="36652"/>
                  </a:cubicBezTo>
                  <a:cubicBezTo>
                    <a:pt x="92456" y="35738"/>
                    <a:pt x="89408" y="35319"/>
                    <a:pt x="86233" y="35408"/>
                  </a:cubicBezTo>
                  <a:close/>
                  <a:moveTo>
                    <a:pt x="2794" y="37833"/>
                  </a:moveTo>
                  <a:lnTo>
                    <a:pt x="2794" y="112713"/>
                  </a:lnTo>
                  <a:lnTo>
                    <a:pt x="26670" y="112713"/>
                  </a:lnTo>
                  <a:lnTo>
                    <a:pt x="26670" y="37833"/>
                  </a:lnTo>
                  <a:lnTo>
                    <a:pt x="2794"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6" name="Group316"/>
          <p:cNvGrpSpPr/>
          <p:nvPr/>
        </p:nvGrpSpPr>
        <p:grpSpPr>
          <a:xfrm>
            <a:off x="6643648" y="5790305"/>
            <a:ext cx="284951" cy="285016"/>
            <a:chOff x="6644513" y="5788965"/>
            <a:chExt cx="284988" cy="284950"/>
          </a:xfrm>
        </p:grpSpPr>
        <p:sp>
          <p:nvSpPr>
            <p:cNvPr id="317" name="Path317"/>
            <p:cNvSpPr/>
            <p:nvPr/>
          </p:nvSpPr>
          <p:spPr>
            <a:xfrm>
              <a:off x="6644513"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18" name="Path318"/>
            <p:cNvSpPr/>
            <p:nvPr/>
          </p:nvSpPr>
          <p:spPr>
            <a:xfrm>
              <a:off x="6731000" y="5875465"/>
              <a:ext cx="112776" cy="111938"/>
            </a:xfrm>
            <a:custGeom>
              <a:avLst/>
              <a:gdLst/>
              <a:ahLst/>
              <a:cxnLst/>
              <a:rect l="l" t="t" r="r" b="b"/>
              <a:pathLst>
                <a:path w="112776" h="111938">
                  <a:moveTo>
                    <a:pt x="25908" y="12"/>
                  </a:moveTo>
                  <a:cubicBezTo>
                    <a:pt x="22098" y="12"/>
                    <a:pt x="19304" y="0"/>
                    <a:pt x="16891" y="165"/>
                  </a:cubicBezTo>
                  <a:cubicBezTo>
                    <a:pt x="14605" y="317"/>
                    <a:pt x="12700" y="648"/>
                    <a:pt x="10668" y="1270"/>
                  </a:cubicBezTo>
                  <a:cubicBezTo>
                    <a:pt x="8509" y="2057"/>
                    <a:pt x="6477" y="3315"/>
                    <a:pt x="4953" y="4902"/>
                  </a:cubicBezTo>
                  <a:cubicBezTo>
                    <a:pt x="3302" y="6502"/>
                    <a:pt x="2032" y="8433"/>
                    <a:pt x="1270" y="10604"/>
                  </a:cubicBezTo>
                  <a:cubicBezTo>
                    <a:pt x="635" y="12598"/>
                    <a:pt x="254" y="14529"/>
                    <a:pt x="127" y="16878"/>
                  </a:cubicBezTo>
                  <a:cubicBezTo>
                    <a:pt x="0" y="19228"/>
                    <a:pt x="0" y="21984"/>
                    <a:pt x="0" y="25667"/>
                  </a:cubicBezTo>
                  <a:lnTo>
                    <a:pt x="0" y="86157"/>
                  </a:lnTo>
                  <a:cubicBezTo>
                    <a:pt x="0" y="89891"/>
                    <a:pt x="0" y="92697"/>
                    <a:pt x="127" y="95072"/>
                  </a:cubicBezTo>
                  <a:cubicBezTo>
                    <a:pt x="254" y="97434"/>
                    <a:pt x="635" y="99352"/>
                    <a:pt x="1270" y="101346"/>
                  </a:cubicBezTo>
                  <a:cubicBezTo>
                    <a:pt x="2032" y="103518"/>
                    <a:pt x="3302" y="105448"/>
                    <a:pt x="4953" y="107048"/>
                  </a:cubicBezTo>
                  <a:cubicBezTo>
                    <a:pt x="6477" y="108636"/>
                    <a:pt x="8509" y="109880"/>
                    <a:pt x="10668" y="110668"/>
                  </a:cubicBezTo>
                  <a:cubicBezTo>
                    <a:pt x="12700" y="111303"/>
                    <a:pt x="14605" y="111620"/>
                    <a:pt x="17018" y="111785"/>
                  </a:cubicBezTo>
                  <a:cubicBezTo>
                    <a:pt x="19304" y="111938"/>
                    <a:pt x="22098" y="111938"/>
                    <a:pt x="25908" y="111925"/>
                  </a:cubicBezTo>
                  <a:lnTo>
                    <a:pt x="86741" y="111925"/>
                  </a:lnTo>
                  <a:cubicBezTo>
                    <a:pt x="90551" y="111925"/>
                    <a:pt x="93345" y="111938"/>
                    <a:pt x="95758" y="111785"/>
                  </a:cubicBezTo>
                  <a:cubicBezTo>
                    <a:pt x="98044" y="111620"/>
                    <a:pt x="100076" y="111303"/>
                    <a:pt x="101981" y="110668"/>
                  </a:cubicBezTo>
                  <a:cubicBezTo>
                    <a:pt x="104267" y="109880"/>
                    <a:pt x="106172" y="108636"/>
                    <a:pt x="107824" y="107048"/>
                  </a:cubicBezTo>
                  <a:cubicBezTo>
                    <a:pt x="109347" y="105448"/>
                    <a:pt x="110617" y="103518"/>
                    <a:pt x="111506" y="101346"/>
                  </a:cubicBezTo>
                  <a:cubicBezTo>
                    <a:pt x="112141" y="99352"/>
                    <a:pt x="112395" y="97422"/>
                    <a:pt x="112522" y="95072"/>
                  </a:cubicBezTo>
                  <a:cubicBezTo>
                    <a:pt x="112776" y="92723"/>
                    <a:pt x="112776" y="89954"/>
                    <a:pt x="112776" y="86271"/>
                  </a:cubicBezTo>
                  <a:lnTo>
                    <a:pt x="112776" y="25781"/>
                  </a:lnTo>
                  <a:cubicBezTo>
                    <a:pt x="112776" y="22047"/>
                    <a:pt x="112776" y="19240"/>
                    <a:pt x="112522" y="16878"/>
                  </a:cubicBezTo>
                  <a:cubicBezTo>
                    <a:pt x="112395" y="14503"/>
                    <a:pt x="112141" y="12586"/>
                    <a:pt x="111506" y="10604"/>
                  </a:cubicBezTo>
                  <a:cubicBezTo>
                    <a:pt x="110617" y="8433"/>
                    <a:pt x="109347" y="6502"/>
                    <a:pt x="107824" y="4902"/>
                  </a:cubicBezTo>
                  <a:cubicBezTo>
                    <a:pt x="106172" y="3315"/>
                    <a:pt x="104267" y="2057"/>
                    <a:pt x="101981" y="1270"/>
                  </a:cubicBezTo>
                  <a:cubicBezTo>
                    <a:pt x="100076" y="648"/>
                    <a:pt x="98044" y="317"/>
                    <a:pt x="95758" y="165"/>
                  </a:cubicBezTo>
                  <a:cubicBezTo>
                    <a:pt x="93345" y="0"/>
                    <a:pt x="90551" y="12"/>
                    <a:pt x="86868" y="12"/>
                  </a:cubicBezTo>
                  <a:lnTo>
                    <a:pt x="25908" y="12"/>
                  </a:lnTo>
                  <a:lnTo>
                    <a:pt x="25908" y="12"/>
                  </a:lnTo>
                  <a:close/>
                  <a:moveTo>
                    <a:pt x="83947" y="14033"/>
                  </a:moveTo>
                  <a:lnTo>
                    <a:pt x="97027" y="14033"/>
                  </a:lnTo>
                  <a:cubicBezTo>
                    <a:pt x="97917" y="14033"/>
                    <a:pt x="98425" y="14033"/>
                    <a:pt x="98806" y="14173"/>
                  </a:cubicBezTo>
                  <a:cubicBezTo>
                    <a:pt x="99314" y="14363"/>
                    <a:pt x="99695" y="14745"/>
                    <a:pt x="99949" y="15253"/>
                  </a:cubicBezTo>
                  <a:cubicBezTo>
                    <a:pt x="100076" y="15722"/>
                    <a:pt x="100076" y="16180"/>
                    <a:pt x="100076" y="17056"/>
                  </a:cubicBezTo>
                  <a:lnTo>
                    <a:pt x="100076" y="30023"/>
                  </a:lnTo>
                  <a:cubicBezTo>
                    <a:pt x="100076" y="30874"/>
                    <a:pt x="100076" y="31318"/>
                    <a:pt x="99949" y="31788"/>
                  </a:cubicBezTo>
                  <a:cubicBezTo>
                    <a:pt x="99695" y="32296"/>
                    <a:pt x="99314" y="32677"/>
                    <a:pt x="98806" y="32867"/>
                  </a:cubicBezTo>
                  <a:cubicBezTo>
                    <a:pt x="98425" y="33020"/>
                    <a:pt x="97917" y="33020"/>
                    <a:pt x="97027" y="33020"/>
                  </a:cubicBezTo>
                  <a:lnTo>
                    <a:pt x="83947" y="33020"/>
                  </a:lnTo>
                  <a:cubicBezTo>
                    <a:pt x="83058" y="33020"/>
                    <a:pt x="82677" y="33020"/>
                    <a:pt x="82169" y="32867"/>
                  </a:cubicBezTo>
                  <a:cubicBezTo>
                    <a:pt x="81662" y="32677"/>
                    <a:pt x="81280" y="32296"/>
                    <a:pt x="81026" y="31788"/>
                  </a:cubicBezTo>
                  <a:cubicBezTo>
                    <a:pt x="80899" y="31318"/>
                    <a:pt x="81026" y="30861"/>
                    <a:pt x="81026" y="29985"/>
                  </a:cubicBezTo>
                  <a:lnTo>
                    <a:pt x="81026" y="17031"/>
                  </a:lnTo>
                  <a:cubicBezTo>
                    <a:pt x="81026" y="16167"/>
                    <a:pt x="80899" y="15722"/>
                    <a:pt x="81026" y="15253"/>
                  </a:cubicBezTo>
                  <a:cubicBezTo>
                    <a:pt x="81280" y="14745"/>
                    <a:pt x="81662" y="14363"/>
                    <a:pt x="82169" y="14173"/>
                  </a:cubicBezTo>
                  <a:cubicBezTo>
                    <a:pt x="82677" y="14033"/>
                    <a:pt x="83058" y="14033"/>
                    <a:pt x="83947" y="14033"/>
                  </a:cubicBezTo>
                  <a:close/>
                  <a:moveTo>
                    <a:pt x="56388" y="33896"/>
                  </a:moveTo>
                  <a:cubicBezTo>
                    <a:pt x="62103" y="33896"/>
                    <a:pt x="67818"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831" y="36042"/>
                    <a:pt x="50547" y="33896"/>
                    <a:pt x="56388" y="33896"/>
                  </a:cubicBezTo>
                  <a:close/>
                  <a:moveTo>
                    <a:pt x="12574" y="49581"/>
                  </a:moveTo>
                  <a:lnTo>
                    <a:pt x="21844" y="49581"/>
                  </a:lnTo>
                  <a:cubicBezTo>
                    <a:pt x="19812" y="60566"/>
                    <a:pt x="22987" y="72339"/>
                    <a:pt x="31497" y="80848"/>
                  </a:cubicBezTo>
                  <a:cubicBezTo>
                    <a:pt x="45212" y="94475"/>
                    <a:pt x="67437" y="94475"/>
                    <a:pt x="81153" y="80848"/>
                  </a:cubicBezTo>
                  <a:cubicBezTo>
                    <a:pt x="89789" y="72339"/>
                    <a:pt x="92964" y="60566"/>
                    <a:pt x="90805" y="49581"/>
                  </a:cubicBezTo>
                  <a:lnTo>
                    <a:pt x="100203" y="49581"/>
                  </a:lnTo>
                  <a:lnTo>
                    <a:pt x="100203" y="91046"/>
                  </a:lnTo>
                  <a:cubicBezTo>
                    <a:pt x="100203" y="92253"/>
                    <a:pt x="100203" y="93154"/>
                    <a:pt x="100076" y="93929"/>
                  </a:cubicBezTo>
                  <a:cubicBezTo>
                    <a:pt x="100076" y="94704"/>
                    <a:pt x="99949" y="95352"/>
                    <a:pt x="99695" y="95999"/>
                  </a:cubicBezTo>
                  <a:cubicBezTo>
                    <a:pt x="99441" y="96710"/>
                    <a:pt x="99060" y="97333"/>
                    <a:pt x="98552" y="97853"/>
                  </a:cubicBezTo>
                  <a:cubicBezTo>
                    <a:pt x="98044" y="98387"/>
                    <a:pt x="97409" y="98806"/>
                    <a:pt x="96647" y="99060"/>
                  </a:cubicBezTo>
                  <a:cubicBezTo>
                    <a:pt x="96012" y="99263"/>
                    <a:pt x="95377" y="99364"/>
                    <a:pt x="94615" y="99416"/>
                  </a:cubicBezTo>
                  <a:cubicBezTo>
                    <a:pt x="93726" y="99466"/>
                    <a:pt x="92837" y="99479"/>
                    <a:pt x="91567" y="99479"/>
                  </a:cubicBezTo>
                  <a:lnTo>
                    <a:pt x="21082" y="99479"/>
                  </a:lnTo>
                  <a:cubicBezTo>
                    <a:pt x="19812" y="99479"/>
                    <a:pt x="18924" y="99466"/>
                    <a:pt x="18162" y="99416"/>
                  </a:cubicBezTo>
                  <a:cubicBezTo>
                    <a:pt x="17399" y="99364"/>
                    <a:pt x="16764" y="99263"/>
                    <a:pt x="16129" y="99060"/>
                  </a:cubicBezTo>
                  <a:cubicBezTo>
                    <a:pt x="15367" y="98806"/>
                    <a:pt x="14732" y="98387"/>
                    <a:pt x="14224" y="97853"/>
                  </a:cubicBezTo>
                  <a:cubicBezTo>
                    <a:pt x="13589" y="97333"/>
                    <a:pt x="13208" y="96710"/>
                    <a:pt x="12954" y="95999"/>
                  </a:cubicBezTo>
                  <a:cubicBezTo>
                    <a:pt x="12700" y="95352"/>
                    <a:pt x="12700" y="94704"/>
                    <a:pt x="12574" y="93929"/>
                  </a:cubicBezTo>
                  <a:cubicBezTo>
                    <a:pt x="12574" y="93154"/>
                    <a:pt x="12574" y="92215"/>
                    <a:pt x="12574" y="90983"/>
                  </a:cubicBezTo>
                  <a:lnTo>
                    <a:pt x="12574"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19" name="Group319"/>
          <p:cNvGrpSpPr/>
          <p:nvPr/>
        </p:nvGrpSpPr>
        <p:grpSpPr>
          <a:xfrm>
            <a:off x="8949161" y="5790305"/>
            <a:ext cx="284951" cy="285016"/>
            <a:chOff x="8950326" y="5788965"/>
            <a:chExt cx="284988" cy="284950"/>
          </a:xfrm>
        </p:grpSpPr>
        <p:sp>
          <p:nvSpPr>
            <p:cNvPr id="320" name="Path320"/>
            <p:cNvSpPr/>
            <p:nvPr/>
          </p:nvSpPr>
          <p:spPr>
            <a:xfrm>
              <a:off x="895032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5675B9">
                <a:alpha val="100000"/>
              </a:srgbClr>
            </a:solidFill>
            <a:ln w="0" cap="sq">
              <a:solidFill>
                <a:srgbClr val="5675B9"/>
              </a:solidFill>
              <a:prstDash val="solid"/>
            </a:ln>
          </p:spPr>
          <p:txBody>
            <a:bodyPr rtlCol="0" anchor="ctr"/>
            <a:lstStyle/>
            <a:p>
              <a:pPr algn="ctr"/>
              <a:endParaRPr lang="en-US" altLang="zh-CN"/>
            </a:p>
          </p:txBody>
        </p:sp>
        <p:sp>
          <p:nvSpPr>
            <p:cNvPr id="321" name="Path321"/>
            <p:cNvSpPr/>
            <p:nvPr/>
          </p:nvSpPr>
          <p:spPr>
            <a:xfrm>
              <a:off x="9060688" y="5871490"/>
              <a:ext cx="64262" cy="121462"/>
            </a:xfrm>
            <a:custGeom>
              <a:avLst/>
              <a:gdLst/>
              <a:ahLst/>
              <a:cxnLst/>
              <a:rect l="l" t="t" r="r" b="b"/>
              <a:pathLst>
                <a:path w="64262" h="121462">
                  <a:moveTo>
                    <a:pt x="42545" y="26"/>
                  </a:moveTo>
                  <a:cubicBezTo>
                    <a:pt x="35560" y="0"/>
                    <a:pt x="28829" y="3035"/>
                    <a:pt x="24130" y="8331"/>
                  </a:cubicBezTo>
                  <a:cubicBezTo>
                    <a:pt x="20701" y="12319"/>
                    <a:pt x="18542" y="17348"/>
                    <a:pt x="18288" y="22619"/>
                  </a:cubicBezTo>
                  <a:lnTo>
                    <a:pt x="18161" y="43510"/>
                  </a:lnTo>
                  <a:lnTo>
                    <a:pt x="0" y="43510"/>
                  </a:lnTo>
                  <a:lnTo>
                    <a:pt x="0" y="66358"/>
                  </a:lnTo>
                  <a:lnTo>
                    <a:pt x="18161" y="66358"/>
                  </a:lnTo>
                  <a:lnTo>
                    <a:pt x="18034" y="121463"/>
                  </a:lnTo>
                  <a:lnTo>
                    <a:pt x="43180" y="121463"/>
                  </a:lnTo>
                  <a:lnTo>
                    <a:pt x="43180" y="66358"/>
                  </a:lnTo>
                  <a:lnTo>
                    <a:pt x="60833" y="66358"/>
                  </a:lnTo>
                  <a:lnTo>
                    <a:pt x="63754" y="43510"/>
                  </a:lnTo>
                  <a:lnTo>
                    <a:pt x="43180" y="43510"/>
                  </a:lnTo>
                  <a:lnTo>
                    <a:pt x="43180" y="28067"/>
                  </a:lnTo>
                  <a:cubicBezTo>
                    <a:pt x="42926" y="25667"/>
                    <a:pt x="44069" y="23356"/>
                    <a:pt x="46101" y="21958"/>
                  </a:cubicBezTo>
                  <a:cubicBezTo>
                    <a:pt x="47371" y="21044"/>
                    <a:pt x="49022" y="20600"/>
                    <a:pt x="50547" y="20727"/>
                  </a:cubicBezTo>
                  <a:lnTo>
                    <a:pt x="64262" y="20701"/>
                  </a:lnTo>
                  <a:lnTo>
                    <a:pt x="64262" y="26"/>
                  </a:lnTo>
                  <a:lnTo>
                    <a:pt x="42545" y="2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2" name="Group322"/>
          <p:cNvGrpSpPr/>
          <p:nvPr/>
        </p:nvGrpSpPr>
        <p:grpSpPr>
          <a:xfrm>
            <a:off x="9312714" y="5790305"/>
            <a:ext cx="284825" cy="285016"/>
            <a:chOff x="9313926" y="5788965"/>
            <a:chExt cx="284862" cy="284950"/>
          </a:xfrm>
        </p:grpSpPr>
        <p:sp>
          <p:nvSpPr>
            <p:cNvPr id="323" name="Path323"/>
            <p:cNvSpPr/>
            <p:nvPr/>
          </p:nvSpPr>
          <p:spPr>
            <a:xfrm>
              <a:off x="9313926" y="5788965"/>
              <a:ext cx="284862" cy="284950"/>
            </a:xfrm>
            <a:custGeom>
              <a:avLst/>
              <a:gdLst/>
              <a:ahLst/>
              <a:cxnLst/>
              <a:rect l="l" t="t" r="r" b="b"/>
              <a:pathLst>
                <a:path w="284862" h="284950">
                  <a:moveTo>
                    <a:pt x="0" y="142468"/>
                  </a:moveTo>
                  <a:cubicBezTo>
                    <a:pt x="0" y="63779"/>
                    <a:pt x="63754" y="0"/>
                    <a:pt x="142367" y="0"/>
                  </a:cubicBezTo>
                  <a:cubicBezTo>
                    <a:pt x="221107" y="0"/>
                    <a:pt x="284861" y="63779"/>
                    <a:pt x="284861" y="142468"/>
                  </a:cubicBezTo>
                  <a:cubicBezTo>
                    <a:pt x="284861" y="221158"/>
                    <a:pt x="221107" y="284950"/>
                    <a:pt x="142367" y="284950"/>
                  </a:cubicBezTo>
                  <a:cubicBezTo>
                    <a:pt x="63754" y="284950"/>
                    <a:pt x="0" y="221158"/>
                    <a:pt x="0" y="142468"/>
                  </a:cubicBezTo>
                  <a:close/>
                </a:path>
              </a:pathLst>
            </a:custGeom>
            <a:solidFill>
              <a:srgbClr val="59C4FA">
                <a:alpha val="100000"/>
              </a:srgbClr>
            </a:solidFill>
            <a:ln w="0" cap="sq">
              <a:solidFill>
                <a:srgbClr val="59C4FA"/>
              </a:solidFill>
              <a:prstDash val="solid"/>
            </a:ln>
          </p:spPr>
          <p:txBody>
            <a:bodyPr rtlCol="0" anchor="ctr"/>
            <a:lstStyle/>
            <a:p>
              <a:pPr algn="ctr"/>
              <a:endParaRPr lang="en-US" altLang="zh-CN"/>
            </a:p>
          </p:txBody>
        </p:sp>
        <p:sp>
          <p:nvSpPr>
            <p:cNvPr id="324" name="Path324"/>
            <p:cNvSpPr/>
            <p:nvPr/>
          </p:nvSpPr>
          <p:spPr>
            <a:xfrm>
              <a:off x="9399652" y="5877446"/>
              <a:ext cx="123824" cy="107315"/>
            </a:xfrm>
            <a:custGeom>
              <a:avLst/>
              <a:gdLst/>
              <a:ahLst/>
              <a:cxnLst/>
              <a:rect l="l" t="t" r="r" b="b"/>
              <a:pathLst>
                <a:path w="123824" h="107315">
                  <a:moveTo>
                    <a:pt x="120269" y="4432"/>
                  </a:moveTo>
                  <a:cubicBezTo>
                    <a:pt x="119380" y="6731"/>
                    <a:pt x="118237" y="8928"/>
                    <a:pt x="116840" y="10998"/>
                  </a:cubicBezTo>
                  <a:cubicBezTo>
                    <a:pt x="115062" y="13779"/>
                    <a:pt x="112903" y="16307"/>
                    <a:pt x="110363" y="18504"/>
                  </a:cubicBezTo>
                  <a:cubicBezTo>
                    <a:pt x="112776" y="18428"/>
                    <a:pt x="115189" y="18110"/>
                    <a:pt x="117475" y="17551"/>
                  </a:cubicBezTo>
                  <a:cubicBezTo>
                    <a:pt x="119634" y="17030"/>
                    <a:pt x="121793" y="16294"/>
                    <a:pt x="123825" y="15354"/>
                  </a:cubicBezTo>
                  <a:cubicBezTo>
                    <a:pt x="122174" y="17996"/>
                    <a:pt x="120269" y="20447"/>
                    <a:pt x="118111" y="22708"/>
                  </a:cubicBezTo>
                  <a:cubicBezTo>
                    <a:pt x="115824" y="25095"/>
                    <a:pt x="113411" y="27241"/>
                    <a:pt x="110617" y="29096"/>
                  </a:cubicBezTo>
                  <a:cubicBezTo>
                    <a:pt x="111379" y="40729"/>
                    <a:pt x="109474" y="52171"/>
                    <a:pt x="105284" y="62623"/>
                  </a:cubicBezTo>
                  <a:cubicBezTo>
                    <a:pt x="101092" y="72822"/>
                    <a:pt x="94742" y="82194"/>
                    <a:pt x="85852" y="89293"/>
                  </a:cubicBezTo>
                  <a:cubicBezTo>
                    <a:pt x="79629" y="94259"/>
                    <a:pt x="72390" y="97790"/>
                    <a:pt x="64897" y="100254"/>
                  </a:cubicBezTo>
                  <a:cubicBezTo>
                    <a:pt x="43434" y="107315"/>
                    <a:pt x="19939" y="105296"/>
                    <a:pt x="0" y="94590"/>
                  </a:cubicBezTo>
                  <a:cubicBezTo>
                    <a:pt x="6731" y="94996"/>
                    <a:pt x="13589" y="94081"/>
                    <a:pt x="20193" y="91897"/>
                  </a:cubicBezTo>
                  <a:cubicBezTo>
                    <a:pt x="25653" y="90043"/>
                    <a:pt x="30988" y="87274"/>
                    <a:pt x="35561" y="83718"/>
                  </a:cubicBezTo>
                  <a:cubicBezTo>
                    <a:pt x="29211" y="83515"/>
                    <a:pt x="22987" y="80937"/>
                    <a:pt x="18288" y="76454"/>
                  </a:cubicBezTo>
                  <a:cubicBezTo>
                    <a:pt x="14986" y="73304"/>
                    <a:pt x="12573" y="69329"/>
                    <a:pt x="11303" y="64935"/>
                  </a:cubicBezTo>
                  <a:cubicBezTo>
                    <a:pt x="13081" y="65151"/>
                    <a:pt x="14859" y="65227"/>
                    <a:pt x="16637" y="65163"/>
                  </a:cubicBezTo>
                  <a:cubicBezTo>
                    <a:pt x="18288" y="65113"/>
                    <a:pt x="19939" y="64935"/>
                    <a:pt x="21463" y="64643"/>
                  </a:cubicBezTo>
                  <a:cubicBezTo>
                    <a:pt x="15494" y="62916"/>
                    <a:pt x="10287" y="58991"/>
                    <a:pt x="6985" y="53632"/>
                  </a:cubicBezTo>
                  <a:cubicBezTo>
                    <a:pt x="4064" y="49123"/>
                    <a:pt x="2794" y="43828"/>
                    <a:pt x="3175" y="38506"/>
                  </a:cubicBezTo>
                  <a:cubicBezTo>
                    <a:pt x="4953" y="39408"/>
                    <a:pt x="6731" y="40170"/>
                    <a:pt x="8636" y="40792"/>
                  </a:cubicBezTo>
                  <a:cubicBezTo>
                    <a:pt x="10414" y="41389"/>
                    <a:pt x="12192" y="41859"/>
                    <a:pt x="14097" y="42202"/>
                  </a:cubicBezTo>
                  <a:cubicBezTo>
                    <a:pt x="9271" y="38112"/>
                    <a:pt x="5969" y="32576"/>
                    <a:pt x="4445" y="26403"/>
                  </a:cubicBezTo>
                  <a:cubicBezTo>
                    <a:pt x="3048" y="20332"/>
                    <a:pt x="3556" y="13970"/>
                    <a:pt x="5969" y="8204"/>
                  </a:cubicBezTo>
                  <a:cubicBezTo>
                    <a:pt x="12319" y="15799"/>
                    <a:pt x="20066" y="22085"/>
                    <a:pt x="28829" y="26708"/>
                  </a:cubicBezTo>
                  <a:cubicBezTo>
                    <a:pt x="38481" y="31801"/>
                    <a:pt x="49023" y="34785"/>
                    <a:pt x="59944" y="35433"/>
                  </a:cubicBezTo>
                  <a:cubicBezTo>
                    <a:pt x="56388" y="21945"/>
                    <a:pt x="63881" y="8039"/>
                    <a:pt x="76962" y="3454"/>
                  </a:cubicBezTo>
                  <a:cubicBezTo>
                    <a:pt x="86741" y="0"/>
                    <a:pt x="97663" y="2845"/>
                    <a:pt x="104521" y="10642"/>
                  </a:cubicBezTo>
                  <a:cubicBezTo>
                    <a:pt x="107569" y="10299"/>
                    <a:pt x="110363" y="9563"/>
                    <a:pt x="113157" y="8433"/>
                  </a:cubicBezTo>
                  <a:cubicBezTo>
                    <a:pt x="115697" y="7404"/>
                    <a:pt x="118111" y="6058"/>
                    <a:pt x="120269" y="4432"/>
                  </a:cubicBez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5" name="Group325"/>
          <p:cNvGrpSpPr/>
          <p:nvPr/>
        </p:nvGrpSpPr>
        <p:grpSpPr>
          <a:xfrm>
            <a:off x="9676140" y="5790305"/>
            <a:ext cx="284951" cy="285016"/>
            <a:chOff x="9677400" y="5788965"/>
            <a:chExt cx="284988" cy="284950"/>
          </a:xfrm>
        </p:grpSpPr>
        <p:sp>
          <p:nvSpPr>
            <p:cNvPr id="326" name="Path326"/>
            <p:cNvSpPr/>
            <p:nvPr/>
          </p:nvSpPr>
          <p:spPr>
            <a:xfrm>
              <a:off x="9677400"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E95F4E">
                <a:alpha val="100000"/>
              </a:srgbClr>
            </a:solidFill>
            <a:ln w="0" cap="sq">
              <a:solidFill>
                <a:srgbClr val="E95F4E"/>
              </a:solidFill>
              <a:prstDash val="solid"/>
            </a:ln>
          </p:spPr>
          <p:txBody>
            <a:bodyPr rtlCol="0" anchor="ctr"/>
            <a:lstStyle/>
            <a:p>
              <a:pPr algn="ctr"/>
              <a:endParaRPr lang="en-US" altLang="zh-CN"/>
            </a:p>
          </p:txBody>
        </p:sp>
        <p:sp>
          <p:nvSpPr>
            <p:cNvPr id="327" name="Path327"/>
            <p:cNvSpPr/>
            <p:nvPr/>
          </p:nvSpPr>
          <p:spPr>
            <a:xfrm>
              <a:off x="9748902" y="5884215"/>
              <a:ext cx="156336" cy="101562"/>
            </a:xfrm>
            <a:custGeom>
              <a:avLst/>
              <a:gdLst/>
              <a:ahLst/>
              <a:cxnLst/>
              <a:rect l="l" t="t" r="r" b="b"/>
              <a:pathLst>
                <a:path w="156336" h="101562">
                  <a:moveTo>
                    <a:pt x="52959" y="0"/>
                  </a:moveTo>
                  <a:cubicBezTo>
                    <a:pt x="40640" y="0"/>
                    <a:pt x="28194" y="4724"/>
                    <a:pt x="18796" y="14186"/>
                  </a:cubicBezTo>
                  <a:cubicBezTo>
                    <a:pt x="0" y="33096"/>
                    <a:pt x="0" y="63741"/>
                    <a:pt x="18796" y="82652"/>
                  </a:cubicBezTo>
                  <a:cubicBezTo>
                    <a:pt x="37719" y="101562"/>
                    <a:pt x="68199" y="101562"/>
                    <a:pt x="87123" y="82652"/>
                  </a:cubicBezTo>
                  <a:cubicBezTo>
                    <a:pt x="98934" y="70764"/>
                    <a:pt x="103378" y="54229"/>
                    <a:pt x="100203" y="38887"/>
                  </a:cubicBezTo>
                  <a:lnTo>
                    <a:pt x="98934" y="38887"/>
                  </a:lnTo>
                  <a:lnTo>
                    <a:pt x="98934" y="38836"/>
                  </a:lnTo>
                  <a:lnTo>
                    <a:pt x="53086" y="38836"/>
                  </a:lnTo>
                  <a:lnTo>
                    <a:pt x="53086" y="57861"/>
                  </a:lnTo>
                  <a:lnTo>
                    <a:pt x="80011" y="57861"/>
                  </a:lnTo>
                  <a:cubicBezTo>
                    <a:pt x="78613" y="61836"/>
                    <a:pt x="76453" y="65583"/>
                    <a:pt x="73279" y="68771"/>
                  </a:cubicBezTo>
                  <a:cubicBezTo>
                    <a:pt x="62103" y="80023"/>
                    <a:pt x="43942" y="80023"/>
                    <a:pt x="32639" y="68771"/>
                  </a:cubicBezTo>
                  <a:cubicBezTo>
                    <a:pt x="21463" y="57518"/>
                    <a:pt x="21463" y="39307"/>
                    <a:pt x="32639" y="28067"/>
                  </a:cubicBezTo>
                  <a:cubicBezTo>
                    <a:pt x="38226" y="22441"/>
                    <a:pt x="45593" y="19622"/>
                    <a:pt x="52959" y="19622"/>
                  </a:cubicBezTo>
                  <a:cubicBezTo>
                    <a:pt x="59944" y="19622"/>
                    <a:pt x="66929" y="22238"/>
                    <a:pt x="72390" y="27305"/>
                  </a:cubicBezTo>
                  <a:lnTo>
                    <a:pt x="86487" y="13602"/>
                  </a:lnTo>
                  <a:cubicBezTo>
                    <a:pt x="77089" y="4559"/>
                    <a:pt x="65024" y="0"/>
                    <a:pt x="52959" y="0"/>
                  </a:cubicBezTo>
                  <a:close/>
                  <a:moveTo>
                    <a:pt x="127000" y="24066"/>
                  </a:moveTo>
                  <a:lnTo>
                    <a:pt x="127000" y="39916"/>
                  </a:lnTo>
                  <a:lnTo>
                    <a:pt x="111252" y="39916"/>
                  </a:lnTo>
                  <a:lnTo>
                    <a:pt x="111252" y="53403"/>
                  </a:lnTo>
                  <a:lnTo>
                    <a:pt x="127000" y="53403"/>
                  </a:lnTo>
                  <a:lnTo>
                    <a:pt x="127000" y="69253"/>
                  </a:lnTo>
                  <a:lnTo>
                    <a:pt x="140462" y="69253"/>
                  </a:lnTo>
                  <a:lnTo>
                    <a:pt x="140462" y="53403"/>
                  </a:lnTo>
                  <a:lnTo>
                    <a:pt x="156337" y="53403"/>
                  </a:lnTo>
                  <a:lnTo>
                    <a:pt x="156337" y="39916"/>
                  </a:lnTo>
                  <a:lnTo>
                    <a:pt x="140462" y="39916"/>
                  </a:lnTo>
                  <a:lnTo>
                    <a:pt x="140462" y="24066"/>
                  </a:lnTo>
                  <a:lnTo>
                    <a:pt x="127000" y="24066"/>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28" name="Group328"/>
          <p:cNvGrpSpPr/>
          <p:nvPr/>
        </p:nvGrpSpPr>
        <p:grpSpPr>
          <a:xfrm>
            <a:off x="10039695" y="5790305"/>
            <a:ext cx="284823" cy="285016"/>
            <a:chOff x="10041002" y="5788965"/>
            <a:chExt cx="284860" cy="284950"/>
          </a:xfrm>
        </p:grpSpPr>
        <p:sp>
          <p:nvSpPr>
            <p:cNvPr id="329" name="Path329"/>
            <p:cNvSpPr/>
            <p:nvPr/>
          </p:nvSpPr>
          <p:spPr>
            <a:xfrm>
              <a:off x="10041002" y="5788965"/>
              <a:ext cx="284860" cy="284950"/>
            </a:xfrm>
            <a:custGeom>
              <a:avLst/>
              <a:gdLst/>
              <a:ahLst/>
              <a:cxnLst/>
              <a:rect l="l" t="t" r="r" b="b"/>
              <a:pathLst>
                <a:path w="284860" h="284950">
                  <a:moveTo>
                    <a:pt x="0" y="142468"/>
                  </a:moveTo>
                  <a:cubicBezTo>
                    <a:pt x="0" y="63779"/>
                    <a:pt x="63753" y="0"/>
                    <a:pt x="142367" y="0"/>
                  </a:cubicBezTo>
                  <a:cubicBezTo>
                    <a:pt x="221107" y="0"/>
                    <a:pt x="284861" y="63779"/>
                    <a:pt x="284861" y="142468"/>
                  </a:cubicBezTo>
                  <a:cubicBezTo>
                    <a:pt x="284861" y="221158"/>
                    <a:pt x="221107" y="284950"/>
                    <a:pt x="142367" y="284950"/>
                  </a:cubicBezTo>
                  <a:cubicBezTo>
                    <a:pt x="63753" y="284950"/>
                    <a:pt x="0" y="221158"/>
                    <a:pt x="0" y="142468"/>
                  </a:cubicBezTo>
                  <a:close/>
                </a:path>
              </a:pathLst>
            </a:custGeom>
            <a:solidFill>
              <a:srgbClr val="3C84C5">
                <a:alpha val="100000"/>
              </a:srgbClr>
            </a:solidFill>
            <a:ln w="0" cap="sq">
              <a:solidFill>
                <a:srgbClr val="3C84C5"/>
              </a:solidFill>
              <a:prstDash val="solid"/>
            </a:ln>
          </p:spPr>
          <p:txBody>
            <a:bodyPr rtlCol="0" anchor="ctr"/>
            <a:lstStyle/>
            <a:p>
              <a:pPr algn="ctr"/>
              <a:endParaRPr lang="en-US" altLang="zh-CN"/>
            </a:p>
          </p:txBody>
        </p:sp>
        <p:sp>
          <p:nvSpPr>
            <p:cNvPr id="330" name="Path330"/>
            <p:cNvSpPr/>
            <p:nvPr/>
          </p:nvSpPr>
          <p:spPr>
            <a:xfrm>
              <a:off x="10130156" y="5874690"/>
              <a:ext cx="114808" cy="112713"/>
            </a:xfrm>
            <a:custGeom>
              <a:avLst/>
              <a:gdLst/>
              <a:ahLst/>
              <a:cxnLst/>
              <a:rect l="l" t="t" r="r" b="b"/>
              <a:pathLst>
                <a:path w="114808" h="112713">
                  <a:moveTo>
                    <a:pt x="14605" y="0"/>
                  </a:moveTo>
                  <a:cubicBezTo>
                    <a:pt x="11177" y="0"/>
                    <a:pt x="7748" y="1308"/>
                    <a:pt x="5207" y="3937"/>
                  </a:cubicBezTo>
                  <a:cubicBezTo>
                    <a:pt x="0" y="9182"/>
                    <a:pt x="0" y="17678"/>
                    <a:pt x="5207" y="22923"/>
                  </a:cubicBezTo>
                  <a:cubicBezTo>
                    <a:pt x="10415" y="28181"/>
                    <a:pt x="18923" y="28181"/>
                    <a:pt x="24130" y="22923"/>
                  </a:cubicBezTo>
                  <a:cubicBezTo>
                    <a:pt x="29338" y="17678"/>
                    <a:pt x="29338" y="9182"/>
                    <a:pt x="24130" y="3937"/>
                  </a:cubicBezTo>
                  <a:cubicBezTo>
                    <a:pt x="21463" y="1308"/>
                    <a:pt x="18035" y="0"/>
                    <a:pt x="14605" y="0"/>
                  </a:cubicBezTo>
                  <a:close/>
                  <a:moveTo>
                    <a:pt x="86234" y="35408"/>
                  </a:moveTo>
                  <a:cubicBezTo>
                    <a:pt x="78360" y="35623"/>
                    <a:pt x="70740" y="39027"/>
                    <a:pt x="65279" y="44920"/>
                  </a:cubicBezTo>
                  <a:lnTo>
                    <a:pt x="65279" y="37833"/>
                  </a:lnTo>
                  <a:lnTo>
                    <a:pt x="41403" y="37833"/>
                  </a:lnTo>
                  <a:lnTo>
                    <a:pt x="41403" y="112713"/>
                  </a:lnTo>
                  <a:lnTo>
                    <a:pt x="65279" y="112713"/>
                  </a:lnTo>
                  <a:lnTo>
                    <a:pt x="65279" y="68186"/>
                  </a:lnTo>
                  <a:cubicBezTo>
                    <a:pt x="65913" y="60884"/>
                    <a:pt x="72390" y="55194"/>
                    <a:pt x="80011" y="56121"/>
                  </a:cubicBezTo>
                  <a:cubicBezTo>
                    <a:pt x="86488" y="56934"/>
                    <a:pt x="91313" y="62725"/>
                    <a:pt x="90932" y="69329"/>
                  </a:cubicBezTo>
                  <a:lnTo>
                    <a:pt x="90932" y="112713"/>
                  </a:lnTo>
                  <a:lnTo>
                    <a:pt x="114809" y="112713"/>
                  </a:lnTo>
                  <a:lnTo>
                    <a:pt x="114809" y="69698"/>
                  </a:lnTo>
                  <a:lnTo>
                    <a:pt x="114809" y="69329"/>
                  </a:lnTo>
                  <a:lnTo>
                    <a:pt x="114809" y="69329"/>
                  </a:lnTo>
                  <a:cubicBezTo>
                    <a:pt x="114809" y="65989"/>
                    <a:pt x="114681" y="62700"/>
                    <a:pt x="114173" y="59525"/>
                  </a:cubicBezTo>
                  <a:cubicBezTo>
                    <a:pt x="113665" y="56134"/>
                    <a:pt x="112903" y="52781"/>
                    <a:pt x="111507" y="49733"/>
                  </a:cubicBezTo>
                  <a:cubicBezTo>
                    <a:pt x="108459" y="43421"/>
                    <a:pt x="102490" y="38773"/>
                    <a:pt x="95377" y="36652"/>
                  </a:cubicBezTo>
                  <a:cubicBezTo>
                    <a:pt x="92330" y="35738"/>
                    <a:pt x="89281" y="35319"/>
                    <a:pt x="86234" y="35408"/>
                  </a:cubicBezTo>
                  <a:close/>
                  <a:moveTo>
                    <a:pt x="2667" y="37833"/>
                  </a:moveTo>
                  <a:lnTo>
                    <a:pt x="2667" y="112713"/>
                  </a:lnTo>
                  <a:lnTo>
                    <a:pt x="26543" y="112713"/>
                  </a:lnTo>
                  <a:lnTo>
                    <a:pt x="26543" y="37833"/>
                  </a:lnTo>
                  <a:lnTo>
                    <a:pt x="2667" y="37833"/>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grpSp>
        <p:nvGrpSpPr>
          <p:cNvPr id="331" name="Group331"/>
          <p:cNvGrpSpPr/>
          <p:nvPr/>
        </p:nvGrpSpPr>
        <p:grpSpPr>
          <a:xfrm>
            <a:off x="10403122" y="5790305"/>
            <a:ext cx="284951" cy="285016"/>
            <a:chOff x="10404476" y="5788965"/>
            <a:chExt cx="284988" cy="284950"/>
          </a:xfrm>
        </p:grpSpPr>
        <p:sp>
          <p:nvSpPr>
            <p:cNvPr id="332" name="Path332"/>
            <p:cNvSpPr/>
            <p:nvPr/>
          </p:nvSpPr>
          <p:spPr>
            <a:xfrm>
              <a:off x="10404476" y="5788965"/>
              <a:ext cx="284988" cy="284950"/>
            </a:xfrm>
            <a:custGeom>
              <a:avLst/>
              <a:gdLst/>
              <a:ahLst/>
              <a:cxnLst/>
              <a:rect l="l" t="t" r="r" b="b"/>
              <a:pathLst>
                <a:path w="284988" h="284950">
                  <a:moveTo>
                    <a:pt x="0" y="142468"/>
                  </a:moveTo>
                  <a:cubicBezTo>
                    <a:pt x="0" y="63779"/>
                    <a:pt x="63754" y="0"/>
                    <a:pt x="142494" y="0"/>
                  </a:cubicBezTo>
                  <a:cubicBezTo>
                    <a:pt x="221107" y="0"/>
                    <a:pt x="284988" y="63779"/>
                    <a:pt x="284988" y="142468"/>
                  </a:cubicBezTo>
                  <a:cubicBezTo>
                    <a:pt x="284988" y="221158"/>
                    <a:pt x="221107" y="284950"/>
                    <a:pt x="142494" y="284950"/>
                  </a:cubicBezTo>
                  <a:cubicBezTo>
                    <a:pt x="63754" y="284950"/>
                    <a:pt x="0" y="221158"/>
                    <a:pt x="0" y="142468"/>
                  </a:cubicBezTo>
                  <a:close/>
                </a:path>
              </a:pathLst>
            </a:custGeom>
            <a:solidFill>
              <a:srgbClr val="765744">
                <a:alpha val="100000"/>
              </a:srgbClr>
            </a:solidFill>
            <a:ln w="0" cap="sq">
              <a:solidFill>
                <a:srgbClr val="765744"/>
              </a:solidFill>
              <a:prstDash val="solid"/>
            </a:ln>
          </p:spPr>
          <p:txBody>
            <a:bodyPr rtlCol="0" anchor="ctr"/>
            <a:lstStyle/>
            <a:p>
              <a:pPr algn="ctr"/>
              <a:endParaRPr lang="en-US" altLang="zh-CN"/>
            </a:p>
          </p:txBody>
        </p:sp>
        <p:sp>
          <p:nvSpPr>
            <p:cNvPr id="333" name="Path333"/>
            <p:cNvSpPr/>
            <p:nvPr/>
          </p:nvSpPr>
          <p:spPr>
            <a:xfrm>
              <a:off x="10490962" y="5875465"/>
              <a:ext cx="112776" cy="111938"/>
            </a:xfrm>
            <a:custGeom>
              <a:avLst/>
              <a:gdLst/>
              <a:ahLst/>
              <a:cxnLst/>
              <a:rect l="l" t="t" r="r" b="b"/>
              <a:pathLst>
                <a:path w="112776" h="111938">
                  <a:moveTo>
                    <a:pt x="25908" y="12"/>
                  </a:moveTo>
                  <a:cubicBezTo>
                    <a:pt x="22225" y="12"/>
                    <a:pt x="19304" y="0"/>
                    <a:pt x="17018" y="165"/>
                  </a:cubicBezTo>
                  <a:cubicBezTo>
                    <a:pt x="14605" y="317"/>
                    <a:pt x="12700" y="648"/>
                    <a:pt x="10668" y="1270"/>
                  </a:cubicBezTo>
                  <a:cubicBezTo>
                    <a:pt x="8510" y="2057"/>
                    <a:pt x="6604" y="3315"/>
                    <a:pt x="4953" y="4902"/>
                  </a:cubicBezTo>
                  <a:cubicBezTo>
                    <a:pt x="3302" y="6502"/>
                    <a:pt x="2160" y="8433"/>
                    <a:pt x="1270" y="10604"/>
                  </a:cubicBezTo>
                  <a:cubicBezTo>
                    <a:pt x="635" y="12598"/>
                    <a:pt x="381" y="14529"/>
                    <a:pt x="127" y="16878"/>
                  </a:cubicBezTo>
                  <a:cubicBezTo>
                    <a:pt x="0" y="19228"/>
                    <a:pt x="0" y="21984"/>
                    <a:pt x="0" y="25667"/>
                  </a:cubicBezTo>
                  <a:lnTo>
                    <a:pt x="0" y="86157"/>
                  </a:lnTo>
                  <a:cubicBezTo>
                    <a:pt x="0" y="89891"/>
                    <a:pt x="0" y="92697"/>
                    <a:pt x="127" y="95072"/>
                  </a:cubicBezTo>
                  <a:cubicBezTo>
                    <a:pt x="381" y="97434"/>
                    <a:pt x="635" y="99352"/>
                    <a:pt x="1270" y="101346"/>
                  </a:cubicBezTo>
                  <a:cubicBezTo>
                    <a:pt x="2160" y="103518"/>
                    <a:pt x="3302" y="105448"/>
                    <a:pt x="4953" y="107048"/>
                  </a:cubicBezTo>
                  <a:cubicBezTo>
                    <a:pt x="6604" y="108636"/>
                    <a:pt x="8510" y="109880"/>
                    <a:pt x="10668" y="110668"/>
                  </a:cubicBezTo>
                  <a:cubicBezTo>
                    <a:pt x="12700" y="111303"/>
                    <a:pt x="14605" y="111620"/>
                    <a:pt x="17018" y="111785"/>
                  </a:cubicBezTo>
                  <a:cubicBezTo>
                    <a:pt x="19431" y="111938"/>
                    <a:pt x="22225" y="111938"/>
                    <a:pt x="25908" y="111925"/>
                  </a:cubicBezTo>
                  <a:lnTo>
                    <a:pt x="86741" y="111925"/>
                  </a:lnTo>
                  <a:cubicBezTo>
                    <a:pt x="90551" y="111925"/>
                    <a:pt x="93345" y="111938"/>
                    <a:pt x="95758" y="111785"/>
                  </a:cubicBezTo>
                  <a:cubicBezTo>
                    <a:pt x="98172" y="111620"/>
                    <a:pt x="100076" y="111303"/>
                    <a:pt x="102108" y="110668"/>
                  </a:cubicBezTo>
                  <a:cubicBezTo>
                    <a:pt x="104267" y="109880"/>
                    <a:pt x="106173" y="108636"/>
                    <a:pt x="107823" y="107048"/>
                  </a:cubicBezTo>
                  <a:cubicBezTo>
                    <a:pt x="109474" y="105448"/>
                    <a:pt x="110744" y="103518"/>
                    <a:pt x="111506" y="101346"/>
                  </a:cubicBezTo>
                  <a:cubicBezTo>
                    <a:pt x="112141" y="99352"/>
                    <a:pt x="112395" y="97422"/>
                    <a:pt x="112650" y="95072"/>
                  </a:cubicBezTo>
                  <a:cubicBezTo>
                    <a:pt x="112776" y="92723"/>
                    <a:pt x="112776" y="89954"/>
                    <a:pt x="112776" y="86271"/>
                  </a:cubicBezTo>
                  <a:lnTo>
                    <a:pt x="112776" y="25781"/>
                  </a:lnTo>
                  <a:cubicBezTo>
                    <a:pt x="112776" y="22047"/>
                    <a:pt x="112776" y="19240"/>
                    <a:pt x="112650" y="16878"/>
                  </a:cubicBezTo>
                  <a:cubicBezTo>
                    <a:pt x="112395" y="14503"/>
                    <a:pt x="112141" y="12586"/>
                    <a:pt x="111506" y="10604"/>
                  </a:cubicBezTo>
                  <a:cubicBezTo>
                    <a:pt x="110744" y="8433"/>
                    <a:pt x="109474" y="6502"/>
                    <a:pt x="107823" y="4902"/>
                  </a:cubicBezTo>
                  <a:cubicBezTo>
                    <a:pt x="106173" y="3315"/>
                    <a:pt x="104267" y="2057"/>
                    <a:pt x="102108" y="1270"/>
                  </a:cubicBezTo>
                  <a:cubicBezTo>
                    <a:pt x="100076" y="648"/>
                    <a:pt x="98044" y="317"/>
                    <a:pt x="95758" y="165"/>
                  </a:cubicBezTo>
                  <a:cubicBezTo>
                    <a:pt x="93345" y="0"/>
                    <a:pt x="90551" y="12"/>
                    <a:pt x="86868" y="12"/>
                  </a:cubicBezTo>
                  <a:lnTo>
                    <a:pt x="26035" y="12"/>
                  </a:lnTo>
                  <a:lnTo>
                    <a:pt x="25908" y="12"/>
                  </a:lnTo>
                  <a:close/>
                  <a:moveTo>
                    <a:pt x="84074" y="14033"/>
                  </a:moveTo>
                  <a:lnTo>
                    <a:pt x="97155" y="14033"/>
                  </a:lnTo>
                  <a:cubicBezTo>
                    <a:pt x="97917" y="14033"/>
                    <a:pt x="98425" y="14033"/>
                    <a:pt x="98933" y="14173"/>
                  </a:cubicBezTo>
                  <a:cubicBezTo>
                    <a:pt x="99441" y="14363"/>
                    <a:pt x="99823" y="14745"/>
                    <a:pt x="99950" y="15253"/>
                  </a:cubicBezTo>
                  <a:cubicBezTo>
                    <a:pt x="100076" y="15722"/>
                    <a:pt x="100076" y="16180"/>
                    <a:pt x="100076" y="17056"/>
                  </a:cubicBezTo>
                  <a:lnTo>
                    <a:pt x="100076" y="30023"/>
                  </a:lnTo>
                  <a:cubicBezTo>
                    <a:pt x="100076" y="30874"/>
                    <a:pt x="100076" y="31318"/>
                    <a:pt x="99950" y="31788"/>
                  </a:cubicBezTo>
                  <a:cubicBezTo>
                    <a:pt x="99823" y="32296"/>
                    <a:pt x="99441" y="32677"/>
                    <a:pt x="98933" y="32867"/>
                  </a:cubicBezTo>
                  <a:cubicBezTo>
                    <a:pt x="98425" y="33020"/>
                    <a:pt x="97917" y="33020"/>
                    <a:pt x="97028" y="33020"/>
                  </a:cubicBezTo>
                  <a:lnTo>
                    <a:pt x="84074" y="33020"/>
                  </a:lnTo>
                  <a:cubicBezTo>
                    <a:pt x="83185" y="33020"/>
                    <a:pt x="82677" y="33020"/>
                    <a:pt x="82296" y="32867"/>
                  </a:cubicBezTo>
                  <a:cubicBezTo>
                    <a:pt x="81788" y="32677"/>
                    <a:pt x="81280" y="32296"/>
                    <a:pt x="81153" y="31788"/>
                  </a:cubicBezTo>
                  <a:cubicBezTo>
                    <a:pt x="81026" y="31318"/>
                    <a:pt x="81026" y="30861"/>
                    <a:pt x="81026" y="29985"/>
                  </a:cubicBezTo>
                  <a:lnTo>
                    <a:pt x="81026" y="17031"/>
                  </a:lnTo>
                  <a:cubicBezTo>
                    <a:pt x="81026" y="16167"/>
                    <a:pt x="81026" y="15722"/>
                    <a:pt x="81153" y="15253"/>
                  </a:cubicBezTo>
                  <a:cubicBezTo>
                    <a:pt x="81280" y="14745"/>
                    <a:pt x="81788" y="14363"/>
                    <a:pt x="82296" y="14173"/>
                  </a:cubicBezTo>
                  <a:cubicBezTo>
                    <a:pt x="82677" y="14033"/>
                    <a:pt x="83185" y="14033"/>
                    <a:pt x="84074" y="14033"/>
                  </a:cubicBezTo>
                  <a:close/>
                  <a:moveTo>
                    <a:pt x="56388" y="33896"/>
                  </a:moveTo>
                  <a:cubicBezTo>
                    <a:pt x="62103" y="33896"/>
                    <a:pt x="67945" y="36042"/>
                    <a:pt x="72263" y="40399"/>
                  </a:cubicBezTo>
                  <a:cubicBezTo>
                    <a:pt x="81026" y="49111"/>
                    <a:pt x="81026" y="63233"/>
                    <a:pt x="72263" y="71933"/>
                  </a:cubicBezTo>
                  <a:cubicBezTo>
                    <a:pt x="63500" y="80645"/>
                    <a:pt x="49276" y="80645"/>
                    <a:pt x="40513" y="71933"/>
                  </a:cubicBezTo>
                  <a:cubicBezTo>
                    <a:pt x="31750" y="63233"/>
                    <a:pt x="31750" y="49111"/>
                    <a:pt x="40513" y="40399"/>
                  </a:cubicBezTo>
                  <a:cubicBezTo>
                    <a:pt x="44958" y="36042"/>
                    <a:pt x="50673" y="33896"/>
                    <a:pt x="56388" y="33896"/>
                  </a:cubicBezTo>
                  <a:close/>
                  <a:moveTo>
                    <a:pt x="12573" y="49581"/>
                  </a:moveTo>
                  <a:lnTo>
                    <a:pt x="21844" y="49581"/>
                  </a:lnTo>
                  <a:cubicBezTo>
                    <a:pt x="19812" y="60566"/>
                    <a:pt x="22987" y="72339"/>
                    <a:pt x="31496" y="80848"/>
                  </a:cubicBezTo>
                  <a:cubicBezTo>
                    <a:pt x="45212" y="94475"/>
                    <a:pt x="67564" y="94475"/>
                    <a:pt x="81280" y="80848"/>
                  </a:cubicBezTo>
                  <a:cubicBezTo>
                    <a:pt x="89789" y="72339"/>
                    <a:pt x="92964" y="60566"/>
                    <a:pt x="90932" y="49581"/>
                  </a:cubicBezTo>
                  <a:lnTo>
                    <a:pt x="100203" y="49581"/>
                  </a:lnTo>
                  <a:lnTo>
                    <a:pt x="100203" y="91046"/>
                  </a:lnTo>
                  <a:cubicBezTo>
                    <a:pt x="100203" y="92253"/>
                    <a:pt x="100203" y="93154"/>
                    <a:pt x="100203" y="93929"/>
                  </a:cubicBezTo>
                  <a:cubicBezTo>
                    <a:pt x="100076" y="94704"/>
                    <a:pt x="99950" y="95352"/>
                    <a:pt x="99823" y="95999"/>
                  </a:cubicBezTo>
                  <a:cubicBezTo>
                    <a:pt x="99568" y="96710"/>
                    <a:pt x="99060" y="97333"/>
                    <a:pt x="98552" y="97853"/>
                  </a:cubicBezTo>
                  <a:cubicBezTo>
                    <a:pt x="98044" y="98387"/>
                    <a:pt x="97410" y="98806"/>
                    <a:pt x="96647" y="99060"/>
                  </a:cubicBezTo>
                  <a:cubicBezTo>
                    <a:pt x="96012" y="99263"/>
                    <a:pt x="95377" y="99364"/>
                    <a:pt x="94615" y="99416"/>
                  </a:cubicBezTo>
                  <a:cubicBezTo>
                    <a:pt x="93853" y="99466"/>
                    <a:pt x="92837" y="99479"/>
                    <a:pt x="91694" y="99479"/>
                  </a:cubicBezTo>
                  <a:lnTo>
                    <a:pt x="21082" y="99479"/>
                  </a:lnTo>
                  <a:cubicBezTo>
                    <a:pt x="19812" y="99479"/>
                    <a:pt x="18923" y="99466"/>
                    <a:pt x="18162" y="99416"/>
                  </a:cubicBezTo>
                  <a:cubicBezTo>
                    <a:pt x="17400" y="99364"/>
                    <a:pt x="16764" y="99263"/>
                    <a:pt x="16129" y="99060"/>
                  </a:cubicBezTo>
                  <a:cubicBezTo>
                    <a:pt x="15367" y="98806"/>
                    <a:pt x="14732" y="98387"/>
                    <a:pt x="14224" y="97853"/>
                  </a:cubicBezTo>
                  <a:cubicBezTo>
                    <a:pt x="13715" y="97333"/>
                    <a:pt x="13208" y="96710"/>
                    <a:pt x="12954" y="95999"/>
                  </a:cubicBezTo>
                  <a:cubicBezTo>
                    <a:pt x="12827" y="95352"/>
                    <a:pt x="12700" y="94704"/>
                    <a:pt x="12573" y="93929"/>
                  </a:cubicBezTo>
                  <a:cubicBezTo>
                    <a:pt x="12573" y="93154"/>
                    <a:pt x="12573" y="92215"/>
                    <a:pt x="12573" y="90983"/>
                  </a:cubicBezTo>
                  <a:lnTo>
                    <a:pt x="12573" y="49581"/>
                  </a:lnTo>
                  <a:close/>
                </a:path>
              </a:pathLst>
            </a:custGeom>
            <a:solidFill>
              <a:srgbClr val="FFFFFF">
                <a:alpha val="100000"/>
              </a:srgbClr>
            </a:solidFill>
            <a:ln w="0" cap="sq">
              <a:solidFill>
                <a:srgbClr val="FFFFFF"/>
              </a:solidFill>
              <a:prstDash val="solid"/>
            </a:ln>
          </p:spPr>
          <p:txBody>
            <a:bodyPr rtlCol="0" anchor="ctr"/>
            <a:lstStyle/>
            <a:p>
              <a:pPr algn="ctr"/>
              <a:endParaRPr lang="en-US" altLang="zh-CN"/>
            </a:p>
          </p:txBody>
        </p:sp>
      </p:grpSp>
      <p:sp>
        <p:nvSpPr>
          <p:cNvPr id="334" name="Text Box334"/>
          <p:cNvSpPr txBox="1"/>
          <p:nvPr/>
        </p:nvSpPr>
        <p:spPr>
          <a:xfrm>
            <a:off x="1440247" y="4332585"/>
            <a:ext cx="175551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149" dirty="0" err="1">
                <a:solidFill>
                  <a:srgbClr val="000000"/>
                </a:solidFill>
                <a:latin typeface="Arial"/>
                <a:ea typeface="Arial"/>
                <a:cs typeface="Arial"/>
              </a:rPr>
              <a:t>Amit</a:t>
            </a:r>
            <a:r>
              <a:rPr lang="en-US" altLang="zh-CN" sz="2200" b="1" spc="-230" dirty="0">
                <a:solidFill>
                  <a:srgbClr val="000000"/>
                </a:solidFill>
                <a:latin typeface="Arial"/>
                <a:ea typeface="Arial"/>
                <a:cs typeface="Arial"/>
              </a:rPr>
              <a:t> </a:t>
            </a:r>
            <a:r>
              <a:rPr lang="en-US" altLang="zh-CN" sz="2200" b="1" spc="108" dirty="0" err="1" smtClean="0">
                <a:solidFill>
                  <a:srgbClr val="000000"/>
                </a:solidFill>
                <a:latin typeface="Arial"/>
                <a:ea typeface="Arial"/>
                <a:cs typeface="Arial"/>
              </a:rPr>
              <a:t>Bansal</a:t>
            </a:r>
            <a:endParaRPr lang="en-US" altLang="zh-CN" sz="2200" dirty="0">
              <a:latin typeface="Arial"/>
              <a:ea typeface="Arial"/>
              <a:cs typeface="Arial"/>
            </a:endParaRPr>
          </a:p>
        </p:txBody>
      </p:sp>
      <p:sp>
        <p:nvSpPr>
          <p:cNvPr id="335" name="Text Box335"/>
          <p:cNvSpPr txBox="1"/>
          <p:nvPr/>
        </p:nvSpPr>
        <p:spPr>
          <a:xfrm>
            <a:off x="1628944" y="4783140"/>
            <a:ext cx="1381220" cy="533544"/>
          </a:xfrm>
          <a:prstGeom prst="rect">
            <a:avLst/>
          </a:prstGeom>
        </p:spPr>
        <p:txBody>
          <a:bodyPr wrap="square" lIns="0" tIns="0" rIns="0" rtlCol="0">
            <a:spAutoFit/>
          </a:bodyPr>
          <a:lstStyle/>
          <a:p>
            <a:pPr algn="l">
              <a:lnSpc>
                <a:spcPts val="0"/>
              </a:lnSpc>
            </a:pPr>
            <a:endParaRPr/>
          </a:p>
          <a:p>
            <a:pPr indent="290195" algn="l" rtl="0">
              <a:lnSpc>
                <a:spcPts val="1862"/>
              </a:lnSpc>
            </a:pPr>
            <a:r>
              <a:rPr lang="en-US" altLang="zh-CN" sz="900" b="1" spc="117" dirty="0">
                <a:solidFill>
                  <a:srgbClr val="BFBFBF"/>
                </a:solidFill>
                <a:latin typeface="Arial"/>
                <a:ea typeface="Arial"/>
                <a:cs typeface="Arial"/>
              </a:rPr>
              <a:t>DI</a:t>
            </a:r>
            <a:r>
              <a:rPr lang="en-US" altLang="zh-CN" sz="900" b="1" spc="-219"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97" dirty="0">
                <a:solidFill>
                  <a:srgbClr val="BFBFBF"/>
                </a:solidFill>
                <a:latin typeface="Arial"/>
                <a:ea typeface="Arial"/>
                <a:cs typeface="Arial"/>
              </a:rPr>
              <a:t> </a:t>
            </a:r>
            <a:r>
              <a:rPr lang="en-US" altLang="zh-CN" sz="900" b="1" spc="65" dirty="0">
                <a:solidFill>
                  <a:srgbClr val="BFBFBF"/>
                </a:solidFill>
                <a:latin typeface="Arial"/>
                <a:ea typeface="Arial"/>
                <a:cs typeface="Arial"/>
              </a:rPr>
              <a:t>EC</a:t>
            </a:r>
            <a:r>
              <a:rPr lang="en-US" altLang="zh-CN" sz="900" b="1" spc="-161" dirty="0">
                <a:solidFill>
                  <a:srgbClr val="BFBFBF"/>
                </a:solidFill>
                <a:latin typeface="Arial"/>
                <a:ea typeface="Arial"/>
                <a:cs typeface="Arial"/>
              </a:rPr>
              <a:t> </a:t>
            </a:r>
            <a:r>
              <a:rPr lang="en-US" altLang="zh-CN" sz="900" b="1" spc="-9" dirty="0">
                <a:solidFill>
                  <a:srgbClr val="BFBFBF"/>
                </a:solidFill>
                <a:latin typeface="Arial"/>
                <a:ea typeface="Arial"/>
                <a:cs typeface="Arial"/>
              </a:rPr>
              <a:t>T</a:t>
            </a:r>
            <a:r>
              <a:rPr lang="en-US" altLang="zh-CN" sz="900" b="1" spc="-96"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r>
              <a:rPr lang="en-US" altLang="zh-CN" sz="900" b="1" spc="250" dirty="0">
                <a:solidFill>
                  <a:srgbClr val="BFBFBF"/>
                </a:solidFill>
                <a:latin typeface="Arial"/>
                <a:ea typeface="Arial"/>
                <a:cs typeface="Arial"/>
              </a:rPr>
              <a:t> </a:t>
            </a:r>
            <a:r>
              <a:rPr lang="en-US" altLang="zh-CN" sz="1100" spc="22" dirty="0">
                <a:solidFill>
                  <a:srgbClr val="292829"/>
                </a:solidFill>
                <a:latin typeface="Arial"/>
                <a:ea typeface="Arial"/>
                <a:cs typeface="Arial"/>
              </a:rPr>
              <a:t>M.Tech.-</a:t>
            </a:r>
            <a:r>
              <a:rPr lang="en-US" altLang="zh-CN" sz="1100" spc="-55" dirty="0">
                <a:solidFill>
                  <a:srgbClr val="292829"/>
                </a:solidFill>
                <a:latin typeface="Arial"/>
                <a:ea typeface="Arial"/>
                <a:cs typeface="Arial"/>
              </a:rPr>
              <a:t> </a:t>
            </a:r>
            <a:r>
              <a:rPr lang="en-US" altLang="zh-CN" sz="1100" spc="-60" dirty="0">
                <a:solidFill>
                  <a:srgbClr val="292829"/>
                </a:solidFill>
                <a:latin typeface="Arial"/>
                <a:ea typeface="Arial"/>
                <a:cs typeface="Arial"/>
              </a:rPr>
              <a:t>IIT</a:t>
            </a:r>
            <a:r>
              <a:rPr lang="en-US" altLang="zh-CN" sz="1100" spc="-28" dirty="0">
                <a:solidFill>
                  <a:srgbClr val="292829"/>
                </a:solidFill>
                <a:latin typeface="Arial"/>
                <a:ea typeface="Arial"/>
                <a:cs typeface="Arial"/>
              </a:rPr>
              <a:t> </a:t>
            </a:r>
            <a:r>
              <a:rPr lang="en-US" altLang="zh-CN" sz="1100" spc="36" dirty="0">
                <a:solidFill>
                  <a:srgbClr val="292829"/>
                </a:solidFill>
                <a:latin typeface="Arial"/>
                <a:ea typeface="Arial"/>
                <a:cs typeface="Arial"/>
              </a:rPr>
              <a:t>Roorkee</a:t>
            </a:r>
            <a:endParaRPr lang="en-US" altLang="zh-CN" sz="1100">
              <a:latin typeface="Arial"/>
              <a:ea typeface="Arial"/>
              <a:cs typeface="Arial"/>
            </a:endParaRPr>
          </a:p>
        </p:txBody>
      </p:sp>
      <p:sp>
        <p:nvSpPr>
          <p:cNvPr id="336" name="Text Box336"/>
          <p:cNvSpPr txBox="1"/>
          <p:nvPr/>
        </p:nvSpPr>
        <p:spPr>
          <a:xfrm>
            <a:off x="1627421" y="5227617"/>
            <a:ext cx="1383917"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0" dirty="0">
                <a:solidFill>
                  <a:srgbClr val="292829"/>
                </a:solidFill>
                <a:latin typeface="Arial"/>
                <a:ea typeface="Arial"/>
                <a:cs typeface="Arial"/>
              </a:rPr>
              <a:t>18</a:t>
            </a:r>
            <a:r>
              <a:rPr lang="en-US" altLang="zh-CN" sz="1100" spc="-37" dirty="0">
                <a:solidFill>
                  <a:srgbClr val="292829"/>
                </a:solidFill>
                <a:latin typeface="Arial"/>
                <a:ea typeface="Arial"/>
                <a:cs typeface="Arial"/>
              </a:rPr>
              <a:t> </a:t>
            </a:r>
            <a:r>
              <a:rPr lang="en-US" altLang="zh-CN" sz="1100" spc="41" dirty="0">
                <a:solidFill>
                  <a:srgbClr val="292829"/>
                </a:solidFill>
                <a:latin typeface="Arial"/>
                <a:ea typeface="Arial"/>
                <a:cs typeface="Arial"/>
              </a:rPr>
              <a:t>Years</a:t>
            </a:r>
            <a:r>
              <a:rPr lang="en-US" altLang="zh-CN" sz="1100" spc="-91"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37" name="Text Box337"/>
          <p:cNvSpPr txBox="1"/>
          <p:nvPr/>
        </p:nvSpPr>
        <p:spPr>
          <a:xfrm>
            <a:off x="4746389" y="4332585"/>
            <a:ext cx="2664738"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200" dirty="0" err="1" smtClean="0">
                <a:solidFill>
                  <a:srgbClr val="000000"/>
                </a:solidFill>
                <a:latin typeface="Arial"/>
                <a:ea typeface="Arial"/>
                <a:cs typeface="Arial"/>
              </a:rPr>
              <a:t>Sagar</a:t>
            </a:r>
            <a:r>
              <a:rPr lang="en-US" altLang="zh-CN" sz="2200" b="1" spc="200" dirty="0" smtClean="0">
                <a:solidFill>
                  <a:srgbClr val="000000"/>
                </a:solidFill>
                <a:latin typeface="Arial"/>
                <a:ea typeface="Arial"/>
                <a:cs typeface="Arial"/>
              </a:rPr>
              <a:t> </a:t>
            </a:r>
            <a:r>
              <a:rPr lang="en-US" altLang="zh-CN" sz="2200" b="1" spc="200" dirty="0" err="1" smtClean="0">
                <a:solidFill>
                  <a:srgbClr val="000000"/>
                </a:solidFill>
                <a:latin typeface="Arial"/>
                <a:ea typeface="Arial"/>
                <a:cs typeface="Arial"/>
              </a:rPr>
              <a:t>Srivastava</a:t>
            </a:r>
            <a:endParaRPr lang="en-US" altLang="zh-CN" sz="2200" dirty="0">
              <a:latin typeface="Arial"/>
              <a:ea typeface="Arial"/>
              <a:cs typeface="Arial"/>
            </a:endParaRPr>
          </a:p>
        </p:txBody>
      </p:sp>
      <p:sp>
        <p:nvSpPr>
          <p:cNvPr id="338" name="Text Box338"/>
          <p:cNvSpPr txBox="1"/>
          <p:nvPr/>
        </p:nvSpPr>
        <p:spPr>
          <a:xfrm>
            <a:off x="5293434" y="4783140"/>
            <a:ext cx="1548373"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33" dirty="0">
                <a:solidFill>
                  <a:srgbClr val="BFBFBF"/>
                </a:solidFill>
                <a:latin typeface="Arial"/>
                <a:ea typeface="Arial"/>
                <a:cs typeface="Arial"/>
              </a:rPr>
              <a:t>A</a:t>
            </a:r>
            <a:r>
              <a:rPr lang="en-US" altLang="zh-CN" sz="900" b="1" spc="-127" dirty="0">
                <a:solidFill>
                  <a:srgbClr val="BFBFBF"/>
                </a:solidFill>
                <a:latin typeface="Arial"/>
                <a:ea typeface="Arial"/>
                <a:cs typeface="Arial"/>
              </a:rPr>
              <a:t> </a:t>
            </a:r>
            <a:r>
              <a:rPr lang="en-US" altLang="zh-CN" sz="900" b="1" spc="59" dirty="0">
                <a:solidFill>
                  <a:srgbClr val="BFBFBF"/>
                </a:solidFill>
                <a:latin typeface="Arial"/>
                <a:ea typeface="Arial"/>
                <a:cs typeface="Arial"/>
              </a:rPr>
              <a:t>N</a:t>
            </a:r>
            <a:r>
              <a:rPr lang="en-US" altLang="zh-CN" sz="900" b="1" spc="-155"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133"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31" dirty="0">
                <a:solidFill>
                  <a:srgbClr val="BFBFBF"/>
                </a:solidFill>
                <a:latin typeface="Arial"/>
                <a:ea typeface="Arial"/>
                <a:cs typeface="Arial"/>
              </a:rPr>
              <a:t>I</a:t>
            </a:r>
            <a:r>
              <a:rPr lang="en-US" altLang="zh-CN" sz="900" b="1" spc="-131" dirty="0">
                <a:solidFill>
                  <a:srgbClr val="BFBFBF"/>
                </a:solidFill>
                <a:latin typeface="Arial"/>
                <a:ea typeface="Arial"/>
                <a:cs typeface="Arial"/>
              </a:rPr>
              <a:t> </a:t>
            </a:r>
            <a:r>
              <a:rPr lang="en-US" altLang="zh-CN" sz="900" b="1" spc="42" dirty="0">
                <a:solidFill>
                  <a:srgbClr val="BFBFBF"/>
                </a:solidFill>
                <a:latin typeface="Arial"/>
                <a:ea typeface="Arial"/>
                <a:cs typeface="Arial"/>
              </a:rPr>
              <a:t>D</a:t>
            </a:r>
            <a:r>
              <a:rPr lang="en-US" altLang="zh-CN" sz="900" b="1" spc="202" dirty="0">
                <a:solidFill>
                  <a:srgbClr val="BFBFBF"/>
                </a:solidFill>
                <a:latin typeface="Arial"/>
                <a:ea typeface="Arial"/>
                <a:cs typeface="Arial"/>
              </a:rPr>
              <a:t> </a:t>
            </a:r>
            <a:r>
              <a:rPr lang="en-US" altLang="zh-CN" sz="900" b="1" spc="140" dirty="0">
                <a:solidFill>
                  <a:srgbClr val="BFBFBF"/>
                </a:solidFill>
                <a:latin typeface="Arial"/>
                <a:ea typeface="Arial"/>
                <a:cs typeface="Arial"/>
              </a:rPr>
              <a:t>DEVE</a:t>
            </a:r>
            <a:r>
              <a:rPr lang="en-US" altLang="zh-CN" sz="900" b="1" spc="-237" dirty="0">
                <a:solidFill>
                  <a:srgbClr val="BFBFBF"/>
                </a:solidFill>
                <a:latin typeface="Arial"/>
                <a:ea typeface="Arial"/>
                <a:cs typeface="Arial"/>
              </a:rPr>
              <a:t> </a:t>
            </a:r>
            <a:r>
              <a:rPr lang="en-US" altLang="zh-CN" sz="900" b="1" spc="-53" dirty="0">
                <a:solidFill>
                  <a:srgbClr val="BFBFBF"/>
                </a:solidFill>
                <a:latin typeface="Arial"/>
                <a:ea typeface="Arial"/>
                <a:cs typeface="Arial"/>
              </a:rPr>
              <a:t>L</a:t>
            </a:r>
            <a:r>
              <a:rPr lang="en-US" altLang="zh-CN" sz="900" b="1" spc="-100" dirty="0">
                <a:solidFill>
                  <a:srgbClr val="BFBFBF"/>
                </a:solidFill>
                <a:latin typeface="Arial"/>
                <a:ea typeface="Arial"/>
                <a:cs typeface="Arial"/>
              </a:rPr>
              <a:t> </a:t>
            </a:r>
            <a:r>
              <a:rPr lang="en-US" altLang="zh-CN" sz="900" b="1" spc="25" dirty="0">
                <a:solidFill>
                  <a:srgbClr val="BFBFBF"/>
                </a:solidFill>
                <a:latin typeface="Arial"/>
                <a:ea typeface="Arial"/>
                <a:cs typeface="Arial"/>
              </a:rPr>
              <a:t>O</a:t>
            </a:r>
            <a:r>
              <a:rPr lang="en-US" altLang="zh-CN" sz="900" b="1" spc="-126"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107"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39" name="Text Box339"/>
          <p:cNvSpPr txBox="1"/>
          <p:nvPr/>
        </p:nvSpPr>
        <p:spPr>
          <a:xfrm>
            <a:off x="5290005" y="5060192"/>
            <a:ext cx="1579342"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4"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0" name="Text Box340"/>
          <p:cNvSpPr txBox="1"/>
          <p:nvPr/>
        </p:nvSpPr>
        <p:spPr>
          <a:xfrm>
            <a:off x="5445433" y="5227871"/>
            <a:ext cx="12682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39" dirty="0">
                <a:solidFill>
                  <a:srgbClr val="292829"/>
                </a:solidFill>
                <a:latin typeface="Arial"/>
                <a:ea typeface="Arial"/>
                <a:cs typeface="Arial"/>
              </a:rPr>
              <a:t>3</a:t>
            </a:r>
            <a:r>
              <a:rPr lang="en-US" altLang="zh-CN" sz="1100" spc="-72"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sp>
        <p:nvSpPr>
          <p:cNvPr id="341" name="Text Box341"/>
          <p:cNvSpPr txBox="1"/>
          <p:nvPr/>
        </p:nvSpPr>
        <p:spPr>
          <a:xfrm>
            <a:off x="8807891" y="4325182"/>
            <a:ext cx="3033253" cy="392480"/>
          </a:xfrm>
          <a:prstGeom prst="rect">
            <a:avLst/>
          </a:prstGeom>
        </p:spPr>
        <p:txBody>
          <a:bodyPr wrap="square" lIns="0" tIns="0" rIns="0" rtlCol="0">
            <a:spAutoFit/>
          </a:bodyPr>
          <a:lstStyle/>
          <a:p>
            <a:pPr algn="l">
              <a:lnSpc>
                <a:spcPts val="0"/>
              </a:lnSpc>
            </a:pPr>
            <a:endParaRPr dirty="0"/>
          </a:p>
          <a:p>
            <a:pPr algn="l" rtl="0">
              <a:lnSpc>
                <a:spcPts val="2680"/>
              </a:lnSpc>
            </a:pPr>
            <a:r>
              <a:rPr lang="en-US" altLang="zh-CN" sz="2200" b="1" spc="74" dirty="0" err="1" smtClean="0">
                <a:solidFill>
                  <a:srgbClr val="000000"/>
                </a:solidFill>
                <a:latin typeface="Arial"/>
                <a:ea typeface="Arial"/>
                <a:cs typeface="Arial"/>
              </a:rPr>
              <a:t>Shivang</a:t>
            </a:r>
            <a:r>
              <a:rPr lang="en-US" altLang="zh-CN" sz="2200" b="1" spc="74" dirty="0" smtClean="0">
                <a:solidFill>
                  <a:srgbClr val="000000"/>
                </a:solidFill>
                <a:latin typeface="Arial"/>
                <a:ea typeface="Arial"/>
                <a:cs typeface="Arial"/>
              </a:rPr>
              <a:t> </a:t>
            </a:r>
            <a:r>
              <a:rPr lang="en-US" altLang="zh-CN" sz="2200" b="1" spc="74" dirty="0" err="1" smtClean="0">
                <a:solidFill>
                  <a:srgbClr val="000000"/>
                </a:solidFill>
                <a:latin typeface="Arial"/>
                <a:ea typeface="Arial"/>
                <a:cs typeface="Arial"/>
              </a:rPr>
              <a:t>Bhatnagar</a:t>
            </a:r>
            <a:endParaRPr lang="en-US" altLang="zh-CN" sz="2200" dirty="0">
              <a:latin typeface="Arial"/>
              <a:ea typeface="Arial"/>
              <a:cs typeface="Arial"/>
            </a:endParaRPr>
          </a:p>
        </p:txBody>
      </p:sp>
      <p:sp>
        <p:nvSpPr>
          <p:cNvPr id="342" name="Text Box342"/>
          <p:cNvSpPr txBox="1"/>
          <p:nvPr/>
        </p:nvSpPr>
        <p:spPr>
          <a:xfrm>
            <a:off x="9181540" y="4783140"/>
            <a:ext cx="1294316" cy="187295"/>
          </a:xfrm>
          <a:prstGeom prst="rect">
            <a:avLst/>
          </a:prstGeom>
        </p:spPr>
        <p:txBody>
          <a:bodyPr wrap="square" lIns="0" tIns="0" rIns="0" rtlCol="0">
            <a:spAutoFit/>
          </a:bodyPr>
          <a:lstStyle/>
          <a:p>
            <a:pPr algn="l">
              <a:lnSpc>
                <a:spcPts val="0"/>
              </a:lnSpc>
            </a:pPr>
            <a:endParaRPr/>
          </a:p>
          <a:p>
            <a:pPr algn="l" rtl="0">
              <a:lnSpc>
                <a:spcPts val="1097"/>
              </a:lnSpc>
            </a:pPr>
            <a:r>
              <a:rPr lang="en-US" altLang="zh-CN" sz="900" b="1" spc="135" dirty="0">
                <a:solidFill>
                  <a:srgbClr val="BFBFBF"/>
                </a:solidFill>
                <a:latin typeface="Arial"/>
                <a:ea typeface="Arial"/>
                <a:cs typeface="Arial"/>
              </a:rPr>
              <a:t>W</a:t>
            </a:r>
            <a:r>
              <a:rPr lang="en-US" altLang="zh-CN" sz="900" b="1" spc="-230"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9" dirty="0">
                <a:solidFill>
                  <a:srgbClr val="BFBFBF"/>
                </a:solidFill>
                <a:latin typeface="Arial"/>
                <a:ea typeface="Arial"/>
                <a:cs typeface="Arial"/>
              </a:rPr>
              <a:t>B</a:t>
            </a:r>
            <a:r>
              <a:rPr lang="en-US" altLang="zh-CN" sz="900" b="1" spc="248" dirty="0">
                <a:solidFill>
                  <a:srgbClr val="BFBFBF"/>
                </a:solidFill>
                <a:latin typeface="Arial"/>
                <a:ea typeface="Arial"/>
                <a:cs typeface="Arial"/>
              </a:rPr>
              <a:t> </a:t>
            </a:r>
            <a:r>
              <a:rPr lang="en-US" altLang="zh-CN" sz="900" b="1" spc="101" dirty="0">
                <a:solidFill>
                  <a:srgbClr val="BFBFBF"/>
                </a:solidFill>
                <a:latin typeface="Arial"/>
                <a:ea typeface="Arial"/>
                <a:cs typeface="Arial"/>
              </a:rPr>
              <a:t>DE</a:t>
            </a:r>
            <a:r>
              <a:rPr lang="en-US" altLang="zh-CN" sz="900" b="1" spc="-197" dirty="0">
                <a:solidFill>
                  <a:srgbClr val="BFBFBF"/>
                </a:solidFill>
                <a:latin typeface="Arial"/>
                <a:ea typeface="Arial"/>
                <a:cs typeface="Arial"/>
              </a:rPr>
              <a:t> </a:t>
            </a:r>
            <a:r>
              <a:rPr lang="en-US" altLang="zh-CN" sz="900" b="1" spc="44" dirty="0">
                <a:solidFill>
                  <a:srgbClr val="BFBFBF"/>
                </a:solidFill>
                <a:latin typeface="Arial"/>
                <a:ea typeface="Arial"/>
                <a:cs typeface="Arial"/>
              </a:rPr>
              <a:t>V</a:t>
            </a:r>
            <a:r>
              <a:rPr lang="en-US" altLang="zh-CN" sz="900" b="1" spc="-136"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61" dirty="0">
                <a:solidFill>
                  <a:srgbClr val="BFBFBF"/>
                </a:solidFill>
                <a:latin typeface="Arial"/>
                <a:ea typeface="Arial"/>
                <a:cs typeface="Arial"/>
              </a:rPr>
              <a:t>LO</a:t>
            </a:r>
            <a:r>
              <a:rPr lang="en-US" altLang="zh-CN" sz="900" b="1" spc="-161" dirty="0">
                <a:solidFill>
                  <a:srgbClr val="BFBFBF"/>
                </a:solidFill>
                <a:latin typeface="Arial"/>
                <a:ea typeface="Arial"/>
                <a:cs typeface="Arial"/>
              </a:rPr>
              <a:t> </a:t>
            </a:r>
            <a:r>
              <a:rPr lang="en-US" altLang="zh-CN" sz="900" b="1" spc="10" dirty="0">
                <a:solidFill>
                  <a:srgbClr val="BFBFBF"/>
                </a:solidFill>
                <a:latin typeface="Arial"/>
                <a:ea typeface="Arial"/>
                <a:cs typeface="Arial"/>
              </a:rPr>
              <a:t>P</a:t>
            </a:r>
            <a:r>
              <a:rPr lang="en-US" altLang="zh-CN" sz="900" b="1" spc="-104" dirty="0">
                <a:solidFill>
                  <a:srgbClr val="BFBFBF"/>
                </a:solidFill>
                <a:latin typeface="Arial"/>
                <a:ea typeface="Arial"/>
                <a:cs typeface="Arial"/>
              </a:rPr>
              <a:t> </a:t>
            </a:r>
            <a:r>
              <a:rPr lang="en-US" altLang="zh-CN" sz="900" b="1" spc="0" dirty="0">
                <a:solidFill>
                  <a:srgbClr val="BFBFBF"/>
                </a:solidFill>
                <a:latin typeface="Arial"/>
                <a:ea typeface="Arial"/>
                <a:cs typeface="Arial"/>
              </a:rPr>
              <a:t>E</a:t>
            </a:r>
            <a:r>
              <a:rPr lang="en-US" altLang="zh-CN" sz="900" b="1" spc="-95" dirty="0">
                <a:solidFill>
                  <a:srgbClr val="BFBFBF"/>
                </a:solidFill>
                <a:latin typeface="Arial"/>
                <a:ea typeface="Arial"/>
                <a:cs typeface="Arial"/>
              </a:rPr>
              <a:t> </a:t>
            </a:r>
            <a:r>
              <a:rPr lang="en-US" altLang="zh-CN" sz="900" b="1" spc="0" dirty="0">
                <a:solidFill>
                  <a:srgbClr val="BFBFBF"/>
                </a:solidFill>
                <a:latin typeface="Arial"/>
                <a:ea typeface="Arial"/>
                <a:cs typeface="Arial"/>
              </a:rPr>
              <a:t>R</a:t>
            </a:r>
            <a:endParaRPr lang="en-US" altLang="zh-CN" sz="900">
              <a:latin typeface="Arial"/>
              <a:ea typeface="Arial"/>
              <a:cs typeface="Arial"/>
            </a:endParaRPr>
          </a:p>
        </p:txBody>
      </p:sp>
      <p:sp>
        <p:nvSpPr>
          <p:cNvPr id="343" name="Text Box343"/>
          <p:cNvSpPr txBox="1"/>
          <p:nvPr/>
        </p:nvSpPr>
        <p:spPr>
          <a:xfrm>
            <a:off x="9065096" y="5061717"/>
            <a:ext cx="1579060"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16" dirty="0">
                <a:solidFill>
                  <a:srgbClr val="292829"/>
                </a:solidFill>
                <a:latin typeface="Arial"/>
                <a:ea typeface="Arial"/>
                <a:cs typeface="Arial"/>
              </a:rPr>
              <a:t>B.E.</a:t>
            </a:r>
            <a:r>
              <a:rPr lang="en-US" altLang="zh-CN" sz="1100" spc="-51" dirty="0">
                <a:solidFill>
                  <a:srgbClr val="292829"/>
                </a:solidFill>
                <a:latin typeface="Arial"/>
                <a:ea typeface="Arial"/>
                <a:cs typeface="Arial"/>
              </a:rPr>
              <a:t> </a:t>
            </a:r>
            <a:r>
              <a:rPr lang="en-US" altLang="zh-CN" sz="1100" spc="102" dirty="0">
                <a:solidFill>
                  <a:srgbClr val="292829"/>
                </a:solidFill>
                <a:latin typeface="Arial"/>
                <a:ea typeface="Arial"/>
                <a:cs typeface="Arial"/>
              </a:rPr>
              <a:t>Computer</a:t>
            </a:r>
            <a:r>
              <a:rPr lang="en-US" altLang="zh-CN" sz="1100" spc="-127" dirty="0">
                <a:solidFill>
                  <a:srgbClr val="292829"/>
                </a:solidFill>
                <a:latin typeface="Arial"/>
                <a:ea typeface="Arial"/>
                <a:cs typeface="Arial"/>
              </a:rPr>
              <a:t> </a:t>
            </a:r>
            <a:r>
              <a:rPr lang="en-US" altLang="zh-CN" sz="1100" spc="61" dirty="0">
                <a:solidFill>
                  <a:srgbClr val="292829"/>
                </a:solidFill>
                <a:latin typeface="Arial"/>
                <a:ea typeface="Arial"/>
                <a:cs typeface="Arial"/>
              </a:rPr>
              <a:t>Science</a:t>
            </a:r>
            <a:endParaRPr lang="en-US" altLang="zh-CN" sz="1100">
              <a:latin typeface="Arial"/>
              <a:ea typeface="Arial"/>
              <a:cs typeface="Arial"/>
            </a:endParaRPr>
          </a:p>
        </p:txBody>
      </p:sp>
      <p:sp>
        <p:nvSpPr>
          <p:cNvPr id="344" name="Text Box344"/>
          <p:cNvSpPr txBox="1"/>
          <p:nvPr/>
        </p:nvSpPr>
        <p:spPr>
          <a:xfrm>
            <a:off x="9206810" y="5227871"/>
            <a:ext cx="1265175" cy="238591"/>
          </a:xfrm>
          <a:prstGeom prst="rect">
            <a:avLst/>
          </a:prstGeom>
        </p:spPr>
        <p:txBody>
          <a:bodyPr wrap="square" lIns="0" tIns="0" rIns="0" rtlCol="0">
            <a:spAutoFit/>
          </a:bodyPr>
          <a:lstStyle/>
          <a:p>
            <a:pPr algn="l">
              <a:lnSpc>
                <a:spcPts val="0"/>
              </a:lnSpc>
            </a:pPr>
            <a:endParaRPr/>
          </a:p>
          <a:p>
            <a:pPr algn="l" rtl="0">
              <a:lnSpc>
                <a:spcPts val="1546"/>
              </a:lnSpc>
            </a:pPr>
            <a:r>
              <a:rPr lang="en-US" altLang="zh-CN" sz="1100" spc="14" dirty="0">
                <a:solidFill>
                  <a:srgbClr val="292829"/>
                </a:solidFill>
                <a:latin typeface="Arial"/>
                <a:ea typeface="Arial"/>
                <a:cs typeface="Arial"/>
              </a:rPr>
              <a:t>2</a:t>
            </a:r>
            <a:r>
              <a:rPr lang="en-US" altLang="zh-CN" sz="1100" spc="-47" dirty="0">
                <a:solidFill>
                  <a:srgbClr val="292829"/>
                </a:solidFill>
                <a:latin typeface="Arial"/>
                <a:ea typeface="Arial"/>
                <a:cs typeface="Arial"/>
              </a:rPr>
              <a:t> </a:t>
            </a:r>
            <a:r>
              <a:rPr lang="en-US" altLang="zh-CN" sz="1100" spc="47" dirty="0">
                <a:solidFill>
                  <a:srgbClr val="292829"/>
                </a:solidFill>
                <a:latin typeface="Arial"/>
                <a:ea typeface="Arial"/>
                <a:cs typeface="Arial"/>
              </a:rPr>
              <a:t>Year</a:t>
            </a:r>
            <a:r>
              <a:rPr lang="en-US" altLang="zh-CN" sz="1100" spc="-92" dirty="0">
                <a:solidFill>
                  <a:srgbClr val="292829"/>
                </a:solidFill>
                <a:latin typeface="Arial"/>
                <a:ea typeface="Arial"/>
                <a:cs typeface="Arial"/>
              </a:rPr>
              <a:t> </a:t>
            </a:r>
            <a:r>
              <a:rPr lang="en-US" altLang="zh-CN" sz="1100" spc="49" dirty="0">
                <a:solidFill>
                  <a:srgbClr val="292829"/>
                </a:solidFill>
                <a:latin typeface="Arial"/>
                <a:ea typeface="Arial"/>
                <a:cs typeface="Arial"/>
              </a:rPr>
              <a:t>Experience</a:t>
            </a:r>
            <a:endParaRPr lang="en-US" altLang="zh-CN" sz="1100">
              <a:latin typeface="Arial"/>
              <a:ea typeface="Arial"/>
              <a:cs typeface="Arial"/>
            </a:endParaRPr>
          </a:p>
        </p:txBody>
      </p:sp>
      <p:pic>
        <p:nvPicPr>
          <p:cNvPr id="62" name="Picture 2" descr="C:\Users\varun\Desktop\all doc\shivan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5028" y="854323"/>
            <a:ext cx="2478194"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C:\Users\varun\Desktop\all doc\Amit_modify.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556" y="837504"/>
            <a:ext cx="2762010" cy="309875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Users\varun\Desktop\all doc\IMG_20190702_140119.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26910" y="837505"/>
            <a:ext cx="2635133" cy="3115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4558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 name="Image345"/>
          <p:cNvPicPr>
            <a:picLocks noChangeAspect="1"/>
          </p:cNvPicPr>
          <p:nvPr/>
        </p:nvPicPr>
        <p:blipFill>
          <a:blip r:embed="rId3"/>
          <a:stretch>
            <a:fillRect/>
          </a:stretch>
        </p:blipFill>
        <p:spPr>
          <a:xfrm>
            <a:off x="0" y="1"/>
            <a:ext cx="12190413" cy="6859587"/>
          </a:xfrm>
          <a:prstGeom prst="rect">
            <a:avLst/>
          </a:prstGeom>
          <a:noFill/>
        </p:spPr>
      </p:pic>
      <p:sp>
        <p:nvSpPr>
          <p:cNvPr id="349" name="Text Box349"/>
          <p:cNvSpPr txBox="1"/>
          <p:nvPr/>
        </p:nvSpPr>
        <p:spPr>
          <a:xfrm>
            <a:off x="1631737" y="1360428"/>
            <a:ext cx="4218751" cy="674608"/>
          </a:xfrm>
          <a:prstGeom prst="rect">
            <a:avLst/>
          </a:prstGeom>
        </p:spPr>
        <p:txBody>
          <a:bodyPr wrap="square" lIns="0" tIns="0" rIns="0" rtlCol="0">
            <a:spAutoFit/>
          </a:bodyPr>
          <a:lstStyle/>
          <a:p>
            <a:pPr algn="l">
              <a:lnSpc>
                <a:spcPts val="0"/>
              </a:lnSpc>
            </a:pPr>
            <a:endParaRPr/>
          </a:p>
          <a:p>
            <a:pPr algn="l" rtl="0">
              <a:lnSpc>
                <a:spcPts val="4874"/>
              </a:lnSpc>
            </a:pPr>
            <a:r>
              <a:rPr lang="en-US" altLang="zh-CN" sz="4000" b="1" spc="158" dirty="0">
                <a:solidFill>
                  <a:srgbClr val="FFFFFF"/>
                </a:solidFill>
                <a:latin typeface="Arial"/>
                <a:ea typeface="Arial"/>
                <a:cs typeface="Arial"/>
              </a:rPr>
              <a:t>Peaceful</a:t>
            </a:r>
            <a:r>
              <a:rPr lang="en-US" altLang="zh-CN" sz="4000" b="1" spc="-365" dirty="0">
                <a:solidFill>
                  <a:srgbClr val="FFFFFF"/>
                </a:solidFill>
                <a:latin typeface="Arial"/>
                <a:ea typeface="Arial"/>
                <a:cs typeface="Arial"/>
              </a:rPr>
              <a:t> </a:t>
            </a:r>
            <a:r>
              <a:rPr lang="en-US" altLang="zh-CN" sz="4000" b="1" spc="193" dirty="0">
                <a:solidFill>
                  <a:srgbClr val="FFFFFF"/>
                </a:solidFill>
                <a:latin typeface="Arial"/>
                <a:ea typeface="Arial"/>
                <a:cs typeface="Arial"/>
              </a:rPr>
              <a:t>Homes</a:t>
            </a:r>
            <a:endParaRPr lang="en-US" altLang="zh-CN" sz="4000">
              <a:latin typeface="Arial"/>
              <a:ea typeface="Arial"/>
              <a:cs typeface="Arial"/>
            </a:endParaRPr>
          </a:p>
        </p:txBody>
      </p:sp>
    </p:spTree>
    <p:extLst>
      <p:ext uri="{BB962C8B-B14F-4D97-AF65-F5344CB8AC3E}">
        <p14:creationId xmlns:p14="http://schemas.microsoft.com/office/powerpoint/2010/main" val="1609811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60"/>
          <p:cNvSpPr/>
          <p:nvPr/>
        </p:nvSpPr>
        <p:spPr>
          <a:xfrm>
            <a:off x="-13648" y="1071704"/>
            <a:ext cx="11945875" cy="5827594"/>
          </a:xfrm>
          <a:custGeom>
            <a:avLst/>
            <a:gdLst>
              <a:gd name="connsiteX0" fmla="*/ 0 w 11945875"/>
              <a:gd name="connsiteY0" fmla="*/ 0 h 6574917"/>
              <a:gd name="connsiteX1" fmla="*/ 11573302 w 11945875"/>
              <a:gd name="connsiteY1" fmla="*/ 777923 h 6574917"/>
              <a:gd name="connsiteX2" fmla="*/ 9034818 w 11945875"/>
              <a:gd name="connsiteY2" fmla="*/ 3275463 h 6574917"/>
              <a:gd name="connsiteX3" fmla="*/ 8366078 w 11945875"/>
              <a:gd name="connsiteY3" fmla="*/ 2388359 h 6574917"/>
              <a:gd name="connsiteX4" fmla="*/ 3070747 w 11945875"/>
              <a:gd name="connsiteY4" fmla="*/ 3439236 h 6574917"/>
              <a:gd name="connsiteX5" fmla="*/ 2483893 w 11945875"/>
              <a:gd name="connsiteY5" fmla="*/ 5827594 h 6574917"/>
              <a:gd name="connsiteX6" fmla="*/ 2511188 w 11945875"/>
              <a:gd name="connsiteY6" fmla="*/ 5909481 h 6574917"/>
              <a:gd name="connsiteX0" fmla="*/ 0 w 11945875"/>
              <a:gd name="connsiteY0" fmla="*/ 0 h 5827594"/>
              <a:gd name="connsiteX1" fmla="*/ 11573302 w 11945875"/>
              <a:gd name="connsiteY1" fmla="*/ 777923 h 5827594"/>
              <a:gd name="connsiteX2" fmla="*/ 9034818 w 11945875"/>
              <a:gd name="connsiteY2" fmla="*/ 3275463 h 5827594"/>
              <a:gd name="connsiteX3" fmla="*/ 8366078 w 11945875"/>
              <a:gd name="connsiteY3" fmla="*/ 2388359 h 5827594"/>
              <a:gd name="connsiteX4" fmla="*/ 3070747 w 11945875"/>
              <a:gd name="connsiteY4" fmla="*/ 3439236 h 5827594"/>
              <a:gd name="connsiteX5" fmla="*/ 2483893 w 11945875"/>
              <a:gd name="connsiteY5" fmla="*/ 5827594 h 582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45875" h="5827594">
                <a:moveTo>
                  <a:pt x="0" y="0"/>
                </a:moveTo>
                <a:cubicBezTo>
                  <a:pt x="5033749" y="116006"/>
                  <a:pt x="10067499" y="232013"/>
                  <a:pt x="11573302" y="777923"/>
                </a:cubicBezTo>
                <a:cubicBezTo>
                  <a:pt x="13079105" y="1323834"/>
                  <a:pt x="9569355" y="3007057"/>
                  <a:pt x="9034818" y="3275463"/>
                </a:cubicBezTo>
                <a:cubicBezTo>
                  <a:pt x="8500281" y="3543869"/>
                  <a:pt x="9360090" y="2361063"/>
                  <a:pt x="8366078" y="2388359"/>
                </a:cubicBezTo>
                <a:cubicBezTo>
                  <a:pt x="7372066" y="2415655"/>
                  <a:pt x="4051111" y="2866030"/>
                  <a:pt x="3070747" y="3439236"/>
                </a:cubicBezTo>
                <a:cubicBezTo>
                  <a:pt x="2090383" y="4012442"/>
                  <a:pt x="2577153" y="5415887"/>
                  <a:pt x="2483893" y="5827594"/>
                </a:cubicBezTo>
              </a:path>
            </a:pathLst>
          </a:custGeom>
          <a:solidFill>
            <a:schemeClr val="tx2">
              <a:lumMod val="40000"/>
              <a:lumOff val="60000"/>
            </a:schemeClr>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TextBox 2"/>
          <p:cNvSpPr txBox="1"/>
          <p:nvPr/>
        </p:nvSpPr>
        <p:spPr>
          <a:xfrm>
            <a:off x="1741808" y="175674"/>
            <a:ext cx="8351841" cy="725466"/>
          </a:xfrm>
          <a:prstGeom prst="rect">
            <a:avLst/>
          </a:prstGeom>
          <a:noFill/>
        </p:spPr>
        <p:txBody>
          <a:bodyPr wrap="square" lIns="108850" tIns="54425" rIns="108850" bIns="54425" rtlCol="0">
            <a:spAutoFit/>
          </a:bodyPr>
          <a:lstStyle/>
          <a:p>
            <a:pPr algn="ctr"/>
            <a:r>
              <a:rPr lang="en-IN" sz="4000" b="1" dirty="0">
                <a:latin typeface="Arial Black" pitchFamily="34" charset="0"/>
              </a:rPr>
              <a:t>ABOUT NESTIN</a:t>
            </a:r>
          </a:p>
        </p:txBody>
      </p:sp>
      <p:sp>
        <p:nvSpPr>
          <p:cNvPr id="4" name="TextBox 3"/>
          <p:cNvSpPr txBox="1"/>
          <p:nvPr/>
        </p:nvSpPr>
        <p:spPr>
          <a:xfrm>
            <a:off x="1007304" y="2133350"/>
            <a:ext cx="10847793" cy="479245"/>
          </a:xfrm>
          <a:prstGeom prst="rect">
            <a:avLst/>
          </a:prstGeom>
          <a:noFill/>
        </p:spPr>
        <p:txBody>
          <a:bodyPr wrap="square" lIns="108850" tIns="54425" rIns="108850" bIns="54425" rtlCol="0">
            <a:spAutoFit/>
          </a:bodyPr>
          <a:lstStyle/>
          <a:p>
            <a:endParaRPr lang="en-IN" sz="2400" dirty="0">
              <a:latin typeface="Times New Roman" pitchFamily="18" charset="0"/>
              <a:cs typeface="Times New Roman" pitchFamily="18" charset="0"/>
            </a:endParaRPr>
          </a:p>
        </p:txBody>
      </p:sp>
      <p:sp>
        <p:nvSpPr>
          <p:cNvPr id="5" name="Rectangle 4"/>
          <p:cNvSpPr/>
          <p:nvPr/>
        </p:nvSpPr>
        <p:spPr>
          <a:xfrm>
            <a:off x="974361" y="1579352"/>
            <a:ext cx="11216052" cy="1956572"/>
          </a:xfrm>
          <a:prstGeom prst="rect">
            <a:avLst/>
          </a:prstGeom>
        </p:spPr>
        <p:txBody>
          <a:bodyPr wrap="square" lIns="108850" tIns="54425" rIns="108850" bIns="54425">
            <a:spAutoFit/>
          </a:bodyPr>
          <a:lstStyle/>
          <a:p>
            <a:pPr marL="342900" lvl="0" indent="-342900">
              <a:buFont typeface="Arial" pitchFamily="34" charset="0"/>
              <a:buChar char="•"/>
            </a:pPr>
            <a:r>
              <a:rPr lang="en-IN" sz="2400" dirty="0" err="1">
                <a:solidFill>
                  <a:prstClr val="black"/>
                </a:solidFill>
                <a:latin typeface="Times New Roman" pitchFamily="18" charset="0"/>
                <a:cs typeface="Times New Roman" pitchFamily="18" charset="0"/>
              </a:rPr>
              <a:t>Nestin</a:t>
            </a:r>
            <a:r>
              <a:rPr lang="en-IN" sz="2400" dirty="0">
                <a:solidFill>
                  <a:prstClr val="black"/>
                </a:solidFill>
                <a:latin typeface="Times New Roman" pitchFamily="18" charset="0"/>
                <a:cs typeface="Times New Roman" pitchFamily="18" charset="0"/>
              </a:rPr>
              <a:t> helps manage Housing Society by connecting and involving residents</a:t>
            </a:r>
            <a:r>
              <a:rPr lang="en-IN" sz="2400" dirty="0" smtClean="0">
                <a:solidFill>
                  <a:prstClr val="black"/>
                </a:solidFill>
                <a:latin typeface="Times New Roman" pitchFamily="18" charset="0"/>
                <a:cs typeface="Times New Roman" pitchFamily="18" charset="0"/>
              </a:rPr>
              <a:t>.</a:t>
            </a:r>
          </a:p>
          <a:p>
            <a:pPr lvl="0"/>
            <a:endParaRPr lang="en-IN" sz="2400" dirty="0">
              <a:solidFill>
                <a:prstClr val="black"/>
              </a:solidFill>
              <a:latin typeface="Times New Roman" pitchFamily="18" charset="0"/>
              <a:cs typeface="Times New Roman" pitchFamily="18" charset="0"/>
            </a:endParaRPr>
          </a:p>
          <a:p>
            <a:pPr marL="342900" lvl="0" indent="-342900">
              <a:buFont typeface="Arial" pitchFamily="34" charset="0"/>
              <a:buChar char="•"/>
            </a:pPr>
            <a:r>
              <a:rPr lang="en-IN" sz="2400" dirty="0" smtClean="0">
                <a:solidFill>
                  <a:prstClr val="black"/>
                </a:solidFill>
                <a:latin typeface="Times New Roman" pitchFamily="18" charset="0"/>
                <a:cs typeface="Times New Roman" pitchFamily="18" charset="0"/>
              </a:rPr>
              <a:t> </a:t>
            </a:r>
            <a:r>
              <a:rPr lang="en-IN" sz="2400" dirty="0">
                <a:solidFill>
                  <a:prstClr val="black"/>
                </a:solidFill>
                <a:latin typeface="Times New Roman" pitchFamily="18" charset="0"/>
                <a:cs typeface="Times New Roman" pitchFamily="18" charset="0"/>
              </a:rPr>
              <a:t>Administrator can perform management task using web interface while user can perform task like authorizing guests, raising tickets, share opinion or discuss on a subject through web interface or Android interface while on the go</a:t>
            </a:r>
            <a:r>
              <a:rPr lang="en-IN" sz="2000" dirty="0">
                <a:solidFill>
                  <a:prstClr val="black"/>
                </a:solidFill>
                <a:latin typeface="Times New Roman" pitchFamily="18" charset="0"/>
                <a:cs typeface="Times New Roman" pitchFamily="18" charset="0"/>
              </a:rPr>
              <a:t>. </a:t>
            </a:r>
          </a:p>
        </p:txBody>
      </p:sp>
      <p:grpSp>
        <p:nvGrpSpPr>
          <p:cNvPr id="6" name="Group 5"/>
          <p:cNvGrpSpPr/>
          <p:nvPr/>
        </p:nvGrpSpPr>
        <p:grpSpPr>
          <a:xfrm>
            <a:off x="325716" y="3611681"/>
            <a:ext cx="2659236" cy="2840814"/>
            <a:chOff x="-447013" y="679431"/>
            <a:chExt cx="4434142" cy="4884174"/>
          </a:xfrm>
        </p:grpSpPr>
        <p:grpSp>
          <p:nvGrpSpPr>
            <p:cNvPr id="7" name="Group 6"/>
            <p:cNvGrpSpPr/>
            <p:nvPr/>
          </p:nvGrpSpPr>
          <p:grpSpPr>
            <a:xfrm>
              <a:off x="1339026" y="679431"/>
              <a:ext cx="1212438" cy="4884174"/>
              <a:chOff x="1525059" y="184456"/>
              <a:chExt cx="1212438" cy="4884174"/>
            </a:xfrm>
          </p:grpSpPr>
          <p:grpSp>
            <p:nvGrpSpPr>
              <p:cNvPr id="22" name="Group 21"/>
              <p:cNvGrpSpPr/>
              <p:nvPr/>
            </p:nvGrpSpPr>
            <p:grpSpPr>
              <a:xfrm>
                <a:off x="1547664" y="184456"/>
                <a:ext cx="1189833" cy="3725229"/>
                <a:chOff x="4158043" y="940000"/>
                <a:chExt cx="1189833" cy="3725229"/>
              </a:xfrm>
            </p:grpSpPr>
            <p:grpSp>
              <p:nvGrpSpPr>
                <p:cNvPr id="37" name="Group 36"/>
                <p:cNvGrpSpPr/>
                <p:nvPr/>
              </p:nvGrpSpPr>
              <p:grpSpPr>
                <a:xfrm>
                  <a:off x="4158043" y="940000"/>
                  <a:ext cx="1189833" cy="3725229"/>
                  <a:chOff x="3443473" y="2996278"/>
                  <a:chExt cx="1189833" cy="3725229"/>
                </a:xfrm>
              </p:grpSpPr>
              <p:sp>
                <p:nvSpPr>
                  <p:cNvPr id="39" name="Rounded Rectangle 38"/>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ounded Rectangle 39"/>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Group 40"/>
                  <p:cNvGrpSpPr/>
                  <p:nvPr/>
                </p:nvGrpSpPr>
                <p:grpSpPr>
                  <a:xfrm>
                    <a:off x="3443473" y="3741213"/>
                    <a:ext cx="216024" cy="220216"/>
                    <a:chOff x="5364088" y="3717032"/>
                    <a:chExt cx="216024" cy="220216"/>
                  </a:xfrm>
                </p:grpSpPr>
                <p:sp>
                  <p:nvSpPr>
                    <p:cNvPr id="57" name="Oval 5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Oval 5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 name="Group 41"/>
                  <p:cNvGrpSpPr/>
                  <p:nvPr/>
                </p:nvGrpSpPr>
                <p:grpSpPr>
                  <a:xfrm>
                    <a:off x="4353559" y="3707615"/>
                    <a:ext cx="216024" cy="220216"/>
                    <a:chOff x="5364088" y="3717032"/>
                    <a:chExt cx="216024" cy="220216"/>
                  </a:xfrm>
                </p:grpSpPr>
                <p:sp>
                  <p:nvSpPr>
                    <p:cNvPr id="55" name="Oval 54"/>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Oval 55"/>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3" name="Oval 42"/>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ounded Rectangle 43"/>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Oval 44"/>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20278154">
                    <a:off x="3803873" y="4373282"/>
                    <a:ext cx="484514" cy="394036"/>
                    <a:chOff x="5568839" y="3906331"/>
                    <a:chExt cx="484514" cy="394036"/>
                  </a:xfrm>
                </p:grpSpPr>
                <p:sp>
                  <p:nvSpPr>
                    <p:cNvPr id="53"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38"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 name="Group 22"/>
              <p:cNvGrpSpPr/>
              <p:nvPr/>
            </p:nvGrpSpPr>
            <p:grpSpPr>
              <a:xfrm>
                <a:off x="1525059" y="3736795"/>
                <a:ext cx="506091" cy="1311272"/>
                <a:chOff x="3849885" y="1468651"/>
                <a:chExt cx="506091" cy="1311272"/>
              </a:xfrm>
            </p:grpSpPr>
            <p:sp>
              <p:nvSpPr>
                <p:cNvPr id="31" name="Rectangle 30"/>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 name="Group 31"/>
                <p:cNvGrpSpPr/>
                <p:nvPr/>
              </p:nvGrpSpPr>
              <p:grpSpPr>
                <a:xfrm>
                  <a:off x="3849885" y="2537058"/>
                  <a:ext cx="443364" cy="242865"/>
                  <a:chOff x="4372737" y="2357423"/>
                  <a:chExt cx="925522" cy="438029"/>
                </a:xfrm>
              </p:grpSpPr>
              <p:grpSp>
                <p:nvGrpSpPr>
                  <p:cNvPr id="33" name="Group 32"/>
                  <p:cNvGrpSpPr/>
                  <p:nvPr/>
                </p:nvGrpSpPr>
                <p:grpSpPr>
                  <a:xfrm>
                    <a:off x="4372737" y="2357423"/>
                    <a:ext cx="925522" cy="438029"/>
                    <a:chOff x="5298259" y="1573023"/>
                    <a:chExt cx="925522" cy="438029"/>
                  </a:xfrm>
                </p:grpSpPr>
                <p:sp>
                  <p:nvSpPr>
                    <p:cNvPr id="35"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ounded Rectangle 35"/>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Rounded Rectangle 33"/>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4" name="Group 23"/>
              <p:cNvGrpSpPr/>
              <p:nvPr/>
            </p:nvGrpSpPr>
            <p:grpSpPr>
              <a:xfrm flipH="1">
                <a:off x="2210672" y="3757358"/>
                <a:ext cx="506091" cy="1311272"/>
                <a:chOff x="3849885" y="1468651"/>
                <a:chExt cx="506091" cy="1311272"/>
              </a:xfrm>
            </p:grpSpPr>
            <p:sp>
              <p:nvSpPr>
                <p:cNvPr id="25" name="Rectangle 24"/>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 name="Group 25"/>
                <p:cNvGrpSpPr/>
                <p:nvPr/>
              </p:nvGrpSpPr>
              <p:grpSpPr>
                <a:xfrm>
                  <a:off x="3849885" y="2537058"/>
                  <a:ext cx="443364" cy="242865"/>
                  <a:chOff x="4372737" y="2357423"/>
                  <a:chExt cx="925522" cy="438029"/>
                </a:xfrm>
              </p:grpSpPr>
              <p:grpSp>
                <p:nvGrpSpPr>
                  <p:cNvPr id="27" name="Group 26"/>
                  <p:cNvGrpSpPr/>
                  <p:nvPr/>
                </p:nvGrpSpPr>
                <p:grpSpPr>
                  <a:xfrm>
                    <a:off x="4372737" y="2357423"/>
                    <a:ext cx="925522" cy="438029"/>
                    <a:chOff x="5298259" y="1573023"/>
                    <a:chExt cx="925522" cy="438029"/>
                  </a:xfrm>
                </p:grpSpPr>
                <p:sp>
                  <p:nvSpPr>
                    <p:cNvPr id="29"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ounded Rectangle 29"/>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Rounded Rectangle 27"/>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8" name="Rounded Rectangle 7"/>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p:cNvGrpSpPr/>
            <p:nvPr/>
          </p:nvGrpSpPr>
          <p:grpSpPr>
            <a:xfrm rot="14127626">
              <a:off x="2847950" y="1629178"/>
              <a:ext cx="466497" cy="1811860"/>
              <a:chOff x="5966944" y="2049188"/>
              <a:chExt cx="466497" cy="1811860"/>
            </a:xfrm>
          </p:grpSpPr>
          <p:sp>
            <p:nvSpPr>
              <p:cNvPr id="17" name="Rounded Rectangle 16"/>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8" name="Group 17"/>
              <p:cNvGrpSpPr/>
              <p:nvPr/>
            </p:nvGrpSpPr>
            <p:grpSpPr>
              <a:xfrm>
                <a:off x="5966944" y="3091243"/>
                <a:ext cx="466497" cy="769805"/>
                <a:chOff x="5966944" y="3091243"/>
                <a:chExt cx="466497" cy="769805"/>
              </a:xfrm>
            </p:grpSpPr>
            <p:sp>
              <p:nvSpPr>
                <p:cNvPr id="19" name="Rounded Rectangle 18"/>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ounded Rectangle 19"/>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ounded Rectangle 20"/>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11" name="Group 10"/>
            <p:cNvGrpSpPr/>
            <p:nvPr/>
          </p:nvGrpSpPr>
          <p:grpSpPr>
            <a:xfrm rot="4509848" flipH="1">
              <a:off x="225668" y="2670637"/>
              <a:ext cx="466497" cy="1811860"/>
              <a:chOff x="5966944" y="2049188"/>
              <a:chExt cx="466497" cy="1811860"/>
            </a:xfrm>
          </p:grpSpPr>
          <p:sp>
            <p:nvSpPr>
              <p:cNvPr id="12" name="Rounded Rectangle 11"/>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p:cNvGrpSpPr/>
              <p:nvPr/>
            </p:nvGrpSpPr>
            <p:grpSpPr>
              <a:xfrm>
                <a:off x="5966944" y="3091243"/>
                <a:ext cx="466497" cy="769805"/>
                <a:chOff x="5966944" y="3091243"/>
                <a:chExt cx="466497" cy="769805"/>
              </a:xfrm>
            </p:grpSpPr>
            <p:sp>
              <p:nvSpPr>
                <p:cNvPr id="14" name="Rounded Rectangle 13"/>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le 14"/>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ounded Rectangle 15"/>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Tree>
    <p:extLst>
      <p:ext uri="{BB962C8B-B14F-4D97-AF65-F5344CB8AC3E}">
        <p14:creationId xmlns:p14="http://schemas.microsoft.com/office/powerpoint/2010/main" val="19170493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Oval 34">
            <a:extLst>
              <a:ext uri="{FF2B5EF4-FFF2-40B4-BE49-F238E27FC236}">
                <a16:creationId xmlns="" xmlns:a16="http://schemas.microsoft.com/office/drawing/2014/main" id="{5DDABBE8-7360-452B-B856-38FEBE0D7B6C}"/>
              </a:ext>
            </a:extLst>
          </p:cNvPr>
          <p:cNvSpPr/>
          <p:nvPr/>
        </p:nvSpPr>
        <p:spPr>
          <a:xfrm flipV="1">
            <a:off x="4664571" y="5310235"/>
            <a:ext cx="2739473" cy="300823"/>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Freeform 5"/>
          <p:cNvSpPr>
            <a:spLocks/>
          </p:cNvSpPr>
          <p:nvPr/>
        </p:nvSpPr>
        <p:spPr bwMode="auto">
          <a:xfrm>
            <a:off x="4261477" y="3870609"/>
            <a:ext cx="3482523" cy="1245783"/>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chemeClr val="tx2">
              <a:lumMod val="40000"/>
              <a:lumOff val="60000"/>
              <a:alpha val="84706"/>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10" name="TextBox 9">
            <a:extLst>
              <a:ext uri="{FF2B5EF4-FFF2-40B4-BE49-F238E27FC236}">
                <a16:creationId xmlns="" xmlns:a16="http://schemas.microsoft.com/office/drawing/2014/main" id="{DB0A9C50-B290-4C30-A65A-9D7AB111D154}"/>
              </a:ext>
            </a:extLst>
          </p:cNvPr>
          <p:cNvSpPr txBox="1"/>
          <p:nvPr/>
        </p:nvSpPr>
        <p:spPr>
          <a:xfrm>
            <a:off x="3388039" y="332154"/>
            <a:ext cx="549726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4000" b="1" dirty="0" smtClean="0">
                <a:latin typeface="Arial Black" pitchFamily="34" charset="0"/>
                <a:ea typeface="Noto Sans" panose="020B0502040504020204" pitchFamily="34"/>
                <a:cs typeface="Noto Sans" panose="020B0502040504020204" pitchFamily="34"/>
              </a:rPr>
              <a:t>OUR VISION</a:t>
            </a:r>
            <a:endParaRPr kumimoji="0" lang="en-GB" sz="4000" b="1" i="0" u="none" strike="noStrike" kern="1200" cap="none" spc="0" normalizeH="0" baseline="0" noProof="0" dirty="0">
              <a:ln>
                <a:noFill/>
              </a:ln>
              <a:effectLst/>
              <a:uLnTx/>
              <a:uFillTx/>
              <a:latin typeface="Arial Black" pitchFamily="34" charset="0"/>
              <a:ea typeface="Noto Sans" panose="020B0502040504020204" pitchFamily="34"/>
              <a:cs typeface="Noto Sans" panose="020B0502040504020204" pitchFamily="34"/>
            </a:endParaRPr>
          </a:p>
        </p:txBody>
      </p:sp>
      <p:grpSp>
        <p:nvGrpSpPr>
          <p:cNvPr id="36" name="Group 35">
            <a:extLst>
              <a:ext uri="{FF2B5EF4-FFF2-40B4-BE49-F238E27FC236}">
                <a16:creationId xmlns="" xmlns:a16="http://schemas.microsoft.com/office/drawing/2014/main" id="{2D5FAAC8-4DCE-4294-BF1E-FDD9D9F30F9B}"/>
              </a:ext>
            </a:extLst>
          </p:cNvPr>
          <p:cNvGrpSpPr/>
          <p:nvPr/>
        </p:nvGrpSpPr>
        <p:grpSpPr>
          <a:xfrm>
            <a:off x="5236938" y="1676789"/>
            <a:ext cx="1731271" cy="2112470"/>
            <a:chOff x="7549436" y="-3035119"/>
            <a:chExt cx="1474296" cy="1798263"/>
          </a:xfrm>
          <a:solidFill>
            <a:schemeClr val="tx2">
              <a:lumMod val="20000"/>
              <a:lumOff val="80000"/>
            </a:schemeClr>
          </a:solidFill>
        </p:grpSpPr>
        <p:sp>
          <p:nvSpPr>
            <p:cNvPr id="37" name="Freeform 5">
              <a:extLst>
                <a:ext uri="{FF2B5EF4-FFF2-40B4-BE49-F238E27FC236}">
                  <a16:creationId xmlns="" xmlns:a16="http://schemas.microsoft.com/office/drawing/2014/main" id="{DB0C78FB-797C-48A5-8471-90AE252A576B}"/>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grpFill/>
            <a:ln>
              <a:noFill/>
            </a:ln>
          </p:spPr>
          <p:txBody>
            <a:bodyPr vert="horz" wrap="square" lIns="91440" tIns="45720" rIns="91440" bIns="45720" numCol="1" anchor="t" anchorCtr="0" compatLnSpc="1">
              <a:prstTxWarp prst="textNoShape">
                <a:avLst/>
              </a:prstTxWarp>
            </a:bodyPr>
            <a:lstStyle/>
            <a:p>
              <a:endParaRPr lang="en-GB">
                <a:solidFill>
                  <a:schemeClr val="accent6">
                    <a:lumMod val="60000"/>
                    <a:lumOff val="40000"/>
                  </a:schemeClr>
                </a:solidFill>
              </a:endParaRPr>
            </a:p>
          </p:txBody>
        </p:sp>
        <p:sp>
          <p:nvSpPr>
            <p:cNvPr id="38" name="Freeform 6">
              <a:extLst>
                <a:ext uri="{FF2B5EF4-FFF2-40B4-BE49-F238E27FC236}">
                  <a16:creationId xmlns="" xmlns:a16="http://schemas.microsoft.com/office/drawing/2014/main" id="{A867A9D3-244B-4D96-85FC-1B20A383B699}"/>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0" name="Freeform 7">
              <a:extLst>
                <a:ext uri="{FF2B5EF4-FFF2-40B4-BE49-F238E27FC236}">
                  <a16:creationId xmlns="" xmlns:a16="http://schemas.microsoft.com/office/drawing/2014/main" id="{081340D6-A119-4ECC-B054-F7F59A530F18}"/>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1" name="Freeform 8">
              <a:extLst>
                <a:ext uri="{FF2B5EF4-FFF2-40B4-BE49-F238E27FC236}">
                  <a16:creationId xmlns="" xmlns:a16="http://schemas.microsoft.com/office/drawing/2014/main" id="{66093F5C-4A6F-48F7-A969-9A5617C0A0BB}"/>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2" name="Freeform 9">
              <a:extLst>
                <a:ext uri="{FF2B5EF4-FFF2-40B4-BE49-F238E27FC236}">
                  <a16:creationId xmlns="" xmlns:a16="http://schemas.microsoft.com/office/drawing/2014/main" id="{1B0A7BE6-A9F5-4F69-BB46-5FED15DE916E}"/>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43" name="Freeform 10">
              <a:extLst>
                <a:ext uri="{FF2B5EF4-FFF2-40B4-BE49-F238E27FC236}">
                  <a16:creationId xmlns="" xmlns:a16="http://schemas.microsoft.com/office/drawing/2014/main" id="{AAC04016-222C-4615-847D-EF424A435A89}"/>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4" name="Freeform 11">
              <a:extLst>
                <a:ext uri="{FF2B5EF4-FFF2-40B4-BE49-F238E27FC236}">
                  <a16:creationId xmlns="" xmlns:a16="http://schemas.microsoft.com/office/drawing/2014/main" id="{F2A97FCD-688B-4009-A43E-772F81974480}"/>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5" name="Freeform 12">
              <a:extLst>
                <a:ext uri="{FF2B5EF4-FFF2-40B4-BE49-F238E27FC236}">
                  <a16:creationId xmlns="" xmlns:a16="http://schemas.microsoft.com/office/drawing/2014/main" id="{745AF341-A3B9-450E-AA0C-D160290799A4}"/>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59" name="Freeform 13">
              <a:extLst>
                <a:ext uri="{FF2B5EF4-FFF2-40B4-BE49-F238E27FC236}">
                  <a16:creationId xmlns="" xmlns:a16="http://schemas.microsoft.com/office/drawing/2014/main" id="{6421252C-0288-4E74-8BE0-6173B937F839}"/>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0" name="Freeform 14">
              <a:extLst>
                <a:ext uri="{FF2B5EF4-FFF2-40B4-BE49-F238E27FC236}">
                  <a16:creationId xmlns="" xmlns:a16="http://schemas.microsoft.com/office/drawing/2014/main" id="{B0FE359E-F73E-4BDC-87AA-58798B116B7C}"/>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1" name="Freeform 15">
              <a:extLst>
                <a:ext uri="{FF2B5EF4-FFF2-40B4-BE49-F238E27FC236}">
                  <a16:creationId xmlns="" xmlns:a16="http://schemas.microsoft.com/office/drawing/2014/main" id="{3085AF8C-5A77-43FC-BB3D-25616E7BAD7E}"/>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2" name="Freeform 16">
              <a:extLst>
                <a:ext uri="{FF2B5EF4-FFF2-40B4-BE49-F238E27FC236}">
                  <a16:creationId xmlns="" xmlns:a16="http://schemas.microsoft.com/office/drawing/2014/main" id="{7266249B-8E16-4840-96FC-8516A1DEEF9C}"/>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3" name="Freeform 17">
              <a:extLst>
                <a:ext uri="{FF2B5EF4-FFF2-40B4-BE49-F238E27FC236}">
                  <a16:creationId xmlns="" xmlns:a16="http://schemas.microsoft.com/office/drawing/2014/main" id="{2441C55B-CC0E-4AF1-8DF0-22E322450389}"/>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sp>
          <p:nvSpPr>
            <p:cNvPr id="64" name="Freeform 18">
              <a:extLst>
                <a:ext uri="{FF2B5EF4-FFF2-40B4-BE49-F238E27FC236}">
                  <a16:creationId xmlns="" xmlns:a16="http://schemas.microsoft.com/office/drawing/2014/main" id="{FA834BA1-D0A4-4237-913D-260A5DEBAE89}"/>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grpFill/>
            <a:ln>
              <a:noFill/>
            </a:ln>
          </p:spPr>
          <p:txBody>
            <a:bodyPr vert="horz" wrap="square" lIns="91440" tIns="45720" rIns="91440" bIns="45720" numCol="1" anchor="t" anchorCtr="0" compatLnSpc="1">
              <a:prstTxWarp prst="textNoShape">
                <a:avLst/>
              </a:prstTxWarp>
            </a:bodyPr>
            <a:lstStyle/>
            <a:p>
              <a:endParaRPr lang="en-GB"/>
            </a:p>
          </p:txBody>
        </p:sp>
      </p:grpSp>
      <p:sp>
        <p:nvSpPr>
          <p:cNvPr id="66" name="Oval 65">
            <a:extLst>
              <a:ext uri="{FF2B5EF4-FFF2-40B4-BE49-F238E27FC236}">
                <a16:creationId xmlns="" xmlns:a16="http://schemas.microsoft.com/office/drawing/2014/main" id="{B327ECD0-E1B0-4737-8A11-DA4355BE380C}"/>
              </a:ext>
            </a:extLst>
          </p:cNvPr>
          <p:cNvSpPr/>
          <p:nvPr/>
        </p:nvSpPr>
        <p:spPr>
          <a:xfrm>
            <a:off x="423645" y="1773708"/>
            <a:ext cx="506300" cy="506483"/>
          </a:xfrm>
          <a:prstGeom prst="ellipse">
            <a:avLst/>
          </a:prstGeom>
          <a:solidFill>
            <a:srgbClr val="CB1B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a:t>
            </a:r>
          </a:p>
        </p:txBody>
      </p:sp>
      <p:sp>
        <p:nvSpPr>
          <p:cNvPr id="67" name="TextBox 66">
            <a:extLst>
              <a:ext uri="{FF2B5EF4-FFF2-40B4-BE49-F238E27FC236}">
                <a16:creationId xmlns="" xmlns:a16="http://schemas.microsoft.com/office/drawing/2014/main" id="{43E9AA7E-9A40-4378-BA1F-D2DC2684ED35}"/>
              </a:ext>
            </a:extLst>
          </p:cNvPr>
          <p:cNvSpPr txBox="1"/>
          <p:nvPr/>
        </p:nvSpPr>
        <p:spPr>
          <a:xfrm>
            <a:off x="319480" y="4641562"/>
            <a:ext cx="4369805" cy="1938992"/>
          </a:xfrm>
          <a:prstGeom prst="rect">
            <a:avLst/>
          </a:prstGeom>
          <a:noFill/>
        </p:spPr>
        <p:txBody>
          <a:bodyPr wrap="square" rtlCol="0">
            <a:spAutoFit/>
          </a:bodyPr>
          <a:lstStyle/>
          <a:p>
            <a:r>
              <a:rPr lang="en-IN" sz="2400" dirty="0" smtClean="0">
                <a:latin typeface="Times New Roman" pitchFamily="18" charset="0"/>
                <a:cs typeface="Times New Roman" pitchFamily="18" charset="0"/>
              </a:rPr>
              <a:t>The gated communities are small cities within walls consisting of a large number of people residing in more than hundred of apartments</a:t>
            </a:r>
            <a:endParaRPr lang="en-IN" sz="2400" dirty="0">
              <a:latin typeface="Times New Roman" pitchFamily="18" charset="0"/>
              <a:cs typeface="Times New Roman" pitchFamily="18" charset="0"/>
            </a:endParaRPr>
          </a:p>
        </p:txBody>
      </p:sp>
      <p:sp>
        <p:nvSpPr>
          <p:cNvPr id="68" name="Oval 67">
            <a:extLst>
              <a:ext uri="{FF2B5EF4-FFF2-40B4-BE49-F238E27FC236}">
                <a16:creationId xmlns="" xmlns:a16="http://schemas.microsoft.com/office/drawing/2014/main" id="{A445E318-5EBB-456A-AB1D-82C950818623}"/>
              </a:ext>
            </a:extLst>
          </p:cNvPr>
          <p:cNvSpPr/>
          <p:nvPr/>
        </p:nvSpPr>
        <p:spPr>
          <a:xfrm>
            <a:off x="448994" y="4204413"/>
            <a:ext cx="506300" cy="50648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73" name="Oval 72">
            <a:extLst>
              <a:ext uri="{FF2B5EF4-FFF2-40B4-BE49-F238E27FC236}">
                <a16:creationId xmlns="" xmlns:a16="http://schemas.microsoft.com/office/drawing/2014/main" id="{6C67BB8D-4F08-4687-95FD-F1D81ABCF35D}"/>
              </a:ext>
            </a:extLst>
          </p:cNvPr>
          <p:cNvSpPr/>
          <p:nvPr/>
        </p:nvSpPr>
        <p:spPr>
          <a:xfrm>
            <a:off x="7806258" y="1872344"/>
            <a:ext cx="506300" cy="506483"/>
          </a:xfrm>
          <a:prstGeom prst="ellipse">
            <a:avLst/>
          </a:prstGeom>
          <a:solidFill>
            <a:srgbClr val="FCB4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75" name="TextBox 74">
            <a:extLst>
              <a:ext uri="{FF2B5EF4-FFF2-40B4-BE49-F238E27FC236}">
                <a16:creationId xmlns="" xmlns:a16="http://schemas.microsoft.com/office/drawing/2014/main" id="{F4AF6505-A775-4864-B23C-39B7D60FE049}"/>
              </a:ext>
            </a:extLst>
          </p:cNvPr>
          <p:cNvSpPr txBox="1"/>
          <p:nvPr/>
        </p:nvSpPr>
        <p:spPr>
          <a:xfrm>
            <a:off x="344196" y="2272991"/>
            <a:ext cx="4320375" cy="1200329"/>
          </a:xfrm>
          <a:prstGeom prst="rect">
            <a:avLst/>
          </a:prstGeom>
          <a:noFill/>
        </p:spPr>
        <p:txBody>
          <a:bodyPr wrap="square" rtlCol="0">
            <a:spAutoFit/>
          </a:bodyPr>
          <a:lstStyle/>
          <a:p>
            <a:r>
              <a:rPr lang="en-IN" sz="2400" dirty="0" smtClean="0">
                <a:latin typeface="Times New Roman" pitchFamily="18" charset="0"/>
                <a:cs typeface="Times New Roman" pitchFamily="18" charset="0"/>
              </a:rPr>
              <a:t>Our vision is to provide ease of living, better security, and better communications to the societies. </a:t>
            </a:r>
            <a:endParaRPr lang="en-IN" sz="2400" b="1" dirty="0">
              <a:latin typeface="Times New Roman" pitchFamily="18" charset="0"/>
              <a:cs typeface="Times New Roman" pitchFamily="18" charset="0"/>
            </a:endParaRPr>
          </a:p>
        </p:txBody>
      </p:sp>
      <p:sp>
        <p:nvSpPr>
          <p:cNvPr id="76" name="TextBox 75">
            <a:extLst>
              <a:ext uri="{FF2B5EF4-FFF2-40B4-BE49-F238E27FC236}">
                <a16:creationId xmlns="" xmlns:a16="http://schemas.microsoft.com/office/drawing/2014/main" id="{A98F7418-2E84-4D83-AB5C-A6C8FD62F902}"/>
              </a:ext>
            </a:extLst>
          </p:cNvPr>
          <p:cNvSpPr txBox="1"/>
          <p:nvPr/>
        </p:nvSpPr>
        <p:spPr>
          <a:xfrm>
            <a:off x="7709767" y="2383322"/>
            <a:ext cx="4610497" cy="1569660"/>
          </a:xfrm>
          <a:prstGeom prst="rect">
            <a:avLst/>
          </a:prstGeom>
          <a:noFill/>
        </p:spPr>
        <p:txBody>
          <a:bodyPr wrap="square" rtlCol="0">
            <a:spAutoFit/>
          </a:bodyPr>
          <a:lstStyle/>
          <a:p>
            <a:r>
              <a:rPr lang="en-IN" sz="2400" dirty="0" smtClean="0">
                <a:latin typeface="Times New Roman" pitchFamily="18" charset="0"/>
                <a:cs typeface="Times New Roman" pitchFamily="18" charset="0"/>
              </a:rPr>
              <a:t>Our Vision is to carter the emerging need for a better management solution of these gated communities</a:t>
            </a:r>
            <a:r>
              <a:rPr lang="en-IN" sz="1400" dirty="0" smtClean="0"/>
              <a:t>.</a:t>
            </a:r>
            <a:endParaRPr lang="en-IN" sz="1400" dirty="0"/>
          </a:p>
        </p:txBody>
      </p:sp>
      <p:sp>
        <p:nvSpPr>
          <p:cNvPr id="77" name="Oval 76">
            <a:extLst>
              <a:ext uri="{FF2B5EF4-FFF2-40B4-BE49-F238E27FC236}">
                <a16:creationId xmlns="" xmlns:a16="http://schemas.microsoft.com/office/drawing/2014/main" id="{30944E66-AC4C-4425-AB68-2D7ACD83CD9A}"/>
              </a:ext>
            </a:extLst>
          </p:cNvPr>
          <p:cNvSpPr/>
          <p:nvPr/>
        </p:nvSpPr>
        <p:spPr>
          <a:xfrm>
            <a:off x="7806258" y="4370391"/>
            <a:ext cx="506300" cy="506483"/>
          </a:xfrm>
          <a:prstGeom prst="ellipse">
            <a:avLst/>
          </a:prstGeom>
          <a:solidFill>
            <a:srgbClr val="4E60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4</a:t>
            </a:r>
            <a:endParaRPr lang="en-US" b="1" dirty="0"/>
          </a:p>
        </p:txBody>
      </p:sp>
      <p:sp>
        <p:nvSpPr>
          <p:cNvPr id="78" name="TextBox 77">
            <a:extLst>
              <a:ext uri="{FF2B5EF4-FFF2-40B4-BE49-F238E27FC236}">
                <a16:creationId xmlns="" xmlns:a16="http://schemas.microsoft.com/office/drawing/2014/main" id="{91FE69F6-9293-4343-B952-0660EA60F5D7}"/>
              </a:ext>
            </a:extLst>
          </p:cNvPr>
          <p:cNvSpPr txBox="1"/>
          <p:nvPr/>
        </p:nvSpPr>
        <p:spPr>
          <a:xfrm>
            <a:off x="7728116" y="4914780"/>
            <a:ext cx="4327870" cy="1569660"/>
          </a:xfrm>
          <a:prstGeom prst="rect">
            <a:avLst/>
          </a:prstGeom>
          <a:noFill/>
        </p:spPr>
        <p:txBody>
          <a:bodyPr wrap="square" rtlCol="0">
            <a:spAutoFit/>
          </a:bodyPr>
          <a:lstStyle/>
          <a:p>
            <a:r>
              <a:rPr lang="en-IN" sz="2400" dirty="0" smtClean="0">
                <a:latin typeface="Times New Roman" pitchFamily="18" charset="0"/>
                <a:cs typeface="Times New Roman" pitchFamily="18" charset="0"/>
              </a:rPr>
              <a:t>We pave the way for these communities to work in a well-integrated environment and help improve RWA operations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606556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567" y="315113"/>
            <a:ext cx="8880251" cy="707886"/>
          </a:xfrm>
          <a:prstGeom prst="rect">
            <a:avLst/>
          </a:prstGeom>
          <a:noFill/>
        </p:spPr>
        <p:txBody>
          <a:bodyPr wrap="square" rtlCol="0">
            <a:spAutoFit/>
          </a:bodyPr>
          <a:lstStyle/>
          <a:p>
            <a:r>
              <a:rPr lang="en-IN" sz="4000" b="1" dirty="0" smtClean="0">
                <a:latin typeface="Arial Black" pitchFamily="34" charset="0"/>
                <a:cs typeface="Times New Roman" pitchFamily="18" charset="0"/>
              </a:rPr>
              <a:t>NESTIN the right solution..</a:t>
            </a:r>
            <a:endParaRPr lang="en-IN" sz="4000" b="1" dirty="0">
              <a:latin typeface="Arial Black" pitchFamily="34" charset="0"/>
              <a:cs typeface="Times New Roman" pitchFamily="18" charset="0"/>
            </a:endParaRPr>
          </a:p>
        </p:txBody>
      </p:sp>
      <p:grpSp>
        <p:nvGrpSpPr>
          <p:cNvPr id="3" name="Group 2"/>
          <p:cNvGrpSpPr/>
          <p:nvPr/>
        </p:nvGrpSpPr>
        <p:grpSpPr>
          <a:xfrm>
            <a:off x="3898962" y="1413570"/>
            <a:ext cx="2990000" cy="4896886"/>
            <a:chOff x="4014750" y="1413570"/>
            <a:chExt cx="2990000" cy="4896886"/>
          </a:xfrm>
        </p:grpSpPr>
        <p:grpSp>
          <p:nvGrpSpPr>
            <p:cNvPr id="4" name="Group 3">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4014750" y="1413570"/>
              <a:ext cx="2990000" cy="4896886"/>
              <a:chOff x="1312561" y="1955177"/>
              <a:chExt cx="2342184" cy="3835929"/>
            </a:xfrm>
          </p:grpSpPr>
          <p:sp>
            <p:nvSpPr>
              <p:cNvPr id="5" name="Oval 4">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6" name="Freeform 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bg1"/>
              </a:solidFill>
              <a:ln>
                <a:solidFill>
                  <a:schemeClr val="tx1"/>
                </a:solid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effectLst/>
                  <a:uLnTx/>
                  <a:uFillTx/>
                  <a:latin typeface="Calibri" panose="020F0502020204030204"/>
                  <a:ea typeface="+mn-ea"/>
                  <a:cs typeface="+mn-cs"/>
                </a:endParaRPr>
              </a:p>
            </p:txBody>
          </p:sp>
        </p:grpSp>
        <p:pic>
          <p:nvPicPr>
            <p:cNvPr id="1027" name="Picture 3" descr="C:\Users\varun\Desktop\anvisys\Screenshots\cover page of mob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1931" y="1989635"/>
              <a:ext cx="2069715" cy="3672407"/>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TextBox 8"/>
          <p:cNvSpPr txBox="1"/>
          <p:nvPr/>
        </p:nvSpPr>
        <p:spPr>
          <a:xfrm>
            <a:off x="344522" y="1023695"/>
            <a:ext cx="3114548" cy="2431435"/>
          </a:xfrm>
          <a:prstGeom prst="rect">
            <a:avLst/>
          </a:prstGeom>
          <a:noFill/>
        </p:spPr>
        <p:txBody>
          <a:bodyPr wrap="square" rtlCol="0">
            <a:spAutoFit/>
          </a:bodyPr>
          <a:lstStyle/>
          <a:p>
            <a:r>
              <a:rPr lang="en-IN" sz="2400" b="1" u="sng" dirty="0" smtClean="0">
                <a:latin typeface="Arial Black" pitchFamily="34" charset="0"/>
              </a:rPr>
              <a:t>Easy To Understand Interface</a:t>
            </a:r>
            <a:endParaRPr lang="en-IN" sz="2400" b="1" dirty="0" smtClean="0">
              <a:latin typeface="Arial Black" pitchFamily="34" charset="0"/>
            </a:endParaRPr>
          </a:p>
          <a:p>
            <a:pPr marL="285750" indent="-285750">
              <a:buFont typeface="Arial" pitchFamily="34" charset="0"/>
              <a:buChar char="•"/>
            </a:pPr>
            <a:r>
              <a:rPr lang="en-IN" sz="2000" dirty="0" smtClean="0">
                <a:latin typeface="Times New Roman" pitchFamily="18" charset="0"/>
                <a:cs typeface="Times New Roman" pitchFamily="18" charset="0"/>
              </a:rPr>
              <a:t>No complex or fancy features, </a:t>
            </a:r>
          </a:p>
          <a:p>
            <a:pPr marL="285750" indent="-285750">
              <a:buFont typeface="Arial" pitchFamily="34" charset="0"/>
              <a:buChar char="•"/>
            </a:pPr>
            <a:r>
              <a:rPr lang="en-IN" sz="2000" dirty="0" smtClean="0">
                <a:latin typeface="Times New Roman" pitchFamily="18" charset="0"/>
                <a:cs typeface="Times New Roman" pitchFamily="18" charset="0"/>
              </a:rPr>
              <a:t>simple and easy for everyone to use </a:t>
            </a:r>
            <a:endParaRPr lang="en-IN" sz="2000" dirty="0">
              <a:latin typeface="Times New Roman" pitchFamily="18" charset="0"/>
              <a:cs typeface="Times New Roman" pitchFamily="18" charset="0"/>
            </a:endParaRPr>
          </a:p>
        </p:txBody>
      </p:sp>
      <p:sp>
        <p:nvSpPr>
          <p:cNvPr id="11" name="TextBox 10"/>
          <p:cNvSpPr txBox="1"/>
          <p:nvPr/>
        </p:nvSpPr>
        <p:spPr>
          <a:xfrm>
            <a:off x="291465" y="3313518"/>
            <a:ext cx="2808312" cy="2385268"/>
          </a:xfrm>
          <a:prstGeom prst="rect">
            <a:avLst/>
          </a:prstGeom>
          <a:noFill/>
        </p:spPr>
        <p:txBody>
          <a:bodyPr wrap="square" rtlCol="0">
            <a:spAutoFit/>
          </a:bodyPr>
          <a:lstStyle/>
          <a:p>
            <a:r>
              <a:rPr lang="en-IN" sz="2400" b="1" u="sng" dirty="0" smtClean="0">
                <a:latin typeface="Arial Black" pitchFamily="34" charset="0"/>
                <a:cs typeface="Times New Roman" pitchFamily="18" charset="0"/>
              </a:rPr>
              <a:t>Continuous Evolving</a:t>
            </a:r>
            <a:endParaRPr lang="en-IN" sz="2400" b="1" dirty="0" smtClean="0">
              <a:latin typeface="Arial Black" pitchFamily="34" charset="0"/>
              <a:cs typeface="Times New Roman" pitchFamily="18" charset="0"/>
            </a:endParaRPr>
          </a:p>
          <a:p>
            <a:pPr marL="285750" indent="-285750">
              <a:buFont typeface="Arial" pitchFamily="34" charset="0"/>
              <a:buChar char="•"/>
            </a:pPr>
            <a:r>
              <a:rPr lang="en-IN" sz="2000" dirty="0" smtClean="0">
                <a:latin typeface="Times New Roman" pitchFamily="18" charset="0"/>
                <a:cs typeface="Times New Roman" pitchFamily="18" charset="0"/>
              </a:rPr>
              <a:t> we continuously aim to improve and evolve as per user feedback and usage.</a:t>
            </a:r>
            <a:endParaRPr lang="en-IN" sz="2000" b="1" dirty="0" smtClean="0">
              <a:latin typeface="Times New Roman" pitchFamily="18" charset="0"/>
              <a:cs typeface="Times New Roman" pitchFamily="18" charset="0"/>
            </a:endParaRPr>
          </a:p>
          <a:p>
            <a:pPr marL="342900" indent="-342900">
              <a:buFont typeface="Arial" pitchFamily="34" charset="0"/>
              <a:buChar char="•"/>
            </a:pPr>
            <a:endParaRPr lang="en-IN" dirty="0"/>
          </a:p>
        </p:txBody>
      </p:sp>
      <p:sp>
        <p:nvSpPr>
          <p:cNvPr id="13" name="TextBox 12"/>
          <p:cNvSpPr txBox="1"/>
          <p:nvPr/>
        </p:nvSpPr>
        <p:spPr>
          <a:xfrm>
            <a:off x="314415" y="5437063"/>
            <a:ext cx="3029803" cy="1708160"/>
          </a:xfrm>
          <a:prstGeom prst="rect">
            <a:avLst/>
          </a:prstGeom>
          <a:noFill/>
        </p:spPr>
        <p:txBody>
          <a:bodyPr wrap="square" rtlCol="0">
            <a:spAutoFit/>
          </a:bodyPr>
          <a:lstStyle/>
          <a:p>
            <a:r>
              <a:rPr lang="en-IN" sz="2400" b="1" u="sng" dirty="0" smtClean="0">
                <a:latin typeface="Arial Black" pitchFamily="34" charset="0"/>
              </a:rPr>
              <a:t>Customization</a:t>
            </a:r>
            <a:endParaRPr lang="en-IN" sz="2400" b="1" dirty="0" smtClean="0">
              <a:latin typeface="Arial Black" pitchFamily="34" charset="0"/>
            </a:endParaRPr>
          </a:p>
          <a:p>
            <a:pPr marL="285750" indent="-285750">
              <a:buFont typeface="Arial" pitchFamily="34" charset="0"/>
              <a:buChar char="•"/>
            </a:pPr>
            <a:r>
              <a:rPr lang="en-IN" sz="2000" dirty="0" smtClean="0">
                <a:latin typeface="Times New Roman" pitchFamily="18" charset="0"/>
                <a:cs typeface="Times New Roman" pitchFamily="18" charset="0"/>
              </a:rPr>
              <a:t>We Provide customized add </a:t>
            </a:r>
            <a:r>
              <a:rPr lang="en-IN" sz="2000" dirty="0" err="1" smtClean="0">
                <a:latin typeface="Times New Roman" pitchFamily="18" charset="0"/>
                <a:cs typeface="Times New Roman" pitchFamily="18" charset="0"/>
              </a:rPr>
              <a:t>on's</a:t>
            </a:r>
            <a:r>
              <a:rPr lang="en-IN" sz="2000" dirty="0" smtClean="0">
                <a:latin typeface="Times New Roman" pitchFamily="18" charset="0"/>
                <a:cs typeface="Times New Roman" pitchFamily="18" charset="0"/>
              </a:rPr>
              <a:t> as per your request </a:t>
            </a:r>
            <a:endParaRPr lang="en-IN" sz="2000" b="1" dirty="0" smtClean="0">
              <a:latin typeface="Times New Roman" pitchFamily="18" charset="0"/>
              <a:cs typeface="Times New Roman" pitchFamily="18" charset="0"/>
            </a:endParaRPr>
          </a:p>
          <a:p>
            <a:pPr marL="342900" indent="-342900">
              <a:buFont typeface="Arial" pitchFamily="34" charset="0"/>
              <a:buChar char="•"/>
            </a:pPr>
            <a:endParaRPr lang="en-IN" dirty="0"/>
          </a:p>
        </p:txBody>
      </p:sp>
      <p:sp>
        <p:nvSpPr>
          <p:cNvPr id="14" name="TextBox 13"/>
          <p:cNvSpPr txBox="1"/>
          <p:nvPr/>
        </p:nvSpPr>
        <p:spPr>
          <a:xfrm>
            <a:off x="7143608" y="1183461"/>
            <a:ext cx="4078983" cy="2123658"/>
          </a:xfrm>
          <a:prstGeom prst="rect">
            <a:avLst/>
          </a:prstGeom>
          <a:noFill/>
        </p:spPr>
        <p:txBody>
          <a:bodyPr wrap="square" rtlCol="0">
            <a:spAutoFit/>
          </a:bodyPr>
          <a:lstStyle/>
          <a:p>
            <a:endParaRPr lang="en-IN" sz="2400" b="1" dirty="0" smtClean="0">
              <a:latin typeface="Arial Black" pitchFamily="34" charset="0"/>
            </a:endParaRPr>
          </a:p>
          <a:p>
            <a:r>
              <a:rPr lang="en-IN" sz="2400" b="1" u="sng" dirty="0" smtClean="0">
                <a:latin typeface="Arial Black" pitchFamily="34" charset="0"/>
              </a:rPr>
              <a:t>Solid Backend Infrastructure</a:t>
            </a:r>
            <a:endParaRPr lang="en-IN" sz="2400" b="1" dirty="0" smtClean="0">
              <a:latin typeface="Arial Black" pitchFamily="34" charset="0"/>
            </a:endParaRPr>
          </a:p>
          <a:p>
            <a:pPr marL="285750" indent="-285750">
              <a:buFont typeface="Arial" pitchFamily="34" charset="0"/>
              <a:buChar char="•"/>
            </a:pPr>
            <a:r>
              <a:rPr lang="en-IN" sz="2000" dirty="0" smtClean="0">
                <a:latin typeface="Times New Roman" pitchFamily="18" charset="0"/>
                <a:cs typeface="Times New Roman" pitchFamily="18" charset="0"/>
              </a:rPr>
              <a:t>Our application is built with the latest technologies, with all data security measures</a:t>
            </a:r>
            <a:endParaRPr lang="en-IN" sz="2000" dirty="0">
              <a:latin typeface="Times New Roman" pitchFamily="18" charset="0"/>
              <a:cs typeface="Times New Roman" pitchFamily="18" charset="0"/>
            </a:endParaRPr>
          </a:p>
        </p:txBody>
      </p:sp>
      <p:sp>
        <p:nvSpPr>
          <p:cNvPr id="15" name="TextBox 14"/>
          <p:cNvSpPr txBox="1"/>
          <p:nvPr/>
        </p:nvSpPr>
        <p:spPr>
          <a:xfrm>
            <a:off x="7051654" y="4820442"/>
            <a:ext cx="4789865" cy="1723549"/>
          </a:xfrm>
          <a:prstGeom prst="rect">
            <a:avLst/>
          </a:prstGeom>
          <a:noFill/>
        </p:spPr>
        <p:txBody>
          <a:bodyPr wrap="square" rtlCol="0">
            <a:spAutoFit/>
          </a:bodyPr>
          <a:lstStyle/>
          <a:p>
            <a:r>
              <a:rPr lang="en-IN" sz="2400" b="1" u="sng" dirty="0" smtClean="0">
                <a:latin typeface="Arial Black" pitchFamily="34" charset="0"/>
              </a:rPr>
              <a:t>Excellent Customer Support</a:t>
            </a:r>
            <a:endParaRPr lang="en-IN" sz="2400" b="1" dirty="0" smtClean="0">
              <a:latin typeface="Arial Black" pitchFamily="34" charset="0"/>
            </a:endParaRPr>
          </a:p>
          <a:p>
            <a:pPr marL="285750" indent="-285750">
              <a:buFont typeface="Arial" pitchFamily="34" charset="0"/>
              <a:buChar char="•"/>
            </a:pPr>
            <a:r>
              <a:rPr lang="en-IN" sz="18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Dedicated customer support from user activation to application complain. </a:t>
            </a:r>
            <a:endParaRPr lang="en-IN" sz="2000" b="1"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 </a:t>
            </a:r>
            <a:endParaRPr lang="en-IN" dirty="0"/>
          </a:p>
        </p:txBody>
      </p:sp>
      <p:sp>
        <p:nvSpPr>
          <p:cNvPr id="16" name="TextBox 15"/>
          <p:cNvSpPr txBox="1"/>
          <p:nvPr/>
        </p:nvSpPr>
        <p:spPr>
          <a:xfrm>
            <a:off x="6908305" y="3216776"/>
            <a:ext cx="5076564" cy="2031325"/>
          </a:xfrm>
          <a:prstGeom prst="rect">
            <a:avLst/>
          </a:prstGeom>
          <a:noFill/>
        </p:spPr>
        <p:txBody>
          <a:bodyPr wrap="square" rtlCol="0">
            <a:spAutoFit/>
          </a:bodyPr>
          <a:lstStyle/>
          <a:p>
            <a:r>
              <a:rPr lang="en-IN" sz="2400" b="1" u="sng" dirty="0" smtClean="0">
                <a:latin typeface="Arial Black" pitchFamily="34" charset="0"/>
              </a:rPr>
              <a:t>Data updates in runtime</a:t>
            </a:r>
            <a:endParaRPr lang="en-IN" sz="2400" b="1" dirty="0" smtClean="0">
              <a:latin typeface="Arial Black" pitchFamily="34" charset="0"/>
            </a:endParaRPr>
          </a:p>
          <a:p>
            <a:pPr marL="285750" indent="-285750">
              <a:buFont typeface="Arial" pitchFamily="34" charset="0"/>
              <a:buChar char="•"/>
            </a:pPr>
            <a:r>
              <a:rPr lang="en-IN" sz="2000" dirty="0" smtClean="0">
                <a:latin typeface="Times New Roman" pitchFamily="18" charset="0"/>
                <a:cs typeface="Times New Roman" pitchFamily="18" charset="0"/>
              </a:rPr>
              <a:t>All the information, instructions, notification and data/reports are available and get updated in real time.</a:t>
            </a:r>
            <a:endParaRPr lang="en-IN" sz="2000" b="1" dirty="0" smtClean="0">
              <a:latin typeface="Times New Roman" pitchFamily="18" charset="0"/>
              <a:cs typeface="Times New Roman" pitchFamily="18" charset="0"/>
            </a:endParaRPr>
          </a:p>
          <a:p>
            <a:endParaRPr lang="en-IN" dirty="0" smtClean="0"/>
          </a:p>
          <a:p>
            <a:endParaRPr lang="en-IN" dirty="0"/>
          </a:p>
        </p:txBody>
      </p:sp>
      <p:grpSp>
        <p:nvGrpSpPr>
          <p:cNvPr id="19" name="Group 18">
            <a:extLst>
              <a:ext uri="{FF2B5EF4-FFF2-40B4-BE49-F238E27FC236}">
                <a16:creationId xmlns:lc="http://schemas.openxmlformats.org/drawingml/2006/lockedCanvas" xmlns:a16="http://schemas.microsoft.com/office/drawing/2014/main" xmlns="" id="{50B40FA8-FE0B-454D-95EF-791D34141AF9}"/>
              </a:ext>
            </a:extLst>
          </p:cNvPr>
          <p:cNvGrpSpPr/>
          <p:nvPr/>
        </p:nvGrpSpPr>
        <p:grpSpPr>
          <a:xfrm>
            <a:off x="10058863" y="1475648"/>
            <a:ext cx="723650" cy="723475"/>
            <a:chOff x="2700338" y="8651875"/>
            <a:chExt cx="6545262" cy="6543675"/>
          </a:xfrm>
          <a:solidFill>
            <a:schemeClr val="accent5"/>
          </a:solidFill>
        </p:grpSpPr>
        <p:sp>
          <p:nvSpPr>
            <p:cNvPr id="41" name="Freeform 40">
              <a:extLst>
                <a:ext uri="{FF2B5EF4-FFF2-40B4-BE49-F238E27FC236}">
                  <a16:creationId xmlns:lc="http://schemas.openxmlformats.org/drawingml/2006/lockedCanvas" xmlns:a16="http://schemas.microsoft.com/office/drawing/2014/main" xmlns="" id="{3E2E3071-DDB4-45E2-8C6F-A0BDAE01BAD4}"/>
                </a:ext>
              </a:extLst>
            </p:cNvPr>
            <p:cNvSpPr>
              <a:spLocks noEditPoints="1"/>
            </p:cNvSpPr>
            <p:nvPr/>
          </p:nvSpPr>
          <p:spPr bwMode="auto">
            <a:xfrm>
              <a:off x="2700338" y="10820400"/>
              <a:ext cx="4376737" cy="4375150"/>
            </a:xfrm>
            <a:custGeom>
              <a:avLst/>
              <a:gdLst>
                <a:gd name="T0" fmla="*/ 477 w 1376"/>
                <a:gd name="T1" fmla="*/ 1360 h 1376"/>
                <a:gd name="T2" fmla="*/ 312 w 1376"/>
                <a:gd name="T3" fmla="*/ 1212 h 1376"/>
                <a:gd name="T4" fmla="*/ 237 w 1376"/>
                <a:gd name="T5" fmla="*/ 1044 h 1376"/>
                <a:gd name="T6" fmla="*/ 64 w 1376"/>
                <a:gd name="T7" fmla="*/ 1013 h 1376"/>
                <a:gd name="T8" fmla="*/ 51 w 1376"/>
                <a:gd name="T9" fmla="*/ 793 h 1376"/>
                <a:gd name="T10" fmla="*/ 117 w 1376"/>
                <a:gd name="T11" fmla="*/ 621 h 1376"/>
                <a:gd name="T12" fmla="*/ 16 w 1376"/>
                <a:gd name="T13" fmla="*/ 476 h 1376"/>
                <a:gd name="T14" fmla="*/ 164 w 1376"/>
                <a:gd name="T15" fmla="*/ 312 h 1376"/>
                <a:gd name="T16" fmla="*/ 332 w 1376"/>
                <a:gd name="T17" fmla="*/ 237 h 1376"/>
                <a:gd name="T18" fmla="*/ 363 w 1376"/>
                <a:gd name="T19" fmla="*/ 63 h 1376"/>
                <a:gd name="T20" fmla="*/ 583 w 1376"/>
                <a:gd name="T21" fmla="*/ 51 h 1376"/>
                <a:gd name="T22" fmla="*/ 755 w 1376"/>
                <a:gd name="T23" fmla="*/ 116 h 1376"/>
                <a:gd name="T24" fmla="*/ 900 w 1376"/>
                <a:gd name="T25" fmla="*/ 16 h 1376"/>
                <a:gd name="T26" fmla="*/ 1064 w 1376"/>
                <a:gd name="T27" fmla="*/ 163 h 1376"/>
                <a:gd name="T28" fmla="*/ 1139 w 1376"/>
                <a:gd name="T29" fmla="*/ 331 h 1376"/>
                <a:gd name="T30" fmla="*/ 1313 w 1376"/>
                <a:gd name="T31" fmla="*/ 362 h 1376"/>
                <a:gd name="T32" fmla="*/ 1360 w 1376"/>
                <a:gd name="T33" fmla="*/ 476 h 1376"/>
                <a:gd name="T34" fmla="*/ 1260 w 1376"/>
                <a:gd name="T35" fmla="*/ 621 h 1376"/>
                <a:gd name="T36" fmla="*/ 1325 w 1376"/>
                <a:gd name="T37" fmla="*/ 793 h 1376"/>
                <a:gd name="T38" fmla="*/ 1313 w 1376"/>
                <a:gd name="T39" fmla="*/ 1013 h 1376"/>
                <a:gd name="T40" fmla="*/ 1139 w 1376"/>
                <a:gd name="T41" fmla="*/ 1044 h 1376"/>
                <a:gd name="T42" fmla="*/ 1064 w 1376"/>
                <a:gd name="T43" fmla="*/ 1212 h 1376"/>
                <a:gd name="T44" fmla="*/ 900 w 1376"/>
                <a:gd name="T45" fmla="*/ 1360 h 1376"/>
                <a:gd name="T46" fmla="*/ 755 w 1376"/>
                <a:gd name="T47" fmla="*/ 1259 h 1376"/>
                <a:gd name="T48" fmla="*/ 583 w 1376"/>
                <a:gd name="T49" fmla="*/ 1325 h 1376"/>
                <a:gd name="T50" fmla="*/ 403 w 1376"/>
                <a:gd name="T51" fmla="*/ 1230 h 1376"/>
                <a:gd name="T52" fmla="*/ 544 w 1376"/>
                <a:gd name="T53" fmla="*/ 1210 h 1376"/>
                <a:gd name="T54" fmla="*/ 748 w 1376"/>
                <a:gd name="T55" fmla="*/ 1167 h 1376"/>
                <a:gd name="T56" fmla="*/ 870 w 1376"/>
                <a:gd name="T57" fmla="*/ 1273 h 1376"/>
                <a:gd name="T58" fmla="*/ 956 w 1376"/>
                <a:gd name="T59" fmla="*/ 1159 h 1376"/>
                <a:gd name="T60" fmla="*/ 1070 w 1376"/>
                <a:gd name="T61" fmla="*/ 985 h 1376"/>
                <a:gd name="T62" fmla="*/ 1230 w 1376"/>
                <a:gd name="T63" fmla="*/ 973 h 1376"/>
                <a:gd name="T64" fmla="*/ 1211 w 1376"/>
                <a:gd name="T65" fmla="*/ 832 h 1376"/>
                <a:gd name="T66" fmla="*/ 1168 w 1376"/>
                <a:gd name="T67" fmla="*/ 628 h 1376"/>
                <a:gd name="T68" fmla="*/ 1274 w 1376"/>
                <a:gd name="T69" fmla="*/ 506 h 1376"/>
                <a:gd name="T70" fmla="*/ 1160 w 1376"/>
                <a:gd name="T71" fmla="*/ 420 h 1376"/>
                <a:gd name="T72" fmla="*/ 986 w 1376"/>
                <a:gd name="T73" fmla="*/ 306 h 1376"/>
                <a:gd name="T74" fmla="*/ 974 w 1376"/>
                <a:gd name="T75" fmla="*/ 146 h 1376"/>
                <a:gd name="T76" fmla="*/ 833 w 1376"/>
                <a:gd name="T77" fmla="*/ 165 h 1376"/>
                <a:gd name="T78" fmla="*/ 629 w 1376"/>
                <a:gd name="T79" fmla="*/ 208 h 1376"/>
                <a:gd name="T80" fmla="*/ 507 w 1376"/>
                <a:gd name="T81" fmla="*/ 102 h 1376"/>
                <a:gd name="T82" fmla="*/ 421 w 1376"/>
                <a:gd name="T83" fmla="*/ 216 h 1376"/>
                <a:gd name="T84" fmla="*/ 307 w 1376"/>
                <a:gd name="T85" fmla="*/ 390 h 1376"/>
                <a:gd name="T86" fmla="*/ 146 w 1376"/>
                <a:gd name="T87" fmla="*/ 402 h 1376"/>
                <a:gd name="T88" fmla="*/ 166 w 1376"/>
                <a:gd name="T89" fmla="*/ 543 h 1376"/>
                <a:gd name="T90" fmla="*/ 209 w 1376"/>
                <a:gd name="T91" fmla="*/ 747 h 1376"/>
                <a:gd name="T92" fmla="*/ 103 w 1376"/>
                <a:gd name="T93" fmla="*/ 869 h 1376"/>
                <a:gd name="T94" fmla="*/ 217 w 1376"/>
                <a:gd name="T95" fmla="*/ 955 h 1376"/>
                <a:gd name="T96" fmla="*/ 391 w 1376"/>
                <a:gd name="T97" fmla="*/ 1069 h 1376"/>
                <a:gd name="T98" fmla="*/ 403 w 1376"/>
                <a:gd name="T99" fmla="*/ 1230 h 1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6" h="1376">
                  <a:moveTo>
                    <a:pt x="509" y="1366"/>
                  </a:moveTo>
                  <a:cubicBezTo>
                    <a:pt x="498" y="1366"/>
                    <a:pt x="487" y="1364"/>
                    <a:pt x="477" y="1360"/>
                  </a:cubicBezTo>
                  <a:cubicBezTo>
                    <a:pt x="363" y="1312"/>
                    <a:pt x="363" y="1312"/>
                    <a:pt x="363" y="1312"/>
                  </a:cubicBezTo>
                  <a:cubicBezTo>
                    <a:pt x="324" y="1296"/>
                    <a:pt x="302" y="1253"/>
                    <a:pt x="312" y="1212"/>
                  </a:cubicBezTo>
                  <a:cubicBezTo>
                    <a:pt x="319" y="1188"/>
                    <a:pt x="325" y="1163"/>
                    <a:pt x="332" y="1139"/>
                  </a:cubicBezTo>
                  <a:cubicBezTo>
                    <a:pt x="297" y="1111"/>
                    <a:pt x="265" y="1079"/>
                    <a:pt x="237" y="1044"/>
                  </a:cubicBezTo>
                  <a:cubicBezTo>
                    <a:pt x="213" y="1051"/>
                    <a:pt x="188" y="1057"/>
                    <a:pt x="164" y="1064"/>
                  </a:cubicBezTo>
                  <a:cubicBezTo>
                    <a:pt x="123" y="1074"/>
                    <a:pt x="80" y="1052"/>
                    <a:pt x="64" y="1013"/>
                  </a:cubicBezTo>
                  <a:cubicBezTo>
                    <a:pt x="16" y="899"/>
                    <a:pt x="16" y="899"/>
                    <a:pt x="16" y="899"/>
                  </a:cubicBezTo>
                  <a:cubicBezTo>
                    <a:pt x="0" y="860"/>
                    <a:pt x="15" y="815"/>
                    <a:pt x="51" y="793"/>
                  </a:cubicBezTo>
                  <a:cubicBezTo>
                    <a:pt x="73" y="780"/>
                    <a:pt x="95" y="767"/>
                    <a:pt x="117" y="754"/>
                  </a:cubicBezTo>
                  <a:cubicBezTo>
                    <a:pt x="112" y="710"/>
                    <a:pt x="112" y="665"/>
                    <a:pt x="117" y="621"/>
                  </a:cubicBezTo>
                  <a:cubicBezTo>
                    <a:pt x="95" y="608"/>
                    <a:pt x="73" y="595"/>
                    <a:pt x="51" y="582"/>
                  </a:cubicBezTo>
                  <a:cubicBezTo>
                    <a:pt x="15" y="561"/>
                    <a:pt x="0" y="515"/>
                    <a:pt x="16" y="476"/>
                  </a:cubicBezTo>
                  <a:cubicBezTo>
                    <a:pt x="64" y="362"/>
                    <a:pt x="64" y="362"/>
                    <a:pt x="64" y="362"/>
                  </a:cubicBezTo>
                  <a:cubicBezTo>
                    <a:pt x="80" y="323"/>
                    <a:pt x="123" y="301"/>
                    <a:pt x="164" y="312"/>
                  </a:cubicBezTo>
                  <a:cubicBezTo>
                    <a:pt x="188" y="318"/>
                    <a:pt x="213" y="324"/>
                    <a:pt x="237" y="331"/>
                  </a:cubicBezTo>
                  <a:cubicBezTo>
                    <a:pt x="265" y="296"/>
                    <a:pt x="297" y="264"/>
                    <a:pt x="332" y="237"/>
                  </a:cubicBezTo>
                  <a:cubicBezTo>
                    <a:pt x="325" y="212"/>
                    <a:pt x="319" y="187"/>
                    <a:pt x="312" y="163"/>
                  </a:cubicBezTo>
                  <a:cubicBezTo>
                    <a:pt x="302" y="122"/>
                    <a:pt x="324" y="79"/>
                    <a:pt x="363" y="63"/>
                  </a:cubicBezTo>
                  <a:cubicBezTo>
                    <a:pt x="477" y="16"/>
                    <a:pt x="477" y="16"/>
                    <a:pt x="477" y="16"/>
                  </a:cubicBezTo>
                  <a:cubicBezTo>
                    <a:pt x="516" y="0"/>
                    <a:pt x="561" y="15"/>
                    <a:pt x="583" y="51"/>
                  </a:cubicBezTo>
                  <a:cubicBezTo>
                    <a:pt x="596" y="72"/>
                    <a:pt x="609" y="94"/>
                    <a:pt x="622" y="116"/>
                  </a:cubicBezTo>
                  <a:cubicBezTo>
                    <a:pt x="666" y="111"/>
                    <a:pt x="711" y="111"/>
                    <a:pt x="755" y="116"/>
                  </a:cubicBezTo>
                  <a:cubicBezTo>
                    <a:pt x="768" y="94"/>
                    <a:pt x="781" y="72"/>
                    <a:pt x="794" y="51"/>
                  </a:cubicBezTo>
                  <a:cubicBezTo>
                    <a:pt x="815" y="15"/>
                    <a:pt x="861" y="0"/>
                    <a:pt x="900" y="16"/>
                  </a:cubicBezTo>
                  <a:cubicBezTo>
                    <a:pt x="1014" y="63"/>
                    <a:pt x="1014" y="63"/>
                    <a:pt x="1014" y="63"/>
                  </a:cubicBezTo>
                  <a:cubicBezTo>
                    <a:pt x="1053" y="79"/>
                    <a:pt x="1075" y="122"/>
                    <a:pt x="1064" y="163"/>
                  </a:cubicBezTo>
                  <a:cubicBezTo>
                    <a:pt x="1058" y="187"/>
                    <a:pt x="1052" y="212"/>
                    <a:pt x="1045" y="237"/>
                  </a:cubicBezTo>
                  <a:cubicBezTo>
                    <a:pt x="1080" y="264"/>
                    <a:pt x="1112" y="296"/>
                    <a:pt x="1139" y="331"/>
                  </a:cubicBezTo>
                  <a:cubicBezTo>
                    <a:pt x="1164" y="324"/>
                    <a:pt x="1189" y="318"/>
                    <a:pt x="1213" y="312"/>
                  </a:cubicBezTo>
                  <a:cubicBezTo>
                    <a:pt x="1254" y="301"/>
                    <a:pt x="1297" y="323"/>
                    <a:pt x="1313" y="362"/>
                  </a:cubicBezTo>
                  <a:cubicBezTo>
                    <a:pt x="1360" y="476"/>
                    <a:pt x="1360" y="476"/>
                    <a:pt x="1360" y="476"/>
                  </a:cubicBezTo>
                  <a:cubicBezTo>
                    <a:pt x="1360" y="476"/>
                    <a:pt x="1360" y="476"/>
                    <a:pt x="1360" y="476"/>
                  </a:cubicBezTo>
                  <a:cubicBezTo>
                    <a:pt x="1376" y="515"/>
                    <a:pt x="1361" y="561"/>
                    <a:pt x="1325" y="582"/>
                  </a:cubicBezTo>
                  <a:cubicBezTo>
                    <a:pt x="1304" y="595"/>
                    <a:pt x="1282" y="608"/>
                    <a:pt x="1260" y="621"/>
                  </a:cubicBezTo>
                  <a:cubicBezTo>
                    <a:pt x="1265" y="665"/>
                    <a:pt x="1265" y="710"/>
                    <a:pt x="1260" y="754"/>
                  </a:cubicBezTo>
                  <a:cubicBezTo>
                    <a:pt x="1282" y="767"/>
                    <a:pt x="1304" y="780"/>
                    <a:pt x="1325" y="793"/>
                  </a:cubicBezTo>
                  <a:cubicBezTo>
                    <a:pt x="1361" y="815"/>
                    <a:pt x="1376" y="860"/>
                    <a:pt x="1360" y="899"/>
                  </a:cubicBezTo>
                  <a:cubicBezTo>
                    <a:pt x="1313" y="1013"/>
                    <a:pt x="1313" y="1013"/>
                    <a:pt x="1313" y="1013"/>
                  </a:cubicBezTo>
                  <a:cubicBezTo>
                    <a:pt x="1297" y="1052"/>
                    <a:pt x="1254" y="1074"/>
                    <a:pt x="1213" y="1064"/>
                  </a:cubicBezTo>
                  <a:cubicBezTo>
                    <a:pt x="1189" y="1057"/>
                    <a:pt x="1164" y="1051"/>
                    <a:pt x="1139" y="1044"/>
                  </a:cubicBezTo>
                  <a:cubicBezTo>
                    <a:pt x="1112" y="1079"/>
                    <a:pt x="1080" y="1111"/>
                    <a:pt x="1045" y="1139"/>
                  </a:cubicBezTo>
                  <a:cubicBezTo>
                    <a:pt x="1052" y="1164"/>
                    <a:pt x="1058" y="1188"/>
                    <a:pt x="1064" y="1212"/>
                  </a:cubicBezTo>
                  <a:cubicBezTo>
                    <a:pt x="1075" y="1253"/>
                    <a:pt x="1053" y="1296"/>
                    <a:pt x="1014" y="1312"/>
                  </a:cubicBezTo>
                  <a:cubicBezTo>
                    <a:pt x="900" y="1360"/>
                    <a:pt x="900" y="1360"/>
                    <a:pt x="900" y="1360"/>
                  </a:cubicBezTo>
                  <a:cubicBezTo>
                    <a:pt x="861" y="1376"/>
                    <a:pt x="815" y="1361"/>
                    <a:pt x="794" y="1325"/>
                  </a:cubicBezTo>
                  <a:cubicBezTo>
                    <a:pt x="781" y="1303"/>
                    <a:pt x="768" y="1281"/>
                    <a:pt x="755" y="1259"/>
                  </a:cubicBezTo>
                  <a:cubicBezTo>
                    <a:pt x="711" y="1264"/>
                    <a:pt x="666" y="1264"/>
                    <a:pt x="622" y="1259"/>
                  </a:cubicBezTo>
                  <a:cubicBezTo>
                    <a:pt x="609" y="1281"/>
                    <a:pt x="596" y="1303"/>
                    <a:pt x="583" y="1325"/>
                  </a:cubicBezTo>
                  <a:cubicBezTo>
                    <a:pt x="567" y="1351"/>
                    <a:pt x="539" y="1366"/>
                    <a:pt x="509" y="1366"/>
                  </a:cubicBezTo>
                  <a:close/>
                  <a:moveTo>
                    <a:pt x="403" y="1230"/>
                  </a:moveTo>
                  <a:cubicBezTo>
                    <a:pt x="507" y="1273"/>
                    <a:pt x="507" y="1273"/>
                    <a:pt x="507" y="1273"/>
                  </a:cubicBezTo>
                  <a:cubicBezTo>
                    <a:pt x="519" y="1252"/>
                    <a:pt x="532" y="1231"/>
                    <a:pt x="544" y="1210"/>
                  </a:cubicBezTo>
                  <a:cubicBezTo>
                    <a:pt x="562" y="1180"/>
                    <a:pt x="595" y="1163"/>
                    <a:pt x="629" y="1167"/>
                  </a:cubicBezTo>
                  <a:cubicBezTo>
                    <a:pt x="669" y="1172"/>
                    <a:pt x="708" y="1172"/>
                    <a:pt x="748" y="1167"/>
                  </a:cubicBezTo>
                  <a:cubicBezTo>
                    <a:pt x="782" y="1163"/>
                    <a:pt x="815" y="1180"/>
                    <a:pt x="833" y="1210"/>
                  </a:cubicBezTo>
                  <a:cubicBezTo>
                    <a:pt x="845" y="1231"/>
                    <a:pt x="857" y="1252"/>
                    <a:pt x="870" y="1273"/>
                  </a:cubicBezTo>
                  <a:cubicBezTo>
                    <a:pt x="974" y="1230"/>
                    <a:pt x="974" y="1230"/>
                    <a:pt x="974" y="1230"/>
                  </a:cubicBezTo>
                  <a:cubicBezTo>
                    <a:pt x="968" y="1206"/>
                    <a:pt x="962" y="1183"/>
                    <a:pt x="956" y="1159"/>
                  </a:cubicBezTo>
                  <a:cubicBezTo>
                    <a:pt x="947" y="1125"/>
                    <a:pt x="958" y="1090"/>
                    <a:pt x="986" y="1069"/>
                  </a:cubicBezTo>
                  <a:cubicBezTo>
                    <a:pt x="1017" y="1044"/>
                    <a:pt x="1045" y="1016"/>
                    <a:pt x="1070" y="985"/>
                  </a:cubicBezTo>
                  <a:cubicBezTo>
                    <a:pt x="1091" y="958"/>
                    <a:pt x="1126" y="946"/>
                    <a:pt x="1160" y="955"/>
                  </a:cubicBezTo>
                  <a:cubicBezTo>
                    <a:pt x="1183" y="961"/>
                    <a:pt x="1207" y="967"/>
                    <a:pt x="1230" y="973"/>
                  </a:cubicBezTo>
                  <a:cubicBezTo>
                    <a:pt x="1274" y="869"/>
                    <a:pt x="1274" y="869"/>
                    <a:pt x="1274" y="869"/>
                  </a:cubicBezTo>
                  <a:cubicBezTo>
                    <a:pt x="1253" y="856"/>
                    <a:pt x="1232" y="844"/>
                    <a:pt x="1211" y="832"/>
                  </a:cubicBezTo>
                  <a:cubicBezTo>
                    <a:pt x="1181" y="814"/>
                    <a:pt x="1164" y="781"/>
                    <a:pt x="1168" y="747"/>
                  </a:cubicBezTo>
                  <a:cubicBezTo>
                    <a:pt x="1173" y="707"/>
                    <a:pt x="1173" y="668"/>
                    <a:pt x="1168" y="628"/>
                  </a:cubicBezTo>
                  <a:cubicBezTo>
                    <a:pt x="1164" y="594"/>
                    <a:pt x="1181" y="561"/>
                    <a:pt x="1211" y="543"/>
                  </a:cubicBezTo>
                  <a:cubicBezTo>
                    <a:pt x="1232" y="531"/>
                    <a:pt x="1253" y="519"/>
                    <a:pt x="1274" y="506"/>
                  </a:cubicBezTo>
                  <a:cubicBezTo>
                    <a:pt x="1230" y="402"/>
                    <a:pt x="1230" y="402"/>
                    <a:pt x="1230" y="402"/>
                  </a:cubicBezTo>
                  <a:cubicBezTo>
                    <a:pt x="1207" y="408"/>
                    <a:pt x="1183" y="414"/>
                    <a:pt x="1160" y="420"/>
                  </a:cubicBezTo>
                  <a:cubicBezTo>
                    <a:pt x="1126" y="429"/>
                    <a:pt x="1091" y="418"/>
                    <a:pt x="1070" y="390"/>
                  </a:cubicBezTo>
                  <a:cubicBezTo>
                    <a:pt x="1045" y="359"/>
                    <a:pt x="1017" y="331"/>
                    <a:pt x="986" y="306"/>
                  </a:cubicBezTo>
                  <a:cubicBezTo>
                    <a:pt x="958" y="285"/>
                    <a:pt x="947" y="250"/>
                    <a:pt x="956" y="216"/>
                  </a:cubicBezTo>
                  <a:cubicBezTo>
                    <a:pt x="962" y="193"/>
                    <a:pt x="968" y="169"/>
                    <a:pt x="974" y="146"/>
                  </a:cubicBezTo>
                  <a:cubicBezTo>
                    <a:pt x="870" y="102"/>
                    <a:pt x="870" y="102"/>
                    <a:pt x="870" y="102"/>
                  </a:cubicBezTo>
                  <a:cubicBezTo>
                    <a:pt x="857" y="123"/>
                    <a:pt x="845" y="144"/>
                    <a:pt x="833" y="165"/>
                  </a:cubicBezTo>
                  <a:cubicBezTo>
                    <a:pt x="815" y="195"/>
                    <a:pt x="782" y="212"/>
                    <a:pt x="748" y="208"/>
                  </a:cubicBezTo>
                  <a:cubicBezTo>
                    <a:pt x="708" y="203"/>
                    <a:pt x="668" y="203"/>
                    <a:pt x="629" y="208"/>
                  </a:cubicBezTo>
                  <a:cubicBezTo>
                    <a:pt x="595" y="212"/>
                    <a:pt x="561" y="195"/>
                    <a:pt x="544" y="165"/>
                  </a:cubicBezTo>
                  <a:cubicBezTo>
                    <a:pt x="532" y="144"/>
                    <a:pt x="519" y="123"/>
                    <a:pt x="507" y="102"/>
                  </a:cubicBezTo>
                  <a:cubicBezTo>
                    <a:pt x="403" y="146"/>
                    <a:pt x="403" y="146"/>
                    <a:pt x="403" y="146"/>
                  </a:cubicBezTo>
                  <a:cubicBezTo>
                    <a:pt x="409" y="169"/>
                    <a:pt x="415" y="193"/>
                    <a:pt x="421" y="216"/>
                  </a:cubicBezTo>
                  <a:cubicBezTo>
                    <a:pt x="430" y="250"/>
                    <a:pt x="418" y="285"/>
                    <a:pt x="391" y="306"/>
                  </a:cubicBezTo>
                  <a:cubicBezTo>
                    <a:pt x="360" y="331"/>
                    <a:pt x="332" y="359"/>
                    <a:pt x="307" y="390"/>
                  </a:cubicBezTo>
                  <a:cubicBezTo>
                    <a:pt x="286" y="418"/>
                    <a:pt x="251" y="429"/>
                    <a:pt x="217" y="420"/>
                  </a:cubicBezTo>
                  <a:cubicBezTo>
                    <a:pt x="193" y="414"/>
                    <a:pt x="170" y="408"/>
                    <a:pt x="146" y="402"/>
                  </a:cubicBezTo>
                  <a:cubicBezTo>
                    <a:pt x="103" y="506"/>
                    <a:pt x="103" y="506"/>
                    <a:pt x="103" y="506"/>
                  </a:cubicBezTo>
                  <a:cubicBezTo>
                    <a:pt x="124" y="519"/>
                    <a:pt x="145" y="531"/>
                    <a:pt x="166" y="543"/>
                  </a:cubicBezTo>
                  <a:cubicBezTo>
                    <a:pt x="196" y="561"/>
                    <a:pt x="213" y="594"/>
                    <a:pt x="209" y="628"/>
                  </a:cubicBezTo>
                  <a:cubicBezTo>
                    <a:pt x="204" y="668"/>
                    <a:pt x="204" y="708"/>
                    <a:pt x="209" y="747"/>
                  </a:cubicBezTo>
                  <a:cubicBezTo>
                    <a:pt x="213" y="781"/>
                    <a:pt x="196" y="815"/>
                    <a:pt x="166" y="832"/>
                  </a:cubicBezTo>
                  <a:cubicBezTo>
                    <a:pt x="145" y="844"/>
                    <a:pt x="124" y="856"/>
                    <a:pt x="103" y="869"/>
                  </a:cubicBezTo>
                  <a:cubicBezTo>
                    <a:pt x="146" y="973"/>
                    <a:pt x="146" y="973"/>
                    <a:pt x="146" y="973"/>
                  </a:cubicBezTo>
                  <a:cubicBezTo>
                    <a:pt x="170" y="968"/>
                    <a:pt x="193" y="961"/>
                    <a:pt x="217" y="955"/>
                  </a:cubicBezTo>
                  <a:cubicBezTo>
                    <a:pt x="251" y="946"/>
                    <a:pt x="286" y="958"/>
                    <a:pt x="307" y="985"/>
                  </a:cubicBezTo>
                  <a:cubicBezTo>
                    <a:pt x="332" y="1016"/>
                    <a:pt x="360" y="1044"/>
                    <a:pt x="391" y="1069"/>
                  </a:cubicBezTo>
                  <a:cubicBezTo>
                    <a:pt x="418" y="1090"/>
                    <a:pt x="430" y="1125"/>
                    <a:pt x="421" y="1159"/>
                  </a:cubicBezTo>
                  <a:cubicBezTo>
                    <a:pt x="415" y="1183"/>
                    <a:pt x="409" y="1206"/>
                    <a:pt x="403" y="1230"/>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lc="http://schemas.openxmlformats.org/drawingml/2006/lockedCanvas" xmlns:a16="http://schemas.microsoft.com/office/drawing/2014/main" xmlns="" id="{B0F145E2-5D70-4488-98EC-52EF004F9816}"/>
                </a:ext>
              </a:extLst>
            </p:cNvPr>
            <p:cNvSpPr>
              <a:spLocks noEditPoints="1"/>
            </p:cNvSpPr>
            <p:nvPr/>
          </p:nvSpPr>
          <p:spPr bwMode="auto">
            <a:xfrm>
              <a:off x="3762375" y="11879263"/>
              <a:ext cx="2255837" cy="2120900"/>
            </a:xfrm>
            <a:custGeom>
              <a:avLst/>
              <a:gdLst>
                <a:gd name="T0" fmla="*/ 354 w 709"/>
                <a:gd name="T1" fmla="*/ 667 h 667"/>
                <a:gd name="T2" fmla="*/ 235 w 709"/>
                <a:gd name="T3" fmla="*/ 643 h 667"/>
                <a:gd name="T4" fmla="*/ 66 w 709"/>
                <a:gd name="T5" fmla="*/ 474 h 667"/>
                <a:gd name="T6" fmla="*/ 235 w 709"/>
                <a:gd name="T7" fmla="*/ 66 h 667"/>
                <a:gd name="T8" fmla="*/ 643 w 709"/>
                <a:gd name="T9" fmla="*/ 235 h 667"/>
                <a:gd name="T10" fmla="*/ 643 w 709"/>
                <a:gd name="T11" fmla="*/ 235 h 667"/>
                <a:gd name="T12" fmla="*/ 474 w 709"/>
                <a:gd name="T13" fmla="*/ 643 h 667"/>
                <a:gd name="T14" fmla="*/ 354 w 709"/>
                <a:gd name="T15" fmla="*/ 667 h 667"/>
                <a:gd name="T16" fmla="*/ 354 w 709"/>
                <a:gd name="T17" fmla="*/ 134 h 667"/>
                <a:gd name="T18" fmla="*/ 270 w 709"/>
                <a:gd name="T19" fmla="*/ 151 h 667"/>
                <a:gd name="T20" fmla="*/ 150 w 709"/>
                <a:gd name="T21" fmla="*/ 439 h 667"/>
                <a:gd name="T22" fmla="*/ 270 w 709"/>
                <a:gd name="T23" fmla="*/ 559 h 667"/>
                <a:gd name="T24" fmla="*/ 439 w 709"/>
                <a:gd name="T25" fmla="*/ 559 h 667"/>
                <a:gd name="T26" fmla="*/ 558 w 709"/>
                <a:gd name="T27" fmla="*/ 270 h 667"/>
                <a:gd name="T28" fmla="*/ 354 w 709"/>
                <a:gd name="T29" fmla="*/ 134 h 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9" h="667">
                  <a:moveTo>
                    <a:pt x="354" y="667"/>
                  </a:moveTo>
                  <a:cubicBezTo>
                    <a:pt x="314" y="667"/>
                    <a:pt x="273" y="659"/>
                    <a:pt x="235" y="643"/>
                  </a:cubicBezTo>
                  <a:cubicBezTo>
                    <a:pt x="158" y="611"/>
                    <a:pt x="98" y="551"/>
                    <a:pt x="66" y="474"/>
                  </a:cubicBezTo>
                  <a:cubicBezTo>
                    <a:pt x="0" y="315"/>
                    <a:pt x="76" y="132"/>
                    <a:pt x="235" y="66"/>
                  </a:cubicBezTo>
                  <a:cubicBezTo>
                    <a:pt x="394" y="0"/>
                    <a:pt x="577" y="76"/>
                    <a:pt x="643" y="235"/>
                  </a:cubicBezTo>
                  <a:cubicBezTo>
                    <a:pt x="643" y="235"/>
                    <a:pt x="643" y="235"/>
                    <a:pt x="643" y="235"/>
                  </a:cubicBezTo>
                  <a:cubicBezTo>
                    <a:pt x="709" y="394"/>
                    <a:pt x="633" y="577"/>
                    <a:pt x="474" y="643"/>
                  </a:cubicBezTo>
                  <a:cubicBezTo>
                    <a:pt x="435" y="659"/>
                    <a:pt x="395" y="667"/>
                    <a:pt x="354" y="667"/>
                  </a:cubicBezTo>
                  <a:close/>
                  <a:moveTo>
                    <a:pt x="354" y="134"/>
                  </a:moveTo>
                  <a:cubicBezTo>
                    <a:pt x="326" y="134"/>
                    <a:pt x="297" y="139"/>
                    <a:pt x="270" y="151"/>
                  </a:cubicBezTo>
                  <a:cubicBezTo>
                    <a:pt x="157" y="197"/>
                    <a:pt x="104" y="327"/>
                    <a:pt x="150" y="439"/>
                  </a:cubicBezTo>
                  <a:cubicBezTo>
                    <a:pt x="173" y="494"/>
                    <a:pt x="215" y="536"/>
                    <a:pt x="270" y="559"/>
                  </a:cubicBezTo>
                  <a:cubicBezTo>
                    <a:pt x="324" y="581"/>
                    <a:pt x="384" y="581"/>
                    <a:pt x="439" y="559"/>
                  </a:cubicBezTo>
                  <a:cubicBezTo>
                    <a:pt x="551" y="512"/>
                    <a:pt x="605" y="383"/>
                    <a:pt x="558" y="270"/>
                  </a:cubicBezTo>
                  <a:cubicBezTo>
                    <a:pt x="523" y="185"/>
                    <a:pt x="441" y="134"/>
                    <a:pt x="354" y="13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3" name="Freeform 42">
              <a:extLst>
                <a:ext uri="{FF2B5EF4-FFF2-40B4-BE49-F238E27FC236}">
                  <a16:creationId xmlns:lc="http://schemas.openxmlformats.org/drawingml/2006/lockedCanvas" xmlns:a16="http://schemas.microsoft.com/office/drawing/2014/main" xmlns="" id="{E124CB3B-C488-4458-AFB7-F82C3ABB64C7}"/>
                </a:ext>
              </a:extLst>
            </p:cNvPr>
            <p:cNvSpPr>
              <a:spLocks noEditPoints="1"/>
            </p:cNvSpPr>
            <p:nvPr/>
          </p:nvSpPr>
          <p:spPr bwMode="auto">
            <a:xfrm>
              <a:off x="5934075" y="8651875"/>
              <a:ext cx="3311525" cy="3309938"/>
            </a:xfrm>
            <a:custGeom>
              <a:avLst/>
              <a:gdLst>
                <a:gd name="T0" fmla="*/ 476 w 1041"/>
                <a:gd name="T1" fmla="*/ 1041 h 1041"/>
                <a:gd name="T2" fmla="*/ 397 w 1041"/>
                <a:gd name="T3" fmla="*/ 930 h 1041"/>
                <a:gd name="T4" fmla="*/ 279 w 1041"/>
                <a:gd name="T5" fmla="*/ 927 h 1041"/>
                <a:gd name="T6" fmla="*/ 121 w 1041"/>
                <a:gd name="T7" fmla="*/ 857 h 1041"/>
                <a:gd name="T8" fmla="*/ 143 w 1041"/>
                <a:gd name="T9" fmla="*/ 723 h 1041"/>
                <a:gd name="T10" fmla="*/ 62 w 1041"/>
                <a:gd name="T11" fmla="*/ 637 h 1041"/>
                <a:gd name="T12" fmla="*/ 0 w 1041"/>
                <a:gd name="T13" fmla="*/ 476 h 1041"/>
                <a:gd name="T14" fmla="*/ 111 w 1041"/>
                <a:gd name="T15" fmla="*/ 397 h 1041"/>
                <a:gd name="T16" fmla="*/ 114 w 1041"/>
                <a:gd name="T17" fmla="*/ 279 h 1041"/>
                <a:gd name="T18" fmla="*/ 184 w 1041"/>
                <a:gd name="T19" fmla="*/ 121 h 1041"/>
                <a:gd name="T20" fmla="*/ 318 w 1041"/>
                <a:gd name="T21" fmla="*/ 143 h 1041"/>
                <a:gd name="T22" fmla="*/ 404 w 1041"/>
                <a:gd name="T23" fmla="*/ 62 h 1041"/>
                <a:gd name="T24" fmla="*/ 565 w 1041"/>
                <a:gd name="T25" fmla="*/ 0 h 1041"/>
                <a:gd name="T26" fmla="*/ 644 w 1041"/>
                <a:gd name="T27" fmla="*/ 110 h 1041"/>
                <a:gd name="T28" fmla="*/ 762 w 1041"/>
                <a:gd name="T29" fmla="*/ 114 h 1041"/>
                <a:gd name="T30" fmla="*/ 920 w 1041"/>
                <a:gd name="T31" fmla="*/ 184 h 1041"/>
                <a:gd name="T32" fmla="*/ 898 w 1041"/>
                <a:gd name="T33" fmla="*/ 318 h 1041"/>
                <a:gd name="T34" fmla="*/ 979 w 1041"/>
                <a:gd name="T35" fmla="*/ 404 h 1041"/>
                <a:gd name="T36" fmla="*/ 1041 w 1041"/>
                <a:gd name="T37" fmla="*/ 565 h 1041"/>
                <a:gd name="T38" fmla="*/ 931 w 1041"/>
                <a:gd name="T39" fmla="*/ 644 h 1041"/>
                <a:gd name="T40" fmla="*/ 927 w 1041"/>
                <a:gd name="T41" fmla="*/ 762 h 1041"/>
                <a:gd name="T42" fmla="*/ 857 w 1041"/>
                <a:gd name="T43" fmla="*/ 920 h 1041"/>
                <a:gd name="T44" fmla="*/ 723 w 1041"/>
                <a:gd name="T45" fmla="*/ 898 h 1041"/>
                <a:gd name="T46" fmla="*/ 637 w 1041"/>
                <a:gd name="T47" fmla="*/ 979 h 1041"/>
                <a:gd name="T48" fmla="*/ 488 w 1041"/>
                <a:gd name="T49" fmla="*/ 954 h 1041"/>
                <a:gd name="T50" fmla="*/ 559 w 1041"/>
                <a:gd name="T51" fmla="*/ 910 h 1041"/>
                <a:gd name="T52" fmla="*/ 689 w 1041"/>
                <a:gd name="T53" fmla="*/ 817 h 1041"/>
                <a:gd name="T54" fmla="*/ 804 w 1041"/>
                <a:gd name="T55" fmla="*/ 849 h 1041"/>
                <a:gd name="T56" fmla="*/ 823 w 1041"/>
                <a:gd name="T57" fmla="*/ 769 h 1041"/>
                <a:gd name="T58" fmla="*/ 850 w 1041"/>
                <a:gd name="T59" fmla="*/ 611 h 1041"/>
                <a:gd name="T60" fmla="*/ 954 w 1041"/>
                <a:gd name="T61" fmla="*/ 553 h 1041"/>
                <a:gd name="T62" fmla="*/ 910 w 1041"/>
                <a:gd name="T63" fmla="*/ 482 h 1041"/>
                <a:gd name="T64" fmla="*/ 817 w 1041"/>
                <a:gd name="T65" fmla="*/ 352 h 1041"/>
                <a:gd name="T66" fmla="*/ 850 w 1041"/>
                <a:gd name="T67" fmla="*/ 237 h 1041"/>
                <a:gd name="T68" fmla="*/ 769 w 1041"/>
                <a:gd name="T69" fmla="*/ 218 h 1041"/>
                <a:gd name="T70" fmla="*/ 612 w 1041"/>
                <a:gd name="T71" fmla="*/ 191 h 1041"/>
                <a:gd name="T72" fmla="*/ 553 w 1041"/>
                <a:gd name="T73" fmla="*/ 87 h 1041"/>
                <a:gd name="T74" fmla="*/ 482 w 1041"/>
                <a:gd name="T75" fmla="*/ 131 h 1041"/>
                <a:gd name="T76" fmla="*/ 353 w 1041"/>
                <a:gd name="T77" fmla="*/ 224 h 1041"/>
                <a:gd name="T78" fmla="*/ 237 w 1041"/>
                <a:gd name="T79" fmla="*/ 191 h 1041"/>
                <a:gd name="T80" fmla="*/ 218 w 1041"/>
                <a:gd name="T81" fmla="*/ 272 h 1041"/>
                <a:gd name="T82" fmla="*/ 192 w 1041"/>
                <a:gd name="T83" fmla="*/ 429 h 1041"/>
                <a:gd name="T84" fmla="*/ 87 w 1041"/>
                <a:gd name="T85" fmla="*/ 488 h 1041"/>
                <a:gd name="T86" fmla="*/ 131 w 1041"/>
                <a:gd name="T87" fmla="*/ 559 h 1041"/>
                <a:gd name="T88" fmla="*/ 224 w 1041"/>
                <a:gd name="T89" fmla="*/ 688 h 1041"/>
                <a:gd name="T90" fmla="*/ 192 w 1041"/>
                <a:gd name="T91" fmla="*/ 804 h 1041"/>
                <a:gd name="T92" fmla="*/ 272 w 1041"/>
                <a:gd name="T93" fmla="*/ 823 h 1041"/>
                <a:gd name="T94" fmla="*/ 430 w 1041"/>
                <a:gd name="T95" fmla="*/ 849 h 1041"/>
                <a:gd name="T96" fmla="*/ 488 w 1041"/>
                <a:gd name="T97" fmla="*/ 954 h 1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41" h="1041">
                  <a:moveTo>
                    <a:pt x="565" y="1041"/>
                  </a:moveTo>
                  <a:cubicBezTo>
                    <a:pt x="476" y="1041"/>
                    <a:pt x="476" y="1041"/>
                    <a:pt x="476" y="1041"/>
                  </a:cubicBezTo>
                  <a:cubicBezTo>
                    <a:pt x="440" y="1041"/>
                    <a:pt x="409" y="1014"/>
                    <a:pt x="404" y="979"/>
                  </a:cubicBezTo>
                  <a:cubicBezTo>
                    <a:pt x="402" y="963"/>
                    <a:pt x="399" y="947"/>
                    <a:pt x="397" y="930"/>
                  </a:cubicBezTo>
                  <a:cubicBezTo>
                    <a:pt x="370" y="922"/>
                    <a:pt x="343" y="911"/>
                    <a:pt x="318" y="898"/>
                  </a:cubicBezTo>
                  <a:cubicBezTo>
                    <a:pt x="305" y="907"/>
                    <a:pt x="292" y="917"/>
                    <a:pt x="279" y="927"/>
                  </a:cubicBezTo>
                  <a:cubicBezTo>
                    <a:pt x="250" y="948"/>
                    <a:pt x="210" y="945"/>
                    <a:pt x="184" y="920"/>
                  </a:cubicBezTo>
                  <a:cubicBezTo>
                    <a:pt x="121" y="857"/>
                    <a:pt x="121" y="857"/>
                    <a:pt x="121" y="857"/>
                  </a:cubicBezTo>
                  <a:cubicBezTo>
                    <a:pt x="96" y="831"/>
                    <a:pt x="93" y="791"/>
                    <a:pt x="114" y="762"/>
                  </a:cubicBezTo>
                  <a:cubicBezTo>
                    <a:pt x="124" y="749"/>
                    <a:pt x="133" y="736"/>
                    <a:pt x="143" y="723"/>
                  </a:cubicBezTo>
                  <a:cubicBezTo>
                    <a:pt x="130" y="698"/>
                    <a:pt x="119" y="671"/>
                    <a:pt x="111" y="644"/>
                  </a:cubicBezTo>
                  <a:cubicBezTo>
                    <a:pt x="94" y="642"/>
                    <a:pt x="78" y="639"/>
                    <a:pt x="62" y="637"/>
                  </a:cubicBezTo>
                  <a:cubicBezTo>
                    <a:pt x="27" y="632"/>
                    <a:pt x="0" y="601"/>
                    <a:pt x="0" y="565"/>
                  </a:cubicBezTo>
                  <a:cubicBezTo>
                    <a:pt x="0" y="476"/>
                    <a:pt x="0" y="476"/>
                    <a:pt x="0" y="476"/>
                  </a:cubicBezTo>
                  <a:cubicBezTo>
                    <a:pt x="0" y="440"/>
                    <a:pt x="27" y="409"/>
                    <a:pt x="62" y="404"/>
                  </a:cubicBezTo>
                  <a:cubicBezTo>
                    <a:pt x="78" y="401"/>
                    <a:pt x="94" y="399"/>
                    <a:pt x="111" y="397"/>
                  </a:cubicBezTo>
                  <a:cubicBezTo>
                    <a:pt x="119" y="369"/>
                    <a:pt x="130" y="343"/>
                    <a:pt x="143" y="318"/>
                  </a:cubicBezTo>
                  <a:cubicBezTo>
                    <a:pt x="133" y="305"/>
                    <a:pt x="124" y="291"/>
                    <a:pt x="114" y="279"/>
                  </a:cubicBezTo>
                  <a:cubicBezTo>
                    <a:pt x="93" y="250"/>
                    <a:pt x="96" y="209"/>
                    <a:pt x="121" y="184"/>
                  </a:cubicBezTo>
                  <a:cubicBezTo>
                    <a:pt x="184" y="121"/>
                    <a:pt x="184" y="121"/>
                    <a:pt x="184" y="121"/>
                  </a:cubicBezTo>
                  <a:cubicBezTo>
                    <a:pt x="210" y="96"/>
                    <a:pt x="250" y="92"/>
                    <a:pt x="279" y="114"/>
                  </a:cubicBezTo>
                  <a:cubicBezTo>
                    <a:pt x="292" y="123"/>
                    <a:pt x="305" y="133"/>
                    <a:pt x="318" y="143"/>
                  </a:cubicBezTo>
                  <a:cubicBezTo>
                    <a:pt x="343" y="129"/>
                    <a:pt x="370" y="118"/>
                    <a:pt x="397" y="110"/>
                  </a:cubicBezTo>
                  <a:cubicBezTo>
                    <a:pt x="399" y="94"/>
                    <a:pt x="402" y="78"/>
                    <a:pt x="404" y="62"/>
                  </a:cubicBezTo>
                  <a:cubicBezTo>
                    <a:pt x="409" y="27"/>
                    <a:pt x="440" y="0"/>
                    <a:pt x="476" y="0"/>
                  </a:cubicBezTo>
                  <a:cubicBezTo>
                    <a:pt x="565" y="0"/>
                    <a:pt x="565" y="0"/>
                    <a:pt x="565" y="0"/>
                  </a:cubicBezTo>
                  <a:cubicBezTo>
                    <a:pt x="601" y="0"/>
                    <a:pt x="632" y="27"/>
                    <a:pt x="637" y="62"/>
                  </a:cubicBezTo>
                  <a:cubicBezTo>
                    <a:pt x="640" y="78"/>
                    <a:pt x="642" y="94"/>
                    <a:pt x="644" y="110"/>
                  </a:cubicBezTo>
                  <a:cubicBezTo>
                    <a:pt x="672" y="118"/>
                    <a:pt x="698" y="129"/>
                    <a:pt x="723" y="143"/>
                  </a:cubicBezTo>
                  <a:cubicBezTo>
                    <a:pt x="736" y="133"/>
                    <a:pt x="750" y="123"/>
                    <a:pt x="762" y="114"/>
                  </a:cubicBezTo>
                  <a:cubicBezTo>
                    <a:pt x="791" y="92"/>
                    <a:pt x="832" y="96"/>
                    <a:pt x="857" y="121"/>
                  </a:cubicBezTo>
                  <a:cubicBezTo>
                    <a:pt x="920" y="184"/>
                    <a:pt x="920" y="184"/>
                    <a:pt x="920" y="184"/>
                  </a:cubicBezTo>
                  <a:cubicBezTo>
                    <a:pt x="945" y="209"/>
                    <a:pt x="949" y="250"/>
                    <a:pt x="927" y="278"/>
                  </a:cubicBezTo>
                  <a:cubicBezTo>
                    <a:pt x="918" y="291"/>
                    <a:pt x="908" y="305"/>
                    <a:pt x="898" y="318"/>
                  </a:cubicBezTo>
                  <a:cubicBezTo>
                    <a:pt x="912" y="343"/>
                    <a:pt x="923" y="369"/>
                    <a:pt x="931" y="397"/>
                  </a:cubicBezTo>
                  <a:cubicBezTo>
                    <a:pt x="947" y="399"/>
                    <a:pt x="963" y="401"/>
                    <a:pt x="979" y="404"/>
                  </a:cubicBezTo>
                  <a:cubicBezTo>
                    <a:pt x="1014" y="409"/>
                    <a:pt x="1041" y="440"/>
                    <a:pt x="1041" y="476"/>
                  </a:cubicBezTo>
                  <a:cubicBezTo>
                    <a:pt x="1041" y="565"/>
                    <a:pt x="1041" y="565"/>
                    <a:pt x="1041" y="565"/>
                  </a:cubicBezTo>
                  <a:cubicBezTo>
                    <a:pt x="1041" y="601"/>
                    <a:pt x="1014" y="632"/>
                    <a:pt x="979" y="637"/>
                  </a:cubicBezTo>
                  <a:cubicBezTo>
                    <a:pt x="963" y="639"/>
                    <a:pt x="947" y="642"/>
                    <a:pt x="931" y="644"/>
                  </a:cubicBezTo>
                  <a:cubicBezTo>
                    <a:pt x="923" y="671"/>
                    <a:pt x="911" y="698"/>
                    <a:pt x="898" y="723"/>
                  </a:cubicBezTo>
                  <a:cubicBezTo>
                    <a:pt x="908" y="736"/>
                    <a:pt x="918" y="749"/>
                    <a:pt x="927" y="762"/>
                  </a:cubicBezTo>
                  <a:cubicBezTo>
                    <a:pt x="949" y="791"/>
                    <a:pt x="945" y="831"/>
                    <a:pt x="920" y="857"/>
                  </a:cubicBezTo>
                  <a:cubicBezTo>
                    <a:pt x="857" y="920"/>
                    <a:pt x="857" y="920"/>
                    <a:pt x="857" y="920"/>
                  </a:cubicBezTo>
                  <a:cubicBezTo>
                    <a:pt x="832" y="945"/>
                    <a:pt x="791" y="948"/>
                    <a:pt x="762" y="927"/>
                  </a:cubicBezTo>
                  <a:cubicBezTo>
                    <a:pt x="750" y="917"/>
                    <a:pt x="736" y="907"/>
                    <a:pt x="723" y="898"/>
                  </a:cubicBezTo>
                  <a:cubicBezTo>
                    <a:pt x="698" y="911"/>
                    <a:pt x="672" y="922"/>
                    <a:pt x="644" y="930"/>
                  </a:cubicBezTo>
                  <a:cubicBezTo>
                    <a:pt x="642" y="947"/>
                    <a:pt x="640" y="963"/>
                    <a:pt x="637" y="979"/>
                  </a:cubicBezTo>
                  <a:cubicBezTo>
                    <a:pt x="632" y="1014"/>
                    <a:pt x="601" y="1041"/>
                    <a:pt x="565" y="1041"/>
                  </a:cubicBezTo>
                  <a:close/>
                  <a:moveTo>
                    <a:pt x="488" y="954"/>
                  </a:moveTo>
                  <a:cubicBezTo>
                    <a:pt x="553" y="954"/>
                    <a:pt x="553" y="954"/>
                    <a:pt x="553" y="954"/>
                  </a:cubicBezTo>
                  <a:cubicBezTo>
                    <a:pt x="555" y="939"/>
                    <a:pt x="557" y="924"/>
                    <a:pt x="559" y="910"/>
                  </a:cubicBezTo>
                  <a:cubicBezTo>
                    <a:pt x="563" y="881"/>
                    <a:pt x="583" y="857"/>
                    <a:pt x="612" y="849"/>
                  </a:cubicBezTo>
                  <a:cubicBezTo>
                    <a:pt x="639" y="842"/>
                    <a:pt x="665" y="831"/>
                    <a:pt x="689" y="817"/>
                  </a:cubicBezTo>
                  <a:cubicBezTo>
                    <a:pt x="714" y="803"/>
                    <a:pt x="746" y="805"/>
                    <a:pt x="769" y="823"/>
                  </a:cubicBezTo>
                  <a:cubicBezTo>
                    <a:pt x="781" y="832"/>
                    <a:pt x="793" y="841"/>
                    <a:pt x="804" y="849"/>
                  </a:cubicBezTo>
                  <a:cubicBezTo>
                    <a:pt x="850" y="804"/>
                    <a:pt x="850" y="804"/>
                    <a:pt x="850" y="804"/>
                  </a:cubicBezTo>
                  <a:cubicBezTo>
                    <a:pt x="841" y="792"/>
                    <a:pt x="832" y="780"/>
                    <a:pt x="823" y="769"/>
                  </a:cubicBezTo>
                  <a:cubicBezTo>
                    <a:pt x="805" y="745"/>
                    <a:pt x="803" y="714"/>
                    <a:pt x="817" y="688"/>
                  </a:cubicBezTo>
                  <a:cubicBezTo>
                    <a:pt x="831" y="664"/>
                    <a:pt x="842" y="638"/>
                    <a:pt x="850" y="611"/>
                  </a:cubicBezTo>
                  <a:cubicBezTo>
                    <a:pt x="857" y="583"/>
                    <a:pt x="881" y="562"/>
                    <a:pt x="910" y="559"/>
                  </a:cubicBezTo>
                  <a:cubicBezTo>
                    <a:pt x="925" y="557"/>
                    <a:pt x="940" y="555"/>
                    <a:pt x="954" y="553"/>
                  </a:cubicBezTo>
                  <a:cubicBezTo>
                    <a:pt x="954" y="488"/>
                    <a:pt x="954" y="488"/>
                    <a:pt x="954" y="488"/>
                  </a:cubicBezTo>
                  <a:cubicBezTo>
                    <a:pt x="940" y="486"/>
                    <a:pt x="925" y="484"/>
                    <a:pt x="910" y="482"/>
                  </a:cubicBezTo>
                  <a:cubicBezTo>
                    <a:pt x="881" y="478"/>
                    <a:pt x="857" y="458"/>
                    <a:pt x="850" y="429"/>
                  </a:cubicBezTo>
                  <a:cubicBezTo>
                    <a:pt x="842" y="402"/>
                    <a:pt x="831" y="376"/>
                    <a:pt x="817" y="352"/>
                  </a:cubicBezTo>
                  <a:cubicBezTo>
                    <a:pt x="803" y="327"/>
                    <a:pt x="805" y="295"/>
                    <a:pt x="823" y="272"/>
                  </a:cubicBezTo>
                  <a:cubicBezTo>
                    <a:pt x="832" y="260"/>
                    <a:pt x="841" y="248"/>
                    <a:pt x="850" y="237"/>
                  </a:cubicBezTo>
                  <a:cubicBezTo>
                    <a:pt x="804" y="191"/>
                    <a:pt x="804" y="191"/>
                    <a:pt x="804" y="191"/>
                  </a:cubicBezTo>
                  <a:cubicBezTo>
                    <a:pt x="793" y="200"/>
                    <a:pt x="781" y="209"/>
                    <a:pt x="769" y="218"/>
                  </a:cubicBezTo>
                  <a:cubicBezTo>
                    <a:pt x="746" y="236"/>
                    <a:pt x="714" y="238"/>
                    <a:pt x="689" y="224"/>
                  </a:cubicBezTo>
                  <a:cubicBezTo>
                    <a:pt x="665" y="210"/>
                    <a:pt x="639" y="199"/>
                    <a:pt x="612" y="191"/>
                  </a:cubicBezTo>
                  <a:cubicBezTo>
                    <a:pt x="583" y="184"/>
                    <a:pt x="563" y="160"/>
                    <a:pt x="559" y="131"/>
                  </a:cubicBezTo>
                  <a:cubicBezTo>
                    <a:pt x="557" y="116"/>
                    <a:pt x="555" y="101"/>
                    <a:pt x="553" y="87"/>
                  </a:cubicBezTo>
                  <a:cubicBezTo>
                    <a:pt x="488" y="87"/>
                    <a:pt x="488" y="87"/>
                    <a:pt x="488" y="87"/>
                  </a:cubicBezTo>
                  <a:cubicBezTo>
                    <a:pt x="486" y="101"/>
                    <a:pt x="484" y="116"/>
                    <a:pt x="482" y="131"/>
                  </a:cubicBezTo>
                  <a:cubicBezTo>
                    <a:pt x="479" y="160"/>
                    <a:pt x="458" y="184"/>
                    <a:pt x="430" y="191"/>
                  </a:cubicBezTo>
                  <a:cubicBezTo>
                    <a:pt x="403" y="199"/>
                    <a:pt x="377" y="210"/>
                    <a:pt x="353" y="224"/>
                  </a:cubicBezTo>
                  <a:cubicBezTo>
                    <a:pt x="327" y="238"/>
                    <a:pt x="296" y="236"/>
                    <a:pt x="272" y="218"/>
                  </a:cubicBezTo>
                  <a:cubicBezTo>
                    <a:pt x="261" y="209"/>
                    <a:pt x="249" y="200"/>
                    <a:pt x="237" y="191"/>
                  </a:cubicBezTo>
                  <a:cubicBezTo>
                    <a:pt x="192" y="237"/>
                    <a:pt x="192" y="237"/>
                    <a:pt x="192" y="237"/>
                  </a:cubicBezTo>
                  <a:cubicBezTo>
                    <a:pt x="200" y="248"/>
                    <a:pt x="209" y="260"/>
                    <a:pt x="218" y="272"/>
                  </a:cubicBezTo>
                  <a:cubicBezTo>
                    <a:pt x="236" y="295"/>
                    <a:pt x="238" y="327"/>
                    <a:pt x="224" y="352"/>
                  </a:cubicBezTo>
                  <a:cubicBezTo>
                    <a:pt x="210" y="376"/>
                    <a:pt x="199" y="402"/>
                    <a:pt x="192" y="429"/>
                  </a:cubicBezTo>
                  <a:cubicBezTo>
                    <a:pt x="184" y="458"/>
                    <a:pt x="160" y="478"/>
                    <a:pt x="131" y="482"/>
                  </a:cubicBezTo>
                  <a:cubicBezTo>
                    <a:pt x="117" y="484"/>
                    <a:pt x="102" y="486"/>
                    <a:pt x="87" y="488"/>
                  </a:cubicBezTo>
                  <a:cubicBezTo>
                    <a:pt x="87" y="553"/>
                    <a:pt x="87" y="553"/>
                    <a:pt x="87" y="553"/>
                  </a:cubicBezTo>
                  <a:cubicBezTo>
                    <a:pt x="102" y="555"/>
                    <a:pt x="117" y="557"/>
                    <a:pt x="131" y="559"/>
                  </a:cubicBezTo>
                  <a:cubicBezTo>
                    <a:pt x="160" y="562"/>
                    <a:pt x="184" y="583"/>
                    <a:pt x="192" y="611"/>
                  </a:cubicBezTo>
                  <a:cubicBezTo>
                    <a:pt x="199" y="638"/>
                    <a:pt x="210" y="664"/>
                    <a:pt x="224" y="688"/>
                  </a:cubicBezTo>
                  <a:cubicBezTo>
                    <a:pt x="238" y="714"/>
                    <a:pt x="236" y="745"/>
                    <a:pt x="218" y="769"/>
                  </a:cubicBezTo>
                  <a:cubicBezTo>
                    <a:pt x="209" y="780"/>
                    <a:pt x="200" y="792"/>
                    <a:pt x="192" y="804"/>
                  </a:cubicBezTo>
                  <a:cubicBezTo>
                    <a:pt x="237" y="849"/>
                    <a:pt x="237" y="849"/>
                    <a:pt x="237" y="849"/>
                  </a:cubicBezTo>
                  <a:cubicBezTo>
                    <a:pt x="249" y="841"/>
                    <a:pt x="261" y="832"/>
                    <a:pt x="272" y="823"/>
                  </a:cubicBezTo>
                  <a:cubicBezTo>
                    <a:pt x="296" y="805"/>
                    <a:pt x="327" y="803"/>
                    <a:pt x="353" y="817"/>
                  </a:cubicBezTo>
                  <a:cubicBezTo>
                    <a:pt x="377" y="831"/>
                    <a:pt x="403" y="842"/>
                    <a:pt x="430" y="849"/>
                  </a:cubicBezTo>
                  <a:cubicBezTo>
                    <a:pt x="458" y="857"/>
                    <a:pt x="479" y="881"/>
                    <a:pt x="482" y="910"/>
                  </a:cubicBezTo>
                  <a:cubicBezTo>
                    <a:pt x="484" y="924"/>
                    <a:pt x="486" y="939"/>
                    <a:pt x="488" y="954"/>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lc="http://schemas.openxmlformats.org/drawingml/2006/lockedCanvas" xmlns:a16="http://schemas.microsoft.com/office/drawing/2014/main" xmlns="" id="{AB7BC5ED-E9AF-4F3F-BE7F-61D7E159E561}"/>
                </a:ext>
              </a:extLst>
            </p:cNvPr>
            <p:cNvSpPr>
              <a:spLocks noEditPoints="1"/>
            </p:cNvSpPr>
            <p:nvPr/>
          </p:nvSpPr>
          <p:spPr bwMode="auto">
            <a:xfrm>
              <a:off x="7000875" y="9717088"/>
              <a:ext cx="1179512" cy="1179513"/>
            </a:xfrm>
            <a:custGeom>
              <a:avLst/>
              <a:gdLst>
                <a:gd name="T0" fmla="*/ 186 w 371"/>
                <a:gd name="T1" fmla="*/ 371 h 371"/>
                <a:gd name="T2" fmla="*/ 0 w 371"/>
                <a:gd name="T3" fmla="*/ 185 h 371"/>
                <a:gd name="T4" fmla="*/ 186 w 371"/>
                <a:gd name="T5" fmla="*/ 0 h 371"/>
                <a:gd name="T6" fmla="*/ 371 w 371"/>
                <a:gd name="T7" fmla="*/ 185 h 371"/>
                <a:gd name="T8" fmla="*/ 186 w 371"/>
                <a:gd name="T9" fmla="*/ 371 h 371"/>
                <a:gd name="T10" fmla="*/ 186 w 371"/>
                <a:gd name="T11" fmla="*/ 82 h 371"/>
                <a:gd name="T12" fmla="*/ 83 w 371"/>
                <a:gd name="T13" fmla="*/ 185 h 371"/>
                <a:gd name="T14" fmla="*/ 186 w 371"/>
                <a:gd name="T15" fmla="*/ 288 h 371"/>
                <a:gd name="T16" fmla="*/ 289 w 371"/>
                <a:gd name="T17" fmla="*/ 185 h 371"/>
                <a:gd name="T18" fmla="*/ 186 w 371"/>
                <a:gd name="T19" fmla="*/ 82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1" h="371">
                  <a:moveTo>
                    <a:pt x="186" y="371"/>
                  </a:moveTo>
                  <a:cubicBezTo>
                    <a:pt x="83" y="371"/>
                    <a:pt x="0" y="288"/>
                    <a:pt x="0" y="185"/>
                  </a:cubicBezTo>
                  <a:cubicBezTo>
                    <a:pt x="0" y="83"/>
                    <a:pt x="83" y="0"/>
                    <a:pt x="186" y="0"/>
                  </a:cubicBezTo>
                  <a:cubicBezTo>
                    <a:pt x="288" y="0"/>
                    <a:pt x="371" y="83"/>
                    <a:pt x="371" y="185"/>
                  </a:cubicBezTo>
                  <a:cubicBezTo>
                    <a:pt x="371" y="288"/>
                    <a:pt x="288" y="371"/>
                    <a:pt x="186" y="371"/>
                  </a:cubicBezTo>
                  <a:close/>
                  <a:moveTo>
                    <a:pt x="186" y="82"/>
                  </a:moveTo>
                  <a:cubicBezTo>
                    <a:pt x="129" y="82"/>
                    <a:pt x="83" y="128"/>
                    <a:pt x="83" y="185"/>
                  </a:cubicBezTo>
                  <a:cubicBezTo>
                    <a:pt x="83" y="242"/>
                    <a:pt x="129" y="288"/>
                    <a:pt x="186" y="288"/>
                  </a:cubicBezTo>
                  <a:cubicBezTo>
                    <a:pt x="243" y="288"/>
                    <a:pt x="289" y="242"/>
                    <a:pt x="289" y="185"/>
                  </a:cubicBezTo>
                  <a:cubicBezTo>
                    <a:pt x="289" y="128"/>
                    <a:pt x="243" y="82"/>
                    <a:pt x="186" y="82"/>
                  </a:cubicBezTo>
                  <a:close/>
                </a:path>
              </a:pathLst>
            </a:custGeom>
            <a:grp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lc="http://schemas.openxmlformats.org/drawingml/2006/lockedCanvas" xmlns:a16="http://schemas.microsoft.com/office/drawing/2014/main" xmlns="" id="{F4BD3718-802B-418E-8187-0E5FA06F528C}"/>
              </a:ext>
            </a:extLst>
          </p:cNvPr>
          <p:cNvGrpSpPr/>
          <p:nvPr/>
        </p:nvGrpSpPr>
        <p:grpSpPr>
          <a:xfrm rot="2247443">
            <a:off x="2515013" y="3243339"/>
            <a:ext cx="381708" cy="827099"/>
            <a:chOff x="9490633" y="1499448"/>
            <a:chExt cx="1270458" cy="3028167"/>
          </a:xfrm>
          <a:solidFill>
            <a:schemeClr val="accent4"/>
          </a:solidFill>
        </p:grpSpPr>
        <p:sp>
          <p:nvSpPr>
            <p:cNvPr id="36" name="Freeform 35">
              <a:extLst>
                <a:ext uri="{FF2B5EF4-FFF2-40B4-BE49-F238E27FC236}">
                  <a16:creationId xmlns:lc="http://schemas.openxmlformats.org/drawingml/2006/lockedCanvas" xmlns:a16="http://schemas.microsoft.com/office/drawing/2014/main" xmlns="" id="{73DE03EB-18AC-4694-8E77-078209D6FE55}"/>
                </a:ext>
              </a:extLst>
            </p:cNvPr>
            <p:cNvSpPr>
              <a:spLocks noEditPoints="1"/>
            </p:cNvSpPr>
            <p:nvPr/>
          </p:nvSpPr>
          <p:spPr bwMode="auto">
            <a:xfrm>
              <a:off x="9730649" y="1907294"/>
              <a:ext cx="822910" cy="1768535"/>
            </a:xfrm>
            <a:custGeom>
              <a:avLst/>
              <a:gdLst>
                <a:gd name="T0" fmla="*/ 39 w 233"/>
                <a:gd name="T1" fmla="*/ 495 h 500"/>
                <a:gd name="T2" fmla="*/ 32 w 233"/>
                <a:gd name="T3" fmla="*/ 475 h 500"/>
                <a:gd name="T4" fmla="*/ 10 w 233"/>
                <a:gd name="T5" fmla="*/ 385 h 500"/>
                <a:gd name="T6" fmla="*/ 1 w 233"/>
                <a:gd name="T7" fmla="*/ 262 h 500"/>
                <a:gd name="T8" fmla="*/ 14 w 233"/>
                <a:gd name="T9" fmla="*/ 133 h 500"/>
                <a:gd name="T10" fmla="*/ 43 w 233"/>
                <a:gd name="T11" fmla="*/ 30 h 500"/>
                <a:gd name="T12" fmla="*/ 53 w 233"/>
                <a:gd name="T13" fmla="*/ 4 h 500"/>
                <a:gd name="T14" fmla="*/ 59 w 233"/>
                <a:gd name="T15" fmla="*/ 0 h 500"/>
                <a:gd name="T16" fmla="*/ 157 w 233"/>
                <a:gd name="T17" fmla="*/ 3 h 500"/>
                <a:gd name="T18" fmla="*/ 183 w 233"/>
                <a:gd name="T19" fmla="*/ 3 h 500"/>
                <a:gd name="T20" fmla="*/ 190 w 233"/>
                <a:gd name="T21" fmla="*/ 8 h 500"/>
                <a:gd name="T22" fmla="*/ 226 w 233"/>
                <a:gd name="T23" fmla="*/ 170 h 500"/>
                <a:gd name="T24" fmla="*/ 215 w 233"/>
                <a:gd name="T25" fmla="*/ 378 h 500"/>
                <a:gd name="T26" fmla="*/ 179 w 233"/>
                <a:gd name="T27" fmla="*/ 497 h 500"/>
                <a:gd name="T28" fmla="*/ 174 w 233"/>
                <a:gd name="T29" fmla="*/ 500 h 500"/>
                <a:gd name="T30" fmla="*/ 90 w 233"/>
                <a:gd name="T31" fmla="*/ 497 h 500"/>
                <a:gd name="T32" fmla="*/ 44 w 233"/>
                <a:gd name="T33" fmla="*/ 496 h 500"/>
                <a:gd name="T34" fmla="*/ 39 w 233"/>
                <a:gd name="T35" fmla="*/ 495 h 500"/>
                <a:gd name="T36" fmla="*/ 148 w 233"/>
                <a:gd name="T37" fmla="*/ 145 h 500"/>
                <a:gd name="T38" fmla="*/ 154 w 233"/>
                <a:gd name="T39" fmla="*/ 80 h 500"/>
                <a:gd name="T40" fmla="*/ 90 w 233"/>
                <a:gd name="T41" fmla="*/ 74 h 500"/>
                <a:gd name="T42" fmla="*/ 83 w 233"/>
                <a:gd name="T43" fmla="*/ 139 h 500"/>
                <a:gd name="T44" fmla="*/ 148 w 233"/>
                <a:gd name="T45" fmla="*/ 145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3" h="500">
                  <a:moveTo>
                    <a:pt x="39" y="495"/>
                  </a:moveTo>
                  <a:cubicBezTo>
                    <a:pt x="36" y="488"/>
                    <a:pt x="34" y="481"/>
                    <a:pt x="32" y="475"/>
                  </a:cubicBezTo>
                  <a:cubicBezTo>
                    <a:pt x="22" y="445"/>
                    <a:pt x="15" y="415"/>
                    <a:pt x="10" y="385"/>
                  </a:cubicBezTo>
                  <a:cubicBezTo>
                    <a:pt x="3" y="344"/>
                    <a:pt x="0" y="303"/>
                    <a:pt x="1" y="262"/>
                  </a:cubicBezTo>
                  <a:cubicBezTo>
                    <a:pt x="1" y="219"/>
                    <a:pt x="5" y="176"/>
                    <a:pt x="14" y="133"/>
                  </a:cubicBezTo>
                  <a:cubicBezTo>
                    <a:pt x="20" y="98"/>
                    <a:pt x="30" y="63"/>
                    <a:pt x="43" y="30"/>
                  </a:cubicBezTo>
                  <a:cubicBezTo>
                    <a:pt x="46" y="21"/>
                    <a:pt x="49" y="13"/>
                    <a:pt x="53" y="4"/>
                  </a:cubicBezTo>
                  <a:cubicBezTo>
                    <a:pt x="54" y="1"/>
                    <a:pt x="55" y="0"/>
                    <a:pt x="59" y="0"/>
                  </a:cubicBezTo>
                  <a:cubicBezTo>
                    <a:pt x="91" y="1"/>
                    <a:pt x="124" y="2"/>
                    <a:pt x="157" y="3"/>
                  </a:cubicBezTo>
                  <a:cubicBezTo>
                    <a:pt x="165" y="3"/>
                    <a:pt x="174" y="3"/>
                    <a:pt x="183" y="3"/>
                  </a:cubicBezTo>
                  <a:cubicBezTo>
                    <a:pt x="186" y="3"/>
                    <a:pt x="188" y="4"/>
                    <a:pt x="190" y="8"/>
                  </a:cubicBezTo>
                  <a:cubicBezTo>
                    <a:pt x="210" y="60"/>
                    <a:pt x="221" y="115"/>
                    <a:pt x="226" y="170"/>
                  </a:cubicBezTo>
                  <a:cubicBezTo>
                    <a:pt x="233" y="240"/>
                    <a:pt x="229" y="309"/>
                    <a:pt x="215" y="378"/>
                  </a:cubicBezTo>
                  <a:cubicBezTo>
                    <a:pt x="207" y="419"/>
                    <a:pt x="195" y="459"/>
                    <a:pt x="179" y="497"/>
                  </a:cubicBezTo>
                  <a:cubicBezTo>
                    <a:pt x="178" y="498"/>
                    <a:pt x="176" y="500"/>
                    <a:pt x="174" y="500"/>
                  </a:cubicBezTo>
                  <a:cubicBezTo>
                    <a:pt x="146" y="499"/>
                    <a:pt x="118" y="498"/>
                    <a:pt x="90" y="497"/>
                  </a:cubicBezTo>
                  <a:cubicBezTo>
                    <a:pt x="75" y="497"/>
                    <a:pt x="59" y="497"/>
                    <a:pt x="44" y="496"/>
                  </a:cubicBezTo>
                  <a:cubicBezTo>
                    <a:pt x="42" y="496"/>
                    <a:pt x="40" y="496"/>
                    <a:pt x="39" y="495"/>
                  </a:cubicBezTo>
                  <a:close/>
                  <a:moveTo>
                    <a:pt x="148" y="145"/>
                  </a:moveTo>
                  <a:cubicBezTo>
                    <a:pt x="168" y="129"/>
                    <a:pt x="171" y="100"/>
                    <a:pt x="154" y="80"/>
                  </a:cubicBezTo>
                  <a:cubicBezTo>
                    <a:pt x="139" y="61"/>
                    <a:pt x="109" y="58"/>
                    <a:pt x="90" y="74"/>
                  </a:cubicBezTo>
                  <a:cubicBezTo>
                    <a:pt x="70" y="90"/>
                    <a:pt x="67" y="119"/>
                    <a:pt x="83" y="139"/>
                  </a:cubicBezTo>
                  <a:cubicBezTo>
                    <a:pt x="99" y="159"/>
                    <a:pt x="128" y="161"/>
                    <a:pt x="148" y="1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7" name="Freeform 36">
              <a:extLst>
                <a:ext uri="{FF2B5EF4-FFF2-40B4-BE49-F238E27FC236}">
                  <a16:creationId xmlns:lc="http://schemas.openxmlformats.org/drawingml/2006/lockedCanvas" xmlns:a16="http://schemas.microsoft.com/office/drawing/2014/main" xmlns="" id="{932CD443-9EAC-4C50-B8C1-F3131E066B64}"/>
                </a:ext>
              </a:extLst>
            </p:cNvPr>
            <p:cNvSpPr>
              <a:spLocks/>
            </p:cNvSpPr>
            <p:nvPr/>
          </p:nvSpPr>
          <p:spPr bwMode="auto">
            <a:xfrm>
              <a:off x="10439867" y="3109176"/>
              <a:ext cx="321224" cy="927579"/>
            </a:xfrm>
            <a:custGeom>
              <a:avLst/>
              <a:gdLst>
                <a:gd name="T0" fmla="*/ 38 w 91"/>
                <a:gd name="T1" fmla="*/ 0 h 262"/>
                <a:gd name="T2" fmla="*/ 53 w 91"/>
                <a:gd name="T3" fmla="*/ 12 h 262"/>
                <a:gd name="T4" fmla="*/ 83 w 91"/>
                <a:gd name="T5" fmla="*/ 36 h 262"/>
                <a:gd name="T6" fmla="*/ 89 w 91"/>
                <a:gd name="T7" fmla="*/ 42 h 262"/>
                <a:gd name="T8" fmla="*/ 90 w 91"/>
                <a:gd name="T9" fmla="*/ 47 h 262"/>
                <a:gd name="T10" fmla="*/ 71 w 91"/>
                <a:gd name="T11" fmla="*/ 164 h 262"/>
                <a:gd name="T12" fmla="*/ 57 w 91"/>
                <a:gd name="T13" fmla="*/ 256 h 262"/>
                <a:gd name="T14" fmla="*/ 55 w 91"/>
                <a:gd name="T15" fmla="*/ 262 h 262"/>
                <a:gd name="T16" fmla="*/ 49 w 91"/>
                <a:gd name="T17" fmla="*/ 248 h 262"/>
                <a:gd name="T18" fmla="*/ 23 w 91"/>
                <a:gd name="T19" fmla="*/ 194 h 262"/>
                <a:gd name="T20" fmla="*/ 5 w 91"/>
                <a:gd name="T21" fmla="*/ 157 h 262"/>
                <a:gd name="T22" fmla="*/ 4 w 91"/>
                <a:gd name="T23" fmla="*/ 134 h 262"/>
                <a:gd name="T24" fmla="*/ 37 w 91"/>
                <a:gd name="T25" fmla="*/ 4 h 262"/>
                <a:gd name="T26" fmla="*/ 38 w 91"/>
                <a:gd name="T27"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262">
                  <a:moveTo>
                    <a:pt x="38" y="0"/>
                  </a:moveTo>
                  <a:cubicBezTo>
                    <a:pt x="43" y="4"/>
                    <a:pt x="48" y="8"/>
                    <a:pt x="53" y="12"/>
                  </a:cubicBezTo>
                  <a:cubicBezTo>
                    <a:pt x="63" y="20"/>
                    <a:pt x="73" y="28"/>
                    <a:pt x="83" y="36"/>
                  </a:cubicBezTo>
                  <a:cubicBezTo>
                    <a:pt x="85" y="38"/>
                    <a:pt x="88" y="40"/>
                    <a:pt x="89" y="42"/>
                  </a:cubicBezTo>
                  <a:cubicBezTo>
                    <a:pt x="90" y="43"/>
                    <a:pt x="91" y="46"/>
                    <a:pt x="90" y="47"/>
                  </a:cubicBezTo>
                  <a:cubicBezTo>
                    <a:pt x="84" y="86"/>
                    <a:pt x="78" y="125"/>
                    <a:pt x="71" y="164"/>
                  </a:cubicBezTo>
                  <a:cubicBezTo>
                    <a:pt x="66" y="195"/>
                    <a:pt x="61" y="225"/>
                    <a:pt x="57" y="256"/>
                  </a:cubicBezTo>
                  <a:cubicBezTo>
                    <a:pt x="56" y="258"/>
                    <a:pt x="56" y="259"/>
                    <a:pt x="55" y="262"/>
                  </a:cubicBezTo>
                  <a:cubicBezTo>
                    <a:pt x="53" y="257"/>
                    <a:pt x="51" y="252"/>
                    <a:pt x="49" y="248"/>
                  </a:cubicBezTo>
                  <a:cubicBezTo>
                    <a:pt x="40" y="230"/>
                    <a:pt x="32" y="212"/>
                    <a:pt x="23" y="194"/>
                  </a:cubicBezTo>
                  <a:cubicBezTo>
                    <a:pt x="17" y="182"/>
                    <a:pt x="12" y="169"/>
                    <a:pt x="5" y="157"/>
                  </a:cubicBezTo>
                  <a:cubicBezTo>
                    <a:pt x="0" y="149"/>
                    <a:pt x="1" y="142"/>
                    <a:pt x="4" y="134"/>
                  </a:cubicBezTo>
                  <a:cubicBezTo>
                    <a:pt x="20" y="92"/>
                    <a:pt x="30" y="48"/>
                    <a:pt x="37" y="4"/>
                  </a:cubicBezTo>
                  <a:cubicBezTo>
                    <a:pt x="37" y="3"/>
                    <a:pt x="37" y="2"/>
                    <a:pt x="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lc="http://schemas.openxmlformats.org/drawingml/2006/lockedCanvas" xmlns:a16="http://schemas.microsoft.com/office/drawing/2014/main" xmlns="" id="{A75A30C4-3E0D-4C69-B6AD-0C215D3F1DB9}"/>
                </a:ext>
              </a:extLst>
            </p:cNvPr>
            <p:cNvSpPr>
              <a:spLocks/>
            </p:cNvSpPr>
            <p:nvPr/>
          </p:nvSpPr>
          <p:spPr bwMode="auto">
            <a:xfrm>
              <a:off x="9490633" y="3087521"/>
              <a:ext cx="295959" cy="913142"/>
            </a:xfrm>
            <a:custGeom>
              <a:avLst/>
              <a:gdLst>
                <a:gd name="T0" fmla="*/ 55 w 84"/>
                <a:gd name="T1" fmla="*/ 0 h 258"/>
                <a:gd name="T2" fmla="*/ 59 w 84"/>
                <a:gd name="T3" fmla="*/ 34 h 258"/>
                <a:gd name="T4" fmla="*/ 76 w 84"/>
                <a:gd name="T5" fmla="*/ 117 h 258"/>
                <a:gd name="T6" fmla="*/ 84 w 84"/>
                <a:gd name="T7" fmla="*/ 145 h 258"/>
                <a:gd name="T8" fmla="*/ 83 w 84"/>
                <a:gd name="T9" fmla="*/ 149 h 258"/>
                <a:gd name="T10" fmla="*/ 55 w 84"/>
                <a:gd name="T11" fmla="*/ 201 h 258"/>
                <a:gd name="T12" fmla="*/ 28 w 84"/>
                <a:gd name="T13" fmla="*/ 251 h 258"/>
                <a:gd name="T14" fmla="*/ 23 w 84"/>
                <a:gd name="T15" fmla="*/ 258 h 258"/>
                <a:gd name="T16" fmla="*/ 20 w 84"/>
                <a:gd name="T17" fmla="*/ 234 h 258"/>
                <a:gd name="T18" fmla="*/ 7 w 84"/>
                <a:gd name="T19" fmla="*/ 109 h 258"/>
                <a:gd name="T20" fmla="*/ 0 w 84"/>
                <a:gd name="T21" fmla="*/ 44 h 258"/>
                <a:gd name="T22" fmla="*/ 2 w 84"/>
                <a:gd name="T23" fmla="*/ 38 h 258"/>
                <a:gd name="T24" fmla="*/ 53 w 84"/>
                <a:gd name="T25" fmla="*/ 1 h 258"/>
                <a:gd name="T26" fmla="*/ 55 w 84"/>
                <a:gd name="T27"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58">
                  <a:moveTo>
                    <a:pt x="55" y="0"/>
                  </a:moveTo>
                  <a:cubicBezTo>
                    <a:pt x="56" y="12"/>
                    <a:pt x="57" y="23"/>
                    <a:pt x="59" y="34"/>
                  </a:cubicBezTo>
                  <a:cubicBezTo>
                    <a:pt x="63" y="62"/>
                    <a:pt x="68" y="90"/>
                    <a:pt x="76" y="117"/>
                  </a:cubicBezTo>
                  <a:cubicBezTo>
                    <a:pt x="79" y="127"/>
                    <a:pt x="81" y="136"/>
                    <a:pt x="84" y="145"/>
                  </a:cubicBezTo>
                  <a:cubicBezTo>
                    <a:pt x="84" y="146"/>
                    <a:pt x="84" y="148"/>
                    <a:pt x="83" y="149"/>
                  </a:cubicBezTo>
                  <a:cubicBezTo>
                    <a:pt x="74" y="167"/>
                    <a:pt x="65" y="184"/>
                    <a:pt x="55" y="201"/>
                  </a:cubicBezTo>
                  <a:cubicBezTo>
                    <a:pt x="46" y="218"/>
                    <a:pt x="37" y="234"/>
                    <a:pt x="28" y="251"/>
                  </a:cubicBezTo>
                  <a:cubicBezTo>
                    <a:pt x="27" y="253"/>
                    <a:pt x="25" y="256"/>
                    <a:pt x="23" y="258"/>
                  </a:cubicBezTo>
                  <a:cubicBezTo>
                    <a:pt x="22" y="250"/>
                    <a:pt x="21" y="242"/>
                    <a:pt x="20" y="234"/>
                  </a:cubicBezTo>
                  <a:cubicBezTo>
                    <a:pt x="16" y="193"/>
                    <a:pt x="11" y="151"/>
                    <a:pt x="7" y="109"/>
                  </a:cubicBezTo>
                  <a:cubicBezTo>
                    <a:pt x="5" y="88"/>
                    <a:pt x="2" y="66"/>
                    <a:pt x="0" y="44"/>
                  </a:cubicBezTo>
                  <a:cubicBezTo>
                    <a:pt x="0" y="42"/>
                    <a:pt x="1" y="39"/>
                    <a:pt x="2" y="38"/>
                  </a:cubicBezTo>
                  <a:cubicBezTo>
                    <a:pt x="19" y="26"/>
                    <a:pt x="36" y="13"/>
                    <a:pt x="53" y="1"/>
                  </a:cubicBezTo>
                  <a:cubicBezTo>
                    <a:pt x="54" y="0"/>
                    <a:pt x="54" y="0"/>
                    <a:pt x="5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9" name="Freeform 38">
              <a:extLst>
                <a:ext uri="{FF2B5EF4-FFF2-40B4-BE49-F238E27FC236}">
                  <a16:creationId xmlns:lc="http://schemas.openxmlformats.org/drawingml/2006/lockedCanvas" xmlns:a16="http://schemas.microsoft.com/office/drawing/2014/main" xmlns="" id="{EB82F416-92D2-4455-B0B2-8A9D1FEA886E}"/>
                </a:ext>
              </a:extLst>
            </p:cNvPr>
            <p:cNvSpPr>
              <a:spLocks/>
            </p:cNvSpPr>
            <p:nvPr/>
          </p:nvSpPr>
          <p:spPr bwMode="auto">
            <a:xfrm>
              <a:off x="9840731" y="3771475"/>
              <a:ext cx="517929" cy="756140"/>
            </a:xfrm>
            <a:custGeom>
              <a:avLst/>
              <a:gdLst>
                <a:gd name="T0" fmla="*/ 55 w 147"/>
                <a:gd name="T1" fmla="*/ 36 h 214"/>
                <a:gd name="T2" fmla="*/ 50 w 147"/>
                <a:gd name="T3" fmla="*/ 59 h 214"/>
                <a:gd name="T4" fmla="*/ 59 w 147"/>
                <a:gd name="T5" fmla="*/ 99 h 214"/>
                <a:gd name="T6" fmla="*/ 74 w 147"/>
                <a:gd name="T7" fmla="*/ 125 h 214"/>
                <a:gd name="T8" fmla="*/ 87 w 147"/>
                <a:gd name="T9" fmla="*/ 80 h 214"/>
                <a:gd name="T10" fmla="*/ 117 w 147"/>
                <a:gd name="T11" fmla="*/ 43 h 214"/>
                <a:gd name="T12" fmla="*/ 119 w 147"/>
                <a:gd name="T13" fmla="*/ 85 h 214"/>
                <a:gd name="T14" fmla="*/ 127 w 147"/>
                <a:gd name="T15" fmla="*/ 75 h 214"/>
                <a:gd name="T16" fmla="*/ 134 w 147"/>
                <a:gd name="T17" fmla="*/ 22 h 214"/>
                <a:gd name="T18" fmla="*/ 133 w 147"/>
                <a:gd name="T19" fmla="*/ 10 h 214"/>
                <a:gd name="T20" fmla="*/ 139 w 147"/>
                <a:gd name="T21" fmla="*/ 25 h 214"/>
                <a:gd name="T22" fmla="*/ 135 w 147"/>
                <a:gd name="T23" fmla="*/ 96 h 214"/>
                <a:gd name="T24" fmla="*/ 118 w 147"/>
                <a:gd name="T25" fmla="*/ 140 h 214"/>
                <a:gd name="T26" fmla="*/ 114 w 147"/>
                <a:gd name="T27" fmla="*/ 154 h 214"/>
                <a:gd name="T28" fmla="*/ 99 w 147"/>
                <a:gd name="T29" fmla="*/ 125 h 214"/>
                <a:gd name="T30" fmla="*/ 102 w 147"/>
                <a:gd name="T31" fmla="*/ 93 h 214"/>
                <a:gd name="T32" fmla="*/ 94 w 147"/>
                <a:gd name="T33" fmla="*/ 114 h 214"/>
                <a:gd name="T34" fmla="*/ 94 w 147"/>
                <a:gd name="T35" fmla="*/ 155 h 214"/>
                <a:gd name="T36" fmla="*/ 85 w 147"/>
                <a:gd name="T37" fmla="*/ 191 h 214"/>
                <a:gd name="T38" fmla="*/ 61 w 147"/>
                <a:gd name="T39" fmla="*/ 214 h 214"/>
                <a:gd name="T40" fmla="*/ 50 w 147"/>
                <a:gd name="T41" fmla="*/ 173 h 214"/>
                <a:gd name="T42" fmla="*/ 33 w 147"/>
                <a:gd name="T43" fmla="*/ 107 h 214"/>
                <a:gd name="T44" fmla="*/ 38 w 147"/>
                <a:gd name="T45" fmla="*/ 86 h 214"/>
                <a:gd name="T46" fmla="*/ 29 w 147"/>
                <a:gd name="T47" fmla="*/ 103 h 214"/>
                <a:gd name="T48" fmla="*/ 25 w 147"/>
                <a:gd name="T49" fmla="*/ 125 h 214"/>
                <a:gd name="T50" fmla="*/ 13 w 147"/>
                <a:gd name="T51" fmla="*/ 141 h 214"/>
                <a:gd name="T52" fmla="*/ 3 w 147"/>
                <a:gd name="T53" fmla="*/ 70 h 214"/>
                <a:gd name="T54" fmla="*/ 12 w 147"/>
                <a:gd name="T55" fmla="*/ 12 h 214"/>
                <a:gd name="T56" fmla="*/ 21 w 147"/>
                <a:gd name="T57" fmla="*/ 0 h 214"/>
                <a:gd name="T58" fmla="*/ 21 w 147"/>
                <a:gd name="T59" fmla="*/ 72 h 214"/>
                <a:gd name="T60" fmla="*/ 55 w 147"/>
                <a:gd name="T61" fmla="*/ 36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7" h="214">
                  <a:moveTo>
                    <a:pt x="55" y="36"/>
                  </a:moveTo>
                  <a:cubicBezTo>
                    <a:pt x="53" y="44"/>
                    <a:pt x="51" y="51"/>
                    <a:pt x="50" y="59"/>
                  </a:cubicBezTo>
                  <a:cubicBezTo>
                    <a:pt x="48" y="74"/>
                    <a:pt x="52" y="86"/>
                    <a:pt x="59" y="99"/>
                  </a:cubicBezTo>
                  <a:cubicBezTo>
                    <a:pt x="64" y="107"/>
                    <a:pt x="69" y="116"/>
                    <a:pt x="74" y="125"/>
                  </a:cubicBezTo>
                  <a:cubicBezTo>
                    <a:pt x="75" y="109"/>
                    <a:pt x="79" y="94"/>
                    <a:pt x="87" y="80"/>
                  </a:cubicBezTo>
                  <a:cubicBezTo>
                    <a:pt x="94" y="66"/>
                    <a:pt x="104" y="54"/>
                    <a:pt x="117" y="43"/>
                  </a:cubicBezTo>
                  <a:cubicBezTo>
                    <a:pt x="120" y="57"/>
                    <a:pt x="121" y="71"/>
                    <a:pt x="119" y="85"/>
                  </a:cubicBezTo>
                  <a:cubicBezTo>
                    <a:pt x="124" y="83"/>
                    <a:pt x="126" y="79"/>
                    <a:pt x="127" y="75"/>
                  </a:cubicBezTo>
                  <a:cubicBezTo>
                    <a:pt x="135" y="58"/>
                    <a:pt x="136" y="40"/>
                    <a:pt x="134" y="22"/>
                  </a:cubicBezTo>
                  <a:cubicBezTo>
                    <a:pt x="134" y="18"/>
                    <a:pt x="133" y="14"/>
                    <a:pt x="133" y="10"/>
                  </a:cubicBezTo>
                  <a:cubicBezTo>
                    <a:pt x="135" y="15"/>
                    <a:pt x="138" y="20"/>
                    <a:pt x="139" y="25"/>
                  </a:cubicBezTo>
                  <a:cubicBezTo>
                    <a:pt x="147" y="50"/>
                    <a:pt x="144" y="73"/>
                    <a:pt x="135" y="96"/>
                  </a:cubicBezTo>
                  <a:cubicBezTo>
                    <a:pt x="130" y="111"/>
                    <a:pt x="123" y="126"/>
                    <a:pt x="118" y="140"/>
                  </a:cubicBezTo>
                  <a:cubicBezTo>
                    <a:pt x="116" y="145"/>
                    <a:pt x="115" y="149"/>
                    <a:pt x="114" y="154"/>
                  </a:cubicBezTo>
                  <a:cubicBezTo>
                    <a:pt x="108" y="145"/>
                    <a:pt x="102" y="136"/>
                    <a:pt x="99" y="125"/>
                  </a:cubicBezTo>
                  <a:cubicBezTo>
                    <a:pt x="97" y="114"/>
                    <a:pt x="99" y="103"/>
                    <a:pt x="102" y="93"/>
                  </a:cubicBezTo>
                  <a:cubicBezTo>
                    <a:pt x="97" y="99"/>
                    <a:pt x="95" y="106"/>
                    <a:pt x="94" y="114"/>
                  </a:cubicBezTo>
                  <a:cubicBezTo>
                    <a:pt x="94" y="127"/>
                    <a:pt x="94" y="141"/>
                    <a:pt x="94" y="155"/>
                  </a:cubicBezTo>
                  <a:cubicBezTo>
                    <a:pt x="94" y="167"/>
                    <a:pt x="92" y="180"/>
                    <a:pt x="85" y="191"/>
                  </a:cubicBezTo>
                  <a:cubicBezTo>
                    <a:pt x="79" y="201"/>
                    <a:pt x="72" y="209"/>
                    <a:pt x="61" y="214"/>
                  </a:cubicBezTo>
                  <a:cubicBezTo>
                    <a:pt x="63" y="198"/>
                    <a:pt x="55" y="186"/>
                    <a:pt x="50" y="173"/>
                  </a:cubicBezTo>
                  <a:cubicBezTo>
                    <a:pt x="40" y="152"/>
                    <a:pt x="30" y="131"/>
                    <a:pt x="33" y="107"/>
                  </a:cubicBezTo>
                  <a:cubicBezTo>
                    <a:pt x="34" y="100"/>
                    <a:pt x="36" y="94"/>
                    <a:pt x="38" y="86"/>
                  </a:cubicBezTo>
                  <a:cubicBezTo>
                    <a:pt x="32" y="91"/>
                    <a:pt x="30" y="97"/>
                    <a:pt x="29" y="103"/>
                  </a:cubicBezTo>
                  <a:cubicBezTo>
                    <a:pt x="27" y="110"/>
                    <a:pt x="26" y="118"/>
                    <a:pt x="25" y="125"/>
                  </a:cubicBezTo>
                  <a:cubicBezTo>
                    <a:pt x="23" y="132"/>
                    <a:pt x="19" y="138"/>
                    <a:pt x="13" y="141"/>
                  </a:cubicBezTo>
                  <a:cubicBezTo>
                    <a:pt x="9" y="117"/>
                    <a:pt x="5" y="94"/>
                    <a:pt x="3" y="70"/>
                  </a:cubicBezTo>
                  <a:cubicBezTo>
                    <a:pt x="0" y="50"/>
                    <a:pt x="2" y="30"/>
                    <a:pt x="12" y="12"/>
                  </a:cubicBezTo>
                  <a:cubicBezTo>
                    <a:pt x="15" y="8"/>
                    <a:pt x="18" y="4"/>
                    <a:pt x="21" y="0"/>
                  </a:cubicBezTo>
                  <a:cubicBezTo>
                    <a:pt x="8" y="24"/>
                    <a:pt x="12" y="47"/>
                    <a:pt x="21" y="72"/>
                  </a:cubicBezTo>
                  <a:cubicBezTo>
                    <a:pt x="28" y="55"/>
                    <a:pt x="40" y="44"/>
                    <a:pt x="55"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lc="http://schemas.openxmlformats.org/drawingml/2006/lockedCanvas" xmlns:a16="http://schemas.microsoft.com/office/drawing/2014/main" xmlns="" id="{421DD2C8-B1E8-4053-9A5B-71C4CF003757}"/>
                </a:ext>
              </a:extLst>
            </p:cNvPr>
            <p:cNvSpPr>
              <a:spLocks/>
            </p:cNvSpPr>
            <p:nvPr/>
          </p:nvSpPr>
          <p:spPr bwMode="auto">
            <a:xfrm>
              <a:off x="9952618" y="1499448"/>
              <a:ext cx="420479" cy="364535"/>
            </a:xfrm>
            <a:custGeom>
              <a:avLst/>
              <a:gdLst>
                <a:gd name="T0" fmla="*/ 119 w 119"/>
                <a:gd name="T1" fmla="*/ 103 h 103"/>
                <a:gd name="T2" fmla="*/ 0 w 119"/>
                <a:gd name="T3" fmla="*/ 100 h 103"/>
                <a:gd name="T4" fmla="*/ 62 w 119"/>
                <a:gd name="T5" fmla="*/ 0 h 103"/>
                <a:gd name="T6" fmla="*/ 119 w 119"/>
                <a:gd name="T7" fmla="*/ 103 h 103"/>
              </a:gdLst>
              <a:ahLst/>
              <a:cxnLst>
                <a:cxn ang="0">
                  <a:pos x="T0" y="T1"/>
                </a:cxn>
                <a:cxn ang="0">
                  <a:pos x="T2" y="T3"/>
                </a:cxn>
                <a:cxn ang="0">
                  <a:pos x="T4" y="T5"/>
                </a:cxn>
                <a:cxn ang="0">
                  <a:pos x="T6" y="T7"/>
                </a:cxn>
              </a:cxnLst>
              <a:rect l="0" t="0" r="r" b="b"/>
              <a:pathLst>
                <a:path w="119" h="103">
                  <a:moveTo>
                    <a:pt x="119" y="103"/>
                  </a:moveTo>
                  <a:cubicBezTo>
                    <a:pt x="79" y="102"/>
                    <a:pt x="39" y="101"/>
                    <a:pt x="0" y="100"/>
                  </a:cubicBezTo>
                  <a:cubicBezTo>
                    <a:pt x="3" y="84"/>
                    <a:pt x="47" y="12"/>
                    <a:pt x="62" y="0"/>
                  </a:cubicBezTo>
                  <a:cubicBezTo>
                    <a:pt x="76" y="12"/>
                    <a:pt x="118" y="90"/>
                    <a:pt x="119" y="10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lc="http://schemas.openxmlformats.org/drawingml/2006/lockedCanvas" xmlns:a16="http://schemas.microsoft.com/office/drawing/2014/main" xmlns="" id="{AD34D857-25D2-4267-B83A-837DBCD96376}"/>
              </a:ext>
            </a:extLst>
          </p:cNvPr>
          <p:cNvGrpSpPr/>
          <p:nvPr/>
        </p:nvGrpSpPr>
        <p:grpSpPr>
          <a:xfrm>
            <a:off x="11278844" y="2940019"/>
            <a:ext cx="616671" cy="752179"/>
            <a:chOff x="7549436" y="-3035119"/>
            <a:chExt cx="1474296" cy="1798263"/>
          </a:xfrm>
        </p:grpSpPr>
        <p:sp>
          <p:nvSpPr>
            <p:cNvPr id="22" name="Freeform 21">
              <a:extLst>
                <a:ext uri="{FF2B5EF4-FFF2-40B4-BE49-F238E27FC236}">
                  <a16:creationId xmlns:lc="http://schemas.openxmlformats.org/drawingml/2006/lockedCanvas" xmlns:a16="http://schemas.microsoft.com/office/drawing/2014/main" xmlns="" id="{C7387E6B-5D81-401E-8F13-FCA7392437E9}"/>
                </a:ext>
              </a:extLst>
            </p:cNvPr>
            <p:cNvSpPr>
              <a:spLocks noEditPoints="1"/>
            </p:cNvSpPr>
            <p:nvPr/>
          </p:nvSpPr>
          <p:spPr bwMode="auto">
            <a:xfrm>
              <a:off x="7827222" y="-2761530"/>
              <a:ext cx="917325" cy="1524674"/>
            </a:xfrm>
            <a:custGeom>
              <a:avLst/>
              <a:gdLst>
                <a:gd name="T0" fmla="*/ 674 w 750"/>
                <a:gd name="T1" fmla="*/ 602 h 1237"/>
                <a:gd name="T2" fmla="*/ 750 w 750"/>
                <a:gd name="T3" fmla="*/ 376 h 1237"/>
                <a:gd name="T4" fmla="*/ 638 w 750"/>
                <a:gd name="T5" fmla="*/ 110 h 1237"/>
                <a:gd name="T6" fmla="*/ 370 w 750"/>
                <a:gd name="T7" fmla="*/ 2 h 1237"/>
                <a:gd name="T8" fmla="*/ 110 w 750"/>
                <a:gd name="T9" fmla="*/ 112 h 1237"/>
                <a:gd name="T10" fmla="*/ 1 w 750"/>
                <a:gd name="T11" fmla="*/ 373 h 1237"/>
                <a:gd name="T12" fmla="*/ 77 w 750"/>
                <a:gd name="T13" fmla="*/ 603 h 1237"/>
                <a:gd name="T14" fmla="*/ 205 w 750"/>
                <a:gd name="T15" fmla="*/ 976 h 1237"/>
                <a:gd name="T16" fmla="*/ 205 w 750"/>
                <a:gd name="T17" fmla="*/ 1120 h 1237"/>
                <a:gd name="T18" fmla="*/ 321 w 750"/>
                <a:gd name="T19" fmla="*/ 1237 h 1237"/>
                <a:gd name="T20" fmla="*/ 430 w 750"/>
                <a:gd name="T21" fmla="*/ 1237 h 1237"/>
                <a:gd name="T22" fmla="*/ 546 w 750"/>
                <a:gd name="T23" fmla="*/ 1120 h 1237"/>
                <a:gd name="T24" fmla="*/ 546 w 750"/>
                <a:gd name="T25" fmla="*/ 976 h 1237"/>
                <a:gd name="T26" fmla="*/ 674 w 750"/>
                <a:gd name="T27" fmla="*/ 602 h 1237"/>
                <a:gd name="T28" fmla="*/ 116 w 750"/>
                <a:gd name="T29" fmla="*/ 574 h 1237"/>
                <a:gd name="T30" fmla="*/ 49 w 750"/>
                <a:gd name="T31" fmla="*/ 373 h 1237"/>
                <a:gd name="T32" fmla="*/ 371 w 750"/>
                <a:gd name="T33" fmla="*/ 50 h 1237"/>
                <a:gd name="T34" fmla="*/ 605 w 750"/>
                <a:gd name="T35" fmla="*/ 144 h 1237"/>
                <a:gd name="T36" fmla="*/ 702 w 750"/>
                <a:gd name="T37" fmla="*/ 376 h 1237"/>
                <a:gd name="T38" fmla="*/ 636 w 750"/>
                <a:gd name="T39" fmla="*/ 573 h 1237"/>
                <a:gd name="T40" fmla="*/ 498 w 750"/>
                <a:gd name="T41" fmla="*/ 967 h 1237"/>
                <a:gd name="T42" fmla="*/ 253 w 750"/>
                <a:gd name="T43" fmla="*/ 967 h 1237"/>
                <a:gd name="T44" fmla="*/ 116 w 750"/>
                <a:gd name="T45" fmla="*/ 574 h 1237"/>
                <a:gd name="T46" fmla="*/ 253 w 750"/>
                <a:gd name="T47" fmla="*/ 1104 h 1237"/>
                <a:gd name="T48" fmla="*/ 253 w 750"/>
                <a:gd name="T49" fmla="*/ 1085 h 1237"/>
                <a:gd name="T50" fmla="*/ 498 w 750"/>
                <a:gd name="T51" fmla="*/ 1113 h 1237"/>
                <a:gd name="T52" fmla="*/ 498 w 750"/>
                <a:gd name="T53" fmla="*/ 1120 h 1237"/>
                <a:gd name="T54" fmla="*/ 497 w 750"/>
                <a:gd name="T55" fmla="*/ 1132 h 1237"/>
                <a:gd name="T56" fmla="*/ 253 w 750"/>
                <a:gd name="T57" fmla="*/ 1104 h 1237"/>
                <a:gd name="T58" fmla="*/ 253 w 750"/>
                <a:gd name="T59" fmla="*/ 1036 h 1237"/>
                <a:gd name="T60" fmla="*/ 253 w 750"/>
                <a:gd name="T61" fmla="*/ 1015 h 1237"/>
                <a:gd name="T62" fmla="*/ 498 w 750"/>
                <a:gd name="T63" fmla="*/ 1015 h 1237"/>
                <a:gd name="T64" fmla="*/ 498 w 750"/>
                <a:gd name="T65" fmla="*/ 1064 h 1237"/>
                <a:gd name="T66" fmla="*/ 253 w 750"/>
                <a:gd name="T67" fmla="*/ 1036 h 1237"/>
                <a:gd name="T68" fmla="*/ 321 w 750"/>
                <a:gd name="T69" fmla="*/ 1189 h 1237"/>
                <a:gd name="T70" fmla="*/ 262 w 750"/>
                <a:gd name="T71" fmla="*/ 1153 h 1237"/>
                <a:gd name="T72" fmla="*/ 468 w 750"/>
                <a:gd name="T73" fmla="*/ 1177 h 1237"/>
                <a:gd name="T74" fmla="*/ 430 w 750"/>
                <a:gd name="T75" fmla="*/ 1189 h 1237"/>
                <a:gd name="T76" fmla="*/ 321 w 750"/>
                <a:gd name="T77" fmla="*/ 1189 h 1237"/>
                <a:gd name="T78" fmla="*/ 321 w 750"/>
                <a:gd name="T79" fmla="*/ 1189 h 1237"/>
                <a:gd name="T80" fmla="*/ 321 w 750"/>
                <a:gd name="T81" fmla="*/ 1189 h 1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50" h="1237">
                  <a:moveTo>
                    <a:pt x="674" y="602"/>
                  </a:moveTo>
                  <a:cubicBezTo>
                    <a:pt x="724" y="537"/>
                    <a:pt x="750" y="459"/>
                    <a:pt x="750" y="376"/>
                  </a:cubicBezTo>
                  <a:cubicBezTo>
                    <a:pt x="750" y="275"/>
                    <a:pt x="710" y="180"/>
                    <a:pt x="638" y="110"/>
                  </a:cubicBezTo>
                  <a:cubicBezTo>
                    <a:pt x="566" y="39"/>
                    <a:pt x="471" y="0"/>
                    <a:pt x="370" y="2"/>
                  </a:cubicBezTo>
                  <a:cubicBezTo>
                    <a:pt x="272" y="3"/>
                    <a:pt x="180" y="42"/>
                    <a:pt x="110" y="112"/>
                  </a:cubicBezTo>
                  <a:cubicBezTo>
                    <a:pt x="41" y="182"/>
                    <a:pt x="2" y="275"/>
                    <a:pt x="1" y="373"/>
                  </a:cubicBezTo>
                  <a:cubicBezTo>
                    <a:pt x="0" y="457"/>
                    <a:pt x="27" y="536"/>
                    <a:pt x="77" y="603"/>
                  </a:cubicBezTo>
                  <a:cubicBezTo>
                    <a:pt x="160" y="711"/>
                    <a:pt x="205" y="843"/>
                    <a:pt x="205" y="976"/>
                  </a:cubicBezTo>
                  <a:cubicBezTo>
                    <a:pt x="205" y="1120"/>
                    <a:pt x="205" y="1120"/>
                    <a:pt x="205" y="1120"/>
                  </a:cubicBezTo>
                  <a:cubicBezTo>
                    <a:pt x="205" y="1185"/>
                    <a:pt x="257" y="1237"/>
                    <a:pt x="321" y="1237"/>
                  </a:cubicBezTo>
                  <a:cubicBezTo>
                    <a:pt x="430" y="1237"/>
                    <a:pt x="430" y="1237"/>
                    <a:pt x="430" y="1237"/>
                  </a:cubicBezTo>
                  <a:cubicBezTo>
                    <a:pt x="494" y="1237"/>
                    <a:pt x="546" y="1185"/>
                    <a:pt x="546" y="1120"/>
                  </a:cubicBezTo>
                  <a:cubicBezTo>
                    <a:pt x="546" y="976"/>
                    <a:pt x="546" y="976"/>
                    <a:pt x="546" y="976"/>
                  </a:cubicBezTo>
                  <a:cubicBezTo>
                    <a:pt x="546" y="842"/>
                    <a:pt x="590" y="713"/>
                    <a:pt x="674" y="602"/>
                  </a:cubicBezTo>
                  <a:close/>
                  <a:moveTo>
                    <a:pt x="116" y="574"/>
                  </a:moveTo>
                  <a:cubicBezTo>
                    <a:pt x="71" y="516"/>
                    <a:pt x="48" y="446"/>
                    <a:pt x="49" y="373"/>
                  </a:cubicBezTo>
                  <a:cubicBezTo>
                    <a:pt x="51" y="197"/>
                    <a:pt x="195" y="52"/>
                    <a:pt x="371" y="50"/>
                  </a:cubicBezTo>
                  <a:cubicBezTo>
                    <a:pt x="459" y="49"/>
                    <a:pt x="542" y="82"/>
                    <a:pt x="605" y="144"/>
                  </a:cubicBezTo>
                  <a:cubicBezTo>
                    <a:pt x="667" y="206"/>
                    <a:pt x="702" y="288"/>
                    <a:pt x="702" y="376"/>
                  </a:cubicBezTo>
                  <a:cubicBezTo>
                    <a:pt x="702" y="448"/>
                    <a:pt x="679" y="516"/>
                    <a:pt x="636" y="573"/>
                  </a:cubicBezTo>
                  <a:cubicBezTo>
                    <a:pt x="547" y="690"/>
                    <a:pt x="500" y="825"/>
                    <a:pt x="498" y="967"/>
                  </a:cubicBezTo>
                  <a:cubicBezTo>
                    <a:pt x="253" y="967"/>
                    <a:pt x="253" y="967"/>
                    <a:pt x="253" y="967"/>
                  </a:cubicBezTo>
                  <a:cubicBezTo>
                    <a:pt x="251" y="827"/>
                    <a:pt x="202" y="688"/>
                    <a:pt x="116" y="574"/>
                  </a:cubicBezTo>
                  <a:close/>
                  <a:moveTo>
                    <a:pt x="253" y="1104"/>
                  </a:moveTo>
                  <a:cubicBezTo>
                    <a:pt x="253" y="1085"/>
                    <a:pt x="253" y="1085"/>
                    <a:pt x="253" y="1085"/>
                  </a:cubicBezTo>
                  <a:cubicBezTo>
                    <a:pt x="498" y="1113"/>
                    <a:pt x="498" y="1113"/>
                    <a:pt x="498" y="1113"/>
                  </a:cubicBezTo>
                  <a:cubicBezTo>
                    <a:pt x="498" y="1120"/>
                    <a:pt x="498" y="1120"/>
                    <a:pt x="498" y="1120"/>
                  </a:cubicBezTo>
                  <a:cubicBezTo>
                    <a:pt x="498" y="1124"/>
                    <a:pt x="498" y="1128"/>
                    <a:pt x="497" y="1132"/>
                  </a:cubicBezTo>
                  <a:lnTo>
                    <a:pt x="253" y="1104"/>
                  </a:lnTo>
                  <a:close/>
                  <a:moveTo>
                    <a:pt x="253" y="1036"/>
                  </a:moveTo>
                  <a:cubicBezTo>
                    <a:pt x="253" y="1015"/>
                    <a:pt x="253" y="1015"/>
                    <a:pt x="253" y="1015"/>
                  </a:cubicBezTo>
                  <a:cubicBezTo>
                    <a:pt x="498" y="1015"/>
                    <a:pt x="498" y="1015"/>
                    <a:pt x="498" y="1015"/>
                  </a:cubicBezTo>
                  <a:cubicBezTo>
                    <a:pt x="498" y="1064"/>
                    <a:pt x="498" y="1064"/>
                    <a:pt x="498" y="1064"/>
                  </a:cubicBezTo>
                  <a:lnTo>
                    <a:pt x="253" y="1036"/>
                  </a:lnTo>
                  <a:close/>
                  <a:moveTo>
                    <a:pt x="321" y="1189"/>
                  </a:moveTo>
                  <a:cubicBezTo>
                    <a:pt x="296" y="1189"/>
                    <a:pt x="273" y="1174"/>
                    <a:pt x="262" y="1153"/>
                  </a:cubicBezTo>
                  <a:cubicBezTo>
                    <a:pt x="468" y="1177"/>
                    <a:pt x="468" y="1177"/>
                    <a:pt x="468" y="1177"/>
                  </a:cubicBezTo>
                  <a:cubicBezTo>
                    <a:pt x="457" y="1184"/>
                    <a:pt x="444" y="1189"/>
                    <a:pt x="430" y="1189"/>
                  </a:cubicBezTo>
                  <a:lnTo>
                    <a:pt x="321" y="1189"/>
                  </a:lnTo>
                  <a:close/>
                  <a:moveTo>
                    <a:pt x="321" y="1189"/>
                  </a:moveTo>
                  <a:cubicBezTo>
                    <a:pt x="321" y="1189"/>
                    <a:pt x="321" y="1189"/>
                    <a:pt x="321" y="1189"/>
                  </a:cubicBezTo>
                </a:path>
              </a:pathLst>
            </a:custGeom>
            <a:solidFill>
              <a:schemeClr val="accent6">
                <a:lumMod val="60000"/>
                <a:lumOff val="4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7A7D">
                    <a:lumMod val="60000"/>
                    <a:lumOff val="40000"/>
                  </a:srgbClr>
                </a:solidFill>
                <a:effectLst/>
                <a:uLnTx/>
                <a:uFillTx/>
                <a:latin typeface="Calibri" panose="020F0502020204030204"/>
                <a:ea typeface="+mn-ea"/>
                <a:cs typeface="+mn-cs"/>
              </a:endParaRPr>
            </a:p>
          </p:txBody>
        </p:sp>
        <p:sp>
          <p:nvSpPr>
            <p:cNvPr id="23" name="Freeform 22">
              <a:extLst>
                <a:ext uri="{FF2B5EF4-FFF2-40B4-BE49-F238E27FC236}">
                  <a16:creationId xmlns:lc="http://schemas.openxmlformats.org/drawingml/2006/lockedCanvas" xmlns:a16="http://schemas.microsoft.com/office/drawing/2014/main" xmlns="" id="{295B28AE-741B-4B4A-BA95-523C9ED51EB8}"/>
                </a:ext>
              </a:extLst>
            </p:cNvPr>
            <p:cNvSpPr>
              <a:spLocks noEditPoints="1"/>
            </p:cNvSpPr>
            <p:nvPr/>
          </p:nvSpPr>
          <p:spPr bwMode="auto">
            <a:xfrm>
              <a:off x="7933578" y="-2329808"/>
              <a:ext cx="65073" cy="110555"/>
            </a:xfrm>
            <a:custGeom>
              <a:avLst/>
              <a:gdLst>
                <a:gd name="T0" fmla="*/ 51 w 53"/>
                <a:gd name="T1" fmla="*/ 62 h 90"/>
                <a:gd name="T2" fmla="*/ 48 w 53"/>
                <a:gd name="T3" fmla="*/ 24 h 90"/>
                <a:gd name="T4" fmla="*/ 25 w 53"/>
                <a:gd name="T5" fmla="*/ 0 h 90"/>
                <a:gd name="T6" fmla="*/ 0 w 53"/>
                <a:gd name="T7" fmla="*/ 23 h 90"/>
                <a:gd name="T8" fmla="*/ 4 w 53"/>
                <a:gd name="T9" fmla="*/ 69 h 90"/>
                <a:gd name="T10" fmla="*/ 27 w 53"/>
                <a:gd name="T11" fmla="*/ 90 h 90"/>
                <a:gd name="T12" fmla="*/ 31 w 53"/>
                <a:gd name="T13" fmla="*/ 90 h 90"/>
                <a:gd name="T14" fmla="*/ 51 w 53"/>
                <a:gd name="T15" fmla="*/ 62 h 90"/>
                <a:gd name="T16" fmla="*/ 51 w 53"/>
                <a:gd name="T17" fmla="*/ 62 h 90"/>
                <a:gd name="T18" fmla="*/ 51 w 53"/>
                <a:gd name="T19" fmla="*/ 62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90">
                  <a:moveTo>
                    <a:pt x="51" y="62"/>
                  </a:moveTo>
                  <a:cubicBezTo>
                    <a:pt x="49" y="50"/>
                    <a:pt x="48" y="37"/>
                    <a:pt x="48" y="24"/>
                  </a:cubicBezTo>
                  <a:cubicBezTo>
                    <a:pt x="49" y="11"/>
                    <a:pt x="38" y="0"/>
                    <a:pt x="25" y="0"/>
                  </a:cubicBezTo>
                  <a:cubicBezTo>
                    <a:pt x="11" y="0"/>
                    <a:pt x="1" y="10"/>
                    <a:pt x="0" y="23"/>
                  </a:cubicBezTo>
                  <a:cubicBezTo>
                    <a:pt x="0" y="39"/>
                    <a:pt x="1" y="54"/>
                    <a:pt x="4" y="69"/>
                  </a:cubicBezTo>
                  <a:cubicBezTo>
                    <a:pt x="5" y="81"/>
                    <a:pt x="16" y="90"/>
                    <a:pt x="27" y="90"/>
                  </a:cubicBezTo>
                  <a:cubicBezTo>
                    <a:pt x="28" y="90"/>
                    <a:pt x="30" y="90"/>
                    <a:pt x="31" y="90"/>
                  </a:cubicBezTo>
                  <a:cubicBezTo>
                    <a:pt x="44" y="88"/>
                    <a:pt x="53" y="75"/>
                    <a:pt x="51" y="62"/>
                  </a:cubicBezTo>
                  <a:close/>
                  <a:moveTo>
                    <a:pt x="51" y="62"/>
                  </a:moveTo>
                  <a:cubicBezTo>
                    <a:pt x="51" y="62"/>
                    <a:pt x="51" y="62"/>
                    <a:pt x="51" y="6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4" name="Freeform 23">
              <a:extLst>
                <a:ext uri="{FF2B5EF4-FFF2-40B4-BE49-F238E27FC236}">
                  <a16:creationId xmlns:lc="http://schemas.openxmlformats.org/drawingml/2006/lockedCanvas" xmlns:a16="http://schemas.microsoft.com/office/drawing/2014/main" xmlns="" id="{5E480303-E800-4339-9D52-5EF276C8DC7A}"/>
                </a:ext>
              </a:extLst>
            </p:cNvPr>
            <p:cNvSpPr>
              <a:spLocks noEditPoints="1"/>
            </p:cNvSpPr>
            <p:nvPr/>
          </p:nvSpPr>
          <p:spPr bwMode="auto">
            <a:xfrm>
              <a:off x="7965765" y="-2182168"/>
              <a:ext cx="235803" cy="378545"/>
            </a:xfrm>
            <a:custGeom>
              <a:avLst/>
              <a:gdLst>
                <a:gd name="T0" fmla="*/ 166 w 193"/>
                <a:gd name="T1" fmla="*/ 307 h 307"/>
                <a:gd name="T2" fmla="*/ 174 w 193"/>
                <a:gd name="T3" fmla="*/ 306 h 307"/>
                <a:gd name="T4" fmla="*/ 189 w 193"/>
                <a:gd name="T5" fmla="*/ 275 h 307"/>
                <a:gd name="T6" fmla="*/ 71 w 193"/>
                <a:gd name="T7" fmla="*/ 51 h 307"/>
                <a:gd name="T8" fmla="*/ 49 w 193"/>
                <a:gd name="T9" fmla="*/ 16 h 307"/>
                <a:gd name="T10" fmla="*/ 16 w 193"/>
                <a:gd name="T11" fmla="*/ 6 h 307"/>
                <a:gd name="T12" fmla="*/ 6 w 193"/>
                <a:gd name="T13" fmla="*/ 38 h 307"/>
                <a:gd name="T14" fmla="*/ 33 w 193"/>
                <a:gd name="T15" fmla="*/ 80 h 307"/>
                <a:gd name="T16" fmla="*/ 143 w 193"/>
                <a:gd name="T17" fmla="*/ 290 h 307"/>
                <a:gd name="T18" fmla="*/ 166 w 193"/>
                <a:gd name="T19" fmla="*/ 307 h 307"/>
                <a:gd name="T20" fmla="*/ 166 w 193"/>
                <a:gd name="T21" fmla="*/ 307 h 307"/>
                <a:gd name="T22" fmla="*/ 166 w 193"/>
                <a:gd name="T23" fmla="*/ 307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3" h="307">
                  <a:moveTo>
                    <a:pt x="166" y="307"/>
                  </a:moveTo>
                  <a:cubicBezTo>
                    <a:pt x="169" y="307"/>
                    <a:pt x="171" y="306"/>
                    <a:pt x="174" y="306"/>
                  </a:cubicBezTo>
                  <a:cubicBezTo>
                    <a:pt x="186" y="301"/>
                    <a:pt x="193" y="288"/>
                    <a:pt x="189" y="275"/>
                  </a:cubicBezTo>
                  <a:cubicBezTo>
                    <a:pt x="162" y="194"/>
                    <a:pt x="123" y="119"/>
                    <a:pt x="71" y="51"/>
                  </a:cubicBezTo>
                  <a:cubicBezTo>
                    <a:pt x="63" y="40"/>
                    <a:pt x="55" y="28"/>
                    <a:pt x="49" y="16"/>
                  </a:cubicBezTo>
                  <a:cubicBezTo>
                    <a:pt x="43" y="4"/>
                    <a:pt x="28" y="0"/>
                    <a:pt x="16" y="6"/>
                  </a:cubicBezTo>
                  <a:cubicBezTo>
                    <a:pt x="5" y="12"/>
                    <a:pt x="0" y="26"/>
                    <a:pt x="6" y="38"/>
                  </a:cubicBezTo>
                  <a:cubicBezTo>
                    <a:pt x="14" y="53"/>
                    <a:pt x="23" y="67"/>
                    <a:pt x="33" y="80"/>
                  </a:cubicBezTo>
                  <a:cubicBezTo>
                    <a:pt x="81" y="144"/>
                    <a:pt x="119" y="215"/>
                    <a:pt x="143" y="290"/>
                  </a:cubicBezTo>
                  <a:cubicBezTo>
                    <a:pt x="147" y="300"/>
                    <a:pt x="156" y="307"/>
                    <a:pt x="166" y="307"/>
                  </a:cubicBezTo>
                  <a:close/>
                  <a:moveTo>
                    <a:pt x="166" y="307"/>
                  </a:moveTo>
                  <a:cubicBezTo>
                    <a:pt x="166" y="307"/>
                    <a:pt x="166" y="307"/>
                    <a:pt x="166" y="30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5" name="Freeform 24">
              <a:extLst>
                <a:ext uri="{FF2B5EF4-FFF2-40B4-BE49-F238E27FC236}">
                  <a16:creationId xmlns:lc="http://schemas.openxmlformats.org/drawingml/2006/lockedCanvas" xmlns:a16="http://schemas.microsoft.com/office/drawing/2014/main" xmlns="" id="{23FAFAA9-4F08-4F7D-9A6C-A22509336E9E}"/>
                </a:ext>
              </a:extLst>
            </p:cNvPr>
            <p:cNvSpPr>
              <a:spLocks noEditPoints="1"/>
            </p:cNvSpPr>
            <p:nvPr/>
          </p:nvSpPr>
          <p:spPr bwMode="auto">
            <a:xfrm>
              <a:off x="8510842" y="-2203160"/>
              <a:ext cx="105657" cy="130847"/>
            </a:xfrm>
            <a:custGeom>
              <a:avLst/>
              <a:gdLst>
                <a:gd name="T0" fmla="*/ 69 w 86"/>
                <a:gd name="T1" fmla="*/ 5 h 106"/>
                <a:gd name="T2" fmla="*/ 37 w 86"/>
                <a:gd name="T3" fmla="*/ 18 h 106"/>
                <a:gd name="T4" fmla="*/ 8 w 86"/>
                <a:gd name="T5" fmla="*/ 68 h 106"/>
                <a:gd name="T6" fmla="*/ 12 w 86"/>
                <a:gd name="T7" fmla="*/ 102 h 106"/>
                <a:gd name="T8" fmla="*/ 27 w 86"/>
                <a:gd name="T9" fmla="*/ 106 h 106"/>
                <a:gd name="T10" fmla="*/ 46 w 86"/>
                <a:gd name="T11" fmla="*/ 97 h 106"/>
                <a:gd name="T12" fmla="*/ 81 w 86"/>
                <a:gd name="T13" fmla="*/ 37 h 106"/>
                <a:gd name="T14" fmla="*/ 69 w 86"/>
                <a:gd name="T15" fmla="*/ 5 h 106"/>
                <a:gd name="T16" fmla="*/ 69 w 86"/>
                <a:gd name="T17" fmla="*/ 5 h 106"/>
                <a:gd name="T18" fmla="*/ 69 w 86"/>
                <a:gd name="T19" fmla="*/ 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106">
                  <a:moveTo>
                    <a:pt x="69" y="5"/>
                  </a:moveTo>
                  <a:cubicBezTo>
                    <a:pt x="56" y="0"/>
                    <a:pt x="42" y="6"/>
                    <a:pt x="37" y="18"/>
                  </a:cubicBezTo>
                  <a:cubicBezTo>
                    <a:pt x="29" y="36"/>
                    <a:pt x="20" y="52"/>
                    <a:pt x="8" y="68"/>
                  </a:cubicBezTo>
                  <a:cubicBezTo>
                    <a:pt x="0" y="79"/>
                    <a:pt x="2" y="94"/>
                    <a:pt x="12" y="102"/>
                  </a:cubicBezTo>
                  <a:cubicBezTo>
                    <a:pt x="17" y="105"/>
                    <a:pt x="22" y="106"/>
                    <a:pt x="27" y="106"/>
                  </a:cubicBezTo>
                  <a:cubicBezTo>
                    <a:pt x="34" y="106"/>
                    <a:pt x="41" y="103"/>
                    <a:pt x="46" y="97"/>
                  </a:cubicBezTo>
                  <a:cubicBezTo>
                    <a:pt x="60" y="78"/>
                    <a:pt x="72" y="58"/>
                    <a:pt x="81" y="37"/>
                  </a:cubicBezTo>
                  <a:cubicBezTo>
                    <a:pt x="86" y="25"/>
                    <a:pt x="81" y="11"/>
                    <a:pt x="69" y="5"/>
                  </a:cubicBezTo>
                  <a:close/>
                  <a:moveTo>
                    <a:pt x="69" y="5"/>
                  </a:moveTo>
                  <a:cubicBezTo>
                    <a:pt x="69" y="5"/>
                    <a:pt x="69" y="5"/>
                    <a:pt x="69" y="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6" name="Freeform 25">
              <a:extLst>
                <a:ext uri="{FF2B5EF4-FFF2-40B4-BE49-F238E27FC236}">
                  <a16:creationId xmlns:lc="http://schemas.openxmlformats.org/drawingml/2006/lockedCanvas" xmlns:a16="http://schemas.microsoft.com/office/drawing/2014/main" xmlns="" id="{4735E710-E0E8-45B3-B206-E3953F6B07D1}"/>
                </a:ext>
              </a:extLst>
            </p:cNvPr>
            <p:cNvSpPr>
              <a:spLocks noEditPoints="1"/>
            </p:cNvSpPr>
            <p:nvPr/>
          </p:nvSpPr>
          <p:spPr bwMode="auto">
            <a:xfrm>
              <a:off x="8256846" y="-2653076"/>
              <a:ext cx="381344" cy="415630"/>
            </a:xfrm>
            <a:custGeom>
              <a:avLst/>
              <a:gdLst>
                <a:gd name="T0" fmla="*/ 24 w 312"/>
                <a:gd name="T1" fmla="*/ 48 h 337"/>
                <a:gd name="T2" fmla="*/ 264 w 312"/>
                <a:gd name="T3" fmla="*/ 288 h 337"/>
                <a:gd name="T4" fmla="*/ 263 w 312"/>
                <a:gd name="T5" fmla="*/ 311 h 337"/>
                <a:gd name="T6" fmla="*/ 285 w 312"/>
                <a:gd name="T7" fmla="*/ 337 h 337"/>
                <a:gd name="T8" fmla="*/ 287 w 312"/>
                <a:gd name="T9" fmla="*/ 337 h 337"/>
                <a:gd name="T10" fmla="*/ 311 w 312"/>
                <a:gd name="T11" fmla="*/ 315 h 337"/>
                <a:gd name="T12" fmla="*/ 312 w 312"/>
                <a:gd name="T13" fmla="*/ 288 h 337"/>
                <a:gd name="T14" fmla="*/ 24 w 312"/>
                <a:gd name="T15" fmla="*/ 0 h 337"/>
                <a:gd name="T16" fmla="*/ 0 w 312"/>
                <a:gd name="T17" fmla="*/ 24 h 337"/>
                <a:gd name="T18" fmla="*/ 24 w 312"/>
                <a:gd name="T19" fmla="*/ 48 h 337"/>
                <a:gd name="T20" fmla="*/ 24 w 312"/>
                <a:gd name="T21" fmla="*/ 48 h 337"/>
                <a:gd name="T22" fmla="*/ 24 w 312"/>
                <a:gd name="T23" fmla="*/ 4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2" h="337">
                  <a:moveTo>
                    <a:pt x="24" y="48"/>
                  </a:moveTo>
                  <a:cubicBezTo>
                    <a:pt x="157" y="48"/>
                    <a:pt x="264" y="156"/>
                    <a:pt x="264" y="288"/>
                  </a:cubicBezTo>
                  <a:cubicBezTo>
                    <a:pt x="264" y="296"/>
                    <a:pt x="264" y="303"/>
                    <a:pt x="263" y="311"/>
                  </a:cubicBezTo>
                  <a:cubicBezTo>
                    <a:pt x="262" y="324"/>
                    <a:pt x="272" y="336"/>
                    <a:pt x="285" y="337"/>
                  </a:cubicBezTo>
                  <a:cubicBezTo>
                    <a:pt x="286" y="337"/>
                    <a:pt x="287" y="337"/>
                    <a:pt x="287" y="337"/>
                  </a:cubicBezTo>
                  <a:cubicBezTo>
                    <a:pt x="300" y="337"/>
                    <a:pt x="310" y="328"/>
                    <a:pt x="311" y="315"/>
                  </a:cubicBezTo>
                  <a:cubicBezTo>
                    <a:pt x="312" y="306"/>
                    <a:pt x="312" y="297"/>
                    <a:pt x="312" y="288"/>
                  </a:cubicBezTo>
                  <a:cubicBezTo>
                    <a:pt x="312" y="129"/>
                    <a:pt x="183" y="0"/>
                    <a:pt x="24" y="0"/>
                  </a:cubicBezTo>
                  <a:cubicBezTo>
                    <a:pt x="11" y="0"/>
                    <a:pt x="0" y="11"/>
                    <a:pt x="0" y="24"/>
                  </a:cubicBezTo>
                  <a:cubicBezTo>
                    <a:pt x="0" y="37"/>
                    <a:pt x="11" y="48"/>
                    <a:pt x="24" y="48"/>
                  </a:cubicBezTo>
                  <a:close/>
                  <a:moveTo>
                    <a:pt x="24" y="48"/>
                  </a:moveTo>
                  <a:cubicBezTo>
                    <a:pt x="24" y="48"/>
                    <a:pt x="24" y="48"/>
                    <a:pt x="24"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7" name="Freeform 26">
              <a:extLst>
                <a:ext uri="{FF2B5EF4-FFF2-40B4-BE49-F238E27FC236}">
                  <a16:creationId xmlns:lc="http://schemas.openxmlformats.org/drawingml/2006/lockedCanvas" xmlns:a16="http://schemas.microsoft.com/office/drawing/2014/main" xmlns="" id="{A58165C8-0ADA-46A6-9B77-670C53E132EB}"/>
                </a:ext>
              </a:extLst>
            </p:cNvPr>
            <p:cNvSpPr>
              <a:spLocks noEditPoints="1"/>
            </p:cNvSpPr>
            <p:nvPr/>
          </p:nvSpPr>
          <p:spPr bwMode="auto">
            <a:xfrm>
              <a:off x="8256846" y="-3035119"/>
              <a:ext cx="58776" cy="223908"/>
            </a:xfrm>
            <a:custGeom>
              <a:avLst/>
              <a:gdLst>
                <a:gd name="T0" fmla="*/ 24 w 48"/>
                <a:gd name="T1" fmla="*/ 182 h 182"/>
                <a:gd name="T2" fmla="*/ 48 w 48"/>
                <a:gd name="T3" fmla="*/ 158 h 182"/>
                <a:gd name="T4" fmla="*/ 48 w 48"/>
                <a:gd name="T5" fmla="*/ 24 h 182"/>
                <a:gd name="T6" fmla="*/ 24 w 48"/>
                <a:gd name="T7" fmla="*/ 0 h 182"/>
                <a:gd name="T8" fmla="*/ 0 w 48"/>
                <a:gd name="T9" fmla="*/ 24 h 182"/>
                <a:gd name="T10" fmla="*/ 0 w 48"/>
                <a:gd name="T11" fmla="*/ 158 h 182"/>
                <a:gd name="T12" fmla="*/ 24 w 48"/>
                <a:gd name="T13" fmla="*/ 182 h 182"/>
                <a:gd name="T14" fmla="*/ 24 w 48"/>
                <a:gd name="T15" fmla="*/ 182 h 182"/>
                <a:gd name="T16" fmla="*/ 24 w 48"/>
                <a:gd name="T17" fmla="*/ 18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82">
                  <a:moveTo>
                    <a:pt x="24" y="182"/>
                  </a:moveTo>
                  <a:cubicBezTo>
                    <a:pt x="38" y="182"/>
                    <a:pt x="48" y="172"/>
                    <a:pt x="48" y="158"/>
                  </a:cubicBezTo>
                  <a:cubicBezTo>
                    <a:pt x="48" y="24"/>
                    <a:pt x="48" y="24"/>
                    <a:pt x="48" y="24"/>
                  </a:cubicBezTo>
                  <a:cubicBezTo>
                    <a:pt x="48" y="11"/>
                    <a:pt x="38" y="0"/>
                    <a:pt x="24" y="0"/>
                  </a:cubicBezTo>
                  <a:cubicBezTo>
                    <a:pt x="11" y="0"/>
                    <a:pt x="0" y="11"/>
                    <a:pt x="0" y="24"/>
                  </a:cubicBezTo>
                  <a:cubicBezTo>
                    <a:pt x="0" y="158"/>
                    <a:pt x="0" y="158"/>
                    <a:pt x="0" y="158"/>
                  </a:cubicBezTo>
                  <a:cubicBezTo>
                    <a:pt x="0" y="172"/>
                    <a:pt x="11" y="182"/>
                    <a:pt x="24" y="182"/>
                  </a:cubicBezTo>
                  <a:close/>
                  <a:moveTo>
                    <a:pt x="24" y="182"/>
                  </a:moveTo>
                  <a:cubicBezTo>
                    <a:pt x="24" y="182"/>
                    <a:pt x="24" y="182"/>
                    <a:pt x="24" y="182"/>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lc="http://schemas.openxmlformats.org/drawingml/2006/lockedCanvas" xmlns:a16="http://schemas.microsoft.com/office/drawing/2014/main" xmlns="" id="{2CE3AC60-34CB-45B4-B3C9-BA86506FDFC5}"/>
                </a:ext>
              </a:extLst>
            </p:cNvPr>
            <p:cNvSpPr>
              <a:spLocks noEditPoints="1"/>
            </p:cNvSpPr>
            <p:nvPr/>
          </p:nvSpPr>
          <p:spPr bwMode="auto">
            <a:xfrm>
              <a:off x="7899293" y="-2944156"/>
              <a:ext cx="149039" cy="207115"/>
            </a:xfrm>
            <a:custGeom>
              <a:avLst/>
              <a:gdLst>
                <a:gd name="T0" fmla="*/ 74 w 122"/>
                <a:gd name="T1" fmla="*/ 156 h 168"/>
                <a:gd name="T2" fmla="*/ 94 w 122"/>
                <a:gd name="T3" fmla="*/ 168 h 168"/>
                <a:gd name="T4" fmla="*/ 106 w 122"/>
                <a:gd name="T5" fmla="*/ 165 h 168"/>
                <a:gd name="T6" fmla="*/ 115 w 122"/>
                <a:gd name="T7" fmla="*/ 132 h 168"/>
                <a:gd name="T8" fmla="*/ 48 w 122"/>
                <a:gd name="T9" fmla="*/ 15 h 168"/>
                <a:gd name="T10" fmla="*/ 15 w 122"/>
                <a:gd name="T11" fmla="*/ 7 h 168"/>
                <a:gd name="T12" fmla="*/ 6 w 122"/>
                <a:gd name="T13" fmla="*/ 39 h 168"/>
                <a:gd name="T14" fmla="*/ 74 w 122"/>
                <a:gd name="T15" fmla="*/ 156 h 168"/>
                <a:gd name="T16" fmla="*/ 74 w 122"/>
                <a:gd name="T17" fmla="*/ 156 h 168"/>
                <a:gd name="T18" fmla="*/ 74 w 122"/>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74" y="156"/>
                  </a:moveTo>
                  <a:cubicBezTo>
                    <a:pt x="78" y="164"/>
                    <a:pt x="86" y="168"/>
                    <a:pt x="94" y="168"/>
                  </a:cubicBezTo>
                  <a:cubicBezTo>
                    <a:pt x="98" y="168"/>
                    <a:pt x="103" y="167"/>
                    <a:pt x="106" y="165"/>
                  </a:cubicBezTo>
                  <a:cubicBezTo>
                    <a:pt x="118" y="158"/>
                    <a:pt x="122" y="143"/>
                    <a:pt x="115" y="132"/>
                  </a:cubicBezTo>
                  <a:cubicBezTo>
                    <a:pt x="48" y="15"/>
                    <a:pt x="48" y="15"/>
                    <a:pt x="48" y="15"/>
                  </a:cubicBezTo>
                  <a:cubicBezTo>
                    <a:pt x="41" y="4"/>
                    <a:pt x="27" y="0"/>
                    <a:pt x="15" y="7"/>
                  </a:cubicBezTo>
                  <a:cubicBezTo>
                    <a:pt x="4" y="13"/>
                    <a:pt x="0" y="28"/>
                    <a:pt x="6" y="39"/>
                  </a:cubicBezTo>
                  <a:lnTo>
                    <a:pt x="74" y="156"/>
                  </a:lnTo>
                  <a:close/>
                  <a:moveTo>
                    <a:pt x="74" y="156"/>
                  </a:moveTo>
                  <a:cubicBezTo>
                    <a:pt x="74" y="156"/>
                    <a:pt x="74" y="156"/>
                    <a:pt x="74" y="156"/>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29" name="Freeform 28">
              <a:extLst>
                <a:ext uri="{FF2B5EF4-FFF2-40B4-BE49-F238E27FC236}">
                  <a16:creationId xmlns:lc="http://schemas.openxmlformats.org/drawingml/2006/lockedCanvas" xmlns:a16="http://schemas.microsoft.com/office/drawing/2014/main" xmlns="" id="{993B6C98-FD29-4192-9782-9B81375C9CBB}"/>
                </a:ext>
              </a:extLst>
            </p:cNvPr>
            <p:cNvSpPr>
              <a:spLocks noEditPoints="1"/>
            </p:cNvSpPr>
            <p:nvPr/>
          </p:nvSpPr>
          <p:spPr bwMode="auto">
            <a:xfrm>
              <a:off x="8723555" y="-2052722"/>
              <a:ext cx="209214" cy="146940"/>
            </a:xfrm>
            <a:custGeom>
              <a:avLst/>
              <a:gdLst>
                <a:gd name="T0" fmla="*/ 155 w 171"/>
                <a:gd name="T1" fmla="*/ 74 h 119"/>
                <a:gd name="T2" fmla="*/ 39 w 171"/>
                <a:gd name="T3" fmla="*/ 7 h 119"/>
                <a:gd name="T4" fmla="*/ 6 w 171"/>
                <a:gd name="T5" fmla="*/ 15 h 119"/>
                <a:gd name="T6" fmla="*/ 15 w 171"/>
                <a:gd name="T7" fmla="*/ 48 h 119"/>
                <a:gd name="T8" fmla="*/ 131 w 171"/>
                <a:gd name="T9" fmla="*/ 115 h 119"/>
                <a:gd name="T10" fmla="*/ 143 w 171"/>
                <a:gd name="T11" fmla="*/ 119 h 119"/>
                <a:gd name="T12" fmla="*/ 164 w 171"/>
                <a:gd name="T13" fmla="*/ 107 h 119"/>
                <a:gd name="T14" fmla="*/ 155 w 171"/>
                <a:gd name="T15" fmla="*/ 74 h 119"/>
                <a:gd name="T16" fmla="*/ 155 w 171"/>
                <a:gd name="T17" fmla="*/ 74 h 119"/>
                <a:gd name="T18" fmla="*/ 155 w 171"/>
                <a:gd name="T19" fmla="*/ 7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55" y="74"/>
                  </a:moveTo>
                  <a:cubicBezTo>
                    <a:pt x="39" y="7"/>
                    <a:pt x="39" y="7"/>
                    <a:pt x="39" y="7"/>
                  </a:cubicBezTo>
                  <a:cubicBezTo>
                    <a:pt x="27" y="0"/>
                    <a:pt x="13" y="4"/>
                    <a:pt x="6" y="15"/>
                  </a:cubicBezTo>
                  <a:cubicBezTo>
                    <a:pt x="0" y="27"/>
                    <a:pt x="3" y="42"/>
                    <a:pt x="15" y="48"/>
                  </a:cubicBezTo>
                  <a:cubicBezTo>
                    <a:pt x="131" y="115"/>
                    <a:pt x="131" y="115"/>
                    <a:pt x="131" y="115"/>
                  </a:cubicBezTo>
                  <a:cubicBezTo>
                    <a:pt x="135" y="118"/>
                    <a:pt x="139" y="119"/>
                    <a:pt x="143" y="119"/>
                  </a:cubicBezTo>
                  <a:cubicBezTo>
                    <a:pt x="152" y="119"/>
                    <a:pt x="160" y="114"/>
                    <a:pt x="164" y="107"/>
                  </a:cubicBezTo>
                  <a:cubicBezTo>
                    <a:pt x="171" y="95"/>
                    <a:pt x="167" y="80"/>
                    <a:pt x="155" y="74"/>
                  </a:cubicBezTo>
                  <a:close/>
                  <a:moveTo>
                    <a:pt x="155" y="74"/>
                  </a:moveTo>
                  <a:cubicBezTo>
                    <a:pt x="155" y="74"/>
                    <a:pt x="155" y="74"/>
                    <a:pt x="155" y="7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lc="http://schemas.openxmlformats.org/drawingml/2006/lockedCanvas" xmlns:a16="http://schemas.microsoft.com/office/drawing/2014/main" xmlns="" id="{C62BD44B-AFC8-41D6-B3A7-F967A6CBF368}"/>
                </a:ext>
              </a:extLst>
            </p:cNvPr>
            <p:cNvSpPr>
              <a:spLocks noEditPoints="1"/>
            </p:cNvSpPr>
            <p:nvPr/>
          </p:nvSpPr>
          <p:spPr bwMode="auto">
            <a:xfrm>
              <a:off x="7640399" y="-2682464"/>
              <a:ext cx="209214" cy="145540"/>
            </a:xfrm>
            <a:custGeom>
              <a:avLst/>
              <a:gdLst>
                <a:gd name="T0" fmla="*/ 15 w 171"/>
                <a:gd name="T1" fmla="*/ 48 h 118"/>
                <a:gd name="T2" fmla="*/ 132 w 171"/>
                <a:gd name="T3" fmla="*/ 115 h 118"/>
                <a:gd name="T4" fmla="*/ 144 w 171"/>
                <a:gd name="T5" fmla="*/ 118 h 118"/>
                <a:gd name="T6" fmla="*/ 165 w 171"/>
                <a:gd name="T7" fmla="*/ 106 h 118"/>
                <a:gd name="T8" fmla="*/ 156 w 171"/>
                <a:gd name="T9" fmla="*/ 74 h 118"/>
                <a:gd name="T10" fmla="*/ 39 w 171"/>
                <a:gd name="T11" fmla="*/ 6 h 118"/>
                <a:gd name="T12" fmla="*/ 7 w 171"/>
                <a:gd name="T13" fmla="*/ 15 h 118"/>
                <a:gd name="T14" fmla="*/ 15 w 171"/>
                <a:gd name="T15" fmla="*/ 48 h 118"/>
                <a:gd name="T16" fmla="*/ 15 w 171"/>
                <a:gd name="T17" fmla="*/ 48 h 118"/>
                <a:gd name="T18" fmla="*/ 15 w 171"/>
                <a:gd name="T19" fmla="*/ 4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15" y="48"/>
                  </a:moveTo>
                  <a:cubicBezTo>
                    <a:pt x="132" y="115"/>
                    <a:pt x="132" y="115"/>
                    <a:pt x="132" y="115"/>
                  </a:cubicBezTo>
                  <a:cubicBezTo>
                    <a:pt x="136" y="117"/>
                    <a:pt x="140" y="118"/>
                    <a:pt x="144" y="118"/>
                  </a:cubicBezTo>
                  <a:cubicBezTo>
                    <a:pt x="152" y="118"/>
                    <a:pt x="160" y="114"/>
                    <a:pt x="165" y="106"/>
                  </a:cubicBezTo>
                  <a:cubicBezTo>
                    <a:pt x="171" y="95"/>
                    <a:pt x="167" y="80"/>
                    <a:pt x="156" y="74"/>
                  </a:cubicBezTo>
                  <a:cubicBezTo>
                    <a:pt x="39" y="6"/>
                    <a:pt x="39" y="6"/>
                    <a:pt x="39" y="6"/>
                  </a:cubicBezTo>
                  <a:cubicBezTo>
                    <a:pt x="28" y="0"/>
                    <a:pt x="13" y="4"/>
                    <a:pt x="7" y="15"/>
                  </a:cubicBezTo>
                  <a:cubicBezTo>
                    <a:pt x="0" y="27"/>
                    <a:pt x="4" y="41"/>
                    <a:pt x="15" y="48"/>
                  </a:cubicBezTo>
                  <a:close/>
                  <a:moveTo>
                    <a:pt x="15" y="48"/>
                  </a:moveTo>
                  <a:cubicBezTo>
                    <a:pt x="15" y="48"/>
                    <a:pt x="15" y="48"/>
                    <a:pt x="15" y="4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1" name="Freeform 30">
              <a:extLst>
                <a:ext uri="{FF2B5EF4-FFF2-40B4-BE49-F238E27FC236}">
                  <a16:creationId xmlns:lc="http://schemas.openxmlformats.org/drawingml/2006/lockedCanvas" xmlns:a16="http://schemas.microsoft.com/office/drawing/2014/main" xmlns="" id="{F4CB7D4F-F16A-4CF3-AD6D-66F3DED67439}"/>
                </a:ext>
              </a:extLst>
            </p:cNvPr>
            <p:cNvSpPr>
              <a:spLocks noEditPoints="1"/>
            </p:cNvSpPr>
            <p:nvPr/>
          </p:nvSpPr>
          <p:spPr bwMode="auto">
            <a:xfrm>
              <a:off x="8799824" y="-2322811"/>
              <a:ext cx="223908" cy="59476"/>
            </a:xfrm>
            <a:custGeom>
              <a:avLst/>
              <a:gdLst>
                <a:gd name="T0" fmla="*/ 159 w 183"/>
                <a:gd name="T1" fmla="*/ 0 h 48"/>
                <a:gd name="T2" fmla="*/ 24 w 183"/>
                <a:gd name="T3" fmla="*/ 0 h 48"/>
                <a:gd name="T4" fmla="*/ 0 w 183"/>
                <a:gd name="T5" fmla="*/ 24 h 48"/>
                <a:gd name="T6" fmla="*/ 24 w 183"/>
                <a:gd name="T7" fmla="*/ 48 h 48"/>
                <a:gd name="T8" fmla="*/ 159 w 183"/>
                <a:gd name="T9" fmla="*/ 48 h 48"/>
                <a:gd name="T10" fmla="*/ 183 w 183"/>
                <a:gd name="T11" fmla="*/ 24 h 48"/>
                <a:gd name="T12" fmla="*/ 159 w 183"/>
                <a:gd name="T13" fmla="*/ 0 h 48"/>
                <a:gd name="T14" fmla="*/ 159 w 183"/>
                <a:gd name="T15" fmla="*/ 0 h 48"/>
                <a:gd name="T16" fmla="*/ 159 w 183"/>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48">
                  <a:moveTo>
                    <a:pt x="159" y="0"/>
                  </a:moveTo>
                  <a:cubicBezTo>
                    <a:pt x="24" y="0"/>
                    <a:pt x="24" y="0"/>
                    <a:pt x="24" y="0"/>
                  </a:cubicBezTo>
                  <a:cubicBezTo>
                    <a:pt x="11" y="0"/>
                    <a:pt x="0" y="11"/>
                    <a:pt x="0" y="24"/>
                  </a:cubicBezTo>
                  <a:cubicBezTo>
                    <a:pt x="0" y="38"/>
                    <a:pt x="11" y="48"/>
                    <a:pt x="24" y="48"/>
                  </a:cubicBezTo>
                  <a:cubicBezTo>
                    <a:pt x="159" y="48"/>
                    <a:pt x="159" y="48"/>
                    <a:pt x="159" y="48"/>
                  </a:cubicBezTo>
                  <a:cubicBezTo>
                    <a:pt x="172" y="48"/>
                    <a:pt x="183" y="38"/>
                    <a:pt x="183" y="24"/>
                  </a:cubicBezTo>
                  <a:cubicBezTo>
                    <a:pt x="183" y="11"/>
                    <a:pt x="172" y="0"/>
                    <a:pt x="159" y="0"/>
                  </a:cubicBezTo>
                  <a:close/>
                  <a:moveTo>
                    <a:pt x="159" y="0"/>
                  </a:moveTo>
                  <a:cubicBezTo>
                    <a:pt x="159" y="0"/>
                    <a:pt x="159" y="0"/>
                    <a:pt x="159"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lc="http://schemas.openxmlformats.org/drawingml/2006/lockedCanvas" xmlns:a16="http://schemas.microsoft.com/office/drawing/2014/main" xmlns="" id="{FB7BAC17-CF45-4B3A-B83F-9C12E3BAD149}"/>
                </a:ext>
              </a:extLst>
            </p:cNvPr>
            <p:cNvSpPr>
              <a:spLocks noEditPoints="1"/>
            </p:cNvSpPr>
            <p:nvPr/>
          </p:nvSpPr>
          <p:spPr bwMode="auto">
            <a:xfrm>
              <a:off x="7549436" y="-2322811"/>
              <a:ext cx="222509" cy="59476"/>
            </a:xfrm>
            <a:custGeom>
              <a:avLst/>
              <a:gdLst>
                <a:gd name="T0" fmla="*/ 182 w 182"/>
                <a:gd name="T1" fmla="*/ 24 h 48"/>
                <a:gd name="T2" fmla="*/ 158 w 182"/>
                <a:gd name="T3" fmla="*/ 0 h 48"/>
                <a:gd name="T4" fmla="*/ 24 w 182"/>
                <a:gd name="T5" fmla="*/ 0 h 48"/>
                <a:gd name="T6" fmla="*/ 0 w 182"/>
                <a:gd name="T7" fmla="*/ 24 h 48"/>
                <a:gd name="T8" fmla="*/ 24 w 182"/>
                <a:gd name="T9" fmla="*/ 48 h 48"/>
                <a:gd name="T10" fmla="*/ 158 w 182"/>
                <a:gd name="T11" fmla="*/ 48 h 48"/>
                <a:gd name="T12" fmla="*/ 182 w 182"/>
                <a:gd name="T13" fmla="*/ 24 h 48"/>
                <a:gd name="T14" fmla="*/ 182 w 182"/>
                <a:gd name="T15" fmla="*/ 24 h 48"/>
                <a:gd name="T16" fmla="*/ 182 w 182"/>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 h="48">
                  <a:moveTo>
                    <a:pt x="182" y="24"/>
                  </a:moveTo>
                  <a:cubicBezTo>
                    <a:pt x="182" y="11"/>
                    <a:pt x="172" y="0"/>
                    <a:pt x="158" y="0"/>
                  </a:cubicBezTo>
                  <a:cubicBezTo>
                    <a:pt x="24" y="0"/>
                    <a:pt x="24" y="0"/>
                    <a:pt x="24" y="0"/>
                  </a:cubicBezTo>
                  <a:cubicBezTo>
                    <a:pt x="11" y="0"/>
                    <a:pt x="0" y="11"/>
                    <a:pt x="0" y="24"/>
                  </a:cubicBezTo>
                  <a:cubicBezTo>
                    <a:pt x="0" y="38"/>
                    <a:pt x="11" y="48"/>
                    <a:pt x="24" y="48"/>
                  </a:cubicBezTo>
                  <a:cubicBezTo>
                    <a:pt x="158" y="48"/>
                    <a:pt x="158" y="48"/>
                    <a:pt x="158" y="48"/>
                  </a:cubicBezTo>
                  <a:cubicBezTo>
                    <a:pt x="172" y="48"/>
                    <a:pt x="182" y="38"/>
                    <a:pt x="182" y="24"/>
                  </a:cubicBezTo>
                  <a:close/>
                  <a:moveTo>
                    <a:pt x="182" y="24"/>
                  </a:moveTo>
                  <a:cubicBezTo>
                    <a:pt x="182" y="24"/>
                    <a:pt x="182" y="24"/>
                    <a:pt x="182" y="24"/>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3" name="Freeform 32">
              <a:extLst>
                <a:ext uri="{FF2B5EF4-FFF2-40B4-BE49-F238E27FC236}">
                  <a16:creationId xmlns:lc="http://schemas.openxmlformats.org/drawingml/2006/lockedCanvas" xmlns:a16="http://schemas.microsoft.com/office/drawing/2014/main" xmlns="" id="{B7A25959-C3D9-4CD0-ADD6-DA9D29655EED}"/>
                </a:ext>
              </a:extLst>
            </p:cNvPr>
            <p:cNvSpPr>
              <a:spLocks noEditPoints="1"/>
            </p:cNvSpPr>
            <p:nvPr/>
          </p:nvSpPr>
          <p:spPr bwMode="auto">
            <a:xfrm>
              <a:off x="8723555" y="-2682464"/>
              <a:ext cx="209214" cy="145540"/>
            </a:xfrm>
            <a:custGeom>
              <a:avLst/>
              <a:gdLst>
                <a:gd name="T0" fmla="*/ 27 w 171"/>
                <a:gd name="T1" fmla="*/ 118 h 118"/>
                <a:gd name="T2" fmla="*/ 39 w 171"/>
                <a:gd name="T3" fmla="*/ 115 h 118"/>
                <a:gd name="T4" fmla="*/ 155 w 171"/>
                <a:gd name="T5" fmla="*/ 48 h 118"/>
                <a:gd name="T6" fmla="*/ 164 w 171"/>
                <a:gd name="T7" fmla="*/ 15 h 118"/>
                <a:gd name="T8" fmla="*/ 131 w 171"/>
                <a:gd name="T9" fmla="*/ 6 h 118"/>
                <a:gd name="T10" fmla="*/ 15 w 171"/>
                <a:gd name="T11" fmla="*/ 74 h 118"/>
                <a:gd name="T12" fmla="*/ 6 w 171"/>
                <a:gd name="T13" fmla="*/ 106 h 118"/>
                <a:gd name="T14" fmla="*/ 27 w 171"/>
                <a:gd name="T15" fmla="*/ 118 h 118"/>
                <a:gd name="T16" fmla="*/ 27 w 171"/>
                <a:gd name="T17" fmla="*/ 118 h 118"/>
                <a:gd name="T18" fmla="*/ 27 w 171"/>
                <a:gd name="T1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8">
                  <a:moveTo>
                    <a:pt x="27" y="118"/>
                  </a:moveTo>
                  <a:cubicBezTo>
                    <a:pt x="31" y="118"/>
                    <a:pt x="35" y="117"/>
                    <a:pt x="39" y="115"/>
                  </a:cubicBezTo>
                  <a:cubicBezTo>
                    <a:pt x="155" y="48"/>
                    <a:pt x="155" y="48"/>
                    <a:pt x="155" y="48"/>
                  </a:cubicBezTo>
                  <a:cubicBezTo>
                    <a:pt x="167" y="41"/>
                    <a:pt x="171" y="27"/>
                    <a:pt x="164" y="15"/>
                  </a:cubicBezTo>
                  <a:cubicBezTo>
                    <a:pt x="157" y="4"/>
                    <a:pt x="143" y="0"/>
                    <a:pt x="131" y="6"/>
                  </a:cubicBezTo>
                  <a:cubicBezTo>
                    <a:pt x="15" y="74"/>
                    <a:pt x="15" y="74"/>
                    <a:pt x="15" y="74"/>
                  </a:cubicBezTo>
                  <a:cubicBezTo>
                    <a:pt x="3" y="80"/>
                    <a:pt x="0" y="95"/>
                    <a:pt x="6" y="106"/>
                  </a:cubicBezTo>
                  <a:cubicBezTo>
                    <a:pt x="11" y="114"/>
                    <a:pt x="19" y="118"/>
                    <a:pt x="27" y="118"/>
                  </a:cubicBezTo>
                  <a:close/>
                  <a:moveTo>
                    <a:pt x="27" y="118"/>
                  </a:moveTo>
                  <a:cubicBezTo>
                    <a:pt x="27" y="118"/>
                    <a:pt x="27" y="118"/>
                    <a:pt x="27" y="118"/>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lc="http://schemas.openxmlformats.org/drawingml/2006/lockedCanvas" xmlns:a16="http://schemas.microsoft.com/office/drawing/2014/main" xmlns="" id="{41039620-5514-4E66-ACA1-5306756B0B0C}"/>
                </a:ext>
              </a:extLst>
            </p:cNvPr>
            <p:cNvSpPr>
              <a:spLocks noEditPoints="1"/>
            </p:cNvSpPr>
            <p:nvPr/>
          </p:nvSpPr>
          <p:spPr bwMode="auto">
            <a:xfrm>
              <a:off x="7640399" y="-2052722"/>
              <a:ext cx="209214" cy="146940"/>
            </a:xfrm>
            <a:custGeom>
              <a:avLst/>
              <a:gdLst>
                <a:gd name="T0" fmla="*/ 132 w 171"/>
                <a:gd name="T1" fmla="*/ 7 h 119"/>
                <a:gd name="T2" fmla="*/ 15 w 171"/>
                <a:gd name="T3" fmla="*/ 74 h 119"/>
                <a:gd name="T4" fmla="*/ 7 w 171"/>
                <a:gd name="T5" fmla="*/ 107 h 119"/>
                <a:gd name="T6" fmla="*/ 28 w 171"/>
                <a:gd name="T7" fmla="*/ 119 h 119"/>
                <a:gd name="T8" fmla="*/ 39 w 171"/>
                <a:gd name="T9" fmla="*/ 115 h 119"/>
                <a:gd name="T10" fmla="*/ 156 w 171"/>
                <a:gd name="T11" fmla="*/ 48 h 119"/>
                <a:gd name="T12" fmla="*/ 165 w 171"/>
                <a:gd name="T13" fmla="*/ 15 h 119"/>
                <a:gd name="T14" fmla="*/ 132 w 171"/>
                <a:gd name="T15" fmla="*/ 7 h 119"/>
                <a:gd name="T16" fmla="*/ 132 w 171"/>
                <a:gd name="T17" fmla="*/ 7 h 119"/>
                <a:gd name="T18" fmla="*/ 132 w 171"/>
                <a:gd name="T19" fmla="*/ 7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119">
                  <a:moveTo>
                    <a:pt x="132" y="7"/>
                  </a:moveTo>
                  <a:cubicBezTo>
                    <a:pt x="15" y="74"/>
                    <a:pt x="15" y="74"/>
                    <a:pt x="15" y="74"/>
                  </a:cubicBezTo>
                  <a:cubicBezTo>
                    <a:pt x="4" y="80"/>
                    <a:pt x="0" y="95"/>
                    <a:pt x="7" y="107"/>
                  </a:cubicBezTo>
                  <a:cubicBezTo>
                    <a:pt x="11" y="114"/>
                    <a:pt x="19" y="119"/>
                    <a:pt x="28" y="119"/>
                  </a:cubicBezTo>
                  <a:cubicBezTo>
                    <a:pt x="32" y="119"/>
                    <a:pt x="36" y="118"/>
                    <a:pt x="39" y="115"/>
                  </a:cubicBezTo>
                  <a:cubicBezTo>
                    <a:pt x="156" y="48"/>
                    <a:pt x="156" y="48"/>
                    <a:pt x="156" y="48"/>
                  </a:cubicBezTo>
                  <a:cubicBezTo>
                    <a:pt x="167" y="42"/>
                    <a:pt x="171" y="27"/>
                    <a:pt x="165" y="15"/>
                  </a:cubicBezTo>
                  <a:cubicBezTo>
                    <a:pt x="158" y="4"/>
                    <a:pt x="143" y="0"/>
                    <a:pt x="132" y="7"/>
                  </a:cubicBezTo>
                  <a:close/>
                  <a:moveTo>
                    <a:pt x="132" y="7"/>
                  </a:moveTo>
                  <a:cubicBezTo>
                    <a:pt x="132" y="7"/>
                    <a:pt x="132" y="7"/>
                    <a:pt x="132" y="7"/>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sp>
          <p:nvSpPr>
            <p:cNvPr id="35" name="Freeform 34">
              <a:extLst>
                <a:ext uri="{FF2B5EF4-FFF2-40B4-BE49-F238E27FC236}">
                  <a16:creationId xmlns:lc="http://schemas.openxmlformats.org/drawingml/2006/lockedCanvas" xmlns:a16="http://schemas.microsoft.com/office/drawing/2014/main" xmlns="" id="{5600F729-5001-49CF-854A-222FED4411F1}"/>
                </a:ext>
              </a:extLst>
            </p:cNvPr>
            <p:cNvSpPr>
              <a:spLocks noEditPoints="1"/>
            </p:cNvSpPr>
            <p:nvPr/>
          </p:nvSpPr>
          <p:spPr bwMode="auto">
            <a:xfrm>
              <a:off x="8524837" y="-2944156"/>
              <a:ext cx="149039" cy="207115"/>
            </a:xfrm>
            <a:custGeom>
              <a:avLst/>
              <a:gdLst>
                <a:gd name="T0" fmla="*/ 15 w 122"/>
                <a:gd name="T1" fmla="*/ 165 h 168"/>
                <a:gd name="T2" fmla="*/ 27 w 122"/>
                <a:gd name="T3" fmla="*/ 168 h 168"/>
                <a:gd name="T4" fmla="*/ 48 w 122"/>
                <a:gd name="T5" fmla="*/ 156 h 168"/>
                <a:gd name="T6" fmla="*/ 115 w 122"/>
                <a:gd name="T7" fmla="*/ 39 h 168"/>
                <a:gd name="T8" fmla="*/ 107 w 122"/>
                <a:gd name="T9" fmla="*/ 7 h 168"/>
                <a:gd name="T10" fmla="*/ 74 w 122"/>
                <a:gd name="T11" fmla="*/ 15 h 168"/>
                <a:gd name="T12" fmla="*/ 7 w 122"/>
                <a:gd name="T13" fmla="*/ 132 h 168"/>
                <a:gd name="T14" fmla="*/ 15 w 122"/>
                <a:gd name="T15" fmla="*/ 165 h 168"/>
                <a:gd name="T16" fmla="*/ 15 w 122"/>
                <a:gd name="T17" fmla="*/ 165 h 168"/>
                <a:gd name="T18" fmla="*/ 15 w 122"/>
                <a:gd name="T19" fmla="*/ 16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168">
                  <a:moveTo>
                    <a:pt x="15" y="165"/>
                  </a:moveTo>
                  <a:cubicBezTo>
                    <a:pt x="19" y="167"/>
                    <a:pt x="23" y="168"/>
                    <a:pt x="27" y="168"/>
                  </a:cubicBezTo>
                  <a:cubicBezTo>
                    <a:pt x="36" y="168"/>
                    <a:pt x="44" y="164"/>
                    <a:pt x="48" y="156"/>
                  </a:cubicBezTo>
                  <a:cubicBezTo>
                    <a:pt x="115" y="39"/>
                    <a:pt x="115" y="39"/>
                    <a:pt x="115" y="39"/>
                  </a:cubicBezTo>
                  <a:cubicBezTo>
                    <a:pt x="122" y="28"/>
                    <a:pt x="118" y="13"/>
                    <a:pt x="107" y="7"/>
                  </a:cubicBezTo>
                  <a:cubicBezTo>
                    <a:pt x="95" y="0"/>
                    <a:pt x="80" y="4"/>
                    <a:pt x="74" y="15"/>
                  </a:cubicBezTo>
                  <a:cubicBezTo>
                    <a:pt x="7" y="132"/>
                    <a:pt x="7" y="132"/>
                    <a:pt x="7" y="132"/>
                  </a:cubicBezTo>
                  <a:cubicBezTo>
                    <a:pt x="0" y="143"/>
                    <a:pt x="4" y="158"/>
                    <a:pt x="15" y="165"/>
                  </a:cubicBezTo>
                  <a:close/>
                  <a:moveTo>
                    <a:pt x="15" y="165"/>
                  </a:moveTo>
                  <a:cubicBezTo>
                    <a:pt x="15" y="165"/>
                    <a:pt x="15" y="165"/>
                    <a:pt x="15" y="165"/>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5" name="Group 44">
            <a:extLst>
              <a:ext uri="{FF2B5EF4-FFF2-40B4-BE49-F238E27FC236}">
                <a16:creationId xmlns:lc="http://schemas.openxmlformats.org/drawingml/2006/lockedCanvas" xmlns:a16="http://schemas.microsoft.com/office/drawing/2014/main" xmlns="" id="{F13B1978-2188-4353-AE92-03E0319ABBE5}"/>
              </a:ext>
            </a:extLst>
          </p:cNvPr>
          <p:cNvGrpSpPr/>
          <p:nvPr/>
        </p:nvGrpSpPr>
        <p:grpSpPr>
          <a:xfrm>
            <a:off x="2583269" y="1278302"/>
            <a:ext cx="714946" cy="672018"/>
            <a:chOff x="4141788" y="3508375"/>
            <a:chExt cx="935037" cy="869950"/>
          </a:xfrm>
        </p:grpSpPr>
        <p:sp>
          <p:nvSpPr>
            <p:cNvPr id="46" name="Freeform 45">
              <a:extLst>
                <a:ext uri="{FF2B5EF4-FFF2-40B4-BE49-F238E27FC236}">
                  <a16:creationId xmlns:lc="http://schemas.openxmlformats.org/drawingml/2006/lockedCanvas" xmlns:a16="http://schemas.microsoft.com/office/drawing/2014/main" xmlns="" id="{27C939F0-F4A6-4193-8F27-8DCF016678FC}"/>
                </a:ext>
              </a:extLst>
            </p:cNvPr>
            <p:cNvSpPr>
              <a:spLocks/>
            </p:cNvSpPr>
            <p:nvPr/>
          </p:nvSpPr>
          <p:spPr bwMode="auto">
            <a:xfrm>
              <a:off x="4302125" y="3689350"/>
              <a:ext cx="774700" cy="688975"/>
            </a:xfrm>
            <a:custGeom>
              <a:avLst/>
              <a:gdLst>
                <a:gd name="T0" fmla="*/ 242 w 242"/>
                <a:gd name="T1" fmla="*/ 152 h 216"/>
                <a:gd name="T2" fmla="*/ 151 w 242"/>
                <a:gd name="T3" fmla="*/ 216 h 216"/>
                <a:gd name="T4" fmla="*/ 107 w 242"/>
                <a:gd name="T5" fmla="*/ 188 h 216"/>
                <a:gd name="T6" fmla="*/ 51 w 242"/>
                <a:gd name="T7" fmla="*/ 163 h 216"/>
                <a:gd name="T8" fmla="*/ 26 w 242"/>
                <a:gd name="T9" fmla="*/ 150 h 216"/>
                <a:gd name="T10" fmla="*/ 22 w 242"/>
                <a:gd name="T11" fmla="*/ 137 h 216"/>
                <a:gd name="T12" fmla="*/ 34 w 242"/>
                <a:gd name="T13" fmla="*/ 129 h 216"/>
                <a:gd name="T14" fmla="*/ 71 w 242"/>
                <a:gd name="T15" fmla="*/ 128 h 216"/>
                <a:gd name="T16" fmla="*/ 75 w 242"/>
                <a:gd name="T17" fmla="*/ 128 h 216"/>
                <a:gd name="T18" fmla="*/ 66 w 242"/>
                <a:gd name="T19" fmla="*/ 115 h 216"/>
                <a:gd name="T20" fmla="*/ 7 w 242"/>
                <a:gd name="T21" fmla="*/ 34 h 216"/>
                <a:gd name="T22" fmla="*/ 11 w 242"/>
                <a:gd name="T23" fmla="*/ 7 h 216"/>
                <a:gd name="T24" fmla="*/ 38 w 242"/>
                <a:gd name="T25" fmla="*/ 11 h 216"/>
                <a:gd name="T26" fmla="*/ 62 w 242"/>
                <a:gd name="T27" fmla="*/ 45 h 216"/>
                <a:gd name="T28" fmla="*/ 65 w 242"/>
                <a:gd name="T29" fmla="*/ 48 h 216"/>
                <a:gd name="T30" fmla="*/ 78 w 242"/>
                <a:gd name="T31" fmla="*/ 29 h 216"/>
                <a:gd name="T32" fmla="*/ 100 w 242"/>
                <a:gd name="T33" fmla="*/ 31 h 216"/>
                <a:gd name="T34" fmla="*/ 107 w 242"/>
                <a:gd name="T35" fmla="*/ 22 h 216"/>
                <a:gd name="T36" fmla="*/ 131 w 242"/>
                <a:gd name="T37" fmla="*/ 15 h 216"/>
                <a:gd name="T38" fmla="*/ 141 w 242"/>
                <a:gd name="T39" fmla="*/ 13 h 216"/>
                <a:gd name="T40" fmla="*/ 180 w 242"/>
                <a:gd name="T41" fmla="*/ 17 h 216"/>
                <a:gd name="T42" fmla="*/ 205 w 242"/>
                <a:gd name="T43" fmla="*/ 54 h 216"/>
                <a:gd name="T44" fmla="*/ 220 w 242"/>
                <a:gd name="T45" fmla="*/ 79 h 216"/>
                <a:gd name="T46" fmla="*/ 231 w 242"/>
                <a:gd name="T47" fmla="*/ 113 h 216"/>
                <a:gd name="T48" fmla="*/ 242 w 242"/>
                <a:gd name="T49"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42" h="216">
                  <a:moveTo>
                    <a:pt x="242" y="152"/>
                  </a:moveTo>
                  <a:cubicBezTo>
                    <a:pt x="212" y="173"/>
                    <a:pt x="181" y="195"/>
                    <a:pt x="151" y="216"/>
                  </a:cubicBezTo>
                  <a:cubicBezTo>
                    <a:pt x="136" y="207"/>
                    <a:pt x="122" y="197"/>
                    <a:pt x="107" y="188"/>
                  </a:cubicBezTo>
                  <a:cubicBezTo>
                    <a:pt x="90" y="177"/>
                    <a:pt x="70" y="170"/>
                    <a:pt x="51" y="163"/>
                  </a:cubicBezTo>
                  <a:cubicBezTo>
                    <a:pt x="42" y="160"/>
                    <a:pt x="33" y="157"/>
                    <a:pt x="26" y="150"/>
                  </a:cubicBezTo>
                  <a:cubicBezTo>
                    <a:pt x="23" y="147"/>
                    <a:pt x="20" y="143"/>
                    <a:pt x="22" y="137"/>
                  </a:cubicBezTo>
                  <a:cubicBezTo>
                    <a:pt x="24" y="132"/>
                    <a:pt x="29" y="129"/>
                    <a:pt x="34" y="129"/>
                  </a:cubicBezTo>
                  <a:cubicBezTo>
                    <a:pt x="47" y="128"/>
                    <a:pt x="59" y="128"/>
                    <a:pt x="71" y="128"/>
                  </a:cubicBezTo>
                  <a:cubicBezTo>
                    <a:pt x="72" y="128"/>
                    <a:pt x="73" y="128"/>
                    <a:pt x="75" y="128"/>
                  </a:cubicBezTo>
                  <a:cubicBezTo>
                    <a:pt x="72" y="123"/>
                    <a:pt x="69" y="119"/>
                    <a:pt x="66" y="115"/>
                  </a:cubicBezTo>
                  <a:cubicBezTo>
                    <a:pt x="47" y="88"/>
                    <a:pt x="27" y="61"/>
                    <a:pt x="7" y="34"/>
                  </a:cubicBezTo>
                  <a:cubicBezTo>
                    <a:pt x="0" y="24"/>
                    <a:pt x="2" y="14"/>
                    <a:pt x="11" y="7"/>
                  </a:cubicBezTo>
                  <a:cubicBezTo>
                    <a:pt x="20" y="0"/>
                    <a:pt x="32" y="2"/>
                    <a:pt x="38" y="11"/>
                  </a:cubicBezTo>
                  <a:cubicBezTo>
                    <a:pt x="46" y="22"/>
                    <a:pt x="54" y="34"/>
                    <a:pt x="62" y="45"/>
                  </a:cubicBezTo>
                  <a:cubicBezTo>
                    <a:pt x="63" y="46"/>
                    <a:pt x="64" y="46"/>
                    <a:pt x="65" y="48"/>
                  </a:cubicBezTo>
                  <a:cubicBezTo>
                    <a:pt x="67" y="40"/>
                    <a:pt x="71" y="33"/>
                    <a:pt x="78" y="29"/>
                  </a:cubicBezTo>
                  <a:cubicBezTo>
                    <a:pt x="86" y="25"/>
                    <a:pt x="93" y="26"/>
                    <a:pt x="100" y="31"/>
                  </a:cubicBezTo>
                  <a:cubicBezTo>
                    <a:pt x="102" y="27"/>
                    <a:pt x="104" y="24"/>
                    <a:pt x="107" y="22"/>
                  </a:cubicBezTo>
                  <a:cubicBezTo>
                    <a:pt x="114" y="15"/>
                    <a:pt x="122" y="12"/>
                    <a:pt x="131" y="15"/>
                  </a:cubicBezTo>
                  <a:cubicBezTo>
                    <a:pt x="135" y="16"/>
                    <a:pt x="138" y="16"/>
                    <a:pt x="141" y="13"/>
                  </a:cubicBezTo>
                  <a:cubicBezTo>
                    <a:pt x="155" y="2"/>
                    <a:pt x="170" y="2"/>
                    <a:pt x="180" y="17"/>
                  </a:cubicBezTo>
                  <a:cubicBezTo>
                    <a:pt x="189" y="29"/>
                    <a:pt x="197" y="42"/>
                    <a:pt x="205" y="54"/>
                  </a:cubicBezTo>
                  <a:cubicBezTo>
                    <a:pt x="211" y="62"/>
                    <a:pt x="216" y="70"/>
                    <a:pt x="220" y="79"/>
                  </a:cubicBezTo>
                  <a:cubicBezTo>
                    <a:pt x="225" y="90"/>
                    <a:pt x="227" y="102"/>
                    <a:pt x="231" y="113"/>
                  </a:cubicBezTo>
                  <a:cubicBezTo>
                    <a:pt x="235" y="125"/>
                    <a:pt x="238" y="138"/>
                    <a:pt x="242" y="15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7" name="Freeform 46">
              <a:extLst>
                <a:ext uri="{FF2B5EF4-FFF2-40B4-BE49-F238E27FC236}">
                  <a16:creationId xmlns:lc="http://schemas.openxmlformats.org/drawingml/2006/lockedCanvas" xmlns:a16="http://schemas.microsoft.com/office/drawing/2014/main" xmlns="" id="{66835DE0-FB62-4FEE-9A59-383D283D38C2}"/>
                </a:ext>
              </a:extLst>
            </p:cNvPr>
            <p:cNvSpPr>
              <a:spLocks/>
            </p:cNvSpPr>
            <p:nvPr/>
          </p:nvSpPr>
          <p:spPr bwMode="auto">
            <a:xfrm>
              <a:off x="4141788" y="3508375"/>
              <a:ext cx="381000" cy="436563"/>
            </a:xfrm>
            <a:custGeom>
              <a:avLst/>
              <a:gdLst>
                <a:gd name="T0" fmla="*/ 0 w 119"/>
                <a:gd name="T1" fmla="*/ 75 h 137"/>
                <a:gd name="T2" fmla="*/ 53 w 119"/>
                <a:gd name="T3" fmla="*/ 6 h 137"/>
                <a:gd name="T4" fmla="*/ 112 w 119"/>
                <a:gd name="T5" fmla="*/ 15 h 137"/>
                <a:gd name="T6" fmla="*/ 117 w 119"/>
                <a:gd name="T7" fmla="*/ 30 h 137"/>
                <a:gd name="T8" fmla="*/ 102 w 119"/>
                <a:gd name="T9" fmla="*/ 32 h 137"/>
                <a:gd name="T10" fmla="*/ 27 w 119"/>
                <a:gd name="T11" fmla="*/ 50 h 137"/>
                <a:gd name="T12" fmla="*/ 40 w 119"/>
                <a:gd name="T13" fmla="*/ 117 h 137"/>
                <a:gd name="T14" fmla="*/ 43 w 119"/>
                <a:gd name="T15" fmla="*/ 131 h 137"/>
                <a:gd name="T16" fmla="*/ 28 w 119"/>
                <a:gd name="T17" fmla="*/ 132 h 137"/>
                <a:gd name="T18" fmla="*/ 0 w 119"/>
                <a:gd name="T19" fmla="*/ 7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37">
                  <a:moveTo>
                    <a:pt x="0" y="75"/>
                  </a:moveTo>
                  <a:cubicBezTo>
                    <a:pt x="1" y="43"/>
                    <a:pt x="21" y="15"/>
                    <a:pt x="53" y="6"/>
                  </a:cubicBezTo>
                  <a:cubicBezTo>
                    <a:pt x="74" y="0"/>
                    <a:pt x="94" y="3"/>
                    <a:pt x="112" y="15"/>
                  </a:cubicBezTo>
                  <a:cubicBezTo>
                    <a:pt x="119" y="19"/>
                    <a:pt x="119" y="26"/>
                    <a:pt x="117" y="30"/>
                  </a:cubicBezTo>
                  <a:cubicBezTo>
                    <a:pt x="114" y="35"/>
                    <a:pt x="107" y="36"/>
                    <a:pt x="102" y="32"/>
                  </a:cubicBezTo>
                  <a:cubicBezTo>
                    <a:pt x="76" y="15"/>
                    <a:pt x="41" y="24"/>
                    <a:pt x="27" y="50"/>
                  </a:cubicBezTo>
                  <a:cubicBezTo>
                    <a:pt x="14" y="72"/>
                    <a:pt x="20" y="100"/>
                    <a:pt x="40" y="117"/>
                  </a:cubicBezTo>
                  <a:cubicBezTo>
                    <a:pt x="45" y="121"/>
                    <a:pt x="47" y="127"/>
                    <a:pt x="43" y="131"/>
                  </a:cubicBezTo>
                  <a:cubicBezTo>
                    <a:pt x="40" y="136"/>
                    <a:pt x="33" y="137"/>
                    <a:pt x="28" y="132"/>
                  </a:cubicBezTo>
                  <a:cubicBezTo>
                    <a:pt x="10" y="118"/>
                    <a:pt x="1" y="98"/>
                    <a:pt x="0" y="7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48" name="Group 47"/>
          <p:cNvGrpSpPr/>
          <p:nvPr/>
        </p:nvGrpSpPr>
        <p:grpSpPr>
          <a:xfrm>
            <a:off x="10561276" y="4627576"/>
            <a:ext cx="724921" cy="726221"/>
            <a:chOff x="-447013" y="679431"/>
            <a:chExt cx="4434142" cy="4884174"/>
          </a:xfrm>
        </p:grpSpPr>
        <p:grpSp>
          <p:nvGrpSpPr>
            <p:cNvPr id="49" name="Group 48"/>
            <p:cNvGrpSpPr/>
            <p:nvPr/>
          </p:nvGrpSpPr>
          <p:grpSpPr>
            <a:xfrm>
              <a:off x="1339026" y="679431"/>
              <a:ext cx="1212438" cy="4884174"/>
              <a:chOff x="1525059" y="184456"/>
              <a:chExt cx="1212438" cy="4884174"/>
            </a:xfrm>
          </p:grpSpPr>
          <p:grpSp>
            <p:nvGrpSpPr>
              <p:cNvPr id="64" name="Group 63"/>
              <p:cNvGrpSpPr/>
              <p:nvPr/>
            </p:nvGrpSpPr>
            <p:grpSpPr>
              <a:xfrm>
                <a:off x="1547664" y="184456"/>
                <a:ext cx="1189833" cy="3725229"/>
                <a:chOff x="4158043" y="940000"/>
                <a:chExt cx="1189833" cy="3725229"/>
              </a:xfrm>
            </p:grpSpPr>
            <p:grpSp>
              <p:nvGrpSpPr>
                <p:cNvPr id="79" name="Group 78"/>
                <p:cNvGrpSpPr/>
                <p:nvPr/>
              </p:nvGrpSpPr>
              <p:grpSpPr>
                <a:xfrm>
                  <a:off x="4158043" y="940000"/>
                  <a:ext cx="1189833" cy="3725229"/>
                  <a:chOff x="3443473" y="2996278"/>
                  <a:chExt cx="1189833" cy="3725229"/>
                </a:xfrm>
              </p:grpSpPr>
              <p:sp>
                <p:nvSpPr>
                  <p:cNvPr id="81" name="Rounded Rectangle 80"/>
                  <p:cNvSpPr/>
                  <p:nvPr/>
                </p:nvSpPr>
                <p:spPr>
                  <a:xfrm>
                    <a:off x="3590041" y="5065323"/>
                    <a:ext cx="864096" cy="165618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ounded Rectangle 81"/>
                  <p:cNvSpPr/>
                  <p:nvPr/>
                </p:nvSpPr>
                <p:spPr>
                  <a:xfrm>
                    <a:off x="3913791" y="4822874"/>
                    <a:ext cx="216024" cy="48489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3" name="Group 82"/>
                  <p:cNvGrpSpPr/>
                  <p:nvPr/>
                </p:nvGrpSpPr>
                <p:grpSpPr>
                  <a:xfrm>
                    <a:off x="3443473" y="3741213"/>
                    <a:ext cx="216024" cy="220216"/>
                    <a:chOff x="5364088" y="3717032"/>
                    <a:chExt cx="216024" cy="220216"/>
                  </a:xfrm>
                </p:grpSpPr>
                <p:sp>
                  <p:nvSpPr>
                    <p:cNvPr id="99" name="Oval 98"/>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Oval 99"/>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84" name="Group 83"/>
                  <p:cNvGrpSpPr/>
                  <p:nvPr/>
                </p:nvGrpSpPr>
                <p:grpSpPr>
                  <a:xfrm>
                    <a:off x="4353559" y="3707615"/>
                    <a:ext cx="216024" cy="220216"/>
                    <a:chOff x="5364088" y="3717032"/>
                    <a:chExt cx="216024" cy="220216"/>
                  </a:xfrm>
                </p:grpSpPr>
                <p:sp>
                  <p:nvSpPr>
                    <p:cNvPr id="97" name="Oval 96"/>
                    <p:cNvSpPr/>
                    <p:nvPr/>
                  </p:nvSpPr>
                  <p:spPr>
                    <a:xfrm>
                      <a:off x="5364088" y="3717032"/>
                      <a:ext cx="216024" cy="22021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8" name="Oval 97"/>
                    <p:cNvSpPr/>
                    <p:nvPr/>
                  </p:nvSpPr>
                  <p:spPr>
                    <a:xfrm>
                      <a:off x="5407086" y="3765058"/>
                      <a:ext cx="130027" cy="13107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5" name="Oval 84"/>
                  <p:cNvSpPr/>
                  <p:nvPr/>
                </p:nvSpPr>
                <p:spPr>
                  <a:xfrm>
                    <a:off x="3470286" y="3200618"/>
                    <a:ext cx="1056298" cy="93610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Rounded Rectangle 85"/>
                  <p:cNvSpPr/>
                  <p:nvPr/>
                </p:nvSpPr>
                <p:spPr>
                  <a:xfrm>
                    <a:off x="3580656" y="3356992"/>
                    <a:ext cx="864096" cy="1656184"/>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Oval 86"/>
                  <p:cNvSpPr/>
                  <p:nvPr/>
                </p:nvSpPr>
                <p:spPr>
                  <a:xfrm>
                    <a:off x="4022089" y="2996278"/>
                    <a:ext cx="597305" cy="588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p:cNvSpPr/>
                  <p:nvPr/>
                </p:nvSpPr>
                <p:spPr>
                  <a:xfrm>
                    <a:off x="3761965" y="3116648"/>
                    <a:ext cx="497909" cy="46805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p:cNvSpPr/>
                  <p:nvPr/>
                </p:nvSpPr>
                <p:spPr>
                  <a:xfrm>
                    <a:off x="3470286" y="3290488"/>
                    <a:ext cx="353893" cy="3484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p:cNvSpPr/>
                  <p:nvPr/>
                </p:nvSpPr>
                <p:spPr>
                  <a:xfrm>
                    <a:off x="4384352" y="3434644"/>
                    <a:ext cx="248954" cy="23402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p:cNvSpPr/>
                  <p:nvPr/>
                </p:nvSpPr>
                <p:spPr>
                  <a:xfrm>
                    <a:off x="3697537"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Oval 91"/>
                  <p:cNvSpPr/>
                  <p:nvPr/>
                </p:nvSpPr>
                <p:spPr>
                  <a:xfrm>
                    <a:off x="4223870" y="3861048"/>
                    <a:ext cx="72008"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Rounded Rectangle 92"/>
                  <p:cNvSpPr/>
                  <p:nvPr/>
                </p:nvSpPr>
                <p:spPr>
                  <a:xfrm>
                    <a:off x="3938911" y="3899148"/>
                    <a:ext cx="144016" cy="408402"/>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4" name="Group 93"/>
                  <p:cNvGrpSpPr/>
                  <p:nvPr/>
                </p:nvGrpSpPr>
                <p:grpSpPr>
                  <a:xfrm rot="20278154">
                    <a:off x="3803873" y="4373282"/>
                    <a:ext cx="484514" cy="394036"/>
                    <a:chOff x="5568839" y="3906331"/>
                    <a:chExt cx="484514" cy="394036"/>
                  </a:xfrm>
                </p:grpSpPr>
                <p:sp>
                  <p:nvSpPr>
                    <p:cNvPr id="95" name="Oval 13"/>
                    <p:cNvSpPr/>
                    <p:nvPr/>
                  </p:nvSpPr>
                  <p:spPr>
                    <a:xfrm rot="21180000">
                      <a:off x="5568839" y="3906331"/>
                      <a:ext cx="484514" cy="394036"/>
                    </a:xfrm>
                    <a:custGeom>
                      <a:avLst/>
                      <a:gdLst/>
                      <a:ahLst/>
                      <a:cxnLst/>
                      <a:rect l="l" t="t" r="r" b="b"/>
                      <a:pathLst>
                        <a:path w="484514" h="394036">
                          <a:moveTo>
                            <a:pt x="29380" y="0"/>
                          </a:moveTo>
                          <a:lnTo>
                            <a:pt x="484514" y="228204"/>
                          </a:lnTo>
                          <a:cubicBezTo>
                            <a:pt x="446531" y="325621"/>
                            <a:pt x="356736" y="394036"/>
                            <a:pt x="252028" y="394036"/>
                          </a:cubicBezTo>
                          <a:cubicBezTo>
                            <a:pt x="112837" y="394036"/>
                            <a:pt x="0" y="273139"/>
                            <a:pt x="0" y="124006"/>
                          </a:cubicBezTo>
                          <a:cubicBezTo>
                            <a:pt x="0" y="79098"/>
                            <a:pt x="10232" y="36750"/>
                            <a:pt x="293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Oval 18"/>
                    <p:cNvSpPr/>
                    <p:nvPr/>
                  </p:nvSpPr>
                  <p:spPr>
                    <a:xfrm>
                      <a:off x="5593828" y="4115344"/>
                      <a:ext cx="299097" cy="180820"/>
                    </a:xfrm>
                    <a:custGeom>
                      <a:avLst/>
                      <a:gdLst/>
                      <a:ahLst/>
                      <a:cxnLst/>
                      <a:rect l="l" t="t" r="r" b="b"/>
                      <a:pathLst>
                        <a:path w="299097" h="180820">
                          <a:moveTo>
                            <a:pt x="119131" y="0"/>
                          </a:moveTo>
                          <a:cubicBezTo>
                            <a:pt x="218375" y="0"/>
                            <a:pt x="298861" y="73806"/>
                            <a:pt x="299097" y="164953"/>
                          </a:cubicBezTo>
                          <a:cubicBezTo>
                            <a:pt x="284293" y="173047"/>
                            <a:pt x="267809" y="176940"/>
                            <a:pt x="250697" y="179041"/>
                          </a:cubicBezTo>
                          <a:cubicBezTo>
                            <a:pt x="146993" y="191774"/>
                            <a:pt x="49726" y="135084"/>
                            <a:pt x="0" y="43400"/>
                          </a:cubicBezTo>
                          <a:cubicBezTo>
                            <a:pt x="30880" y="15963"/>
                            <a:pt x="72977" y="0"/>
                            <a:pt x="119131" y="0"/>
                          </a:cubicBezTo>
                          <a:close/>
                        </a:path>
                      </a:pathLst>
                    </a:custGeom>
                    <a:solidFill>
                      <a:srgbClr val="FF69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sp>
              <p:nvSpPr>
                <p:cNvPr id="80" name="Rounded Rectangle 31"/>
                <p:cNvSpPr/>
                <p:nvPr/>
              </p:nvSpPr>
              <p:spPr>
                <a:xfrm>
                  <a:off x="4317876" y="3905963"/>
                  <a:ext cx="854571" cy="759266"/>
                </a:xfrm>
                <a:custGeom>
                  <a:avLst/>
                  <a:gdLst/>
                  <a:ahLst/>
                  <a:cxnLst/>
                  <a:rect l="l" t="t" r="r" b="b"/>
                  <a:pathLst>
                    <a:path w="841978" h="824628">
                      <a:moveTo>
                        <a:pt x="0" y="0"/>
                      </a:moveTo>
                      <a:lnTo>
                        <a:pt x="841978" y="0"/>
                      </a:lnTo>
                      <a:lnTo>
                        <a:pt x="841978" y="429723"/>
                      </a:lnTo>
                      <a:cubicBezTo>
                        <a:pt x="841978" y="647823"/>
                        <a:pt x="665173" y="824628"/>
                        <a:pt x="447073" y="824628"/>
                      </a:cubicBezTo>
                      <a:lnTo>
                        <a:pt x="394905" y="824628"/>
                      </a:lnTo>
                      <a:cubicBezTo>
                        <a:pt x="176805" y="824628"/>
                        <a:pt x="0" y="647823"/>
                        <a:pt x="0" y="42972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5" name="Group 64"/>
              <p:cNvGrpSpPr/>
              <p:nvPr/>
            </p:nvGrpSpPr>
            <p:grpSpPr>
              <a:xfrm>
                <a:off x="1525059" y="3736795"/>
                <a:ext cx="506091" cy="1311272"/>
                <a:chOff x="3849885" y="1468651"/>
                <a:chExt cx="506091" cy="1311272"/>
              </a:xfrm>
            </p:grpSpPr>
            <p:sp>
              <p:nvSpPr>
                <p:cNvPr id="73" name="Rectangle 72"/>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4" name="Group 73"/>
                <p:cNvGrpSpPr/>
                <p:nvPr/>
              </p:nvGrpSpPr>
              <p:grpSpPr>
                <a:xfrm>
                  <a:off x="3849885" y="2537058"/>
                  <a:ext cx="443364" cy="242865"/>
                  <a:chOff x="4372737" y="2357423"/>
                  <a:chExt cx="925522" cy="438029"/>
                </a:xfrm>
              </p:grpSpPr>
              <p:grpSp>
                <p:nvGrpSpPr>
                  <p:cNvPr id="75" name="Group 74"/>
                  <p:cNvGrpSpPr/>
                  <p:nvPr/>
                </p:nvGrpSpPr>
                <p:grpSpPr>
                  <a:xfrm>
                    <a:off x="4372737" y="2357423"/>
                    <a:ext cx="925522" cy="438029"/>
                    <a:chOff x="5298259" y="1573023"/>
                    <a:chExt cx="925522" cy="438029"/>
                  </a:xfrm>
                </p:grpSpPr>
                <p:sp>
                  <p:nvSpPr>
                    <p:cNvPr id="77"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ounded Rectangle 77"/>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6" name="Rounded Rectangle 75"/>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6" name="Group 65"/>
              <p:cNvGrpSpPr/>
              <p:nvPr/>
            </p:nvGrpSpPr>
            <p:grpSpPr>
              <a:xfrm flipH="1">
                <a:off x="2210672" y="3757358"/>
                <a:ext cx="506091" cy="1311272"/>
                <a:chOff x="3849885" y="1468651"/>
                <a:chExt cx="506091" cy="1311272"/>
              </a:xfrm>
            </p:grpSpPr>
            <p:sp>
              <p:nvSpPr>
                <p:cNvPr id="67" name="Rectangle 66"/>
                <p:cNvSpPr/>
                <p:nvPr/>
              </p:nvSpPr>
              <p:spPr>
                <a:xfrm>
                  <a:off x="4211960" y="1468651"/>
                  <a:ext cx="144016" cy="13112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8" name="Group 67"/>
                <p:cNvGrpSpPr/>
                <p:nvPr/>
              </p:nvGrpSpPr>
              <p:grpSpPr>
                <a:xfrm>
                  <a:off x="3849885" y="2537058"/>
                  <a:ext cx="443364" cy="242865"/>
                  <a:chOff x="4372737" y="2357423"/>
                  <a:chExt cx="925522" cy="438029"/>
                </a:xfrm>
              </p:grpSpPr>
              <p:grpSp>
                <p:nvGrpSpPr>
                  <p:cNvPr id="69" name="Group 68"/>
                  <p:cNvGrpSpPr/>
                  <p:nvPr/>
                </p:nvGrpSpPr>
                <p:grpSpPr>
                  <a:xfrm>
                    <a:off x="4372737" y="2357423"/>
                    <a:ext cx="925522" cy="438029"/>
                    <a:chOff x="5298259" y="1573023"/>
                    <a:chExt cx="925522" cy="438029"/>
                  </a:xfrm>
                </p:grpSpPr>
                <p:sp>
                  <p:nvSpPr>
                    <p:cNvPr id="71" name="Oval 34"/>
                    <p:cNvSpPr/>
                    <p:nvPr/>
                  </p:nvSpPr>
                  <p:spPr>
                    <a:xfrm>
                      <a:off x="5298259" y="1573023"/>
                      <a:ext cx="925522" cy="438029"/>
                    </a:xfrm>
                    <a:custGeom>
                      <a:avLst/>
                      <a:gdLst/>
                      <a:ahLst/>
                      <a:cxnLst/>
                      <a:rect l="l" t="t" r="r" b="b"/>
                      <a:pathLst>
                        <a:path w="925522" h="438029">
                          <a:moveTo>
                            <a:pt x="462761" y="0"/>
                          </a:moveTo>
                          <a:cubicBezTo>
                            <a:pt x="703435" y="0"/>
                            <a:pt x="901681" y="191470"/>
                            <a:pt x="925522" y="438029"/>
                          </a:cubicBezTo>
                          <a:lnTo>
                            <a:pt x="0" y="438029"/>
                          </a:lnTo>
                          <a:cubicBezTo>
                            <a:pt x="23841" y="191470"/>
                            <a:pt x="222088" y="0"/>
                            <a:pt x="46276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ounded Rectangle 71"/>
                    <p:cNvSpPr/>
                    <p:nvPr/>
                  </p:nvSpPr>
                  <p:spPr>
                    <a:xfrm>
                      <a:off x="5583201" y="1663354"/>
                      <a:ext cx="355637" cy="75549"/>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0" name="Rounded Rectangle 69"/>
                  <p:cNvSpPr/>
                  <p:nvPr/>
                </p:nvSpPr>
                <p:spPr>
                  <a:xfrm>
                    <a:off x="4657679" y="2576438"/>
                    <a:ext cx="418377" cy="80044"/>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50" name="Rounded Rectangle 49"/>
            <p:cNvSpPr/>
            <p:nvPr/>
          </p:nvSpPr>
          <p:spPr>
            <a:xfrm rot="18074114">
              <a:off x="2224665" y="2727701"/>
              <a:ext cx="180098" cy="493455"/>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ounded Rectangle 50"/>
            <p:cNvSpPr/>
            <p:nvPr/>
          </p:nvSpPr>
          <p:spPr>
            <a:xfrm rot="2483852">
              <a:off x="1362967" y="2705877"/>
              <a:ext cx="225114" cy="9367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roup 51"/>
            <p:cNvGrpSpPr/>
            <p:nvPr/>
          </p:nvGrpSpPr>
          <p:grpSpPr>
            <a:xfrm rot="14127626">
              <a:off x="2847950" y="1629178"/>
              <a:ext cx="466497" cy="1811860"/>
              <a:chOff x="5966944" y="2049188"/>
              <a:chExt cx="466497" cy="1811860"/>
            </a:xfrm>
          </p:grpSpPr>
          <p:sp>
            <p:nvSpPr>
              <p:cNvPr id="59" name="Rounded Rectangle 58"/>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0" name="Group 59"/>
              <p:cNvGrpSpPr/>
              <p:nvPr/>
            </p:nvGrpSpPr>
            <p:grpSpPr>
              <a:xfrm>
                <a:off x="5966944" y="3091243"/>
                <a:ext cx="466497" cy="769805"/>
                <a:chOff x="5966944" y="3091243"/>
                <a:chExt cx="466497" cy="769805"/>
              </a:xfrm>
            </p:grpSpPr>
            <p:sp>
              <p:nvSpPr>
                <p:cNvPr id="61" name="Rounded Rectangle 60"/>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Rounded Rectangle 61"/>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Rounded Rectangle 62"/>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53" name="Group 52"/>
            <p:cNvGrpSpPr/>
            <p:nvPr/>
          </p:nvGrpSpPr>
          <p:grpSpPr>
            <a:xfrm rot="4509848" flipH="1">
              <a:off x="225668" y="2670637"/>
              <a:ext cx="466497" cy="1811860"/>
              <a:chOff x="5966944" y="2049188"/>
              <a:chExt cx="466497" cy="1811860"/>
            </a:xfrm>
          </p:grpSpPr>
          <p:sp>
            <p:nvSpPr>
              <p:cNvPr id="54" name="Rounded Rectangle 53"/>
              <p:cNvSpPr/>
              <p:nvPr/>
            </p:nvSpPr>
            <p:spPr>
              <a:xfrm>
                <a:off x="6012160" y="2049188"/>
                <a:ext cx="216024" cy="129428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5" name="Group 54"/>
              <p:cNvGrpSpPr/>
              <p:nvPr/>
            </p:nvGrpSpPr>
            <p:grpSpPr>
              <a:xfrm>
                <a:off x="5966944" y="3091243"/>
                <a:ext cx="466497" cy="769805"/>
                <a:chOff x="5966944" y="3091243"/>
                <a:chExt cx="466497" cy="769805"/>
              </a:xfrm>
            </p:grpSpPr>
            <p:sp>
              <p:nvSpPr>
                <p:cNvPr id="56" name="Rounded Rectangle 55"/>
                <p:cNvSpPr/>
                <p:nvPr/>
              </p:nvSpPr>
              <p:spPr>
                <a:xfrm>
                  <a:off x="6066166" y="3091243"/>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ounded Rectangle 56"/>
                <p:cNvSpPr/>
                <p:nvPr/>
              </p:nvSpPr>
              <p:spPr>
                <a:xfrm>
                  <a:off x="5966944" y="3369363"/>
                  <a:ext cx="297650" cy="491685"/>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ounded Rectangle 57"/>
                <p:cNvSpPr/>
                <p:nvPr/>
              </p:nvSpPr>
              <p:spPr>
                <a:xfrm rot="17754983">
                  <a:off x="6170069" y="3300076"/>
                  <a:ext cx="108012" cy="418733"/>
                </a:xfrm>
                <a:prstGeom prst="roundRect">
                  <a:avLst>
                    <a:gd name="adj" fmla="val 5000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sp>
        <p:nvSpPr>
          <p:cNvPr id="101" name="Freeform 5"/>
          <p:cNvSpPr>
            <a:spLocks/>
          </p:cNvSpPr>
          <p:nvPr/>
        </p:nvSpPr>
        <p:spPr bwMode="auto">
          <a:xfrm>
            <a:off x="2798593" y="5353797"/>
            <a:ext cx="1041641" cy="443758"/>
          </a:xfrm>
          <a:custGeom>
            <a:avLst/>
            <a:gdLst>
              <a:gd name="T0" fmla="*/ 451 w 629"/>
              <a:gd name="T1" fmla="*/ 74 h 225"/>
              <a:gd name="T2" fmla="*/ 466 w 629"/>
              <a:gd name="T3" fmla="*/ 74 h 225"/>
              <a:gd name="T4" fmla="*/ 503 w 629"/>
              <a:gd name="T5" fmla="*/ 64 h 225"/>
              <a:gd name="T6" fmla="*/ 583 w 629"/>
              <a:gd name="T7" fmla="*/ 15 h 225"/>
              <a:gd name="T8" fmla="*/ 600 w 629"/>
              <a:gd name="T9" fmla="*/ 4 h 225"/>
              <a:gd name="T10" fmla="*/ 621 w 629"/>
              <a:gd name="T11" fmla="*/ 9 h 225"/>
              <a:gd name="T12" fmla="*/ 627 w 629"/>
              <a:gd name="T13" fmla="*/ 19 h 225"/>
              <a:gd name="T14" fmla="*/ 626 w 629"/>
              <a:gd name="T15" fmla="*/ 26 h 225"/>
              <a:gd name="T16" fmla="*/ 588 w 629"/>
              <a:gd name="T17" fmla="*/ 67 h 225"/>
              <a:gd name="T18" fmla="*/ 547 w 629"/>
              <a:gd name="T19" fmla="*/ 105 h 225"/>
              <a:gd name="T20" fmla="*/ 516 w 629"/>
              <a:gd name="T21" fmla="*/ 135 h 225"/>
              <a:gd name="T22" fmla="*/ 497 w 629"/>
              <a:gd name="T23" fmla="*/ 148 h 225"/>
              <a:gd name="T24" fmla="*/ 447 w 629"/>
              <a:gd name="T25" fmla="*/ 179 h 225"/>
              <a:gd name="T26" fmla="*/ 393 w 629"/>
              <a:gd name="T27" fmla="*/ 219 h 225"/>
              <a:gd name="T28" fmla="*/ 371 w 629"/>
              <a:gd name="T29" fmla="*/ 223 h 225"/>
              <a:gd name="T30" fmla="*/ 329 w 629"/>
              <a:gd name="T31" fmla="*/ 212 h 225"/>
              <a:gd name="T32" fmla="*/ 285 w 629"/>
              <a:gd name="T33" fmla="*/ 201 h 225"/>
              <a:gd name="T34" fmla="*/ 225 w 629"/>
              <a:gd name="T35" fmla="*/ 189 h 225"/>
              <a:gd name="T36" fmla="*/ 186 w 629"/>
              <a:gd name="T37" fmla="*/ 181 h 225"/>
              <a:gd name="T38" fmla="*/ 169 w 629"/>
              <a:gd name="T39" fmla="*/ 180 h 225"/>
              <a:gd name="T40" fmla="*/ 121 w 629"/>
              <a:gd name="T41" fmla="*/ 170 h 225"/>
              <a:gd name="T42" fmla="*/ 66 w 629"/>
              <a:gd name="T43" fmla="*/ 157 h 225"/>
              <a:gd name="T44" fmla="*/ 23 w 629"/>
              <a:gd name="T45" fmla="*/ 149 h 225"/>
              <a:gd name="T46" fmla="*/ 9 w 629"/>
              <a:gd name="T47" fmla="*/ 145 h 225"/>
              <a:gd name="T48" fmla="*/ 4 w 629"/>
              <a:gd name="T49" fmla="*/ 140 h 225"/>
              <a:gd name="T50" fmla="*/ 3 w 629"/>
              <a:gd name="T51" fmla="*/ 94 h 225"/>
              <a:gd name="T52" fmla="*/ 21 w 629"/>
              <a:gd name="T53" fmla="*/ 29 h 225"/>
              <a:gd name="T54" fmla="*/ 39 w 629"/>
              <a:gd name="T55" fmla="*/ 4 h 225"/>
              <a:gd name="T56" fmla="*/ 45 w 629"/>
              <a:gd name="T57" fmla="*/ 2 h 225"/>
              <a:gd name="T58" fmla="*/ 106 w 629"/>
              <a:gd name="T59" fmla="*/ 21 h 225"/>
              <a:gd name="T60" fmla="*/ 125 w 629"/>
              <a:gd name="T61" fmla="*/ 27 h 225"/>
              <a:gd name="T62" fmla="*/ 135 w 629"/>
              <a:gd name="T63" fmla="*/ 27 h 225"/>
              <a:gd name="T64" fmla="*/ 175 w 629"/>
              <a:gd name="T65" fmla="*/ 17 h 225"/>
              <a:gd name="T66" fmla="*/ 231 w 629"/>
              <a:gd name="T67" fmla="*/ 11 h 225"/>
              <a:gd name="T68" fmla="*/ 274 w 629"/>
              <a:gd name="T69" fmla="*/ 24 h 225"/>
              <a:gd name="T70" fmla="*/ 329 w 629"/>
              <a:gd name="T71" fmla="*/ 52 h 225"/>
              <a:gd name="T72" fmla="*/ 356 w 629"/>
              <a:gd name="T73" fmla="*/ 57 h 225"/>
              <a:gd name="T74" fmla="*/ 417 w 629"/>
              <a:gd name="T75" fmla="*/ 71 h 225"/>
              <a:gd name="T76" fmla="*/ 433 w 629"/>
              <a:gd name="T77" fmla="*/ 87 h 225"/>
              <a:gd name="T78" fmla="*/ 422 w 629"/>
              <a:gd name="T79" fmla="*/ 112 h 225"/>
              <a:gd name="T80" fmla="*/ 386 w 629"/>
              <a:gd name="T81" fmla="*/ 113 h 225"/>
              <a:gd name="T82" fmla="*/ 309 w 629"/>
              <a:gd name="T83" fmla="*/ 113 h 225"/>
              <a:gd name="T84" fmla="*/ 279 w 629"/>
              <a:gd name="T85" fmla="*/ 120 h 225"/>
              <a:gd name="T86" fmla="*/ 272 w 629"/>
              <a:gd name="T87" fmla="*/ 134 h 225"/>
              <a:gd name="T88" fmla="*/ 285 w 629"/>
              <a:gd name="T89" fmla="*/ 141 h 225"/>
              <a:gd name="T90" fmla="*/ 296 w 629"/>
              <a:gd name="T91" fmla="*/ 137 h 225"/>
              <a:gd name="T92" fmla="*/ 366 w 629"/>
              <a:gd name="T93" fmla="*/ 134 h 225"/>
              <a:gd name="T94" fmla="*/ 409 w 629"/>
              <a:gd name="T95" fmla="*/ 136 h 225"/>
              <a:gd name="T96" fmla="*/ 437 w 629"/>
              <a:gd name="T97" fmla="*/ 130 h 225"/>
              <a:gd name="T98" fmla="*/ 453 w 629"/>
              <a:gd name="T99" fmla="*/ 77 h 225"/>
              <a:gd name="T100" fmla="*/ 451 w 629"/>
              <a:gd name="T101" fmla="*/ 7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29" h="225">
                <a:moveTo>
                  <a:pt x="451" y="74"/>
                </a:moveTo>
                <a:cubicBezTo>
                  <a:pt x="457" y="74"/>
                  <a:pt x="462" y="74"/>
                  <a:pt x="466" y="74"/>
                </a:cubicBezTo>
                <a:cubicBezTo>
                  <a:pt x="480" y="73"/>
                  <a:pt x="491" y="68"/>
                  <a:pt x="503" y="64"/>
                </a:cubicBezTo>
                <a:cubicBezTo>
                  <a:pt x="533" y="52"/>
                  <a:pt x="557" y="33"/>
                  <a:pt x="583" y="15"/>
                </a:cubicBezTo>
                <a:cubicBezTo>
                  <a:pt x="589" y="11"/>
                  <a:pt x="594" y="7"/>
                  <a:pt x="600" y="4"/>
                </a:cubicBezTo>
                <a:cubicBezTo>
                  <a:pt x="608" y="0"/>
                  <a:pt x="615" y="2"/>
                  <a:pt x="621" y="9"/>
                </a:cubicBezTo>
                <a:cubicBezTo>
                  <a:pt x="623" y="12"/>
                  <a:pt x="625" y="16"/>
                  <a:pt x="627" y="19"/>
                </a:cubicBezTo>
                <a:cubicBezTo>
                  <a:pt x="629" y="22"/>
                  <a:pt x="628" y="24"/>
                  <a:pt x="626" y="26"/>
                </a:cubicBezTo>
                <a:cubicBezTo>
                  <a:pt x="613" y="40"/>
                  <a:pt x="601" y="54"/>
                  <a:pt x="588" y="67"/>
                </a:cubicBezTo>
                <a:cubicBezTo>
                  <a:pt x="575" y="80"/>
                  <a:pt x="560" y="92"/>
                  <a:pt x="547" y="105"/>
                </a:cubicBezTo>
                <a:cubicBezTo>
                  <a:pt x="536" y="115"/>
                  <a:pt x="527" y="126"/>
                  <a:pt x="516" y="135"/>
                </a:cubicBezTo>
                <a:cubicBezTo>
                  <a:pt x="511" y="140"/>
                  <a:pt x="503" y="144"/>
                  <a:pt x="497" y="148"/>
                </a:cubicBezTo>
                <a:cubicBezTo>
                  <a:pt x="480" y="158"/>
                  <a:pt x="464" y="169"/>
                  <a:pt x="447" y="179"/>
                </a:cubicBezTo>
                <a:cubicBezTo>
                  <a:pt x="427" y="190"/>
                  <a:pt x="411" y="205"/>
                  <a:pt x="393" y="219"/>
                </a:cubicBezTo>
                <a:cubicBezTo>
                  <a:pt x="386" y="225"/>
                  <a:pt x="379" y="225"/>
                  <a:pt x="371" y="223"/>
                </a:cubicBezTo>
                <a:cubicBezTo>
                  <a:pt x="357" y="219"/>
                  <a:pt x="343" y="216"/>
                  <a:pt x="329" y="212"/>
                </a:cubicBezTo>
                <a:cubicBezTo>
                  <a:pt x="314" y="208"/>
                  <a:pt x="300" y="205"/>
                  <a:pt x="285" y="201"/>
                </a:cubicBezTo>
                <a:cubicBezTo>
                  <a:pt x="265" y="197"/>
                  <a:pt x="245" y="193"/>
                  <a:pt x="225" y="189"/>
                </a:cubicBezTo>
                <a:cubicBezTo>
                  <a:pt x="212" y="186"/>
                  <a:pt x="199" y="183"/>
                  <a:pt x="186" y="181"/>
                </a:cubicBezTo>
                <a:cubicBezTo>
                  <a:pt x="180" y="180"/>
                  <a:pt x="174" y="180"/>
                  <a:pt x="169" y="180"/>
                </a:cubicBezTo>
                <a:cubicBezTo>
                  <a:pt x="152" y="180"/>
                  <a:pt x="137" y="175"/>
                  <a:pt x="121" y="170"/>
                </a:cubicBezTo>
                <a:cubicBezTo>
                  <a:pt x="103" y="165"/>
                  <a:pt x="85" y="161"/>
                  <a:pt x="66" y="157"/>
                </a:cubicBezTo>
                <a:cubicBezTo>
                  <a:pt x="52" y="154"/>
                  <a:pt x="38" y="152"/>
                  <a:pt x="23" y="149"/>
                </a:cubicBezTo>
                <a:cubicBezTo>
                  <a:pt x="18" y="148"/>
                  <a:pt x="13" y="147"/>
                  <a:pt x="9" y="145"/>
                </a:cubicBezTo>
                <a:cubicBezTo>
                  <a:pt x="7" y="144"/>
                  <a:pt x="5" y="142"/>
                  <a:pt x="4" y="140"/>
                </a:cubicBezTo>
                <a:cubicBezTo>
                  <a:pt x="0" y="125"/>
                  <a:pt x="1" y="109"/>
                  <a:pt x="3" y="94"/>
                </a:cubicBezTo>
                <a:cubicBezTo>
                  <a:pt x="6" y="72"/>
                  <a:pt x="12" y="50"/>
                  <a:pt x="21" y="29"/>
                </a:cubicBezTo>
                <a:cubicBezTo>
                  <a:pt x="26" y="20"/>
                  <a:pt x="30" y="10"/>
                  <a:pt x="39" y="4"/>
                </a:cubicBezTo>
                <a:cubicBezTo>
                  <a:pt x="40" y="3"/>
                  <a:pt x="43" y="2"/>
                  <a:pt x="45" y="2"/>
                </a:cubicBezTo>
                <a:cubicBezTo>
                  <a:pt x="66" y="8"/>
                  <a:pt x="86" y="15"/>
                  <a:pt x="106" y="21"/>
                </a:cubicBezTo>
                <a:cubicBezTo>
                  <a:pt x="113" y="23"/>
                  <a:pt x="119" y="25"/>
                  <a:pt x="125" y="27"/>
                </a:cubicBezTo>
                <a:cubicBezTo>
                  <a:pt x="129" y="28"/>
                  <a:pt x="132" y="28"/>
                  <a:pt x="135" y="27"/>
                </a:cubicBezTo>
                <a:cubicBezTo>
                  <a:pt x="149" y="24"/>
                  <a:pt x="162" y="20"/>
                  <a:pt x="175" y="17"/>
                </a:cubicBezTo>
                <a:cubicBezTo>
                  <a:pt x="193" y="13"/>
                  <a:pt x="212" y="9"/>
                  <a:pt x="231" y="11"/>
                </a:cubicBezTo>
                <a:cubicBezTo>
                  <a:pt x="246" y="13"/>
                  <a:pt x="261" y="17"/>
                  <a:pt x="274" y="24"/>
                </a:cubicBezTo>
                <a:cubicBezTo>
                  <a:pt x="293" y="33"/>
                  <a:pt x="311" y="42"/>
                  <a:pt x="329" y="52"/>
                </a:cubicBezTo>
                <a:cubicBezTo>
                  <a:pt x="337" y="56"/>
                  <a:pt x="347" y="56"/>
                  <a:pt x="356" y="57"/>
                </a:cubicBezTo>
                <a:cubicBezTo>
                  <a:pt x="377" y="60"/>
                  <a:pt x="398" y="62"/>
                  <a:pt x="417" y="71"/>
                </a:cubicBezTo>
                <a:cubicBezTo>
                  <a:pt x="425" y="74"/>
                  <a:pt x="428" y="81"/>
                  <a:pt x="433" y="87"/>
                </a:cubicBezTo>
                <a:cubicBezTo>
                  <a:pt x="440" y="96"/>
                  <a:pt x="435" y="111"/>
                  <a:pt x="422" y="112"/>
                </a:cubicBezTo>
                <a:cubicBezTo>
                  <a:pt x="410" y="113"/>
                  <a:pt x="398" y="114"/>
                  <a:pt x="386" y="113"/>
                </a:cubicBezTo>
                <a:cubicBezTo>
                  <a:pt x="360" y="111"/>
                  <a:pt x="334" y="109"/>
                  <a:pt x="309" y="113"/>
                </a:cubicBezTo>
                <a:cubicBezTo>
                  <a:pt x="299" y="114"/>
                  <a:pt x="289" y="117"/>
                  <a:pt x="279" y="120"/>
                </a:cubicBezTo>
                <a:cubicBezTo>
                  <a:pt x="273" y="122"/>
                  <a:pt x="270" y="128"/>
                  <a:pt x="272" y="134"/>
                </a:cubicBezTo>
                <a:cubicBezTo>
                  <a:pt x="274" y="139"/>
                  <a:pt x="279" y="142"/>
                  <a:pt x="285" y="141"/>
                </a:cubicBezTo>
                <a:cubicBezTo>
                  <a:pt x="289" y="140"/>
                  <a:pt x="292" y="138"/>
                  <a:pt x="296" y="137"/>
                </a:cubicBezTo>
                <a:cubicBezTo>
                  <a:pt x="319" y="131"/>
                  <a:pt x="343" y="132"/>
                  <a:pt x="366" y="134"/>
                </a:cubicBezTo>
                <a:cubicBezTo>
                  <a:pt x="381" y="135"/>
                  <a:pt x="395" y="136"/>
                  <a:pt x="409" y="136"/>
                </a:cubicBezTo>
                <a:cubicBezTo>
                  <a:pt x="418" y="136"/>
                  <a:pt x="428" y="134"/>
                  <a:pt x="437" y="130"/>
                </a:cubicBezTo>
                <a:cubicBezTo>
                  <a:pt x="454" y="122"/>
                  <a:pt x="465" y="96"/>
                  <a:pt x="453" y="77"/>
                </a:cubicBezTo>
                <a:cubicBezTo>
                  <a:pt x="452" y="76"/>
                  <a:pt x="452" y="76"/>
                  <a:pt x="451" y="74"/>
                </a:cubicBezTo>
                <a:close/>
              </a:path>
            </a:pathLst>
          </a:custGeom>
          <a:solidFill>
            <a:srgbClr val="282F39">
              <a:alpha val="84706"/>
            </a:srgb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7029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Image69"/>
          <p:cNvPicPr>
            <a:picLocks noChangeAspect="1"/>
          </p:cNvPicPr>
          <p:nvPr/>
        </p:nvPicPr>
        <p:blipFill>
          <a:blip r:embed="rId3"/>
          <a:stretch>
            <a:fillRect/>
          </a:stretch>
        </p:blipFill>
        <p:spPr>
          <a:xfrm>
            <a:off x="-25474" y="-1"/>
            <a:ext cx="12190412" cy="6846885"/>
          </a:xfrm>
          <a:prstGeom prst="rect">
            <a:avLst/>
          </a:prstGeom>
          <a:noFill/>
        </p:spPr>
      </p:pic>
      <p:sp>
        <p:nvSpPr>
          <p:cNvPr id="73" name="Path73"/>
          <p:cNvSpPr/>
          <p:nvPr/>
        </p:nvSpPr>
        <p:spPr>
          <a:xfrm>
            <a:off x="344038" y="960610"/>
            <a:ext cx="4606706" cy="5234246"/>
          </a:xfrm>
          <a:custGeom>
            <a:avLst/>
            <a:gdLst/>
            <a:ahLst/>
            <a:cxnLst/>
            <a:rect l="l" t="t" r="r" b="b"/>
            <a:pathLst>
              <a:path w="4607306" h="5233035">
                <a:moveTo>
                  <a:pt x="0" y="5233035"/>
                </a:moveTo>
                <a:lnTo>
                  <a:pt x="4607306" y="5233035"/>
                </a:lnTo>
                <a:lnTo>
                  <a:pt x="4607306" y="0"/>
                </a:lnTo>
                <a:lnTo>
                  <a:pt x="0" y="0"/>
                </a:lnTo>
                <a:lnTo>
                  <a:pt x="0" y="5233035"/>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pic>
        <p:nvPicPr>
          <p:cNvPr id="74" name="Image74"/>
          <p:cNvPicPr>
            <a:picLocks noChangeAspect="1"/>
          </p:cNvPicPr>
          <p:nvPr/>
        </p:nvPicPr>
        <p:blipFill>
          <a:blip r:embed="rId4"/>
          <a:stretch>
            <a:fillRect/>
          </a:stretch>
        </p:blipFill>
        <p:spPr>
          <a:xfrm>
            <a:off x="344038" y="960610"/>
            <a:ext cx="4606706" cy="5234247"/>
          </a:xfrm>
          <a:prstGeom prst="rect">
            <a:avLst/>
          </a:prstGeom>
          <a:noFill/>
        </p:spPr>
      </p:pic>
      <p:pic>
        <p:nvPicPr>
          <p:cNvPr id="75" name="Image75"/>
          <p:cNvPicPr>
            <a:picLocks noChangeAspect="1"/>
          </p:cNvPicPr>
          <p:nvPr/>
        </p:nvPicPr>
        <p:blipFill>
          <a:blip r:embed="rId5">
            <a:duotone>
              <a:prstClr val="black"/>
              <a:schemeClr val="accent5">
                <a:tint val="45000"/>
                <a:satMod val="400000"/>
              </a:schemeClr>
            </a:duotone>
          </a:blip>
          <a:stretch>
            <a:fillRect/>
          </a:stretch>
        </p:blipFill>
        <p:spPr>
          <a:xfrm>
            <a:off x="6260033" y="1341430"/>
            <a:ext cx="1856371" cy="560962"/>
          </a:xfrm>
          <a:prstGeom prst="rect">
            <a:avLst/>
          </a:prstGeom>
          <a:noFill/>
        </p:spPr>
      </p:pic>
      <p:pic>
        <p:nvPicPr>
          <p:cNvPr id="76" name="Image76"/>
          <p:cNvPicPr>
            <a:picLocks noChangeAspect="1"/>
          </p:cNvPicPr>
          <p:nvPr/>
        </p:nvPicPr>
        <p:blipFill>
          <a:blip r:embed="rId6">
            <a:duotone>
              <a:prstClr val="black"/>
              <a:schemeClr val="accent5">
                <a:tint val="45000"/>
                <a:satMod val="400000"/>
              </a:schemeClr>
            </a:duotone>
          </a:blip>
          <a:stretch>
            <a:fillRect/>
          </a:stretch>
        </p:blipFill>
        <p:spPr>
          <a:xfrm>
            <a:off x="6260033" y="1848989"/>
            <a:ext cx="3955409" cy="561267"/>
          </a:xfrm>
          <a:prstGeom prst="rect">
            <a:avLst/>
          </a:prstGeom>
          <a:noFill/>
        </p:spPr>
      </p:pic>
      <p:sp>
        <p:nvSpPr>
          <p:cNvPr id="77" name="Path77"/>
          <p:cNvSpPr/>
          <p:nvPr/>
        </p:nvSpPr>
        <p:spPr>
          <a:xfrm>
            <a:off x="4930262" y="3163286"/>
            <a:ext cx="6095968" cy="31757"/>
          </a:xfrm>
          <a:custGeom>
            <a:avLst/>
            <a:gdLst/>
            <a:ahLst/>
            <a:cxnLst/>
            <a:rect l="l" t="t" r="r" b="b"/>
            <a:pathLst>
              <a:path w="6096762" h="31750">
                <a:moveTo>
                  <a:pt x="6090412" y="15875"/>
                </a:moveTo>
                <a:lnTo>
                  <a:pt x="6350" y="15875"/>
                </a:lnTo>
              </a:path>
            </a:pathLst>
          </a:custGeom>
          <a:solidFill>
            <a:srgbClr val="000000">
              <a:alpha val="0"/>
            </a:srgbClr>
          </a:solidFill>
          <a:ln w="9525" cap="sq">
            <a:solidFill>
              <a:srgbClr val="ED1C24"/>
            </a:solidFill>
            <a:prstDash val="solid"/>
          </a:ln>
        </p:spPr>
        <p:txBody>
          <a:bodyPr rtlCol="0" anchor="ctr"/>
          <a:lstStyle/>
          <a:p>
            <a:pPr algn="ctr"/>
            <a:endParaRPr lang="en-US" altLang="zh-CN"/>
          </a:p>
        </p:txBody>
      </p:sp>
      <p:pic>
        <p:nvPicPr>
          <p:cNvPr id="78" name="Image78"/>
          <p:cNvPicPr>
            <a:picLocks noChangeAspect="1"/>
          </p:cNvPicPr>
          <p:nvPr/>
        </p:nvPicPr>
        <p:blipFill>
          <a:blip r:embed="rId7">
            <a:duotone>
              <a:prstClr val="black"/>
              <a:schemeClr val="accent5">
                <a:tint val="45000"/>
                <a:satMod val="400000"/>
              </a:schemeClr>
            </a:duotone>
          </a:blip>
          <a:stretch>
            <a:fillRect/>
          </a:stretch>
        </p:blipFill>
        <p:spPr>
          <a:xfrm>
            <a:off x="5492419" y="1059934"/>
            <a:ext cx="591489" cy="2125203"/>
          </a:xfrm>
          <a:prstGeom prst="rect">
            <a:avLst/>
          </a:prstGeom>
          <a:solidFill>
            <a:schemeClr val="tx1">
              <a:lumMod val="65000"/>
              <a:lumOff val="35000"/>
            </a:schemeClr>
          </a:solidFill>
          <a:ln>
            <a:noFill/>
          </a:ln>
        </p:spPr>
      </p:pic>
      <p:sp>
        <p:nvSpPr>
          <p:cNvPr id="80" name="Text Box80"/>
          <p:cNvSpPr txBox="1"/>
          <p:nvPr/>
        </p:nvSpPr>
        <p:spPr>
          <a:xfrm>
            <a:off x="6323523" y="2383732"/>
            <a:ext cx="3660115" cy="495072"/>
          </a:xfrm>
          <a:prstGeom prst="rect">
            <a:avLst/>
          </a:prstGeom>
        </p:spPr>
        <p:txBody>
          <a:bodyPr wrap="square" lIns="0" tIns="0" rIns="0" rtlCol="0">
            <a:spAutoFit/>
          </a:bodyPr>
          <a:lstStyle/>
          <a:p>
            <a:pPr algn="l">
              <a:lnSpc>
                <a:spcPts val="0"/>
              </a:lnSpc>
            </a:pPr>
            <a:endParaRPr dirty="0"/>
          </a:p>
          <a:p>
            <a:pPr algn="l" rtl="0">
              <a:lnSpc>
                <a:spcPts val="3494"/>
              </a:lnSpc>
            </a:pPr>
            <a:r>
              <a:rPr lang="en-US" altLang="zh-CN" sz="2500" spc="167" dirty="0">
                <a:solidFill>
                  <a:srgbClr val="000000"/>
                </a:solidFill>
                <a:latin typeface="Arial Black" pitchFamily="34" charset="0"/>
                <a:ea typeface="Arial"/>
                <a:cs typeface="Arial"/>
              </a:rPr>
              <a:t>for</a:t>
            </a:r>
            <a:r>
              <a:rPr lang="en-US" altLang="zh-CN" sz="2500" spc="-247" dirty="0">
                <a:solidFill>
                  <a:srgbClr val="000000"/>
                </a:solidFill>
                <a:latin typeface="Arial Black" pitchFamily="34" charset="0"/>
                <a:ea typeface="Arial"/>
                <a:cs typeface="Arial"/>
              </a:rPr>
              <a:t> </a:t>
            </a:r>
            <a:r>
              <a:rPr lang="en-US" altLang="zh-CN" sz="2500" spc="122" dirty="0">
                <a:solidFill>
                  <a:srgbClr val="000000"/>
                </a:solidFill>
                <a:latin typeface="Arial Black" pitchFamily="34" charset="0"/>
                <a:ea typeface="Arial"/>
                <a:cs typeface="Arial"/>
              </a:rPr>
              <a:t>all</a:t>
            </a:r>
            <a:r>
              <a:rPr lang="en-US" altLang="zh-CN" sz="2500" spc="-206" dirty="0">
                <a:solidFill>
                  <a:srgbClr val="000000"/>
                </a:solidFill>
                <a:latin typeface="Arial Black" pitchFamily="34" charset="0"/>
                <a:ea typeface="Arial"/>
                <a:cs typeface="Arial"/>
              </a:rPr>
              <a:t> </a:t>
            </a:r>
            <a:r>
              <a:rPr lang="en-US" altLang="zh-CN" sz="2500" spc="175" dirty="0">
                <a:solidFill>
                  <a:srgbClr val="000000"/>
                </a:solidFill>
                <a:latin typeface="Arial Black" pitchFamily="34" charset="0"/>
                <a:ea typeface="Arial"/>
                <a:cs typeface="Arial"/>
              </a:rPr>
              <a:t>your</a:t>
            </a:r>
            <a:r>
              <a:rPr lang="en-US" altLang="zh-CN" sz="2500" spc="-245" dirty="0">
                <a:solidFill>
                  <a:srgbClr val="000000"/>
                </a:solidFill>
                <a:latin typeface="Arial Black" pitchFamily="34" charset="0"/>
                <a:ea typeface="Arial"/>
                <a:cs typeface="Arial"/>
              </a:rPr>
              <a:t> </a:t>
            </a:r>
            <a:r>
              <a:rPr lang="en-US" altLang="zh-CN" sz="2500" spc="166" dirty="0">
                <a:solidFill>
                  <a:srgbClr val="000000"/>
                </a:solidFill>
                <a:latin typeface="Arial Black" pitchFamily="34" charset="0"/>
                <a:ea typeface="Arial"/>
                <a:cs typeface="Arial"/>
              </a:rPr>
              <a:t>society</a:t>
            </a:r>
            <a:endParaRPr lang="en-US" altLang="zh-CN" sz="2500" dirty="0">
              <a:latin typeface="Arial Black" pitchFamily="34" charset="0"/>
              <a:ea typeface="Arial"/>
              <a:cs typeface="Arial"/>
            </a:endParaRPr>
          </a:p>
        </p:txBody>
      </p:sp>
      <p:sp>
        <p:nvSpPr>
          <p:cNvPr id="81" name="Text Box81"/>
          <p:cNvSpPr txBox="1"/>
          <p:nvPr/>
        </p:nvSpPr>
        <p:spPr>
          <a:xfrm>
            <a:off x="6323523" y="2726712"/>
            <a:ext cx="5460315" cy="495072"/>
          </a:xfrm>
          <a:prstGeom prst="rect">
            <a:avLst/>
          </a:prstGeom>
        </p:spPr>
        <p:txBody>
          <a:bodyPr wrap="square" lIns="0" tIns="0" rIns="0" rtlCol="0">
            <a:spAutoFit/>
          </a:bodyPr>
          <a:lstStyle/>
          <a:p>
            <a:pPr algn="l">
              <a:lnSpc>
                <a:spcPts val="0"/>
              </a:lnSpc>
            </a:pPr>
            <a:endParaRPr dirty="0">
              <a:latin typeface="Arial Black" pitchFamily="34" charset="0"/>
            </a:endParaRPr>
          </a:p>
          <a:p>
            <a:pPr algn="l" rtl="0">
              <a:lnSpc>
                <a:spcPts val="3494"/>
              </a:lnSpc>
            </a:pPr>
            <a:r>
              <a:rPr lang="en-US" altLang="zh-CN" sz="2500" spc="285" dirty="0">
                <a:solidFill>
                  <a:srgbClr val="000000"/>
                </a:solidFill>
                <a:latin typeface="Arial Black" pitchFamily="34" charset="0"/>
                <a:ea typeface="Arial"/>
                <a:cs typeface="Arial"/>
              </a:rPr>
              <a:t>management</a:t>
            </a:r>
            <a:r>
              <a:rPr lang="en-US" altLang="zh-CN" sz="2500" spc="-319" dirty="0">
                <a:solidFill>
                  <a:srgbClr val="000000"/>
                </a:solidFill>
                <a:latin typeface="Arial Black" pitchFamily="34" charset="0"/>
                <a:ea typeface="Arial"/>
                <a:cs typeface="Arial"/>
              </a:rPr>
              <a:t> </a:t>
            </a:r>
            <a:r>
              <a:rPr lang="en-US" altLang="zh-CN" sz="2500" spc="188" dirty="0">
                <a:solidFill>
                  <a:srgbClr val="000000"/>
                </a:solidFill>
                <a:latin typeface="Arial Black" pitchFamily="34" charset="0"/>
                <a:ea typeface="Arial"/>
                <a:cs typeface="Arial"/>
              </a:rPr>
              <a:t>requirements</a:t>
            </a:r>
            <a:endParaRPr lang="en-US" altLang="zh-CN" sz="2500" dirty="0">
              <a:latin typeface="Arial Black" pitchFamily="34" charset="0"/>
              <a:ea typeface="Arial"/>
              <a:cs typeface="Arial"/>
            </a:endParaRPr>
          </a:p>
        </p:txBody>
      </p:sp>
      <p:sp>
        <p:nvSpPr>
          <p:cNvPr id="82" name="Text Box82"/>
          <p:cNvSpPr txBox="1"/>
          <p:nvPr/>
        </p:nvSpPr>
        <p:spPr>
          <a:xfrm>
            <a:off x="5159102" y="3532889"/>
            <a:ext cx="3379602" cy="315536"/>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128" dirty="0">
                <a:solidFill>
                  <a:srgbClr val="000000"/>
                </a:solidFill>
                <a:latin typeface="Times New Roman" pitchFamily="18" charset="0"/>
                <a:ea typeface="Arial"/>
                <a:cs typeface="Times New Roman" pitchFamily="18" charset="0"/>
              </a:rPr>
              <a:t>Complaint</a:t>
            </a:r>
            <a:r>
              <a:rPr lang="en-US" altLang="zh-CN" sz="2000" spc="-173" dirty="0">
                <a:solidFill>
                  <a:srgbClr val="000000"/>
                </a:solidFill>
                <a:latin typeface="Times New Roman" pitchFamily="18" charset="0"/>
                <a:ea typeface="Arial"/>
                <a:cs typeface="Times New Roman" pitchFamily="18" charset="0"/>
              </a:rPr>
              <a:t> </a:t>
            </a:r>
            <a:r>
              <a:rPr lang="en-US" altLang="zh-CN" sz="2000" spc="146" dirty="0">
                <a:solidFill>
                  <a:srgbClr val="000000"/>
                </a:solidFill>
                <a:latin typeface="Times New Roman" pitchFamily="18" charset="0"/>
                <a:ea typeface="Arial"/>
                <a:cs typeface="Times New Roman" pitchFamily="18" charset="0"/>
              </a:rPr>
              <a:t>Management</a:t>
            </a:r>
            <a:endParaRPr lang="en-US" altLang="zh-CN" sz="2000" dirty="0">
              <a:latin typeface="Times New Roman" pitchFamily="18" charset="0"/>
              <a:ea typeface="Arial"/>
              <a:cs typeface="Times New Roman" pitchFamily="18" charset="0"/>
            </a:endParaRPr>
          </a:p>
        </p:txBody>
      </p:sp>
      <p:sp>
        <p:nvSpPr>
          <p:cNvPr id="83" name="Text Box83"/>
          <p:cNvSpPr txBox="1"/>
          <p:nvPr/>
        </p:nvSpPr>
        <p:spPr>
          <a:xfrm>
            <a:off x="5159102" y="3999900"/>
            <a:ext cx="3228301" cy="315536"/>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63" dirty="0">
                <a:solidFill>
                  <a:srgbClr val="000000"/>
                </a:solidFill>
                <a:latin typeface="Times New Roman" pitchFamily="18" charset="0"/>
                <a:ea typeface="Arial"/>
                <a:cs typeface="Times New Roman" pitchFamily="18" charset="0"/>
              </a:rPr>
              <a:t>Visitor</a:t>
            </a:r>
            <a:r>
              <a:rPr lang="en-US" altLang="zh-CN" sz="2000" spc="-149" dirty="0">
                <a:solidFill>
                  <a:srgbClr val="000000"/>
                </a:solidFill>
                <a:latin typeface="Times New Roman" pitchFamily="18" charset="0"/>
                <a:ea typeface="Arial"/>
                <a:cs typeface="Times New Roman" pitchFamily="18" charset="0"/>
              </a:rPr>
              <a:t> </a:t>
            </a:r>
            <a:r>
              <a:rPr lang="en-US" altLang="zh-CN" sz="2000" spc="145" dirty="0">
                <a:solidFill>
                  <a:srgbClr val="000000"/>
                </a:solidFill>
                <a:latin typeface="Times New Roman" pitchFamily="18" charset="0"/>
                <a:ea typeface="Arial"/>
                <a:cs typeface="Times New Roman" pitchFamily="18" charset="0"/>
              </a:rPr>
              <a:t>Management</a:t>
            </a:r>
            <a:endParaRPr lang="en-US" altLang="zh-CN" sz="2000" dirty="0">
              <a:latin typeface="Times New Roman" pitchFamily="18" charset="0"/>
              <a:ea typeface="Arial"/>
              <a:cs typeface="Times New Roman" pitchFamily="18" charset="0"/>
            </a:endParaRPr>
          </a:p>
        </p:txBody>
      </p:sp>
      <p:sp>
        <p:nvSpPr>
          <p:cNvPr id="84" name="Text Box84"/>
          <p:cNvSpPr txBox="1"/>
          <p:nvPr/>
        </p:nvSpPr>
        <p:spPr>
          <a:xfrm>
            <a:off x="5154510" y="4577380"/>
            <a:ext cx="2673703" cy="315536"/>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90" dirty="0">
                <a:solidFill>
                  <a:srgbClr val="000000"/>
                </a:solidFill>
                <a:latin typeface="Times New Roman" pitchFamily="18" charset="0"/>
                <a:ea typeface="Arial"/>
                <a:cs typeface="Times New Roman" pitchFamily="18" charset="0"/>
              </a:rPr>
              <a:t>Notice</a:t>
            </a:r>
            <a:r>
              <a:rPr lang="en-US" altLang="zh-CN" sz="2000" spc="-140" dirty="0">
                <a:solidFill>
                  <a:srgbClr val="000000"/>
                </a:solidFill>
                <a:latin typeface="Times New Roman" pitchFamily="18" charset="0"/>
                <a:ea typeface="Arial"/>
                <a:cs typeface="Times New Roman" pitchFamily="18" charset="0"/>
              </a:rPr>
              <a:t> </a:t>
            </a:r>
            <a:r>
              <a:rPr lang="en-US" altLang="zh-CN" sz="2000" spc="93" dirty="0">
                <a:solidFill>
                  <a:srgbClr val="000000"/>
                </a:solidFill>
                <a:latin typeface="Times New Roman" pitchFamily="18" charset="0"/>
                <a:ea typeface="Arial"/>
                <a:cs typeface="Times New Roman" pitchFamily="18" charset="0"/>
              </a:rPr>
              <a:t>Board</a:t>
            </a:r>
            <a:endParaRPr lang="en-US" altLang="zh-CN" sz="2000" dirty="0">
              <a:latin typeface="Times New Roman" pitchFamily="18" charset="0"/>
              <a:ea typeface="Arial"/>
              <a:cs typeface="Times New Roman" pitchFamily="18" charset="0"/>
            </a:endParaRPr>
          </a:p>
        </p:txBody>
      </p:sp>
      <p:sp>
        <p:nvSpPr>
          <p:cNvPr id="85" name="Text Box85"/>
          <p:cNvSpPr txBox="1"/>
          <p:nvPr/>
        </p:nvSpPr>
        <p:spPr>
          <a:xfrm>
            <a:off x="5104080" y="5192454"/>
            <a:ext cx="3489645" cy="315536"/>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90" dirty="0">
                <a:solidFill>
                  <a:srgbClr val="000000"/>
                </a:solidFill>
                <a:latin typeface="Times New Roman" pitchFamily="18" charset="0"/>
                <a:ea typeface="Arial"/>
                <a:cs typeface="Times New Roman" pitchFamily="18" charset="0"/>
              </a:rPr>
              <a:t>Forum</a:t>
            </a:r>
            <a:r>
              <a:rPr lang="en-US" altLang="zh-CN" sz="2000" spc="-132" dirty="0">
                <a:solidFill>
                  <a:srgbClr val="000000"/>
                </a:solidFill>
                <a:latin typeface="Times New Roman" pitchFamily="18" charset="0"/>
                <a:ea typeface="Arial"/>
                <a:cs typeface="Times New Roman" pitchFamily="18" charset="0"/>
              </a:rPr>
              <a:t> </a:t>
            </a:r>
            <a:r>
              <a:rPr lang="en-US" altLang="zh-CN" sz="2000" spc="22" dirty="0">
                <a:solidFill>
                  <a:srgbClr val="000000"/>
                </a:solidFill>
                <a:latin typeface="Times New Roman" pitchFamily="18" charset="0"/>
                <a:ea typeface="Arial"/>
                <a:cs typeface="Times New Roman" pitchFamily="18" charset="0"/>
              </a:rPr>
              <a:t>&amp;</a:t>
            </a:r>
            <a:r>
              <a:rPr lang="en-US" altLang="zh-CN" sz="2000" spc="-59" dirty="0">
                <a:solidFill>
                  <a:srgbClr val="000000"/>
                </a:solidFill>
                <a:latin typeface="Times New Roman" pitchFamily="18" charset="0"/>
                <a:ea typeface="Arial"/>
                <a:cs typeface="Times New Roman" pitchFamily="18" charset="0"/>
              </a:rPr>
              <a:t> </a:t>
            </a:r>
            <a:r>
              <a:rPr lang="en-US" altLang="zh-CN" sz="2000" spc="65" dirty="0">
                <a:solidFill>
                  <a:srgbClr val="000000"/>
                </a:solidFill>
                <a:latin typeface="Times New Roman" pitchFamily="18" charset="0"/>
                <a:ea typeface="Arial"/>
                <a:cs typeface="Times New Roman" pitchFamily="18" charset="0"/>
              </a:rPr>
              <a:t>Discussions</a:t>
            </a:r>
            <a:endParaRPr lang="en-US" altLang="zh-CN" sz="2000" dirty="0">
              <a:latin typeface="Times New Roman" pitchFamily="18" charset="0"/>
              <a:ea typeface="Arial"/>
              <a:cs typeface="Times New Roman" pitchFamily="18" charset="0"/>
            </a:endParaRPr>
          </a:p>
        </p:txBody>
      </p:sp>
      <p:sp>
        <p:nvSpPr>
          <p:cNvPr id="86" name="Text Box86"/>
          <p:cNvSpPr txBox="1"/>
          <p:nvPr/>
        </p:nvSpPr>
        <p:spPr>
          <a:xfrm>
            <a:off x="8538703" y="3817154"/>
            <a:ext cx="2847487" cy="315536"/>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2100"/>
              </a:lnSpc>
            </a:pPr>
            <a:r>
              <a:rPr lang="en-US" altLang="zh-CN" sz="2000" spc="0" dirty="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103" dirty="0">
                <a:solidFill>
                  <a:srgbClr val="000000"/>
                </a:solidFill>
                <a:latin typeface="Times New Roman" pitchFamily="18" charset="0"/>
                <a:ea typeface="Arial"/>
                <a:cs typeface="Times New Roman" pitchFamily="18" charset="0"/>
              </a:rPr>
              <a:t>Vendor</a:t>
            </a:r>
            <a:r>
              <a:rPr lang="en-US" altLang="zh-CN" sz="2000" spc="-151" dirty="0">
                <a:solidFill>
                  <a:srgbClr val="000000"/>
                </a:solidFill>
                <a:latin typeface="Times New Roman" pitchFamily="18" charset="0"/>
                <a:ea typeface="Arial"/>
                <a:cs typeface="Times New Roman" pitchFamily="18" charset="0"/>
              </a:rPr>
              <a:t> </a:t>
            </a:r>
            <a:r>
              <a:rPr lang="en-US" altLang="zh-CN" sz="2000" spc="92" dirty="0">
                <a:solidFill>
                  <a:srgbClr val="000000"/>
                </a:solidFill>
                <a:latin typeface="Times New Roman" pitchFamily="18" charset="0"/>
                <a:ea typeface="Arial"/>
                <a:cs typeface="Times New Roman" pitchFamily="18" charset="0"/>
              </a:rPr>
              <a:t>Directory</a:t>
            </a:r>
            <a:endParaRPr lang="en-US" altLang="zh-CN" sz="2000" dirty="0">
              <a:latin typeface="Times New Roman" pitchFamily="18" charset="0"/>
              <a:ea typeface="Arial"/>
              <a:cs typeface="Times New Roman" pitchFamily="18" charset="0"/>
            </a:endParaRPr>
          </a:p>
        </p:txBody>
      </p:sp>
      <p:sp>
        <p:nvSpPr>
          <p:cNvPr id="87" name="Text Box87"/>
          <p:cNvSpPr txBox="1"/>
          <p:nvPr/>
        </p:nvSpPr>
        <p:spPr>
          <a:xfrm>
            <a:off x="8538704" y="4277588"/>
            <a:ext cx="2991502" cy="1238865"/>
          </a:xfrm>
          <a:prstGeom prst="rect">
            <a:avLst/>
          </a:prstGeom>
        </p:spPr>
        <p:txBody>
          <a:bodyPr wrap="square" lIns="0" tIns="0" rIns="0" rtlCol="0">
            <a:spAutoFit/>
          </a:bodyPr>
          <a:lstStyle/>
          <a:p>
            <a:pPr algn="l">
              <a:lnSpc>
                <a:spcPts val="0"/>
              </a:lnSpc>
            </a:pPr>
            <a:endParaRPr sz="3200" dirty="0">
              <a:latin typeface="Times New Roman" pitchFamily="18" charset="0"/>
              <a:cs typeface="Times New Roman" pitchFamily="18" charset="0"/>
            </a:endParaRPr>
          </a:p>
          <a:p>
            <a:pPr algn="l" rtl="0">
              <a:lnSpc>
                <a:spcPts val="3101"/>
              </a:lnSpc>
            </a:pPr>
            <a:r>
              <a:rPr lang="en-US" altLang="zh-CN" sz="2000" spc="0" dirty="0" smtClean="0">
                <a:solidFill>
                  <a:srgbClr val="000000"/>
                </a:solidFill>
                <a:latin typeface="Times New Roman" pitchFamily="18" charset="0"/>
                <a:ea typeface="Arial"/>
                <a:cs typeface="Times New Roman" pitchFamily="18" charset="0"/>
              </a:rPr>
              <a:t>•</a:t>
            </a:r>
            <a:r>
              <a:rPr lang="en-US" altLang="zh-CN" sz="2000" spc="1314" dirty="0">
                <a:solidFill>
                  <a:srgbClr val="000000"/>
                </a:solidFill>
                <a:latin typeface="Times New Roman" pitchFamily="18" charset="0"/>
                <a:ea typeface="Arial"/>
                <a:cs typeface="Times New Roman" pitchFamily="18" charset="0"/>
              </a:rPr>
              <a:t> </a:t>
            </a:r>
            <a:r>
              <a:rPr lang="en-US" altLang="zh-CN" sz="2000" spc="-88" dirty="0" smtClean="0">
                <a:solidFill>
                  <a:srgbClr val="000000"/>
                </a:solidFill>
                <a:latin typeface="Times New Roman" pitchFamily="18" charset="0"/>
                <a:ea typeface="Arial"/>
                <a:cs typeface="Times New Roman" pitchFamily="18" charset="0"/>
              </a:rPr>
              <a:t>SMS</a:t>
            </a:r>
            <a:r>
              <a:rPr lang="en-US" altLang="zh-CN" sz="2000" spc="-57" dirty="0" smtClean="0">
                <a:solidFill>
                  <a:srgbClr val="000000"/>
                </a:solidFill>
                <a:latin typeface="Times New Roman" pitchFamily="18" charset="0"/>
                <a:ea typeface="Arial"/>
                <a:cs typeface="Times New Roman" pitchFamily="18" charset="0"/>
              </a:rPr>
              <a:t> </a:t>
            </a:r>
            <a:r>
              <a:rPr lang="en-US" altLang="zh-CN" sz="2000" spc="98" dirty="0">
                <a:solidFill>
                  <a:srgbClr val="000000"/>
                </a:solidFill>
                <a:latin typeface="Times New Roman" pitchFamily="18" charset="0"/>
                <a:ea typeface="Arial"/>
                <a:cs typeface="Times New Roman" pitchFamily="18" charset="0"/>
              </a:rPr>
              <a:t>Notification</a:t>
            </a:r>
            <a:r>
              <a:rPr lang="en-US" altLang="zh-CN" sz="2000" spc="-101" dirty="0">
                <a:solidFill>
                  <a:srgbClr val="000000"/>
                </a:solidFill>
                <a:latin typeface="Times New Roman" pitchFamily="18" charset="0"/>
                <a:ea typeface="Arial"/>
                <a:cs typeface="Times New Roman" pitchFamily="18" charset="0"/>
              </a:rPr>
              <a:t> </a:t>
            </a:r>
            <a:endParaRPr lang="en-US" altLang="zh-CN" sz="2000" spc="-101" dirty="0" smtClean="0">
              <a:solidFill>
                <a:srgbClr val="000000"/>
              </a:solidFill>
              <a:latin typeface="Times New Roman" pitchFamily="18" charset="0"/>
              <a:ea typeface="Arial"/>
              <a:cs typeface="Times New Roman" pitchFamily="18" charset="0"/>
            </a:endParaRPr>
          </a:p>
          <a:p>
            <a:pPr>
              <a:lnSpc>
                <a:spcPts val="3101"/>
              </a:lnSpc>
            </a:pPr>
            <a:r>
              <a:rPr lang="en-US" altLang="zh-CN" sz="2000" dirty="0" smtClean="0">
                <a:solidFill>
                  <a:srgbClr val="000000"/>
                </a:solidFill>
                <a:latin typeface="Times New Roman" pitchFamily="18" charset="0"/>
                <a:ea typeface="Arial"/>
                <a:cs typeface="Times New Roman" pitchFamily="18" charset="0"/>
              </a:rPr>
              <a:t>•    </a:t>
            </a:r>
            <a:r>
              <a:rPr lang="en-US" altLang="zh-CN" sz="2000" spc="42" dirty="0" smtClean="0">
                <a:solidFill>
                  <a:srgbClr val="000000"/>
                </a:solidFill>
                <a:latin typeface="Times New Roman" pitchFamily="18" charset="0"/>
                <a:ea typeface="Arial"/>
                <a:cs typeface="Times New Roman" pitchFamily="18" charset="0"/>
              </a:rPr>
              <a:t>Rent</a:t>
            </a:r>
            <a:r>
              <a:rPr lang="en-US" altLang="zh-CN" sz="2000" spc="-90" dirty="0" smtClean="0">
                <a:solidFill>
                  <a:srgbClr val="000000"/>
                </a:solidFill>
                <a:latin typeface="Times New Roman" pitchFamily="18" charset="0"/>
                <a:ea typeface="Arial"/>
                <a:cs typeface="Times New Roman" pitchFamily="18" charset="0"/>
              </a:rPr>
              <a:t> </a:t>
            </a:r>
            <a:r>
              <a:rPr lang="en-US" altLang="zh-CN" sz="2000" spc="80" dirty="0">
                <a:solidFill>
                  <a:srgbClr val="000000"/>
                </a:solidFill>
                <a:latin typeface="Times New Roman" pitchFamily="18" charset="0"/>
                <a:ea typeface="Arial"/>
                <a:cs typeface="Times New Roman" pitchFamily="18" charset="0"/>
              </a:rPr>
              <a:t>in</a:t>
            </a:r>
            <a:r>
              <a:rPr lang="en-US" altLang="zh-CN" sz="2000" spc="-127" dirty="0">
                <a:solidFill>
                  <a:srgbClr val="000000"/>
                </a:solidFill>
                <a:latin typeface="Times New Roman" pitchFamily="18" charset="0"/>
                <a:ea typeface="Arial"/>
                <a:cs typeface="Times New Roman" pitchFamily="18" charset="0"/>
              </a:rPr>
              <a:t> </a:t>
            </a:r>
            <a:r>
              <a:rPr lang="en-US" altLang="zh-CN" sz="2000" spc="22" dirty="0">
                <a:solidFill>
                  <a:srgbClr val="000000"/>
                </a:solidFill>
                <a:latin typeface="Times New Roman" pitchFamily="18" charset="0"/>
                <a:ea typeface="Arial"/>
                <a:cs typeface="Times New Roman" pitchFamily="18" charset="0"/>
              </a:rPr>
              <a:t>&amp;</a:t>
            </a:r>
            <a:r>
              <a:rPr lang="en-US" altLang="zh-CN" sz="2000" spc="-62" dirty="0">
                <a:solidFill>
                  <a:srgbClr val="000000"/>
                </a:solidFill>
                <a:latin typeface="Times New Roman" pitchFamily="18" charset="0"/>
                <a:ea typeface="Arial"/>
                <a:cs typeface="Times New Roman" pitchFamily="18" charset="0"/>
              </a:rPr>
              <a:t> </a:t>
            </a:r>
            <a:r>
              <a:rPr lang="en-US" altLang="zh-CN" sz="2000" spc="42" dirty="0">
                <a:solidFill>
                  <a:srgbClr val="000000"/>
                </a:solidFill>
                <a:latin typeface="Times New Roman" pitchFamily="18" charset="0"/>
                <a:ea typeface="Arial"/>
                <a:cs typeface="Times New Roman" pitchFamily="18" charset="0"/>
              </a:rPr>
              <a:t>Rent</a:t>
            </a:r>
            <a:r>
              <a:rPr lang="en-US" altLang="zh-CN" sz="2000" spc="-90" dirty="0">
                <a:solidFill>
                  <a:srgbClr val="000000"/>
                </a:solidFill>
                <a:latin typeface="Times New Roman" pitchFamily="18" charset="0"/>
                <a:ea typeface="Arial"/>
                <a:cs typeface="Times New Roman" pitchFamily="18" charset="0"/>
              </a:rPr>
              <a:t> </a:t>
            </a:r>
            <a:r>
              <a:rPr lang="en-US" altLang="zh-CN" sz="2000" spc="93" dirty="0">
                <a:solidFill>
                  <a:srgbClr val="000000"/>
                </a:solidFill>
                <a:latin typeface="Times New Roman" pitchFamily="18" charset="0"/>
                <a:ea typeface="Arial"/>
                <a:cs typeface="Times New Roman" pitchFamily="18" charset="0"/>
              </a:rPr>
              <a:t>Out</a:t>
            </a:r>
            <a:r>
              <a:rPr lang="en-US" altLang="zh-CN" sz="2000" spc="-93" dirty="0">
                <a:solidFill>
                  <a:srgbClr val="000000"/>
                </a:solidFill>
                <a:latin typeface="Times New Roman" pitchFamily="18" charset="0"/>
                <a:ea typeface="Arial"/>
                <a:cs typeface="Times New Roman" pitchFamily="18" charset="0"/>
              </a:rPr>
              <a:t> </a:t>
            </a:r>
            <a:r>
              <a:rPr lang="en-US" altLang="zh-CN" sz="2000" spc="1314" dirty="0" smtClean="0">
                <a:solidFill>
                  <a:srgbClr val="000000"/>
                </a:solidFill>
                <a:latin typeface="Times New Roman" pitchFamily="18" charset="0"/>
                <a:ea typeface="Arial"/>
                <a:cs typeface="Times New Roman" pitchFamily="18" charset="0"/>
              </a:rPr>
              <a:t>   </a:t>
            </a:r>
            <a:r>
              <a:rPr lang="en-US" altLang="zh-CN" sz="2000" dirty="0">
                <a:solidFill>
                  <a:srgbClr val="000000"/>
                </a:solidFill>
                <a:latin typeface="Times New Roman" pitchFamily="18" charset="0"/>
                <a:ea typeface="Arial"/>
                <a:cs typeface="Times New Roman" pitchFamily="18" charset="0"/>
              </a:rPr>
              <a:t> • </a:t>
            </a:r>
            <a:r>
              <a:rPr lang="en-US" altLang="zh-CN" sz="2000" dirty="0" smtClean="0">
                <a:solidFill>
                  <a:srgbClr val="000000"/>
                </a:solidFill>
                <a:latin typeface="Times New Roman" pitchFamily="18" charset="0"/>
                <a:ea typeface="Arial"/>
                <a:cs typeface="Times New Roman" pitchFamily="18" charset="0"/>
              </a:rPr>
              <a:t>    </a:t>
            </a:r>
            <a:r>
              <a:rPr lang="en-US" altLang="zh-CN" sz="2000" spc="38" dirty="0" smtClean="0">
                <a:solidFill>
                  <a:srgbClr val="000000"/>
                </a:solidFill>
                <a:latin typeface="Times New Roman" pitchFamily="18" charset="0"/>
                <a:ea typeface="Arial"/>
                <a:cs typeface="Times New Roman" pitchFamily="18" charset="0"/>
              </a:rPr>
              <a:t>Sale</a:t>
            </a:r>
            <a:r>
              <a:rPr lang="en-US" altLang="zh-CN" sz="2000" spc="-84" dirty="0" smtClean="0">
                <a:solidFill>
                  <a:srgbClr val="000000"/>
                </a:solidFill>
                <a:latin typeface="Times New Roman" pitchFamily="18" charset="0"/>
                <a:ea typeface="Arial"/>
                <a:cs typeface="Times New Roman" pitchFamily="18" charset="0"/>
              </a:rPr>
              <a:t> </a:t>
            </a:r>
            <a:r>
              <a:rPr lang="en-US" altLang="zh-CN" sz="2000" spc="22" dirty="0">
                <a:solidFill>
                  <a:srgbClr val="000000"/>
                </a:solidFill>
                <a:latin typeface="Times New Roman" pitchFamily="18" charset="0"/>
                <a:ea typeface="Arial"/>
                <a:cs typeface="Times New Roman" pitchFamily="18" charset="0"/>
              </a:rPr>
              <a:t>&amp;</a:t>
            </a:r>
            <a:r>
              <a:rPr lang="en-US" altLang="zh-CN" sz="2000" spc="-68" dirty="0">
                <a:solidFill>
                  <a:srgbClr val="000000"/>
                </a:solidFill>
                <a:latin typeface="Times New Roman" pitchFamily="18" charset="0"/>
                <a:ea typeface="Arial"/>
                <a:cs typeface="Times New Roman" pitchFamily="18" charset="0"/>
              </a:rPr>
              <a:t> </a:t>
            </a:r>
            <a:r>
              <a:rPr lang="en-US" altLang="zh-CN" sz="2000" spc="82" dirty="0">
                <a:solidFill>
                  <a:srgbClr val="000000"/>
                </a:solidFill>
                <a:latin typeface="Times New Roman" pitchFamily="18" charset="0"/>
                <a:ea typeface="Arial"/>
                <a:cs typeface="Times New Roman" pitchFamily="18" charset="0"/>
              </a:rPr>
              <a:t>Purchase</a:t>
            </a:r>
            <a:endParaRPr lang="en-US" altLang="zh-CN" sz="2000" dirty="0">
              <a:latin typeface="Times New Roman" pitchFamily="18" charset="0"/>
              <a:ea typeface="Arial"/>
              <a:cs typeface="Times New Roman" pitchFamily="18" charset="0"/>
            </a:endParaRPr>
          </a:p>
        </p:txBody>
      </p:sp>
    </p:spTree>
    <p:extLst>
      <p:ext uri="{BB962C8B-B14F-4D97-AF65-F5344CB8AC3E}">
        <p14:creationId xmlns:p14="http://schemas.microsoft.com/office/powerpoint/2010/main" val="1937175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9003" y="401683"/>
            <a:ext cx="6752041" cy="707886"/>
          </a:xfrm>
          <a:prstGeom prst="rect">
            <a:avLst/>
          </a:prstGeom>
        </p:spPr>
        <p:txBody>
          <a:bodyPr wrap="none">
            <a:spAutoFit/>
          </a:bodyPr>
          <a:lstStyle/>
          <a:p>
            <a:r>
              <a:rPr lang="en-IN" sz="4000" dirty="0">
                <a:latin typeface="Arial Black" pitchFamily="34" charset="0"/>
              </a:rPr>
              <a:t>Owner/ Tenant records </a:t>
            </a:r>
          </a:p>
        </p:txBody>
      </p:sp>
      <p:sp>
        <p:nvSpPr>
          <p:cNvPr id="3" name="TextBox 2"/>
          <p:cNvSpPr txBox="1"/>
          <p:nvPr/>
        </p:nvSpPr>
        <p:spPr>
          <a:xfrm>
            <a:off x="5663158" y="1629594"/>
            <a:ext cx="5688632" cy="2677656"/>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The system maintains the data history of all user type which can access the application. </a:t>
            </a:r>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This </a:t>
            </a:r>
            <a:r>
              <a:rPr lang="en-IN" sz="2400" dirty="0">
                <a:latin typeface="Times New Roman" pitchFamily="18" charset="0"/>
                <a:cs typeface="Times New Roman" pitchFamily="18" charset="0"/>
              </a:rPr>
              <a:t>include Flats, it’s owners, Tenants and Employees</a:t>
            </a:r>
            <a:r>
              <a:rPr lang="en-IN" sz="2400" dirty="0" smtClean="0">
                <a:latin typeface="Times New Roman" pitchFamily="18" charset="0"/>
                <a:cs typeface="Times New Roman" pitchFamily="18" charset="0"/>
              </a:rPr>
              <a:t>.</a:t>
            </a:r>
          </a:p>
          <a:p>
            <a:pPr marL="342900" indent="-342900">
              <a:buFont typeface="Arial" pitchFamily="34" charset="0"/>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Even for Tenants movement in and out of </a:t>
            </a:r>
            <a:r>
              <a:rPr lang="en-IN" sz="2400" dirty="0" smtClean="0">
                <a:latin typeface="Times New Roman" pitchFamily="18" charset="0"/>
                <a:cs typeface="Times New Roman" pitchFamily="18" charset="0"/>
              </a:rPr>
              <a:t>society</a:t>
            </a:r>
            <a:endParaRPr lang="en-IN" sz="2400" dirty="0">
              <a:latin typeface="Times New Roman" pitchFamily="18" charset="0"/>
              <a:cs typeface="Times New Roman" pitchFamily="18" charset="0"/>
            </a:endParaRPr>
          </a:p>
        </p:txBody>
      </p:sp>
      <p:grpSp>
        <p:nvGrpSpPr>
          <p:cNvPr id="4" name="Group 3">
            <a:extLst>
              <a:ext uri="{FF2B5EF4-FFF2-40B4-BE49-F238E27FC236}">
                <a16:creationId xmlns:lc="http://schemas.openxmlformats.org/drawingml/2006/lockedCanvas" xmlns:a16="http://schemas.microsoft.com/office/drawing/2014/main" xmlns="" id="{591D7154-7104-477A-A267-29B7F59277CF}"/>
              </a:ext>
            </a:extLst>
          </p:cNvPr>
          <p:cNvGrpSpPr/>
          <p:nvPr/>
        </p:nvGrpSpPr>
        <p:grpSpPr>
          <a:xfrm>
            <a:off x="1015228" y="223105"/>
            <a:ext cx="3359455" cy="4325485"/>
            <a:chOff x="2050696" y="1266285"/>
            <a:chExt cx="3359455" cy="4325485"/>
          </a:xfrm>
        </p:grpSpPr>
        <p:grpSp>
          <p:nvGrpSpPr>
            <p:cNvPr id="5" name="Group 4">
              <a:extLst>
                <a:ext uri="{FF2B5EF4-FFF2-40B4-BE49-F238E27FC236}">
                  <a16:creationId xmlns:lc="http://schemas.openxmlformats.org/drawingml/2006/lockedCanvas" xmlns:a16="http://schemas.microsoft.com/office/drawing/2014/main" xmlns="" id="{48B83C53-B05F-482A-82A1-BE0464743B39}"/>
                </a:ext>
              </a:extLst>
            </p:cNvPr>
            <p:cNvGrpSpPr/>
            <p:nvPr/>
          </p:nvGrpSpPr>
          <p:grpSpPr>
            <a:xfrm>
              <a:off x="2050696" y="1266285"/>
              <a:ext cx="3359455" cy="4325485"/>
              <a:chOff x="5230813" y="2312988"/>
              <a:chExt cx="1733550" cy="2232025"/>
            </a:xfrm>
          </p:grpSpPr>
          <p:sp>
            <p:nvSpPr>
              <p:cNvPr id="13" name="Freeform 12">
                <a:extLst>
                  <a:ext uri="{FF2B5EF4-FFF2-40B4-BE49-F238E27FC236}">
                    <a16:creationId xmlns:lc="http://schemas.openxmlformats.org/drawingml/2006/lockedCanvas" xmlns:a16="http://schemas.microsoft.com/office/drawing/2014/main" xmlns="" id="{9BA7F78A-5B92-4949-8F8C-8ECC299BC8FB}"/>
                  </a:ext>
                </a:extLst>
              </p:cNvPr>
              <p:cNvSpPr>
                <a:spLocks/>
              </p:cNvSpPr>
              <p:nvPr/>
            </p:nvSpPr>
            <p:spPr bwMode="auto">
              <a:xfrm>
                <a:off x="5243513" y="4191001"/>
                <a:ext cx="41275" cy="60325"/>
              </a:xfrm>
              <a:custGeom>
                <a:avLst/>
                <a:gdLst>
                  <a:gd name="T0" fmla="*/ 0 w 13"/>
                  <a:gd name="T1" fmla="*/ 3 h 19"/>
                  <a:gd name="T2" fmla="*/ 4 w 13"/>
                  <a:gd name="T3" fmla="*/ 0 h 19"/>
                  <a:gd name="T4" fmla="*/ 10 w 13"/>
                  <a:gd name="T5" fmla="*/ 5 h 19"/>
                  <a:gd name="T6" fmla="*/ 5 w 13"/>
                  <a:gd name="T7" fmla="*/ 18 h 19"/>
                  <a:gd name="T8" fmla="*/ 0 w 13"/>
                  <a:gd name="T9" fmla="*/ 15 h 19"/>
                  <a:gd name="T10" fmla="*/ 0 w 13"/>
                  <a:gd name="T11" fmla="*/ 3 h 19"/>
                </a:gdLst>
                <a:ahLst/>
                <a:cxnLst>
                  <a:cxn ang="0">
                    <a:pos x="T0" y="T1"/>
                  </a:cxn>
                  <a:cxn ang="0">
                    <a:pos x="T2" y="T3"/>
                  </a:cxn>
                  <a:cxn ang="0">
                    <a:pos x="T4" y="T5"/>
                  </a:cxn>
                  <a:cxn ang="0">
                    <a:pos x="T6" y="T7"/>
                  </a:cxn>
                  <a:cxn ang="0">
                    <a:pos x="T8" y="T9"/>
                  </a:cxn>
                  <a:cxn ang="0">
                    <a:pos x="T10" y="T11"/>
                  </a:cxn>
                </a:cxnLst>
                <a:rect l="0" t="0" r="r" b="b"/>
                <a:pathLst>
                  <a:path w="13" h="19">
                    <a:moveTo>
                      <a:pt x="0" y="3"/>
                    </a:moveTo>
                    <a:cubicBezTo>
                      <a:pt x="2" y="2"/>
                      <a:pt x="3" y="1"/>
                      <a:pt x="4" y="0"/>
                    </a:cubicBezTo>
                    <a:cubicBezTo>
                      <a:pt x="6" y="2"/>
                      <a:pt x="8" y="3"/>
                      <a:pt x="10" y="5"/>
                    </a:cubicBezTo>
                    <a:cubicBezTo>
                      <a:pt x="13" y="10"/>
                      <a:pt x="11" y="17"/>
                      <a:pt x="5" y="18"/>
                    </a:cubicBezTo>
                    <a:cubicBezTo>
                      <a:pt x="4" y="19"/>
                      <a:pt x="2" y="17"/>
                      <a:pt x="0" y="15"/>
                    </a:cubicBezTo>
                    <a:cubicBezTo>
                      <a:pt x="7" y="11"/>
                      <a:pt x="5" y="7"/>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13">
                <a:extLst>
                  <a:ext uri="{FF2B5EF4-FFF2-40B4-BE49-F238E27FC236}">
                    <a16:creationId xmlns:lc="http://schemas.openxmlformats.org/drawingml/2006/lockedCanvas" xmlns:a16="http://schemas.microsoft.com/office/drawing/2014/main" xmlns="" id="{F5C40D60-8578-40FF-BE1E-194917DCCA2D}"/>
                  </a:ext>
                </a:extLst>
              </p:cNvPr>
              <p:cNvSpPr>
                <a:spLocks/>
              </p:cNvSpPr>
              <p:nvPr/>
            </p:nvSpPr>
            <p:spPr bwMode="auto">
              <a:xfrm>
                <a:off x="6575426" y="2944813"/>
                <a:ext cx="28575" cy="34925"/>
              </a:xfrm>
              <a:custGeom>
                <a:avLst/>
                <a:gdLst>
                  <a:gd name="T0" fmla="*/ 0 w 9"/>
                  <a:gd name="T1" fmla="*/ 10 h 11"/>
                  <a:gd name="T2" fmla="*/ 2 w 9"/>
                  <a:gd name="T3" fmla="*/ 1 h 11"/>
                  <a:gd name="T4" fmla="*/ 8 w 9"/>
                  <a:gd name="T5" fmla="*/ 1 h 11"/>
                  <a:gd name="T6" fmla="*/ 9 w 9"/>
                  <a:gd name="T7" fmla="*/ 3 h 11"/>
                  <a:gd name="T8" fmla="*/ 8 w 9"/>
                  <a:gd name="T9" fmla="*/ 4 h 11"/>
                  <a:gd name="T10" fmla="*/ 2 w 9"/>
                  <a:gd name="T11" fmla="*/ 11 h 11"/>
                  <a:gd name="T12" fmla="*/ 0 w 9"/>
                  <a:gd name="T13" fmla="*/ 1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0" y="10"/>
                    </a:moveTo>
                    <a:cubicBezTo>
                      <a:pt x="1" y="7"/>
                      <a:pt x="1" y="4"/>
                      <a:pt x="2" y="1"/>
                    </a:cubicBezTo>
                    <a:cubicBezTo>
                      <a:pt x="2" y="0"/>
                      <a:pt x="6" y="1"/>
                      <a:pt x="8" y="1"/>
                    </a:cubicBezTo>
                    <a:cubicBezTo>
                      <a:pt x="9" y="1"/>
                      <a:pt x="9" y="2"/>
                      <a:pt x="9" y="3"/>
                    </a:cubicBezTo>
                    <a:cubicBezTo>
                      <a:pt x="9" y="3"/>
                      <a:pt x="8" y="4"/>
                      <a:pt x="8" y="4"/>
                    </a:cubicBezTo>
                    <a:cubicBezTo>
                      <a:pt x="3" y="3"/>
                      <a:pt x="2" y="7"/>
                      <a:pt x="2" y="11"/>
                    </a:cubicBezTo>
                    <a:cubicBezTo>
                      <a:pt x="1" y="11"/>
                      <a:pt x="1" y="10"/>
                      <a:pt x="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14">
                <a:extLst>
                  <a:ext uri="{FF2B5EF4-FFF2-40B4-BE49-F238E27FC236}">
                    <a16:creationId xmlns:lc="http://schemas.openxmlformats.org/drawingml/2006/lockedCanvas" xmlns:a16="http://schemas.microsoft.com/office/drawing/2014/main" xmlns="" id="{C390EA27-1FE2-4756-A3F0-21C98E0E46D7}"/>
                  </a:ext>
                </a:extLst>
              </p:cNvPr>
              <p:cNvSpPr>
                <a:spLocks/>
              </p:cNvSpPr>
              <p:nvPr/>
            </p:nvSpPr>
            <p:spPr bwMode="auto">
              <a:xfrm>
                <a:off x="6007101" y="3649663"/>
                <a:ext cx="622300" cy="611188"/>
              </a:xfrm>
              <a:custGeom>
                <a:avLst/>
                <a:gdLst>
                  <a:gd name="T0" fmla="*/ 145 w 195"/>
                  <a:gd name="T1" fmla="*/ 111 h 192"/>
                  <a:gd name="T2" fmla="*/ 109 w 195"/>
                  <a:gd name="T3" fmla="*/ 179 h 192"/>
                  <a:gd name="T4" fmla="*/ 82 w 195"/>
                  <a:gd name="T5" fmla="*/ 183 h 192"/>
                  <a:gd name="T6" fmla="*/ 7 w 195"/>
                  <a:gd name="T7" fmla="*/ 107 h 192"/>
                  <a:gd name="T8" fmla="*/ 6 w 195"/>
                  <a:gd name="T9" fmla="*/ 84 h 192"/>
                  <a:gd name="T10" fmla="*/ 30 w 195"/>
                  <a:gd name="T11" fmla="*/ 85 h 192"/>
                  <a:gd name="T12" fmla="*/ 87 w 195"/>
                  <a:gd name="T13" fmla="*/ 142 h 192"/>
                  <a:gd name="T14" fmla="*/ 91 w 195"/>
                  <a:gd name="T15" fmla="*/ 146 h 192"/>
                  <a:gd name="T16" fmla="*/ 102 w 195"/>
                  <a:gd name="T17" fmla="*/ 124 h 192"/>
                  <a:gd name="T18" fmla="*/ 148 w 195"/>
                  <a:gd name="T19" fmla="*/ 39 h 192"/>
                  <a:gd name="T20" fmla="*/ 163 w 195"/>
                  <a:gd name="T21" fmla="*/ 11 h 192"/>
                  <a:gd name="T22" fmla="*/ 185 w 195"/>
                  <a:gd name="T23" fmla="*/ 3 h 192"/>
                  <a:gd name="T24" fmla="*/ 191 w 195"/>
                  <a:gd name="T25" fmla="*/ 26 h 192"/>
                  <a:gd name="T26" fmla="*/ 162 w 195"/>
                  <a:gd name="T27" fmla="*/ 79 h 192"/>
                  <a:gd name="T28" fmla="*/ 145 w 195"/>
                  <a:gd name="T29" fmla="*/ 111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5" h="192">
                    <a:moveTo>
                      <a:pt x="145" y="111"/>
                    </a:moveTo>
                    <a:cubicBezTo>
                      <a:pt x="133" y="134"/>
                      <a:pt x="121" y="157"/>
                      <a:pt x="109" y="179"/>
                    </a:cubicBezTo>
                    <a:cubicBezTo>
                      <a:pt x="103" y="190"/>
                      <a:pt x="91" y="192"/>
                      <a:pt x="82" y="183"/>
                    </a:cubicBezTo>
                    <a:cubicBezTo>
                      <a:pt x="57" y="158"/>
                      <a:pt x="32" y="132"/>
                      <a:pt x="7" y="107"/>
                    </a:cubicBezTo>
                    <a:cubicBezTo>
                      <a:pt x="0" y="100"/>
                      <a:pt x="1" y="89"/>
                      <a:pt x="6" y="84"/>
                    </a:cubicBezTo>
                    <a:cubicBezTo>
                      <a:pt x="13" y="77"/>
                      <a:pt x="23" y="78"/>
                      <a:pt x="30" y="85"/>
                    </a:cubicBezTo>
                    <a:cubicBezTo>
                      <a:pt x="49" y="104"/>
                      <a:pt x="68" y="123"/>
                      <a:pt x="87" y="142"/>
                    </a:cubicBezTo>
                    <a:cubicBezTo>
                      <a:pt x="88" y="143"/>
                      <a:pt x="89" y="144"/>
                      <a:pt x="91" y="146"/>
                    </a:cubicBezTo>
                    <a:cubicBezTo>
                      <a:pt x="95" y="138"/>
                      <a:pt x="98" y="131"/>
                      <a:pt x="102" y="124"/>
                    </a:cubicBezTo>
                    <a:cubicBezTo>
                      <a:pt x="117" y="96"/>
                      <a:pt x="132" y="68"/>
                      <a:pt x="148" y="39"/>
                    </a:cubicBezTo>
                    <a:cubicBezTo>
                      <a:pt x="153" y="30"/>
                      <a:pt x="158" y="20"/>
                      <a:pt x="163" y="11"/>
                    </a:cubicBezTo>
                    <a:cubicBezTo>
                      <a:pt x="168" y="1"/>
                      <a:pt x="178" y="0"/>
                      <a:pt x="185" y="3"/>
                    </a:cubicBezTo>
                    <a:cubicBezTo>
                      <a:pt x="193" y="7"/>
                      <a:pt x="195" y="18"/>
                      <a:pt x="191" y="26"/>
                    </a:cubicBezTo>
                    <a:cubicBezTo>
                      <a:pt x="182" y="44"/>
                      <a:pt x="172" y="62"/>
                      <a:pt x="162" y="79"/>
                    </a:cubicBezTo>
                    <a:cubicBezTo>
                      <a:pt x="161" y="82"/>
                      <a:pt x="149" y="105"/>
                      <a:pt x="145" y="111"/>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15">
                <a:extLst>
                  <a:ext uri="{FF2B5EF4-FFF2-40B4-BE49-F238E27FC236}">
                    <a16:creationId xmlns:lc="http://schemas.openxmlformats.org/drawingml/2006/lockedCanvas" xmlns:a16="http://schemas.microsoft.com/office/drawing/2014/main" xmlns="" id="{9AEF8173-5C3F-4A95-AFA5-151718BC3682}"/>
                  </a:ext>
                </a:extLst>
              </p:cNvPr>
              <p:cNvSpPr>
                <a:spLocks noEditPoints="1"/>
              </p:cNvSpPr>
              <p:nvPr/>
            </p:nvSpPr>
            <p:spPr bwMode="auto">
              <a:xfrm>
                <a:off x="5230813" y="2312988"/>
                <a:ext cx="1733550" cy="2232025"/>
              </a:xfrm>
              <a:custGeom>
                <a:avLst/>
                <a:gdLst>
                  <a:gd name="T0" fmla="*/ 519 w 543"/>
                  <a:gd name="T1" fmla="*/ 420 h 700"/>
                  <a:gd name="T2" fmla="*/ 452 w 543"/>
                  <a:gd name="T3" fmla="*/ 344 h 700"/>
                  <a:gd name="T4" fmla="*/ 451 w 543"/>
                  <a:gd name="T5" fmla="*/ 131 h 700"/>
                  <a:gd name="T6" fmla="*/ 353 w 543"/>
                  <a:gd name="T7" fmla="*/ 120 h 700"/>
                  <a:gd name="T8" fmla="*/ 350 w 543"/>
                  <a:gd name="T9" fmla="*/ 120 h 700"/>
                  <a:gd name="T10" fmla="*/ 347 w 543"/>
                  <a:gd name="T11" fmla="*/ 93 h 700"/>
                  <a:gd name="T12" fmla="*/ 309 w 543"/>
                  <a:gd name="T13" fmla="*/ 76 h 700"/>
                  <a:gd name="T14" fmla="*/ 273 w 543"/>
                  <a:gd name="T15" fmla="*/ 18 h 700"/>
                  <a:gd name="T16" fmla="*/ 261 w 543"/>
                  <a:gd name="T17" fmla="*/ 10 h 700"/>
                  <a:gd name="T18" fmla="*/ 234 w 543"/>
                  <a:gd name="T19" fmla="*/ 2 h 700"/>
                  <a:gd name="T20" fmla="*/ 231 w 543"/>
                  <a:gd name="T21" fmla="*/ 2 h 700"/>
                  <a:gd name="T22" fmla="*/ 150 w 543"/>
                  <a:gd name="T23" fmla="*/ 69 h 700"/>
                  <a:gd name="T24" fmla="*/ 123 w 543"/>
                  <a:gd name="T25" fmla="*/ 75 h 700"/>
                  <a:gd name="T26" fmla="*/ 105 w 543"/>
                  <a:gd name="T27" fmla="*/ 114 h 700"/>
                  <a:gd name="T28" fmla="*/ 18 w 543"/>
                  <a:gd name="T29" fmla="*/ 120 h 700"/>
                  <a:gd name="T30" fmla="*/ 0 w 543"/>
                  <a:gd name="T31" fmla="*/ 371 h 700"/>
                  <a:gd name="T32" fmla="*/ 0 w 543"/>
                  <a:gd name="T33" fmla="*/ 606 h 700"/>
                  <a:gd name="T34" fmla="*/ 0 w 543"/>
                  <a:gd name="T35" fmla="*/ 607 h 700"/>
                  <a:gd name="T36" fmla="*/ 19 w 543"/>
                  <a:gd name="T37" fmla="*/ 621 h 700"/>
                  <a:gd name="T38" fmla="*/ 206 w 543"/>
                  <a:gd name="T39" fmla="*/ 625 h 700"/>
                  <a:gd name="T40" fmla="*/ 321 w 543"/>
                  <a:gd name="T41" fmla="*/ 695 h 700"/>
                  <a:gd name="T42" fmla="*/ 478 w 543"/>
                  <a:gd name="T43" fmla="*/ 651 h 700"/>
                  <a:gd name="T44" fmla="*/ 538 w 543"/>
                  <a:gd name="T45" fmla="*/ 473 h 700"/>
                  <a:gd name="T46" fmla="*/ 215 w 543"/>
                  <a:gd name="T47" fmla="*/ 35 h 700"/>
                  <a:gd name="T48" fmla="*/ 255 w 543"/>
                  <a:gd name="T49" fmla="*/ 45 h 700"/>
                  <a:gd name="T50" fmla="*/ 261 w 543"/>
                  <a:gd name="T51" fmla="*/ 51 h 700"/>
                  <a:gd name="T52" fmla="*/ 271 w 543"/>
                  <a:gd name="T53" fmla="*/ 76 h 700"/>
                  <a:gd name="T54" fmla="*/ 181 w 543"/>
                  <a:gd name="T55" fmla="*/ 75 h 700"/>
                  <a:gd name="T56" fmla="*/ 137 w 543"/>
                  <a:gd name="T57" fmla="*/ 107 h 700"/>
                  <a:gd name="T58" fmla="*/ 309 w 543"/>
                  <a:gd name="T59" fmla="*/ 108 h 700"/>
                  <a:gd name="T60" fmla="*/ 315 w 543"/>
                  <a:gd name="T61" fmla="*/ 160 h 700"/>
                  <a:gd name="T62" fmla="*/ 261 w 543"/>
                  <a:gd name="T63" fmla="*/ 166 h 700"/>
                  <a:gd name="T64" fmla="*/ 136 w 543"/>
                  <a:gd name="T65" fmla="*/ 160 h 700"/>
                  <a:gd name="T66" fmla="*/ 183 w 543"/>
                  <a:gd name="T67" fmla="*/ 588 h 700"/>
                  <a:gd name="T68" fmla="*/ 32 w 543"/>
                  <a:gd name="T69" fmla="*/ 290 h 700"/>
                  <a:gd name="T70" fmla="*/ 38 w 543"/>
                  <a:gd name="T71" fmla="*/ 152 h 700"/>
                  <a:gd name="T72" fmla="*/ 105 w 543"/>
                  <a:gd name="T73" fmla="*/ 158 h 700"/>
                  <a:gd name="T74" fmla="*/ 123 w 543"/>
                  <a:gd name="T75" fmla="*/ 197 h 700"/>
                  <a:gd name="T76" fmla="*/ 329 w 543"/>
                  <a:gd name="T77" fmla="*/ 197 h 700"/>
                  <a:gd name="T78" fmla="*/ 347 w 543"/>
                  <a:gd name="T79" fmla="*/ 158 h 700"/>
                  <a:gd name="T80" fmla="*/ 382 w 543"/>
                  <a:gd name="T81" fmla="*/ 152 h 700"/>
                  <a:gd name="T82" fmla="*/ 420 w 543"/>
                  <a:gd name="T83" fmla="*/ 157 h 700"/>
                  <a:gd name="T84" fmla="*/ 420 w 543"/>
                  <a:gd name="T85" fmla="*/ 327 h 700"/>
                  <a:gd name="T86" fmla="*/ 404 w 543"/>
                  <a:gd name="T87" fmla="*/ 329 h 700"/>
                  <a:gd name="T88" fmla="*/ 276 w 543"/>
                  <a:gd name="T89" fmla="*/ 339 h 700"/>
                  <a:gd name="T90" fmla="*/ 175 w 543"/>
                  <a:gd name="T91" fmla="*/ 452 h 700"/>
                  <a:gd name="T92" fmla="*/ 507 w 543"/>
                  <a:gd name="T93" fmla="*/ 536 h 700"/>
                  <a:gd name="T94" fmla="*/ 391 w 543"/>
                  <a:gd name="T95" fmla="*/ 661 h 700"/>
                  <a:gd name="T96" fmla="*/ 282 w 543"/>
                  <a:gd name="T97" fmla="*/ 648 h 700"/>
                  <a:gd name="T98" fmla="*/ 211 w 543"/>
                  <a:gd name="T99" fmla="*/ 572 h 700"/>
                  <a:gd name="T100" fmla="*/ 278 w 543"/>
                  <a:gd name="T101" fmla="*/ 374 h 700"/>
                  <a:gd name="T102" fmla="*/ 481 w 543"/>
                  <a:gd name="T103" fmla="*/ 421 h 700"/>
                  <a:gd name="T104" fmla="*/ 507 w 543"/>
                  <a:gd name="T105" fmla="*/ 536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43" h="700">
                    <a:moveTo>
                      <a:pt x="538" y="473"/>
                    </a:moveTo>
                    <a:cubicBezTo>
                      <a:pt x="534" y="454"/>
                      <a:pt x="528" y="437"/>
                      <a:pt x="519" y="420"/>
                    </a:cubicBezTo>
                    <a:cubicBezTo>
                      <a:pt x="504" y="393"/>
                      <a:pt x="483" y="370"/>
                      <a:pt x="457" y="353"/>
                    </a:cubicBezTo>
                    <a:cubicBezTo>
                      <a:pt x="453" y="351"/>
                      <a:pt x="452" y="348"/>
                      <a:pt x="452" y="344"/>
                    </a:cubicBezTo>
                    <a:cubicBezTo>
                      <a:pt x="452" y="276"/>
                      <a:pt x="452" y="208"/>
                      <a:pt x="452" y="140"/>
                    </a:cubicBezTo>
                    <a:cubicBezTo>
                      <a:pt x="452" y="137"/>
                      <a:pt x="452" y="134"/>
                      <a:pt x="451" y="131"/>
                    </a:cubicBezTo>
                    <a:cubicBezTo>
                      <a:pt x="448" y="123"/>
                      <a:pt x="442" y="120"/>
                      <a:pt x="434" y="120"/>
                    </a:cubicBezTo>
                    <a:cubicBezTo>
                      <a:pt x="407" y="120"/>
                      <a:pt x="380" y="120"/>
                      <a:pt x="353" y="120"/>
                    </a:cubicBezTo>
                    <a:cubicBezTo>
                      <a:pt x="352" y="120"/>
                      <a:pt x="351" y="120"/>
                      <a:pt x="350" y="120"/>
                    </a:cubicBezTo>
                    <a:cubicBezTo>
                      <a:pt x="350" y="120"/>
                      <a:pt x="350" y="120"/>
                      <a:pt x="350" y="120"/>
                    </a:cubicBezTo>
                    <a:cubicBezTo>
                      <a:pt x="347" y="120"/>
                      <a:pt x="347" y="119"/>
                      <a:pt x="347" y="114"/>
                    </a:cubicBezTo>
                    <a:cubicBezTo>
                      <a:pt x="347" y="107"/>
                      <a:pt x="347" y="100"/>
                      <a:pt x="347" y="93"/>
                    </a:cubicBezTo>
                    <a:cubicBezTo>
                      <a:pt x="347" y="81"/>
                      <a:pt x="341" y="76"/>
                      <a:pt x="329" y="76"/>
                    </a:cubicBezTo>
                    <a:cubicBezTo>
                      <a:pt x="322" y="75"/>
                      <a:pt x="316" y="75"/>
                      <a:pt x="309" y="76"/>
                    </a:cubicBezTo>
                    <a:cubicBezTo>
                      <a:pt x="304" y="76"/>
                      <a:pt x="303" y="74"/>
                      <a:pt x="302" y="69"/>
                    </a:cubicBezTo>
                    <a:cubicBezTo>
                      <a:pt x="300" y="48"/>
                      <a:pt x="290" y="31"/>
                      <a:pt x="273" y="18"/>
                    </a:cubicBezTo>
                    <a:cubicBezTo>
                      <a:pt x="269" y="15"/>
                      <a:pt x="265" y="13"/>
                      <a:pt x="261" y="10"/>
                    </a:cubicBezTo>
                    <a:cubicBezTo>
                      <a:pt x="261" y="10"/>
                      <a:pt x="261" y="10"/>
                      <a:pt x="261" y="10"/>
                    </a:cubicBezTo>
                    <a:cubicBezTo>
                      <a:pt x="259" y="9"/>
                      <a:pt x="257" y="8"/>
                      <a:pt x="255" y="8"/>
                    </a:cubicBezTo>
                    <a:cubicBezTo>
                      <a:pt x="249" y="5"/>
                      <a:pt x="242" y="3"/>
                      <a:pt x="234" y="2"/>
                    </a:cubicBezTo>
                    <a:cubicBezTo>
                      <a:pt x="233" y="2"/>
                      <a:pt x="232" y="2"/>
                      <a:pt x="231" y="2"/>
                    </a:cubicBezTo>
                    <a:cubicBezTo>
                      <a:pt x="231" y="2"/>
                      <a:pt x="231" y="2"/>
                      <a:pt x="231" y="2"/>
                    </a:cubicBezTo>
                    <a:cubicBezTo>
                      <a:pt x="212" y="0"/>
                      <a:pt x="194" y="6"/>
                      <a:pt x="179" y="18"/>
                    </a:cubicBezTo>
                    <a:cubicBezTo>
                      <a:pt x="162" y="31"/>
                      <a:pt x="152" y="48"/>
                      <a:pt x="150" y="69"/>
                    </a:cubicBezTo>
                    <a:cubicBezTo>
                      <a:pt x="149" y="74"/>
                      <a:pt x="148" y="76"/>
                      <a:pt x="143" y="75"/>
                    </a:cubicBezTo>
                    <a:cubicBezTo>
                      <a:pt x="136" y="75"/>
                      <a:pt x="129" y="75"/>
                      <a:pt x="123" y="75"/>
                    </a:cubicBezTo>
                    <a:cubicBezTo>
                      <a:pt x="111" y="75"/>
                      <a:pt x="105" y="81"/>
                      <a:pt x="105" y="93"/>
                    </a:cubicBezTo>
                    <a:cubicBezTo>
                      <a:pt x="105" y="100"/>
                      <a:pt x="105" y="107"/>
                      <a:pt x="105" y="114"/>
                    </a:cubicBezTo>
                    <a:cubicBezTo>
                      <a:pt x="105" y="120"/>
                      <a:pt x="105" y="120"/>
                      <a:pt x="98" y="120"/>
                    </a:cubicBezTo>
                    <a:cubicBezTo>
                      <a:pt x="72" y="120"/>
                      <a:pt x="45" y="121"/>
                      <a:pt x="18" y="120"/>
                    </a:cubicBezTo>
                    <a:cubicBezTo>
                      <a:pt x="7" y="120"/>
                      <a:pt x="0" y="127"/>
                      <a:pt x="0" y="139"/>
                    </a:cubicBezTo>
                    <a:cubicBezTo>
                      <a:pt x="0" y="216"/>
                      <a:pt x="0" y="293"/>
                      <a:pt x="0" y="371"/>
                    </a:cubicBezTo>
                    <a:cubicBezTo>
                      <a:pt x="0" y="448"/>
                      <a:pt x="0" y="526"/>
                      <a:pt x="0" y="603"/>
                    </a:cubicBezTo>
                    <a:cubicBezTo>
                      <a:pt x="0" y="604"/>
                      <a:pt x="0" y="605"/>
                      <a:pt x="0" y="606"/>
                    </a:cubicBezTo>
                    <a:cubicBezTo>
                      <a:pt x="0" y="607"/>
                      <a:pt x="0" y="607"/>
                      <a:pt x="0" y="607"/>
                    </a:cubicBezTo>
                    <a:cubicBezTo>
                      <a:pt x="0" y="607"/>
                      <a:pt x="0" y="607"/>
                      <a:pt x="0" y="607"/>
                    </a:cubicBezTo>
                    <a:cubicBezTo>
                      <a:pt x="1" y="609"/>
                      <a:pt x="1" y="610"/>
                      <a:pt x="1" y="611"/>
                    </a:cubicBezTo>
                    <a:cubicBezTo>
                      <a:pt x="4" y="619"/>
                      <a:pt x="11" y="621"/>
                      <a:pt x="19" y="621"/>
                    </a:cubicBezTo>
                    <a:cubicBezTo>
                      <a:pt x="78" y="621"/>
                      <a:pt x="138" y="621"/>
                      <a:pt x="197" y="621"/>
                    </a:cubicBezTo>
                    <a:cubicBezTo>
                      <a:pt x="201" y="621"/>
                      <a:pt x="203" y="622"/>
                      <a:pt x="206" y="625"/>
                    </a:cubicBezTo>
                    <a:cubicBezTo>
                      <a:pt x="216" y="636"/>
                      <a:pt x="226" y="647"/>
                      <a:pt x="237" y="657"/>
                    </a:cubicBezTo>
                    <a:cubicBezTo>
                      <a:pt x="261" y="677"/>
                      <a:pt x="290" y="689"/>
                      <a:pt x="321" y="695"/>
                    </a:cubicBezTo>
                    <a:cubicBezTo>
                      <a:pt x="350" y="700"/>
                      <a:pt x="378" y="698"/>
                      <a:pt x="406" y="690"/>
                    </a:cubicBezTo>
                    <a:cubicBezTo>
                      <a:pt x="433" y="682"/>
                      <a:pt x="457" y="669"/>
                      <a:pt x="478" y="651"/>
                    </a:cubicBezTo>
                    <a:cubicBezTo>
                      <a:pt x="511" y="621"/>
                      <a:pt x="532" y="584"/>
                      <a:pt x="539" y="540"/>
                    </a:cubicBezTo>
                    <a:cubicBezTo>
                      <a:pt x="543" y="518"/>
                      <a:pt x="542" y="495"/>
                      <a:pt x="538" y="473"/>
                    </a:cubicBezTo>
                    <a:close/>
                    <a:moveTo>
                      <a:pt x="197" y="44"/>
                    </a:moveTo>
                    <a:cubicBezTo>
                      <a:pt x="202" y="40"/>
                      <a:pt x="209" y="36"/>
                      <a:pt x="215" y="35"/>
                    </a:cubicBezTo>
                    <a:cubicBezTo>
                      <a:pt x="215" y="35"/>
                      <a:pt x="215" y="35"/>
                      <a:pt x="215" y="35"/>
                    </a:cubicBezTo>
                    <a:cubicBezTo>
                      <a:pt x="229" y="32"/>
                      <a:pt x="244" y="35"/>
                      <a:pt x="255" y="45"/>
                    </a:cubicBezTo>
                    <a:cubicBezTo>
                      <a:pt x="257" y="46"/>
                      <a:pt x="259" y="48"/>
                      <a:pt x="261" y="50"/>
                    </a:cubicBezTo>
                    <a:cubicBezTo>
                      <a:pt x="261" y="50"/>
                      <a:pt x="261" y="51"/>
                      <a:pt x="261" y="51"/>
                    </a:cubicBezTo>
                    <a:cubicBezTo>
                      <a:pt x="261" y="51"/>
                      <a:pt x="261" y="51"/>
                      <a:pt x="261" y="51"/>
                    </a:cubicBezTo>
                    <a:cubicBezTo>
                      <a:pt x="267" y="57"/>
                      <a:pt x="270" y="65"/>
                      <a:pt x="271" y="76"/>
                    </a:cubicBezTo>
                    <a:cubicBezTo>
                      <a:pt x="268" y="76"/>
                      <a:pt x="212" y="75"/>
                      <a:pt x="188" y="75"/>
                    </a:cubicBezTo>
                    <a:cubicBezTo>
                      <a:pt x="186" y="75"/>
                      <a:pt x="184" y="75"/>
                      <a:pt x="181" y="75"/>
                    </a:cubicBezTo>
                    <a:cubicBezTo>
                      <a:pt x="182" y="62"/>
                      <a:pt x="188" y="52"/>
                      <a:pt x="197" y="44"/>
                    </a:cubicBezTo>
                    <a:close/>
                    <a:moveTo>
                      <a:pt x="137" y="107"/>
                    </a:moveTo>
                    <a:cubicBezTo>
                      <a:pt x="139" y="107"/>
                      <a:pt x="141" y="107"/>
                      <a:pt x="142" y="107"/>
                    </a:cubicBezTo>
                    <a:cubicBezTo>
                      <a:pt x="167" y="107"/>
                      <a:pt x="278" y="108"/>
                      <a:pt x="309" y="108"/>
                    </a:cubicBezTo>
                    <a:cubicBezTo>
                      <a:pt x="311" y="108"/>
                      <a:pt x="313" y="108"/>
                      <a:pt x="315" y="108"/>
                    </a:cubicBezTo>
                    <a:cubicBezTo>
                      <a:pt x="315" y="110"/>
                      <a:pt x="315" y="145"/>
                      <a:pt x="315" y="160"/>
                    </a:cubicBezTo>
                    <a:cubicBezTo>
                      <a:pt x="315" y="165"/>
                      <a:pt x="314" y="166"/>
                      <a:pt x="310" y="166"/>
                    </a:cubicBezTo>
                    <a:cubicBezTo>
                      <a:pt x="293" y="166"/>
                      <a:pt x="261" y="166"/>
                      <a:pt x="261" y="166"/>
                    </a:cubicBezTo>
                    <a:cubicBezTo>
                      <a:pt x="221" y="165"/>
                      <a:pt x="182" y="165"/>
                      <a:pt x="142" y="166"/>
                    </a:cubicBezTo>
                    <a:cubicBezTo>
                      <a:pt x="138" y="166"/>
                      <a:pt x="136" y="165"/>
                      <a:pt x="136" y="160"/>
                    </a:cubicBezTo>
                    <a:cubicBezTo>
                      <a:pt x="137" y="144"/>
                      <a:pt x="137" y="123"/>
                      <a:pt x="137" y="107"/>
                    </a:cubicBezTo>
                    <a:close/>
                    <a:moveTo>
                      <a:pt x="183" y="588"/>
                    </a:moveTo>
                    <a:cubicBezTo>
                      <a:pt x="159" y="589"/>
                      <a:pt x="31" y="587"/>
                      <a:pt x="31" y="587"/>
                    </a:cubicBezTo>
                    <a:cubicBezTo>
                      <a:pt x="31" y="587"/>
                      <a:pt x="32" y="374"/>
                      <a:pt x="32" y="290"/>
                    </a:cubicBezTo>
                    <a:cubicBezTo>
                      <a:pt x="32" y="246"/>
                      <a:pt x="32" y="202"/>
                      <a:pt x="32" y="158"/>
                    </a:cubicBezTo>
                    <a:cubicBezTo>
                      <a:pt x="32" y="154"/>
                      <a:pt x="33" y="152"/>
                      <a:pt x="38" y="152"/>
                    </a:cubicBezTo>
                    <a:cubicBezTo>
                      <a:pt x="58" y="152"/>
                      <a:pt x="79" y="152"/>
                      <a:pt x="99" y="152"/>
                    </a:cubicBezTo>
                    <a:cubicBezTo>
                      <a:pt x="104" y="152"/>
                      <a:pt x="105" y="154"/>
                      <a:pt x="105" y="158"/>
                    </a:cubicBezTo>
                    <a:cubicBezTo>
                      <a:pt x="105" y="165"/>
                      <a:pt x="105" y="173"/>
                      <a:pt x="105" y="180"/>
                    </a:cubicBezTo>
                    <a:cubicBezTo>
                      <a:pt x="105" y="190"/>
                      <a:pt x="113" y="197"/>
                      <a:pt x="123" y="197"/>
                    </a:cubicBezTo>
                    <a:cubicBezTo>
                      <a:pt x="154" y="197"/>
                      <a:pt x="184" y="197"/>
                      <a:pt x="215" y="197"/>
                    </a:cubicBezTo>
                    <a:cubicBezTo>
                      <a:pt x="215" y="197"/>
                      <a:pt x="291" y="197"/>
                      <a:pt x="329" y="197"/>
                    </a:cubicBezTo>
                    <a:cubicBezTo>
                      <a:pt x="339" y="197"/>
                      <a:pt x="347" y="191"/>
                      <a:pt x="347" y="180"/>
                    </a:cubicBezTo>
                    <a:cubicBezTo>
                      <a:pt x="347" y="173"/>
                      <a:pt x="347" y="165"/>
                      <a:pt x="347" y="158"/>
                    </a:cubicBezTo>
                    <a:cubicBezTo>
                      <a:pt x="347" y="154"/>
                      <a:pt x="348" y="152"/>
                      <a:pt x="352" y="152"/>
                    </a:cubicBezTo>
                    <a:cubicBezTo>
                      <a:pt x="362" y="152"/>
                      <a:pt x="382" y="152"/>
                      <a:pt x="382" y="152"/>
                    </a:cubicBezTo>
                    <a:cubicBezTo>
                      <a:pt x="393" y="152"/>
                      <a:pt x="404" y="152"/>
                      <a:pt x="416" y="152"/>
                    </a:cubicBezTo>
                    <a:cubicBezTo>
                      <a:pt x="419" y="152"/>
                      <a:pt x="420" y="153"/>
                      <a:pt x="420" y="157"/>
                    </a:cubicBezTo>
                    <a:cubicBezTo>
                      <a:pt x="420" y="168"/>
                      <a:pt x="420" y="179"/>
                      <a:pt x="420" y="190"/>
                    </a:cubicBezTo>
                    <a:cubicBezTo>
                      <a:pt x="420" y="235"/>
                      <a:pt x="420" y="281"/>
                      <a:pt x="420" y="327"/>
                    </a:cubicBezTo>
                    <a:cubicBezTo>
                      <a:pt x="420" y="329"/>
                      <a:pt x="420" y="331"/>
                      <a:pt x="420" y="334"/>
                    </a:cubicBezTo>
                    <a:cubicBezTo>
                      <a:pt x="414" y="332"/>
                      <a:pt x="409" y="331"/>
                      <a:pt x="404" y="329"/>
                    </a:cubicBezTo>
                    <a:cubicBezTo>
                      <a:pt x="378" y="321"/>
                      <a:pt x="351" y="321"/>
                      <a:pt x="324" y="324"/>
                    </a:cubicBezTo>
                    <a:cubicBezTo>
                      <a:pt x="308" y="327"/>
                      <a:pt x="292" y="332"/>
                      <a:pt x="276" y="339"/>
                    </a:cubicBezTo>
                    <a:cubicBezTo>
                      <a:pt x="275" y="339"/>
                      <a:pt x="261" y="346"/>
                      <a:pt x="261" y="346"/>
                    </a:cubicBezTo>
                    <a:cubicBezTo>
                      <a:pt x="220" y="371"/>
                      <a:pt x="190" y="406"/>
                      <a:pt x="175" y="452"/>
                    </a:cubicBezTo>
                    <a:cubicBezTo>
                      <a:pt x="160" y="498"/>
                      <a:pt x="164" y="544"/>
                      <a:pt x="183" y="588"/>
                    </a:cubicBezTo>
                    <a:close/>
                    <a:moveTo>
                      <a:pt x="507" y="536"/>
                    </a:moveTo>
                    <a:cubicBezTo>
                      <a:pt x="501" y="572"/>
                      <a:pt x="484" y="603"/>
                      <a:pt x="456" y="627"/>
                    </a:cubicBezTo>
                    <a:cubicBezTo>
                      <a:pt x="437" y="644"/>
                      <a:pt x="415" y="655"/>
                      <a:pt x="391" y="661"/>
                    </a:cubicBezTo>
                    <a:cubicBezTo>
                      <a:pt x="376" y="665"/>
                      <a:pt x="361" y="666"/>
                      <a:pt x="346" y="666"/>
                    </a:cubicBezTo>
                    <a:cubicBezTo>
                      <a:pt x="324" y="665"/>
                      <a:pt x="302" y="659"/>
                      <a:pt x="282" y="648"/>
                    </a:cubicBezTo>
                    <a:cubicBezTo>
                      <a:pt x="280" y="647"/>
                      <a:pt x="270" y="641"/>
                      <a:pt x="268" y="640"/>
                    </a:cubicBezTo>
                    <a:cubicBezTo>
                      <a:pt x="242" y="623"/>
                      <a:pt x="224" y="600"/>
                      <a:pt x="211" y="572"/>
                    </a:cubicBezTo>
                    <a:cubicBezTo>
                      <a:pt x="198" y="544"/>
                      <a:pt x="195" y="514"/>
                      <a:pt x="200" y="484"/>
                    </a:cubicBezTo>
                    <a:cubicBezTo>
                      <a:pt x="209" y="435"/>
                      <a:pt x="235" y="398"/>
                      <a:pt x="278" y="374"/>
                    </a:cubicBezTo>
                    <a:cubicBezTo>
                      <a:pt x="304" y="359"/>
                      <a:pt x="331" y="352"/>
                      <a:pt x="360" y="354"/>
                    </a:cubicBezTo>
                    <a:cubicBezTo>
                      <a:pt x="411" y="357"/>
                      <a:pt x="452" y="379"/>
                      <a:pt x="481" y="421"/>
                    </a:cubicBezTo>
                    <a:cubicBezTo>
                      <a:pt x="493" y="437"/>
                      <a:pt x="501" y="455"/>
                      <a:pt x="506" y="475"/>
                    </a:cubicBezTo>
                    <a:cubicBezTo>
                      <a:pt x="510" y="495"/>
                      <a:pt x="511" y="515"/>
                      <a:pt x="507" y="536"/>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cxnSp>
          <p:nvCxnSpPr>
            <p:cNvPr id="6" name="Straight Connector 5">
              <a:extLst>
                <a:ext uri="{FF2B5EF4-FFF2-40B4-BE49-F238E27FC236}">
                  <a16:creationId xmlns:lc="http://schemas.openxmlformats.org/drawingml/2006/lockedCanvas" xmlns:a16="http://schemas.microsoft.com/office/drawing/2014/main" xmlns="" id="{055FD339-6624-469D-9E75-56140C89AEE5}"/>
                </a:ext>
              </a:extLst>
            </p:cNvPr>
            <p:cNvCxnSpPr/>
            <p:nvPr/>
          </p:nvCxnSpPr>
          <p:spPr>
            <a:xfrm>
              <a:off x="2489200" y="274320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lc="http://schemas.openxmlformats.org/drawingml/2006/lockedCanvas" xmlns:a16="http://schemas.microsoft.com/office/drawing/2014/main" xmlns="" id="{8612B0EC-E1FC-452C-8A5D-8A96934ACE96}"/>
                </a:ext>
              </a:extLst>
            </p:cNvPr>
            <p:cNvCxnSpPr/>
            <p:nvPr/>
          </p:nvCxnSpPr>
          <p:spPr>
            <a:xfrm>
              <a:off x="2489200" y="3063240"/>
              <a:ext cx="18592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lc="http://schemas.openxmlformats.org/drawingml/2006/lockedCanvas" xmlns:a16="http://schemas.microsoft.com/office/drawing/2014/main" xmlns="" id="{E1043069-413C-49D4-8B80-40AF0EAE5EE9}"/>
                </a:ext>
              </a:extLst>
            </p:cNvPr>
            <p:cNvCxnSpPr>
              <a:cxnSpLocks/>
            </p:cNvCxnSpPr>
            <p:nvPr/>
          </p:nvCxnSpPr>
          <p:spPr>
            <a:xfrm>
              <a:off x="2489200" y="3383280"/>
              <a:ext cx="85344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lc="http://schemas.openxmlformats.org/drawingml/2006/lockedCanvas" xmlns:a16="http://schemas.microsoft.com/office/drawing/2014/main" xmlns="" id="{397EB301-14C4-4DFE-B42B-473BC0BCD6F9}"/>
                </a:ext>
              </a:extLst>
            </p:cNvPr>
            <p:cNvCxnSpPr>
              <a:cxnSpLocks/>
            </p:cNvCxnSpPr>
            <p:nvPr/>
          </p:nvCxnSpPr>
          <p:spPr>
            <a:xfrm>
              <a:off x="2489200" y="3693160"/>
              <a:ext cx="635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lc="http://schemas.openxmlformats.org/drawingml/2006/lockedCanvas" xmlns:a16="http://schemas.microsoft.com/office/drawing/2014/main" xmlns="" id="{FBC917EB-9D8B-4B59-A3AC-3DB6C8C02DE6}"/>
                </a:ext>
              </a:extLst>
            </p:cNvPr>
            <p:cNvCxnSpPr>
              <a:cxnSpLocks/>
            </p:cNvCxnSpPr>
            <p:nvPr/>
          </p:nvCxnSpPr>
          <p:spPr>
            <a:xfrm>
              <a:off x="2489200" y="4013200"/>
              <a:ext cx="4775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lc="http://schemas.openxmlformats.org/drawingml/2006/lockedCanvas" xmlns:a16="http://schemas.microsoft.com/office/drawing/2014/main" xmlns="" id="{7521A0EA-AC72-4870-82E3-4972FC968A8C}"/>
                </a:ext>
              </a:extLst>
            </p:cNvPr>
            <p:cNvCxnSpPr>
              <a:cxnSpLocks/>
            </p:cNvCxnSpPr>
            <p:nvPr/>
          </p:nvCxnSpPr>
          <p:spPr>
            <a:xfrm>
              <a:off x="2489200" y="43332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lc="http://schemas.openxmlformats.org/drawingml/2006/lockedCanvas" xmlns:a16="http://schemas.microsoft.com/office/drawing/2014/main" xmlns="" id="{F8334326-78D0-4D4C-A570-C3A654DA6E92}"/>
                </a:ext>
              </a:extLst>
            </p:cNvPr>
            <p:cNvCxnSpPr>
              <a:cxnSpLocks/>
            </p:cNvCxnSpPr>
            <p:nvPr/>
          </p:nvCxnSpPr>
          <p:spPr>
            <a:xfrm>
              <a:off x="2489200" y="4638040"/>
              <a:ext cx="4267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lc="http://schemas.openxmlformats.org/drawingml/2006/lockedCanvas" xmlns:a16="http://schemas.microsoft.com/office/drawing/2014/main" xmlns="" id="{35DC11B7-F433-4562-BE10-C33B7DF1F6BD}"/>
              </a:ext>
            </a:extLst>
          </p:cNvPr>
          <p:cNvGrpSpPr/>
          <p:nvPr/>
        </p:nvGrpSpPr>
        <p:grpSpPr>
          <a:xfrm>
            <a:off x="201124" y="4725938"/>
            <a:ext cx="8605936" cy="1797533"/>
            <a:chOff x="1885601" y="3961073"/>
            <a:chExt cx="8605936" cy="1797533"/>
          </a:xfrm>
        </p:grpSpPr>
        <p:grpSp>
          <p:nvGrpSpPr>
            <p:cNvPr id="18" name="Group 17">
              <a:extLst>
                <a:ext uri="{FF2B5EF4-FFF2-40B4-BE49-F238E27FC236}">
                  <a16:creationId xmlns:lc="http://schemas.openxmlformats.org/drawingml/2006/lockedCanvas" xmlns:a16="http://schemas.microsoft.com/office/drawing/2014/main" xmlns="" id="{E9BF8D6A-FDE3-4B71-8AF4-159CD7D5E0FD}"/>
                </a:ext>
              </a:extLst>
            </p:cNvPr>
            <p:cNvGrpSpPr/>
            <p:nvPr/>
          </p:nvGrpSpPr>
          <p:grpSpPr>
            <a:xfrm>
              <a:off x="6418609" y="3961073"/>
              <a:ext cx="1361075" cy="1566907"/>
              <a:chOff x="5709865" y="3492501"/>
              <a:chExt cx="383352" cy="441325"/>
            </a:xfrm>
            <a:solidFill>
              <a:schemeClr val="accent3"/>
            </a:solidFill>
          </p:grpSpPr>
          <p:sp>
            <p:nvSpPr>
              <p:cNvPr id="43" name="Freeform 42">
                <a:extLst>
                  <a:ext uri="{FF2B5EF4-FFF2-40B4-BE49-F238E27FC236}">
                    <a16:creationId xmlns:lc="http://schemas.openxmlformats.org/drawingml/2006/lockedCanvas" xmlns:a16="http://schemas.microsoft.com/office/drawing/2014/main" xmlns="" id="{216D2B88-AA3E-4CE7-84E7-4A6CE255605F}"/>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4" name="Freeform 43">
                <a:extLst>
                  <a:ext uri="{FF2B5EF4-FFF2-40B4-BE49-F238E27FC236}">
                    <a16:creationId xmlns:lc="http://schemas.openxmlformats.org/drawingml/2006/lockedCanvas" xmlns:a16="http://schemas.microsoft.com/office/drawing/2014/main" xmlns="" id="{5D705830-2F15-4A5D-BEBD-6E962E4A976D}"/>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19" name="Group 18">
              <a:extLst>
                <a:ext uri="{FF2B5EF4-FFF2-40B4-BE49-F238E27FC236}">
                  <a16:creationId xmlns:lc="http://schemas.openxmlformats.org/drawingml/2006/lockedCanvas" xmlns:a16="http://schemas.microsoft.com/office/drawing/2014/main" xmlns="" id="{22328194-3E95-4A8E-B99E-23800F951999}"/>
                </a:ext>
              </a:extLst>
            </p:cNvPr>
            <p:cNvGrpSpPr/>
            <p:nvPr/>
          </p:nvGrpSpPr>
          <p:grpSpPr>
            <a:xfrm>
              <a:off x="4597454" y="3961073"/>
              <a:ext cx="1361075" cy="1566907"/>
              <a:chOff x="5709865" y="3492501"/>
              <a:chExt cx="383352" cy="441325"/>
            </a:xfrm>
            <a:solidFill>
              <a:schemeClr val="accent5"/>
            </a:solidFill>
          </p:grpSpPr>
          <p:sp>
            <p:nvSpPr>
              <p:cNvPr id="41" name="Freeform 40">
                <a:extLst>
                  <a:ext uri="{FF2B5EF4-FFF2-40B4-BE49-F238E27FC236}">
                    <a16:creationId xmlns:lc="http://schemas.openxmlformats.org/drawingml/2006/lockedCanvas" xmlns:a16="http://schemas.microsoft.com/office/drawing/2014/main" xmlns="" id="{57D16B63-CC0D-4346-84A6-7CFBB2DB7D8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2" name="Freeform 41">
                <a:extLst>
                  <a:ext uri="{FF2B5EF4-FFF2-40B4-BE49-F238E27FC236}">
                    <a16:creationId xmlns:lc="http://schemas.openxmlformats.org/drawingml/2006/lockedCanvas" xmlns:a16="http://schemas.microsoft.com/office/drawing/2014/main" xmlns="" id="{79FA8731-C42E-43B6-B6C2-474BB6C7EA2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0" name="Group 19">
              <a:extLst>
                <a:ext uri="{FF2B5EF4-FFF2-40B4-BE49-F238E27FC236}">
                  <a16:creationId xmlns:lc="http://schemas.openxmlformats.org/drawingml/2006/lockedCanvas" xmlns:a16="http://schemas.microsoft.com/office/drawing/2014/main" xmlns="" id="{107438B6-C4DD-4687-899A-9033EE26FDAF}"/>
                </a:ext>
              </a:extLst>
            </p:cNvPr>
            <p:cNvGrpSpPr/>
            <p:nvPr/>
          </p:nvGrpSpPr>
          <p:grpSpPr>
            <a:xfrm>
              <a:off x="2800155" y="3961073"/>
              <a:ext cx="1361075" cy="1566907"/>
              <a:chOff x="5709865" y="3492501"/>
              <a:chExt cx="383352" cy="441325"/>
            </a:xfrm>
            <a:solidFill>
              <a:schemeClr val="accent4"/>
            </a:solidFill>
          </p:grpSpPr>
          <p:sp>
            <p:nvSpPr>
              <p:cNvPr id="39" name="Freeform 38">
                <a:extLst>
                  <a:ext uri="{FF2B5EF4-FFF2-40B4-BE49-F238E27FC236}">
                    <a16:creationId xmlns:lc="http://schemas.openxmlformats.org/drawingml/2006/lockedCanvas" xmlns:a16="http://schemas.microsoft.com/office/drawing/2014/main" xmlns="" id="{46DE49EC-8099-4706-88D4-BE58EBDA575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0" name="Freeform 39">
                <a:extLst>
                  <a:ext uri="{FF2B5EF4-FFF2-40B4-BE49-F238E27FC236}">
                    <a16:creationId xmlns:lc="http://schemas.openxmlformats.org/drawingml/2006/lockedCanvas" xmlns:a16="http://schemas.microsoft.com/office/drawing/2014/main" xmlns="" id="{B4A704E7-BD59-4938-9384-F99FC5AAF6E4}"/>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1" name="Group 20">
              <a:extLst>
                <a:ext uri="{FF2B5EF4-FFF2-40B4-BE49-F238E27FC236}">
                  <a16:creationId xmlns:lc="http://schemas.openxmlformats.org/drawingml/2006/lockedCanvas" xmlns:a16="http://schemas.microsoft.com/office/drawing/2014/main" xmlns="" id="{51D15DE0-4B7A-46C6-BA99-3137CBCD64B5}"/>
                </a:ext>
              </a:extLst>
            </p:cNvPr>
            <p:cNvGrpSpPr/>
            <p:nvPr/>
          </p:nvGrpSpPr>
          <p:grpSpPr>
            <a:xfrm>
              <a:off x="1885601" y="4191699"/>
              <a:ext cx="1361075" cy="1566907"/>
              <a:chOff x="5709865" y="3492501"/>
              <a:chExt cx="383352" cy="441325"/>
            </a:xfrm>
            <a:solidFill>
              <a:schemeClr val="accent1"/>
            </a:solidFill>
          </p:grpSpPr>
          <p:sp>
            <p:nvSpPr>
              <p:cNvPr id="37" name="Freeform 36">
                <a:extLst>
                  <a:ext uri="{FF2B5EF4-FFF2-40B4-BE49-F238E27FC236}">
                    <a16:creationId xmlns:lc="http://schemas.openxmlformats.org/drawingml/2006/lockedCanvas" xmlns:a16="http://schemas.microsoft.com/office/drawing/2014/main" xmlns="" id="{3E3B1F59-109F-4147-BA85-00722E8D1EC1}"/>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8" name="Freeform 37">
                <a:extLst>
                  <a:ext uri="{FF2B5EF4-FFF2-40B4-BE49-F238E27FC236}">
                    <a16:creationId xmlns:lc="http://schemas.openxmlformats.org/drawingml/2006/lockedCanvas" xmlns:a16="http://schemas.microsoft.com/office/drawing/2014/main" xmlns="" id="{6AB6C93C-C3D7-4210-BEB9-360DE3DA6D7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2" name="Group 21">
              <a:extLst>
                <a:ext uri="{FF2B5EF4-FFF2-40B4-BE49-F238E27FC236}">
                  <a16:creationId xmlns:lc="http://schemas.openxmlformats.org/drawingml/2006/lockedCanvas" xmlns:a16="http://schemas.microsoft.com/office/drawing/2014/main" xmlns="" id="{34CD943F-7AE9-4358-BAF5-3FF790CA3ED3}"/>
                </a:ext>
              </a:extLst>
            </p:cNvPr>
            <p:cNvGrpSpPr/>
            <p:nvPr/>
          </p:nvGrpSpPr>
          <p:grpSpPr>
            <a:xfrm>
              <a:off x="3698804" y="4191699"/>
              <a:ext cx="1361075" cy="1566907"/>
              <a:chOff x="5709865" y="3492501"/>
              <a:chExt cx="383352" cy="441325"/>
            </a:xfrm>
            <a:solidFill>
              <a:schemeClr val="accent2"/>
            </a:solidFill>
          </p:grpSpPr>
          <p:sp>
            <p:nvSpPr>
              <p:cNvPr id="35" name="Freeform 34">
                <a:extLst>
                  <a:ext uri="{FF2B5EF4-FFF2-40B4-BE49-F238E27FC236}">
                    <a16:creationId xmlns:lc="http://schemas.openxmlformats.org/drawingml/2006/lockedCanvas" xmlns:a16="http://schemas.microsoft.com/office/drawing/2014/main" xmlns="" id="{65FF092B-4F4C-42B5-92CA-F4154B880EE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6" name="Freeform 35">
                <a:extLst>
                  <a:ext uri="{FF2B5EF4-FFF2-40B4-BE49-F238E27FC236}">
                    <a16:creationId xmlns:lc="http://schemas.openxmlformats.org/drawingml/2006/lockedCanvas" xmlns:a16="http://schemas.microsoft.com/office/drawing/2014/main" xmlns="" id="{0BA4B6CA-674F-4F44-A1B3-367753DBF44F}"/>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a:extLst>
                <a:ext uri="{FF2B5EF4-FFF2-40B4-BE49-F238E27FC236}">
                  <a16:creationId xmlns:lc="http://schemas.openxmlformats.org/drawingml/2006/lockedCanvas" xmlns:a16="http://schemas.microsoft.com/office/drawing/2014/main" xmlns="" id="{8A4F6EF9-82C9-4614-8000-469602A683F3}"/>
                </a:ext>
              </a:extLst>
            </p:cNvPr>
            <p:cNvGrpSpPr/>
            <p:nvPr/>
          </p:nvGrpSpPr>
          <p:grpSpPr>
            <a:xfrm>
              <a:off x="5512008" y="4191699"/>
              <a:ext cx="1361075" cy="1566907"/>
              <a:chOff x="5709865" y="3492501"/>
              <a:chExt cx="383352" cy="441325"/>
            </a:xfrm>
            <a:solidFill>
              <a:schemeClr val="accent6"/>
            </a:solidFill>
          </p:grpSpPr>
          <p:sp>
            <p:nvSpPr>
              <p:cNvPr id="33" name="Freeform 32">
                <a:extLst>
                  <a:ext uri="{FF2B5EF4-FFF2-40B4-BE49-F238E27FC236}">
                    <a16:creationId xmlns:lc="http://schemas.openxmlformats.org/drawingml/2006/lockedCanvas" xmlns:a16="http://schemas.microsoft.com/office/drawing/2014/main" xmlns="" id="{4C51B05A-84E3-43C7-9315-F2CE118915C6}"/>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4" name="Freeform 33">
                <a:extLst>
                  <a:ext uri="{FF2B5EF4-FFF2-40B4-BE49-F238E27FC236}">
                    <a16:creationId xmlns:lc="http://schemas.openxmlformats.org/drawingml/2006/lockedCanvas" xmlns:a16="http://schemas.microsoft.com/office/drawing/2014/main" xmlns="" id="{87B48997-A91E-40F2-BE3A-CC941C15D333}"/>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4" name="Group 23">
              <a:extLst>
                <a:ext uri="{FF2B5EF4-FFF2-40B4-BE49-F238E27FC236}">
                  <a16:creationId xmlns:lc="http://schemas.openxmlformats.org/drawingml/2006/lockedCanvas" xmlns:a16="http://schemas.microsoft.com/office/drawing/2014/main" xmlns="" id="{3AF6E96E-8755-477A-9BCF-E8CF79A707B0}"/>
                </a:ext>
              </a:extLst>
            </p:cNvPr>
            <p:cNvGrpSpPr/>
            <p:nvPr/>
          </p:nvGrpSpPr>
          <p:grpSpPr>
            <a:xfrm>
              <a:off x="8215908" y="3961073"/>
              <a:ext cx="1361075" cy="1566907"/>
              <a:chOff x="5709865" y="3492501"/>
              <a:chExt cx="383352" cy="441325"/>
            </a:xfrm>
            <a:solidFill>
              <a:schemeClr val="accent4"/>
            </a:solidFill>
          </p:grpSpPr>
          <p:sp>
            <p:nvSpPr>
              <p:cNvPr id="31" name="Freeform 30">
                <a:extLst>
                  <a:ext uri="{FF2B5EF4-FFF2-40B4-BE49-F238E27FC236}">
                    <a16:creationId xmlns:lc="http://schemas.openxmlformats.org/drawingml/2006/lockedCanvas" xmlns:a16="http://schemas.microsoft.com/office/drawing/2014/main" xmlns="" id="{AD163451-22AA-4DAD-8817-46CC118BCC7C}"/>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2" name="Freeform 31">
                <a:extLst>
                  <a:ext uri="{FF2B5EF4-FFF2-40B4-BE49-F238E27FC236}">
                    <a16:creationId xmlns:lc="http://schemas.openxmlformats.org/drawingml/2006/lockedCanvas" xmlns:a16="http://schemas.microsoft.com/office/drawing/2014/main" xmlns="" id="{C2076129-1D81-494E-A6DA-FF665863C458}"/>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a:extLst>
                <a:ext uri="{FF2B5EF4-FFF2-40B4-BE49-F238E27FC236}">
                  <a16:creationId xmlns:lc="http://schemas.openxmlformats.org/drawingml/2006/lockedCanvas" xmlns:a16="http://schemas.microsoft.com/office/drawing/2014/main" xmlns="" id="{9C9138C1-3CEC-41E6-A14E-B2DE9479C1FD}"/>
                </a:ext>
              </a:extLst>
            </p:cNvPr>
            <p:cNvGrpSpPr/>
            <p:nvPr/>
          </p:nvGrpSpPr>
          <p:grpSpPr>
            <a:xfrm>
              <a:off x="7317259" y="4191699"/>
              <a:ext cx="1361075" cy="1566907"/>
              <a:chOff x="5709865" y="3492501"/>
              <a:chExt cx="383352" cy="441325"/>
            </a:xfrm>
            <a:solidFill>
              <a:schemeClr val="accent1"/>
            </a:solidFill>
          </p:grpSpPr>
          <p:sp>
            <p:nvSpPr>
              <p:cNvPr id="29" name="Freeform 28">
                <a:extLst>
                  <a:ext uri="{FF2B5EF4-FFF2-40B4-BE49-F238E27FC236}">
                    <a16:creationId xmlns:lc="http://schemas.openxmlformats.org/drawingml/2006/lockedCanvas" xmlns:a16="http://schemas.microsoft.com/office/drawing/2014/main" xmlns="" id="{6D88E0DD-68EC-46E1-A05F-C2C8AD6392C3}"/>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30" name="Freeform 29">
                <a:extLst>
                  <a:ext uri="{FF2B5EF4-FFF2-40B4-BE49-F238E27FC236}">
                    <a16:creationId xmlns:lc="http://schemas.openxmlformats.org/drawingml/2006/lockedCanvas" xmlns:a16="http://schemas.microsoft.com/office/drawing/2014/main" xmlns="" id="{97722891-19AD-4EA6-B7CA-9E39CE72228A}"/>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a:extLst>
                <a:ext uri="{FF2B5EF4-FFF2-40B4-BE49-F238E27FC236}">
                  <a16:creationId xmlns:lc="http://schemas.openxmlformats.org/drawingml/2006/lockedCanvas" xmlns:a16="http://schemas.microsoft.com/office/drawing/2014/main" xmlns="" id="{A661C2C4-164B-4039-8CC4-C4856CE67150}"/>
                </a:ext>
              </a:extLst>
            </p:cNvPr>
            <p:cNvGrpSpPr/>
            <p:nvPr/>
          </p:nvGrpSpPr>
          <p:grpSpPr>
            <a:xfrm>
              <a:off x="9130462" y="4191699"/>
              <a:ext cx="1361075" cy="1566907"/>
              <a:chOff x="5709865" y="3492501"/>
              <a:chExt cx="383352" cy="441325"/>
            </a:xfrm>
            <a:solidFill>
              <a:schemeClr val="accent2"/>
            </a:solidFill>
          </p:grpSpPr>
          <p:sp>
            <p:nvSpPr>
              <p:cNvPr id="27" name="Freeform 26">
                <a:extLst>
                  <a:ext uri="{FF2B5EF4-FFF2-40B4-BE49-F238E27FC236}">
                    <a16:creationId xmlns:lc="http://schemas.openxmlformats.org/drawingml/2006/lockedCanvas" xmlns:a16="http://schemas.microsoft.com/office/drawing/2014/main" xmlns="" id="{89AA300C-68E3-4A4B-B8C2-275FC36F5095}"/>
                  </a:ext>
                </a:extLst>
              </p:cNvPr>
              <p:cNvSpPr>
                <a:spLocks/>
              </p:cNvSpPr>
              <p:nvPr/>
            </p:nvSpPr>
            <p:spPr bwMode="auto">
              <a:xfrm>
                <a:off x="5709865" y="3732213"/>
                <a:ext cx="383352" cy="201613"/>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28" name="Freeform 27">
                <a:extLst>
                  <a:ext uri="{FF2B5EF4-FFF2-40B4-BE49-F238E27FC236}">
                    <a16:creationId xmlns:lc="http://schemas.openxmlformats.org/drawingml/2006/lockedCanvas" xmlns:a16="http://schemas.microsoft.com/office/drawing/2014/main" xmlns="" id="{1D960232-D4B0-498B-B134-EF963404889E}"/>
                  </a:ext>
                </a:extLst>
              </p:cNvPr>
              <p:cNvSpPr>
                <a:spLocks/>
              </p:cNvSpPr>
              <p:nvPr/>
            </p:nvSpPr>
            <p:spPr bwMode="auto">
              <a:xfrm>
                <a:off x="5786536" y="3492501"/>
                <a:ext cx="226818" cy="220663"/>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cxnSp>
        <p:nvCxnSpPr>
          <p:cNvPr id="47" name="Straight Connector 46"/>
          <p:cNvCxnSpPr/>
          <p:nvPr/>
        </p:nvCxnSpPr>
        <p:spPr>
          <a:xfrm>
            <a:off x="6040875" y="1109569"/>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59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3"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Rectangle 1"/>
          <p:cNvSpPr/>
          <p:nvPr/>
        </p:nvSpPr>
        <p:spPr>
          <a:xfrm>
            <a:off x="7103318" y="208038"/>
            <a:ext cx="3204723" cy="707886"/>
          </a:xfrm>
          <a:prstGeom prst="rect">
            <a:avLst/>
          </a:prstGeom>
        </p:spPr>
        <p:txBody>
          <a:bodyPr wrap="none">
            <a:spAutoFit/>
          </a:bodyPr>
          <a:lstStyle/>
          <a:p>
            <a:r>
              <a:rPr lang="en-IN" sz="4000" dirty="0">
                <a:latin typeface="Arial Black" pitchFamily="34" charset="0"/>
              </a:rPr>
              <a:t>Complaint </a:t>
            </a:r>
          </a:p>
        </p:txBody>
      </p:sp>
      <p:sp>
        <p:nvSpPr>
          <p:cNvPr id="4" name="Rectangle 3"/>
          <p:cNvSpPr/>
          <p:nvPr/>
        </p:nvSpPr>
        <p:spPr>
          <a:xfrm>
            <a:off x="6599262" y="1184225"/>
            <a:ext cx="4824536" cy="4524315"/>
          </a:xfrm>
          <a:prstGeom prst="rect">
            <a:avLst/>
          </a:prstGeom>
        </p:spPr>
        <p:txBody>
          <a:bodyPr wrap="square">
            <a:spAutoFit/>
          </a:bodyPr>
          <a:lstStyle/>
          <a:p>
            <a:pPr marL="342900" indent="-342900">
              <a:buFont typeface="Arial" pitchFamily="34" charset="0"/>
              <a:buChar char="•"/>
            </a:pPr>
            <a:r>
              <a:rPr lang="en-IN" sz="2400" dirty="0">
                <a:latin typeface="Times New Roman" pitchFamily="18" charset="0"/>
                <a:cs typeface="Times New Roman" pitchFamily="18" charset="0"/>
              </a:rPr>
              <a:t>Residents can raise complaint using Web and mobile interface anytime anywhere</a:t>
            </a:r>
            <a:r>
              <a:rPr lang="en-IN" sz="2400" dirty="0" smtClean="0">
                <a:latin typeface="Times New Roman" pitchFamily="18" charset="0"/>
                <a:cs typeface="Times New Roman" pitchFamily="18" charset="0"/>
              </a:rPr>
              <a:t>,</a:t>
            </a: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 Complaint </a:t>
            </a:r>
            <a:r>
              <a:rPr lang="en-IN" sz="2400" dirty="0">
                <a:latin typeface="Times New Roman" pitchFamily="18" charset="0"/>
                <a:cs typeface="Times New Roman" pitchFamily="18" charset="0"/>
              </a:rPr>
              <a:t>will be automatically be assigned to concerned person with out waiting for someone to assign it</a:t>
            </a:r>
            <a:r>
              <a:rPr lang="en-IN" sz="2400" dirty="0" smtClean="0">
                <a:latin typeface="Times New Roman" pitchFamily="18" charset="0"/>
                <a:cs typeface="Times New Roman" pitchFamily="18" charset="0"/>
              </a:rPr>
              <a:t>.</a:t>
            </a:r>
          </a:p>
          <a:p>
            <a:endParaRPr lang="en-IN" sz="2400" dirty="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This assignment will not only look for concerned person, but will also look at his engagement. </a:t>
            </a:r>
          </a:p>
        </p:txBody>
      </p:sp>
      <p:grpSp>
        <p:nvGrpSpPr>
          <p:cNvPr id="8" name="Group 7"/>
          <p:cNvGrpSpPr/>
          <p:nvPr/>
        </p:nvGrpSpPr>
        <p:grpSpPr>
          <a:xfrm>
            <a:off x="836050" y="332558"/>
            <a:ext cx="4054326" cy="6174100"/>
            <a:chOff x="-17562" y="999072"/>
            <a:chExt cx="2990000" cy="4896886"/>
          </a:xfrm>
        </p:grpSpPr>
        <p:grpSp>
          <p:nvGrpSpPr>
            <p:cNvPr id="5" name="Group 4">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17562" y="999072"/>
              <a:ext cx="2990000" cy="4896886"/>
              <a:chOff x="1312561" y="1955177"/>
              <a:chExt cx="2342184" cy="3835929"/>
            </a:xfrm>
          </p:grpSpPr>
          <p:sp>
            <p:nvSpPr>
              <p:cNvPr id="6" name="Oval 5">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7" name="Freeform 6"/>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1026" name="Picture 2" descr="C:\Users\varun\Desktop\all doc\pictures for presentation\Screenshots\complaints\complaint 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006" y="1485578"/>
              <a:ext cx="2088233" cy="367972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 name="Straight Connector 13"/>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6031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182"/>
          <p:cNvGrpSpPr/>
          <p:nvPr/>
        </p:nvGrpSpPr>
        <p:grpSpPr>
          <a:xfrm>
            <a:off x="0" y="0"/>
            <a:ext cx="6096000" cy="5246243"/>
            <a:chOff x="0" y="0"/>
            <a:chExt cx="6096000" cy="5246243"/>
          </a:xfrm>
        </p:grpSpPr>
        <p:sp>
          <p:nvSpPr>
            <p:cNvPr id="11" name="Path183"/>
            <p:cNvSpPr/>
            <p:nvPr/>
          </p:nvSpPr>
          <p:spPr>
            <a:xfrm>
              <a:off x="0" y="0"/>
              <a:ext cx="4954143" cy="4285361"/>
            </a:xfrm>
            <a:custGeom>
              <a:avLst/>
              <a:gdLst/>
              <a:ahLst/>
              <a:cxnLst/>
              <a:rect l="l" t="t" r="r" b="b"/>
              <a:pathLst>
                <a:path w="4954143" h="4285361">
                  <a:moveTo>
                    <a:pt x="0" y="4285361"/>
                  </a:moveTo>
                  <a:lnTo>
                    <a:pt x="4954143" y="4285361"/>
                  </a:lnTo>
                  <a:lnTo>
                    <a:pt x="4954143" y="0"/>
                  </a:lnTo>
                  <a:lnTo>
                    <a:pt x="0" y="0"/>
                  </a:lnTo>
                  <a:lnTo>
                    <a:pt x="0" y="4285361"/>
                  </a:lnTo>
                  <a:close/>
                </a:path>
              </a:pathLst>
            </a:custGeom>
            <a:solidFill>
              <a:srgbClr val="F2F2F2">
                <a:alpha val="100000"/>
              </a:srgbClr>
            </a:solidFill>
            <a:ln w="0" cap="sq">
              <a:solidFill>
                <a:srgbClr val="F2F2F2"/>
              </a:solidFill>
              <a:prstDash val="solid"/>
            </a:ln>
          </p:spPr>
          <p:txBody>
            <a:bodyPr rtlCol="0" anchor="ctr"/>
            <a:lstStyle/>
            <a:p>
              <a:pPr algn="ctr"/>
              <a:endParaRPr lang="en-US" altLang="zh-CN"/>
            </a:p>
          </p:txBody>
        </p:sp>
        <p:sp>
          <p:nvSpPr>
            <p:cNvPr id="12" name="Path184"/>
            <p:cNvSpPr/>
            <p:nvPr/>
          </p:nvSpPr>
          <p:spPr>
            <a:xfrm>
              <a:off x="766915" y="915924"/>
              <a:ext cx="1091349" cy="1091311"/>
            </a:xfrm>
            <a:custGeom>
              <a:avLst/>
              <a:gdLst/>
              <a:ahLst/>
              <a:cxnLst/>
              <a:rect l="l" t="t" r="r" b="b"/>
              <a:pathLst>
                <a:path w="1091349" h="1091311">
                  <a:moveTo>
                    <a:pt x="1091349" y="0"/>
                  </a:moveTo>
                  <a:lnTo>
                    <a:pt x="1091349" y="545719"/>
                  </a:lnTo>
                  <a:lnTo>
                    <a:pt x="545630" y="545719"/>
                  </a:lnTo>
                  <a:lnTo>
                    <a:pt x="545630" y="1091311"/>
                  </a:lnTo>
                  <a:lnTo>
                    <a:pt x="0" y="1091311"/>
                  </a:lnTo>
                  <a:lnTo>
                    <a:pt x="0" y="0"/>
                  </a:lnTo>
                  <a:lnTo>
                    <a:pt x="1091349" y="0"/>
                  </a:lnTo>
                  <a:close/>
                </a:path>
              </a:pathLst>
            </a:custGeom>
            <a:solidFill>
              <a:srgbClr val="85C0FB">
                <a:alpha val="100000"/>
              </a:srgbClr>
            </a:solidFill>
            <a:ln w="0" cap="sq">
              <a:solidFill>
                <a:srgbClr val="85C0FB"/>
              </a:solidFill>
              <a:prstDash val="solid"/>
            </a:ln>
          </p:spPr>
          <p:txBody>
            <a:bodyPr rtlCol="0" anchor="ctr"/>
            <a:lstStyle/>
            <a:p>
              <a:pPr algn="ctr"/>
              <a:endParaRPr lang="en-US" altLang="zh-CN"/>
            </a:p>
          </p:txBody>
        </p:sp>
        <p:sp>
          <p:nvSpPr>
            <p:cNvPr id="14" name="Path185"/>
            <p:cNvSpPr/>
            <p:nvPr/>
          </p:nvSpPr>
          <p:spPr>
            <a:xfrm>
              <a:off x="1286764" y="1461643"/>
              <a:ext cx="4809236" cy="3784600"/>
            </a:xfrm>
            <a:custGeom>
              <a:avLst/>
              <a:gdLst/>
              <a:ahLst/>
              <a:cxnLst/>
              <a:rect l="l" t="t" r="r" b="b"/>
              <a:pathLst>
                <a:path w="4809236" h="3784600">
                  <a:moveTo>
                    <a:pt x="0" y="3784600"/>
                  </a:moveTo>
                  <a:lnTo>
                    <a:pt x="4809236" y="3784600"/>
                  </a:lnTo>
                  <a:lnTo>
                    <a:pt x="4809236" y="0"/>
                  </a:lnTo>
                  <a:lnTo>
                    <a:pt x="0" y="0"/>
                  </a:lnTo>
                  <a:lnTo>
                    <a:pt x="0" y="3784600"/>
                  </a:lnTo>
                  <a:close/>
                </a:path>
              </a:pathLst>
            </a:custGeom>
            <a:solidFill>
              <a:srgbClr val="BFBFBF">
                <a:alpha val="100000"/>
              </a:srgbClr>
            </a:solidFill>
            <a:ln w="0" cap="sq">
              <a:solidFill>
                <a:srgbClr val="BFBFBF"/>
              </a:solidFill>
              <a:prstDash val="solid"/>
            </a:ln>
          </p:spPr>
          <p:txBody>
            <a:bodyPr rtlCol="0" anchor="ctr"/>
            <a:lstStyle/>
            <a:p>
              <a:pPr algn="ctr"/>
              <a:endParaRPr lang="en-US" altLang="zh-CN"/>
            </a:p>
          </p:txBody>
        </p:sp>
      </p:grpSp>
      <p:sp>
        <p:nvSpPr>
          <p:cNvPr id="2" name="TextBox 1"/>
          <p:cNvSpPr txBox="1"/>
          <p:nvPr/>
        </p:nvSpPr>
        <p:spPr>
          <a:xfrm>
            <a:off x="5591150" y="292799"/>
            <a:ext cx="7127998" cy="707886"/>
          </a:xfrm>
          <a:prstGeom prst="rect">
            <a:avLst/>
          </a:prstGeom>
          <a:noFill/>
        </p:spPr>
        <p:txBody>
          <a:bodyPr wrap="square" rtlCol="0">
            <a:spAutoFit/>
          </a:bodyPr>
          <a:lstStyle/>
          <a:p>
            <a:r>
              <a:rPr lang="en-IN" sz="4000" dirty="0">
                <a:latin typeface="Arial Black" pitchFamily="34" charset="0"/>
              </a:rPr>
              <a:t>Forum &amp; Discussion </a:t>
            </a:r>
          </a:p>
        </p:txBody>
      </p:sp>
      <p:cxnSp>
        <p:nvCxnSpPr>
          <p:cNvPr id="3" name="Straight Connector 2"/>
          <p:cNvCxnSpPr/>
          <p:nvPr/>
        </p:nvCxnSpPr>
        <p:spPr>
          <a:xfrm>
            <a:off x="6040875" y="915924"/>
            <a:ext cx="4848343"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6167214" y="1269554"/>
            <a:ext cx="4968552" cy="3785652"/>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Residents can use this internal discussion platforms for sharing views and </a:t>
            </a:r>
            <a:r>
              <a:rPr lang="en-IN" sz="2400" dirty="0" smtClean="0">
                <a:latin typeface="Times New Roman" pitchFamily="18" charset="0"/>
                <a:cs typeface="Times New Roman" pitchFamily="18" charset="0"/>
              </a:rPr>
              <a:t>information.</a:t>
            </a: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dirty="0" smtClean="0">
                <a:latin typeface="Times New Roman" pitchFamily="18" charset="0"/>
                <a:cs typeface="Times New Roman" pitchFamily="18" charset="0"/>
              </a:rPr>
              <a:t> Residents </a:t>
            </a:r>
            <a:r>
              <a:rPr lang="en-IN" sz="2400" dirty="0">
                <a:latin typeface="Times New Roman" pitchFamily="18" charset="0"/>
                <a:cs typeface="Times New Roman" pitchFamily="18" charset="0"/>
              </a:rPr>
              <a:t>need discussion and brain storming for future decision making or may be taking initiative like garbage handling, plantation, future events or any other social topic. </a:t>
            </a:r>
          </a:p>
        </p:txBody>
      </p:sp>
      <p:grpSp>
        <p:nvGrpSpPr>
          <p:cNvPr id="6" name="Group 5"/>
          <p:cNvGrpSpPr/>
          <p:nvPr/>
        </p:nvGrpSpPr>
        <p:grpSpPr>
          <a:xfrm>
            <a:off x="597727" y="333450"/>
            <a:ext cx="4342358" cy="6174100"/>
            <a:chOff x="836050" y="332558"/>
            <a:chExt cx="4054326" cy="6174100"/>
          </a:xfrm>
        </p:grpSpPr>
        <p:pic>
          <p:nvPicPr>
            <p:cNvPr id="2050" name="Picture 2" descr="C:\Users\varun\Desktop\all doc\pictures for presentation\Screenshots\forum\foru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6694" y="999793"/>
              <a:ext cx="2808311" cy="5266327"/>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lc="http://schemas.openxmlformats.org/drawingml/2006/lockedCanvas" xmlns:a16="http://schemas.microsoft.com/office/drawing/2014/main" xmlns="" id="{50D88E09-E38B-4ED0-B4D8-74811CFF391D}"/>
                </a:ext>
              </a:extLst>
            </p:cNvPr>
            <p:cNvGrpSpPr/>
            <p:nvPr/>
          </p:nvGrpSpPr>
          <p:grpSpPr>
            <a:xfrm>
              <a:off x="836050" y="332558"/>
              <a:ext cx="4054326" cy="6174100"/>
              <a:chOff x="1312561" y="1955177"/>
              <a:chExt cx="2342184" cy="3835929"/>
            </a:xfrm>
          </p:grpSpPr>
          <p:sp>
            <p:nvSpPr>
              <p:cNvPr id="15" name="Oval 14">
                <a:extLst>
                  <a:ext uri="{FF2B5EF4-FFF2-40B4-BE49-F238E27FC236}">
                    <a16:creationId xmlns:lc="http://schemas.openxmlformats.org/drawingml/2006/lockedCanvas" xmlns:a16="http://schemas.microsoft.com/office/drawing/2014/main" xmlns="" id="{120A1ED8-4CB2-4FD1-8ACB-8621975B9EE9}"/>
                  </a:ext>
                </a:extLst>
              </p:cNvPr>
              <p:cNvSpPr/>
              <p:nvPr/>
            </p:nvSpPr>
            <p:spPr>
              <a:xfrm>
                <a:off x="1312561" y="5631321"/>
                <a:ext cx="2342184" cy="159785"/>
              </a:xfrm>
              <a:prstGeom prst="ellipse">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6" name="Freeform 15"/>
              <p:cNvSpPr>
                <a:spLocks noEditPoints="1"/>
              </p:cNvSpPr>
              <p:nvPr/>
            </p:nvSpPr>
            <p:spPr bwMode="auto">
              <a:xfrm>
                <a:off x="1577592" y="1955177"/>
                <a:ext cx="1812459" cy="3756037"/>
              </a:xfrm>
              <a:custGeom>
                <a:avLst/>
                <a:gdLst>
                  <a:gd name="T0" fmla="*/ 1022 w 1022"/>
                  <a:gd name="T1" fmla="*/ 890 h 2118"/>
                  <a:gd name="T2" fmla="*/ 1022 w 1022"/>
                  <a:gd name="T3" fmla="*/ 157 h 2118"/>
                  <a:gd name="T4" fmla="*/ 1014 w 1022"/>
                  <a:gd name="T5" fmla="*/ 101 h 2118"/>
                  <a:gd name="T6" fmla="*/ 868 w 1022"/>
                  <a:gd name="T7" fmla="*/ 1 h 2118"/>
                  <a:gd name="T8" fmla="*/ 162 w 1022"/>
                  <a:gd name="T9" fmla="*/ 0 h 2118"/>
                  <a:gd name="T10" fmla="*/ 87 w 1022"/>
                  <a:gd name="T11" fmla="*/ 16 h 2118"/>
                  <a:gd name="T12" fmla="*/ 14 w 1022"/>
                  <a:gd name="T13" fmla="*/ 91 h 2118"/>
                  <a:gd name="T14" fmla="*/ 0 w 1022"/>
                  <a:gd name="T15" fmla="*/ 166 h 2118"/>
                  <a:gd name="T16" fmla="*/ 0 w 1022"/>
                  <a:gd name="T17" fmla="*/ 1953 h 2118"/>
                  <a:gd name="T18" fmla="*/ 1 w 1022"/>
                  <a:gd name="T19" fmla="*/ 1967 h 2118"/>
                  <a:gd name="T20" fmla="*/ 38 w 1022"/>
                  <a:gd name="T21" fmla="*/ 2064 h 2118"/>
                  <a:gd name="T22" fmla="*/ 137 w 1022"/>
                  <a:gd name="T23" fmla="*/ 2115 h 2118"/>
                  <a:gd name="T24" fmla="*/ 226 w 1022"/>
                  <a:gd name="T25" fmla="*/ 2117 h 2118"/>
                  <a:gd name="T26" fmla="*/ 872 w 1022"/>
                  <a:gd name="T27" fmla="*/ 2117 h 2118"/>
                  <a:gd name="T28" fmla="*/ 977 w 1022"/>
                  <a:gd name="T29" fmla="*/ 2072 h 2118"/>
                  <a:gd name="T30" fmla="*/ 1022 w 1022"/>
                  <a:gd name="T31" fmla="*/ 1957 h 2118"/>
                  <a:gd name="T32" fmla="*/ 1022 w 1022"/>
                  <a:gd name="T33" fmla="*/ 890 h 2118"/>
                  <a:gd name="T34" fmla="*/ 428 w 1022"/>
                  <a:gd name="T35" fmla="*/ 127 h 2118"/>
                  <a:gd name="T36" fmla="*/ 442 w 1022"/>
                  <a:gd name="T37" fmla="*/ 116 h 2118"/>
                  <a:gd name="T38" fmla="*/ 512 w 1022"/>
                  <a:gd name="T39" fmla="*/ 117 h 2118"/>
                  <a:gd name="T40" fmla="*/ 576 w 1022"/>
                  <a:gd name="T41" fmla="*/ 116 h 2118"/>
                  <a:gd name="T42" fmla="*/ 582 w 1022"/>
                  <a:gd name="T43" fmla="*/ 117 h 2118"/>
                  <a:gd name="T44" fmla="*/ 595 w 1022"/>
                  <a:gd name="T45" fmla="*/ 128 h 2118"/>
                  <a:gd name="T46" fmla="*/ 583 w 1022"/>
                  <a:gd name="T47" fmla="*/ 140 h 2118"/>
                  <a:gd name="T48" fmla="*/ 440 w 1022"/>
                  <a:gd name="T49" fmla="*/ 140 h 2118"/>
                  <a:gd name="T50" fmla="*/ 428 w 1022"/>
                  <a:gd name="T51" fmla="*/ 127 h 2118"/>
                  <a:gd name="T52" fmla="*/ 511 w 1022"/>
                  <a:gd name="T53" fmla="*/ 2064 h 2118"/>
                  <a:gd name="T54" fmla="*/ 430 w 1022"/>
                  <a:gd name="T55" fmla="*/ 1983 h 2118"/>
                  <a:gd name="T56" fmla="*/ 512 w 1022"/>
                  <a:gd name="T57" fmla="*/ 1901 h 2118"/>
                  <a:gd name="T58" fmla="*/ 593 w 1022"/>
                  <a:gd name="T59" fmla="*/ 1983 h 2118"/>
                  <a:gd name="T60" fmla="*/ 511 w 1022"/>
                  <a:gd name="T61" fmla="*/ 2064 h 2118"/>
                  <a:gd name="T62" fmla="*/ 946 w 1022"/>
                  <a:gd name="T63" fmla="*/ 1848 h 2118"/>
                  <a:gd name="T64" fmla="*/ 75 w 1022"/>
                  <a:gd name="T65" fmla="*/ 1848 h 2118"/>
                  <a:gd name="T66" fmla="*/ 62 w 1022"/>
                  <a:gd name="T67" fmla="*/ 1835 h 2118"/>
                  <a:gd name="T68" fmla="*/ 62 w 1022"/>
                  <a:gd name="T69" fmla="*/ 270 h 2118"/>
                  <a:gd name="T70" fmla="*/ 75 w 1022"/>
                  <a:gd name="T71" fmla="*/ 256 h 2118"/>
                  <a:gd name="T72" fmla="*/ 946 w 1022"/>
                  <a:gd name="T73" fmla="*/ 256 h 2118"/>
                  <a:gd name="T74" fmla="*/ 960 w 1022"/>
                  <a:gd name="T75" fmla="*/ 271 h 2118"/>
                  <a:gd name="T76" fmla="*/ 960 w 1022"/>
                  <a:gd name="T77" fmla="*/ 1054 h 2118"/>
                  <a:gd name="T78" fmla="*/ 960 w 1022"/>
                  <a:gd name="T79" fmla="*/ 1834 h 2118"/>
                  <a:gd name="T80" fmla="*/ 946 w 1022"/>
                  <a:gd name="T81" fmla="*/ 1848 h 2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22" h="2118">
                    <a:moveTo>
                      <a:pt x="1022" y="890"/>
                    </a:moveTo>
                    <a:cubicBezTo>
                      <a:pt x="1022" y="645"/>
                      <a:pt x="1022" y="401"/>
                      <a:pt x="1022" y="157"/>
                    </a:cubicBezTo>
                    <a:cubicBezTo>
                      <a:pt x="1022" y="138"/>
                      <a:pt x="1020" y="119"/>
                      <a:pt x="1014" y="101"/>
                    </a:cubicBezTo>
                    <a:cubicBezTo>
                      <a:pt x="991" y="40"/>
                      <a:pt x="933" y="1"/>
                      <a:pt x="868" y="1"/>
                    </a:cubicBezTo>
                    <a:cubicBezTo>
                      <a:pt x="632" y="1"/>
                      <a:pt x="397" y="1"/>
                      <a:pt x="162" y="0"/>
                    </a:cubicBezTo>
                    <a:cubicBezTo>
                      <a:pt x="136" y="0"/>
                      <a:pt x="110" y="5"/>
                      <a:pt x="87" y="16"/>
                    </a:cubicBezTo>
                    <a:cubicBezTo>
                      <a:pt x="54" y="32"/>
                      <a:pt x="29" y="57"/>
                      <a:pt x="14" y="91"/>
                    </a:cubicBezTo>
                    <a:cubicBezTo>
                      <a:pt x="3" y="115"/>
                      <a:pt x="0" y="140"/>
                      <a:pt x="0" y="166"/>
                    </a:cubicBezTo>
                    <a:cubicBezTo>
                      <a:pt x="1" y="762"/>
                      <a:pt x="0" y="1357"/>
                      <a:pt x="0" y="1953"/>
                    </a:cubicBezTo>
                    <a:cubicBezTo>
                      <a:pt x="0" y="1958"/>
                      <a:pt x="1" y="1963"/>
                      <a:pt x="1" y="1967"/>
                    </a:cubicBezTo>
                    <a:cubicBezTo>
                      <a:pt x="2" y="2004"/>
                      <a:pt x="12" y="2037"/>
                      <a:pt x="38" y="2064"/>
                    </a:cubicBezTo>
                    <a:cubicBezTo>
                      <a:pt x="65" y="2093"/>
                      <a:pt x="97" y="2113"/>
                      <a:pt x="137" y="2115"/>
                    </a:cubicBezTo>
                    <a:cubicBezTo>
                      <a:pt x="166" y="2117"/>
                      <a:pt x="196" y="2117"/>
                      <a:pt x="226" y="2117"/>
                    </a:cubicBezTo>
                    <a:cubicBezTo>
                      <a:pt x="316" y="2117"/>
                      <a:pt x="756" y="2118"/>
                      <a:pt x="872" y="2117"/>
                    </a:cubicBezTo>
                    <a:cubicBezTo>
                      <a:pt x="912" y="2117"/>
                      <a:pt x="948" y="2101"/>
                      <a:pt x="977" y="2072"/>
                    </a:cubicBezTo>
                    <a:cubicBezTo>
                      <a:pt x="1009" y="2041"/>
                      <a:pt x="1022" y="2002"/>
                      <a:pt x="1022" y="1957"/>
                    </a:cubicBezTo>
                    <a:cubicBezTo>
                      <a:pt x="1022" y="1601"/>
                      <a:pt x="1022" y="1245"/>
                      <a:pt x="1022" y="890"/>
                    </a:cubicBezTo>
                    <a:close/>
                    <a:moveTo>
                      <a:pt x="428" y="127"/>
                    </a:moveTo>
                    <a:cubicBezTo>
                      <a:pt x="429" y="120"/>
                      <a:pt x="434" y="116"/>
                      <a:pt x="442" y="116"/>
                    </a:cubicBezTo>
                    <a:cubicBezTo>
                      <a:pt x="465" y="117"/>
                      <a:pt x="489" y="117"/>
                      <a:pt x="512" y="117"/>
                    </a:cubicBezTo>
                    <a:cubicBezTo>
                      <a:pt x="533" y="116"/>
                      <a:pt x="555" y="116"/>
                      <a:pt x="576" y="116"/>
                    </a:cubicBezTo>
                    <a:cubicBezTo>
                      <a:pt x="578" y="116"/>
                      <a:pt x="580" y="116"/>
                      <a:pt x="582" y="117"/>
                    </a:cubicBezTo>
                    <a:cubicBezTo>
                      <a:pt x="590" y="117"/>
                      <a:pt x="595" y="122"/>
                      <a:pt x="595" y="128"/>
                    </a:cubicBezTo>
                    <a:cubicBezTo>
                      <a:pt x="595" y="136"/>
                      <a:pt x="590" y="140"/>
                      <a:pt x="583" y="140"/>
                    </a:cubicBezTo>
                    <a:cubicBezTo>
                      <a:pt x="535" y="140"/>
                      <a:pt x="488" y="140"/>
                      <a:pt x="440" y="140"/>
                    </a:cubicBezTo>
                    <a:cubicBezTo>
                      <a:pt x="432" y="140"/>
                      <a:pt x="427" y="133"/>
                      <a:pt x="428" y="127"/>
                    </a:cubicBezTo>
                    <a:close/>
                    <a:moveTo>
                      <a:pt x="511" y="2064"/>
                    </a:moveTo>
                    <a:cubicBezTo>
                      <a:pt x="466" y="2064"/>
                      <a:pt x="430" y="2029"/>
                      <a:pt x="430" y="1983"/>
                    </a:cubicBezTo>
                    <a:cubicBezTo>
                      <a:pt x="430" y="1936"/>
                      <a:pt x="467" y="1902"/>
                      <a:pt x="512" y="1901"/>
                    </a:cubicBezTo>
                    <a:cubicBezTo>
                      <a:pt x="556" y="1902"/>
                      <a:pt x="593" y="1936"/>
                      <a:pt x="593" y="1983"/>
                    </a:cubicBezTo>
                    <a:cubicBezTo>
                      <a:pt x="592" y="2031"/>
                      <a:pt x="554" y="2065"/>
                      <a:pt x="511" y="2064"/>
                    </a:cubicBezTo>
                    <a:close/>
                    <a:moveTo>
                      <a:pt x="946" y="1848"/>
                    </a:moveTo>
                    <a:cubicBezTo>
                      <a:pt x="655" y="1848"/>
                      <a:pt x="365" y="1848"/>
                      <a:pt x="75" y="1848"/>
                    </a:cubicBezTo>
                    <a:cubicBezTo>
                      <a:pt x="60" y="1848"/>
                      <a:pt x="62" y="1850"/>
                      <a:pt x="62" y="1835"/>
                    </a:cubicBezTo>
                    <a:cubicBezTo>
                      <a:pt x="62" y="1313"/>
                      <a:pt x="62" y="791"/>
                      <a:pt x="62" y="270"/>
                    </a:cubicBezTo>
                    <a:cubicBezTo>
                      <a:pt x="62" y="256"/>
                      <a:pt x="62" y="256"/>
                      <a:pt x="75" y="256"/>
                    </a:cubicBezTo>
                    <a:cubicBezTo>
                      <a:pt x="365" y="256"/>
                      <a:pt x="656" y="256"/>
                      <a:pt x="946" y="256"/>
                    </a:cubicBezTo>
                    <a:cubicBezTo>
                      <a:pt x="960" y="256"/>
                      <a:pt x="960" y="256"/>
                      <a:pt x="960" y="271"/>
                    </a:cubicBezTo>
                    <a:cubicBezTo>
                      <a:pt x="960" y="532"/>
                      <a:pt x="960" y="793"/>
                      <a:pt x="960" y="1054"/>
                    </a:cubicBezTo>
                    <a:cubicBezTo>
                      <a:pt x="960" y="1314"/>
                      <a:pt x="960" y="1574"/>
                      <a:pt x="960" y="1834"/>
                    </a:cubicBezTo>
                    <a:cubicBezTo>
                      <a:pt x="960" y="1851"/>
                      <a:pt x="961" y="1848"/>
                      <a:pt x="946" y="1848"/>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Tree>
    <p:extLst>
      <p:ext uri="{BB962C8B-B14F-4D97-AF65-F5344CB8AC3E}">
        <p14:creationId xmlns:p14="http://schemas.microsoft.com/office/powerpoint/2010/main" val="2169180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EBBDCC75-D59D-4995-8A87-ABD2C9BA4578}"/>
              </a:ext>
            </a:extLst>
          </p:cNvPr>
          <p:cNvGrpSpPr/>
          <p:nvPr/>
        </p:nvGrpSpPr>
        <p:grpSpPr>
          <a:xfrm>
            <a:off x="3329854" y="265869"/>
            <a:ext cx="8639850" cy="6593719"/>
            <a:chOff x="4639851" y="1466850"/>
            <a:chExt cx="3135949" cy="3941330"/>
          </a:xfrm>
          <a:solidFill>
            <a:schemeClr val="tx2">
              <a:lumMod val="60000"/>
              <a:lumOff val="40000"/>
            </a:schemeClr>
          </a:solidFill>
        </p:grpSpPr>
        <p:sp>
          <p:nvSpPr>
            <p:cNvPr id="6" name="Freeform 5">
              <a:extLst>
                <a:ext uri="{FF2B5EF4-FFF2-40B4-BE49-F238E27FC236}">
                  <a16:creationId xmlns="" xmlns:a16="http://schemas.microsoft.com/office/drawing/2014/main" id="{D1A724F6-CC61-4EAF-B004-6F02D61BF594}"/>
                </a:ext>
              </a:extLst>
            </p:cNvPr>
            <p:cNvSpPr>
              <a:spLocks/>
            </p:cNvSpPr>
            <p:nvPr/>
          </p:nvSpPr>
          <p:spPr bwMode="auto">
            <a:xfrm>
              <a:off x="4639851" y="1485467"/>
              <a:ext cx="3092450" cy="3922713"/>
            </a:xfrm>
            <a:custGeom>
              <a:avLst/>
              <a:gdLst>
                <a:gd name="T0" fmla="*/ 1387 w 4410"/>
                <a:gd name="T1" fmla="*/ 2798 h 2798"/>
                <a:gd name="T2" fmla="*/ 2876 w 4410"/>
                <a:gd name="T3" fmla="*/ 2392 h 2798"/>
                <a:gd name="T4" fmla="*/ 3712 w 4410"/>
                <a:gd name="T5" fmla="*/ 1825 h 2798"/>
                <a:gd name="T6" fmla="*/ 2634 w 4410"/>
                <a:gd name="T7" fmla="*/ 1144 h 2798"/>
                <a:gd name="T8" fmla="*/ 3364 w 4410"/>
                <a:gd name="T9" fmla="*/ 921 h 2798"/>
                <a:gd name="T10" fmla="*/ 4107 w 4410"/>
                <a:gd name="T11" fmla="*/ 631 h 2798"/>
                <a:gd name="T12" fmla="*/ 3500 w 4410"/>
                <a:gd name="T13" fmla="*/ 372 h 2798"/>
                <a:gd name="T14" fmla="*/ 3802 w 4410"/>
                <a:gd name="T15" fmla="*/ 184 h 2798"/>
                <a:gd name="T16" fmla="*/ 4410 w 4410"/>
                <a:gd name="T17" fmla="*/ 0 h 2798"/>
                <a:gd name="T18" fmla="*/ 4066 w 4410"/>
                <a:gd name="T19" fmla="*/ 0 h 2798"/>
                <a:gd name="T20" fmla="*/ 2835 w 4410"/>
                <a:gd name="T21" fmla="*/ 306 h 2798"/>
                <a:gd name="T22" fmla="*/ 3594 w 4410"/>
                <a:gd name="T23" fmla="*/ 621 h 2798"/>
                <a:gd name="T24" fmla="*/ 1949 w 4410"/>
                <a:gd name="T25" fmla="*/ 1104 h 2798"/>
                <a:gd name="T26" fmla="*/ 1939 w 4410"/>
                <a:gd name="T27" fmla="*/ 1191 h 2798"/>
                <a:gd name="T28" fmla="*/ 2829 w 4410"/>
                <a:gd name="T29" fmla="*/ 1822 h 2798"/>
                <a:gd name="T30" fmla="*/ 1136 w 4410"/>
                <a:gd name="T31" fmla="*/ 2243 h 2798"/>
                <a:gd name="T32" fmla="*/ 0 w 4410"/>
                <a:gd name="T33" fmla="*/ 2685 h 2798"/>
                <a:gd name="T34" fmla="*/ 0 w 4410"/>
                <a:gd name="T35" fmla="*/ 2798 h 2798"/>
                <a:gd name="T36" fmla="*/ 1387 w 4410"/>
                <a:gd name="T37" fmla="*/ 2798 h 2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10" h="2798">
                  <a:moveTo>
                    <a:pt x="1387" y="2798"/>
                  </a:moveTo>
                  <a:cubicBezTo>
                    <a:pt x="1590" y="2615"/>
                    <a:pt x="2359" y="2534"/>
                    <a:pt x="2876" y="2392"/>
                  </a:cubicBezTo>
                  <a:cubicBezTo>
                    <a:pt x="3505" y="2220"/>
                    <a:pt x="3693" y="2022"/>
                    <a:pt x="3712" y="1825"/>
                  </a:cubicBezTo>
                  <a:cubicBezTo>
                    <a:pt x="3765" y="1299"/>
                    <a:pt x="2623" y="1305"/>
                    <a:pt x="2634" y="1144"/>
                  </a:cubicBezTo>
                  <a:cubicBezTo>
                    <a:pt x="2644" y="1007"/>
                    <a:pt x="3129" y="948"/>
                    <a:pt x="3364" y="921"/>
                  </a:cubicBezTo>
                  <a:cubicBezTo>
                    <a:pt x="3739" y="879"/>
                    <a:pt x="4086" y="784"/>
                    <a:pt x="4107" y="631"/>
                  </a:cubicBezTo>
                  <a:cubicBezTo>
                    <a:pt x="4143" y="377"/>
                    <a:pt x="3608" y="403"/>
                    <a:pt x="3500" y="372"/>
                  </a:cubicBezTo>
                  <a:cubicBezTo>
                    <a:pt x="3181" y="282"/>
                    <a:pt x="3396" y="234"/>
                    <a:pt x="3802" y="184"/>
                  </a:cubicBezTo>
                  <a:cubicBezTo>
                    <a:pt x="4172" y="138"/>
                    <a:pt x="4365" y="106"/>
                    <a:pt x="4410" y="0"/>
                  </a:cubicBezTo>
                  <a:cubicBezTo>
                    <a:pt x="4066" y="0"/>
                    <a:pt x="4066" y="0"/>
                    <a:pt x="4066" y="0"/>
                  </a:cubicBezTo>
                  <a:cubicBezTo>
                    <a:pt x="3945" y="129"/>
                    <a:pt x="2829" y="68"/>
                    <a:pt x="2835" y="306"/>
                  </a:cubicBezTo>
                  <a:cubicBezTo>
                    <a:pt x="2839" y="481"/>
                    <a:pt x="3599" y="506"/>
                    <a:pt x="3594" y="621"/>
                  </a:cubicBezTo>
                  <a:cubicBezTo>
                    <a:pt x="3587" y="771"/>
                    <a:pt x="2144" y="733"/>
                    <a:pt x="1949" y="1104"/>
                  </a:cubicBezTo>
                  <a:cubicBezTo>
                    <a:pt x="1934" y="1133"/>
                    <a:pt x="1938" y="1156"/>
                    <a:pt x="1939" y="1191"/>
                  </a:cubicBezTo>
                  <a:cubicBezTo>
                    <a:pt x="1952" y="1468"/>
                    <a:pt x="2882" y="1583"/>
                    <a:pt x="2829" y="1822"/>
                  </a:cubicBezTo>
                  <a:cubicBezTo>
                    <a:pt x="2783" y="2029"/>
                    <a:pt x="2384" y="1941"/>
                    <a:pt x="1136" y="2243"/>
                  </a:cubicBezTo>
                  <a:cubicBezTo>
                    <a:pt x="939" y="2291"/>
                    <a:pt x="246" y="2452"/>
                    <a:pt x="0" y="2685"/>
                  </a:cubicBezTo>
                  <a:cubicBezTo>
                    <a:pt x="0" y="2798"/>
                    <a:pt x="0" y="2798"/>
                    <a:pt x="0" y="2798"/>
                  </a:cubicBezTo>
                  <a:lnTo>
                    <a:pt x="1387" y="27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 xmlns:a16="http://schemas.microsoft.com/office/drawing/2014/main" id="{987A8BD2-51F0-4E4F-B22A-0FB2D65078B9}"/>
                </a:ext>
              </a:extLst>
            </p:cNvPr>
            <p:cNvSpPr>
              <a:spLocks/>
            </p:cNvSpPr>
            <p:nvPr/>
          </p:nvSpPr>
          <p:spPr bwMode="auto">
            <a:xfrm>
              <a:off x="4694462" y="1466850"/>
              <a:ext cx="3081338" cy="3763963"/>
            </a:xfrm>
            <a:custGeom>
              <a:avLst/>
              <a:gdLst>
                <a:gd name="T0" fmla="*/ 1387 w 4395"/>
                <a:gd name="T1" fmla="*/ 2685 h 2685"/>
                <a:gd name="T2" fmla="*/ 2876 w 4395"/>
                <a:gd name="T3" fmla="*/ 2292 h 2685"/>
                <a:gd name="T4" fmla="*/ 3712 w 4395"/>
                <a:gd name="T5" fmla="*/ 1742 h 2685"/>
                <a:gd name="T6" fmla="*/ 2634 w 4395"/>
                <a:gd name="T7" fmla="*/ 1082 h 2685"/>
                <a:gd name="T8" fmla="*/ 3364 w 4395"/>
                <a:gd name="T9" fmla="*/ 866 h 2685"/>
                <a:gd name="T10" fmla="*/ 4107 w 4395"/>
                <a:gd name="T11" fmla="*/ 585 h 2685"/>
                <a:gd name="T12" fmla="*/ 3500 w 4395"/>
                <a:gd name="T13" fmla="*/ 334 h 2685"/>
                <a:gd name="T14" fmla="*/ 3802 w 4395"/>
                <a:gd name="T15" fmla="*/ 152 h 2685"/>
                <a:gd name="T16" fmla="*/ 4395 w 4395"/>
                <a:gd name="T17" fmla="*/ 0 h 2685"/>
                <a:gd name="T18" fmla="*/ 4033 w 4395"/>
                <a:gd name="T19" fmla="*/ 0 h 2685"/>
                <a:gd name="T20" fmla="*/ 2840 w 4395"/>
                <a:gd name="T21" fmla="*/ 270 h 2685"/>
                <a:gd name="T22" fmla="*/ 3594 w 4395"/>
                <a:gd name="T23" fmla="*/ 575 h 2685"/>
                <a:gd name="T24" fmla="*/ 1940 w 4395"/>
                <a:gd name="T25" fmla="*/ 1122 h 2685"/>
                <a:gd name="T26" fmla="*/ 2829 w 4395"/>
                <a:gd name="T27" fmla="*/ 1739 h 2685"/>
                <a:gd name="T28" fmla="*/ 1136 w 4395"/>
                <a:gd name="T29" fmla="*/ 2147 h 2685"/>
                <a:gd name="T30" fmla="*/ 0 w 4395"/>
                <a:gd name="T31" fmla="*/ 2685 h 2685"/>
                <a:gd name="T32" fmla="*/ 1387 w 4395"/>
                <a:gd name="T33" fmla="*/ 2685 h 2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95" h="2685">
                  <a:moveTo>
                    <a:pt x="1387" y="2685"/>
                  </a:moveTo>
                  <a:cubicBezTo>
                    <a:pt x="1590" y="2508"/>
                    <a:pt x="2359" y="2429"/>
                    <a:pt x="2876" y="2292"/>
                  </a:cubicBezTo>
                  <a:cubicBezTo>
                    <a:pt x="3505" y="2125"/>
                    <a:pt x="3714" y="1934"/>
                    <a:pt x="3712" y="1742"/>
                  </a:cubicBezTo>
                  <a:cubicBezTo>
                    <a:pt x="3708" y="1359"/>
                    <a:pt x="2623" y="1238"/>
                    <a:pt x="2634" y="1082"/>
                  </a:cubicBezTo>
                  <a:cubicBezTo>
                    <a:pt x="2644" y="949"/>
                    <a:pt x="3129" y="892"/>
                    <a:pt x="3364" y="866"/>
                  </a:cubicBezTo>
                  <a:cubicBezTo>
                    <a:pt x="3739" y="825"/>
                    <a:pt x="4110" y="735"/>
                    <a:pt x="4107" y="585"/>
                  </a:cubicBezTo>
                  <a:cubicBezTo>
                    <a:pt x="4104" y="397"/>
                    <a:pt x="3608" y="364"/>
                    <a:pt x="3500" y="334"/>
                  </a:cubicBezTo>
                  <a:cubicBezTo>
                    <a:pt x="3181" y="247"/>
                    <a:pt x="3396" y="202"/>
                    <a:pt x="3802" y="152"/>
                  </a:cubicBezTo>
                  <a:cubicBezTo>
                    <a:pt x="4266" y="94"/>
                    <a:pt x="4362" y="62"/>
                    <a:pt x="4395" y="0"/>
                  </a:cubicBezTo>
                  <a:cubicBezTo>
                    <a:pt x="4033" y="0"/>
                    <a:pt x="4033" y="0"/>
                    <a:pt x="4033" y="0"/>
                  </a:cubicBezTo>
                  <a:cubicBezTo>
                    <a:pt x="3907" y="77"/>
                    <a:pt x="2921" y="89"/>
                    <a:pt x="2840" y="270"/>
                  </a:cubicBezTo>
                  <a:cubicBezTo>
                    <a:pt x="2773" y="419"/>
                    <a:pt x="3599" y="464"/>
                    <a:pt x="3594" y="575"/>
                  </a:cubicBezTo>
                  <a:cubicBezTo>
                    <a:pt x="3585" y="751"/>
                    <a:pt x="2014" y="702"/>
                    <a:pt x="1940" y="1122"/>
                  </a:cubicBezTo>
                  <a:cubicBezTo>
                    <a:pt x="1893" y="1387"/>
                    <a:pt x="2882" y="1508"/>
                    <a:pt x="2829" y="1739"/>
                  </a:cubicBezTo>
                  <a:cubicBezTo>
                    <a:pt x="2783" y="1940"/>
                    <a:pt x="2384" y="1854"/>
                    <a:pt x="1136" y="2147"/>
                  </a:cubicBezTo>
                  <a:cubicBezTo>
                    <a:pt x="907" y="2200"/>
                    <a:pt x="169" y="2442"/>
                    <a:pt x="0" y="2685"/>
                  </a:cubicBezTo>
                  <a:lnTo>
                    <a:pt x="1387" y="26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9" name="TextBox 8">
            <a:extLst>
              <a:ext uri="{FF2B5EF4-FFF2-40B4-BE49-F238E27FC236}">
                <a16:creationId xmlns="" xmlns:a16="http://schemas.microsoft.com/office/drawing/2014/main" id="{565A7007-B6F4-40B9-882E-39A363A27E31}"/>
              </a:ext>
            </a:extLst>
          </p:cNvPr>
          <p:cNvSpPr txBox="1"/>
          <p:nvPr/>
        </p:nvSpPr>
        <p:spPr>
          <a:xfrm>
            <a:off x="857754" y="302485"/>
            <a:ext cx="6541034" cy="707886"/>
          </a:xfrm>
          <a:prstGeom prst="rect">
            <a:avLst/>
          </a:prstGeom>
          <a:noFill/>
        </p:spPr>
        <p:txBody>
          <a:bodyPr wrap="square" rtlCol="0">
            <a:spAutoFit/>
          </a:bodyPr>
          <a:lstStyle/>
          <a:p>
            <a:pPr lvl="0">
              <a:defRPr/>
            </a:pPr>
            <a:r>
              <a:rPr lang="en-US" sz="4000" b="1" dirty="0" smtClean="0">
                <a:latin typeface="Arial Black" pitchFamily="34" charset="0"/>
                <a:ea typeface="MS Office Symbol Light" pitchFamily="2" charset="0"/>
                <a:cs typeface="Noto Sans" panose="020B0502040504020204" pitchFamily="34"/>
              </a:rPr>
              <a:t>Ride Share</a:t>
            </a:r>
            <a:endParaRPr lang="en-GB" sz="4000" b="1" dirty="0">
              <a:latin typeface="Arial Black" pitchFamily="34" charset="0"/>
              <a:ea typeface="MS Office Symbol Light" pitchFamily="2" charset="0"/>
              <a:cs typeface="Noto Sans" panose="020B0502040504020204" pitchFamily="34"/>
            </a:endParaRPr>
          </a:p>
        </p:txBody>
      </p:sp>
      <p:grpSp>
        <p:nvGrpSpPr>
          <p:cNvPr id="102" name="Group 101">
            <a:extLst>
              <a:ext uri="{FF2B5EF4-FFF2-40B4-BE49-F238E27FC236}">
                <a16:creationId xmlns="" xmlns:a16="http://schemas.microsoft.com/office/drawing/2014/main" id="{043ABD47-F9C4-4180-B251-BA5EA328BD7A}"/>
              </a:ext>
            </a:extLst>
          </p:cNvPr>
          <p:cNvGrpSpPr/>
          <p:nvPr/>
        </p:nvGrpSpPr>
        <p:grpSpPr>
          <a:xfrm>
            <a:off x="2012471" y="211969"/>
            <a:ext cx="10838039" cy="6702918"/>
            <a:chOff x="2943225" y="38100"/>
            <a:chExt cx="6305550" cy="6818313"/>
          </a:xfrm>
          <a:solidFill>
            <a:schemeClr val="bg1"/>
          </a:solidFill>
        </p:grpSpPr>
        <p:sp>
          <p:nvSpPr>
            <p:cNvPr id="103" name="Freeform 86">
              <a:extLst>
                <a:ext uri="{FF2B5EF4-FFF2-40B4-BE49-F238E27FC236}">
                  <a16:creationId xmlns="" xmlns:a16="http://schemas.microsoft.com/office/drawing/2014/main" id="{80F0C35D-6EE0-4A50-A875-08A1FCAEBABF}"/>
                </a:ext>
              </a:extLst>
            </p:cNvPr>
            <p:cNvSpPr>
              <a:spLocks/>
            </p:cNvSpPr>
            <p:nvPr/>
          </p:nvSpPr>
          <p:spPr bwMode="auto">
            <a:xfrm>
              <a:off x="2943225" y="6856413"/>
              <a:ext cx="6305550" cy="0"/>
            </a:xfrm>
            <a:custGeom>
              <a:avLst/>
              <a:gdLst>
                <a:gd name="T0" fmla="*/ 0 w 15350"/>
                <a:gd name="T1" fmla="*/ 15350 w 15350"/>
              </a:gdLst>
              <a:ahLst/>
              <a:cxnLst>
                <a:cxn ang="0">
                  <a:pos x="T0" y="0"/>
                </a:cxn>
                <a:cxn ang="0">
                  <a:pos x="T1" y="0"/>
                </a:cxn>
              </a:cxnLst>
              <a:rect l="0" t="0" r="r" b="b"/>
              <a:pathLst>
                <a:path w="15350">
                  <a:moveTo>
                    <a:pt x="0" y="0"/>
                  </a:moveTo>
                  <a:cubicBezTo>
                    <a:pt x="5120" y="0"/>
                    <a:pt x="10235" y="0"/>
                    <a:pt x="1535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89">
              <a:extLst>
                <a:ext uri="{FF2B5EF4-FFF2-40B4-BE49-F238E27FC236}">
                  <a16:creationId xmlns="" xmlns:a16="http://schemas.microsoft.com/office/drawing/2014/main" id="{A154FF12-18DB-454D-AEBB-AEE97A349C8C}"/>
                </a:ext>
              </a:extLst>
            </p:cNvPr>
            <p:cNvSpPr>
              <a:spLocks/>
            </p:cNvSpPr>
            <p:nvPr/>
          </p:nvSpPr>
          <p:spPr bwMode="auto">
            <a:xfrm>
              <a:off x="6410325" y="5073650"/>
              <a:ext cx="330200" cy="195263"/>
            </a:xfrm>
            <a:custGeom>
              <a:avLst/>
              <a:gdLst>
                <a:gd name="T0" fmla="*/ 15 w 803"/>
                <a:gd name="T1" fmla="*/ 238 h 238"/>
                <a:gd name="T2" fmla="*/ 0 w 803"/>
                <a:gd name="T3" fmla="*/ 176 h 238"/>
                <a:gd name="T4" fmla="*/ 789 w 803"/>
                <a:gd name="T5" fmla="*/ 0 h 238"/>
                <a:gd name="T6" fmla="*/ 803 w 803"/>
                <a:gd name="T7" fmla="*/ 56 h 238"/>
                <a:gd name="T8" fmla="*/ 15 w 803"/>
                <a:gd name="T9" fmla="*/ 238 h 238"/>
              </a:gdLst>
              <a:ahLst/>
              <a:cxnLst>
                <a:cxn ang="0">
                  <a:pos x="T0" y="T1"/>
                </a:cxn>
                <a:cxn ang="0">
                  <a:pos x="T2" y="T3"/>
                </a:cxn>
                <a:cxn ang="0">
                  <a:pos x="T4" y="T5"/>
                </a:cxn>
                <a:cxn ang="0">
                  <a:pos x="T6" y="T7"/>
                </a:cxn>
                <a:cxn ang="0">
                  <a:pos x="T8" y="T9"/>
                </a:cxn>
              </a:cxnLst>
              <a:rect l="0" t="0" r="r" b="b"/>
              <a:pathLst>
                <a:path w="803" h="238">
                  <a:moveTo>
                    <a:pt x="15" y="238"/>
                  </a:moveTo>
                  <a:cubicBezTo>
                    <a:pt x="10" y="218"/>
                    <a:pt x="5" y="199"/>
                    <a:pt x="0" y="176"/>
                  </a:cubicBezTo>
                  <a:cubicBezTo>
                    <a:pt x="264" y="117"/>
                    <a:pt x="525" y="59"/>
                    <a:pt x="789" y="0"/>
                  </a:cubicBezTo>
                  <a:cubicBezTo>
                    <a:pt x="795" y="22"/>
                    <a:pt x="799" y="40"/>
                    <a:pt x="803" y="56"/>
                  </a:cubicBezTo>
                  <a:cubicBezTo>
                    <a:pt x="769" y="77"/>
                    <a:pt x="175" y="214"/>
                    <a:pt x="15" y="2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90">
              <a:extLst>
                <a:ext uri="{FF2B5EF4-FFF2-40B4-BE49-F238E27FC236}">
                  <a16:creationId xmlns="" xmlns:a16="http://schemas.microsoft.com/office/drawing/2014/main" id="{34BE5A1F-E8DD-4233-81A0-9CD1CD1228B4}"/>
                </a:ext>
              </a:extLst>
            </p:cNvPr>
            <p:cNvSpPr>
              <a:spLocks/>
            </p:cNvSpPr>
            <p:nvPr/>
          </p:nvSpPr>
          <p:spPr bwMode="auto">
            <a:xfrm>
              <a:off x="5848350" y="5321300"/>
              <a:ext cx="330200" cy="184150"/>
            </a:xfrm>
            <a:custGeom>
              <a:avLst/>
              <a:gdLst>
                <a:gd name="T0" fmla="*/ 792 w 804"/>
                <a:gd name="T1" fmla="*/ 4 h 224"/>
                <a:gd name="T2" fmla="*/ 804 w 804"/>
                <a:gd name="T3" fmla="*/ 61 h 224"/>
                <a:gd name="T4" fmla="*/ 13 w 804"/>
                <a:gd name="T5" fmla="*/ 224 h 224"/>
                <a:gd name="T6" fmla="*/ 2 w 804"/>
                <a:gd name="T7" fmla="*/ 184 h 224"/>
                <a:gd name="T8" fmla="*/ 0 w 804"/>
                <a:gd name="T9" fmla="*/ 166 h 224"/>
                <a:gd name="T10" fmla="*/ 792 w 804"/>
                <a:gd name="T11" fmla="*/ 4 h 224"/>
              </a:gdLst>
              <a:ahLst/>
              <a:cxnLst>
                <a:cxn ang="0">
                  <a:pos x="T0" y="T1"/>
                </a:cxn>
                <a:cxn ang="0">
                  <a:pos x="T2" y="T3"/>
                </a:cxn>
                <a:cxn ang="0">
                  <a:pos x="T4" y="T5"/>
                </a:cxn>
                <a:cxn ang="0">
                  <a:pos x="T6" y="T7"/>
                </a:cxn>
                <a:cxn ang="0">
                  <a:pos x="T8" y="T9"/>
                </a:cxn>
                <a:cxn ang="0">
                  <a:pos x="T10" y="T11"/>
                </a:cxn>
              </a:cxnLst>
              <a:rect l="0" t="0" r="r" b="b"/>
              <a:pathLst>
                <a:path w="804" h="224">
                  <a:moveTo>
                    <a:pt x="792" y="4"/>
                  </a:moveTo>
                  <a:cubicBezTo>
                    <a:pt x="795" y="20"/>
                    <a:pt x="799" y="38"/>
                    <a:pt x="804" y="61"/>
                  </a:cubicBezTo>
                  <a:cubicBezTo>
                    <a:pt x="539" y="118"/>
                    <a:pt x="277" y="171"/>
                    <a:pt x="13" y="224"/>
                  </a:cubicBezTo>
                  <a:cubicBezTo>
                    <a:pt x="8" y="207"/>
                    <a:pt x="4" y="196"/>
                    <a:pt x="2" y="184"/>
                  </a:cubicBezTo>
                  <a:cubicBezTo>
                    <a:pt x="0" y="178"/>
                    <a:pt x="1" y="171"/>
                    <a:pt x="0" y="166"/>
                  </a:cubicBezTo>
                  <a:cubicBezTo>
                    <a:pt x="32" y="149"/>
                    <a:pt x="757" y="0"/>
                    <a:pt x="79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92">
              <a:extLst>
                <a:ext uri="{FF2B5EF4-FFF2-40B4-BE49-F238E27FC236}">
                  <a16:creationId xmlns="" xmlns:a16="http://schemas.microsoft.com/office/drawing/2014/main" id="{87492318-48DD-4AF8-B833-3865E380FF5B}"/>
                </a:ext>
              </a:extLst>
            </p:cNvPr>
            <p:cNvSpPr>
              <a:spLocks/>
            </p:cNvSpPr>
            <p:nvPr/>
          </p:nvSpPr>
          <p:spPr bwMode="auto">
            <a:xfrm>
              <a:off x="6969125" y="4754563"/>
              <a:ext cx="323850" cy="255588"/>
            </a:xfrm>
            <a:custGeom>
              <a:avLst/>
              <a:gdLst>
                <a:gd name="T0" fmla="*/ 765 w 790"/>
                <a:gd name="T1" fmla="*/ 0 h 311"/>
                <a:gd name="T2" fmla="*/ 790 w 790"/>
                <a:gd name="T3" fmla="*/ 58 h 311"/>
                <a:gd name="T4" fmla="*/ 749 w 790"/>
                <a:gd name="T5" fmla="*/ 78 h 311"/>
                <a:gd name="T6" fmla="*/ 200 w 790"/>
                <a:gd name="T7" fmla="*/ 261 h 311"/>
                <a:gd name="T8" fmla="*/ 19 w 790"/>
                <a:gd name="T9" fmla="*/ 311 h 311"/>
                <a:gd name="T10" fmla="*/ 0 w 790"/>
                <a:gd name="T11" fmla="*/ 246 h 311"/>
                <a:gd name="T12" fmla="*/ 765 w 790"/>
                <a:gd name="T13" fmla="*/ 0 h 311"/>
              </a:gdLst>
              <a:ahLst/>
              <a:cxnLst>
                <a:cxn ang="0">
                  <a:pos x="T0" y="T1"/>
                </a:cxn>
                <a:cxn ang="0">
                  <a:pos x="T2" y="T3"/>
                </a:cxn>
                <a:cxn ang="0">
                  <a:pos x="T4" y="T5"/>
                </a:cxn>
                <a:cxn ang="0">
                  <a:pos x="T6" y="T7"/>
                </a:cxn>
                <a:cxn ang="0">
                  <a:pos x="T8" y="T9"/>
                </a:cxn>
                <a:cxn ang="0">
                  <a:pos x="T10" y="T11"/>
                </a:cxn>
                <a:cxn ang="0">
                  <a:pos x="T12" y="T13"/>
                </a:cxn>
              </a:cxnLst>
              <a:rect l="0" t="0" r="r" b="b"/>
              <a:pathLst>
                <a:path w="790" h="311">
                  <a:moveTo>
                    <a:pt x="765" y="0"/>
                  </a:moveTo>
                  <a:cubicBezTo>
                    <a:pt x="774" y="21"/>
                    <a:pt x="781" y="38"/>
                    <a:pt x="790" y="58"/>
                  </a:cubicBezTo>
                  <a:cubicBezTo>
                    <a:pt x="775" y="66"/>
                    <a:pt x="762" y="73"/>
                    <a:pt x="749" y="78"/>
                  </a:cubicBezTo>
                  <a:cubicBezTo>
                    <a:pt x="570" y="151"/>
                    <a:pt x="386" y="208"/>
                    <a:pt x="200" y="261"/>
                  </a:cubicBezTo>
                  <a:cubicBezTo>
                    <a:pt x="142" y="277"/>
                    <a:pt x="83" y="293"/>
                    <a:pt x="19" y="311"/>
                  </a:cubicBezTo>
                  <a:cubicBezTo>
                    <a:pt x="12" y="289"/>
                    <a:pt x="7" y="270"/>
                    <a:pt x="0" y="246"/>
                  </a:cubicBezTo>
                  <a:cubicBezTo>
                    <a:pt x="260" y="175"/>
                    <a:pt x="515" y="103"/>
                    <a:pt x="76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93">
              <a:extLst>
                <a:ext uri="{FF2B5EF4-FFF2-40B4-BE49-F238E27FC236}">
                  <a16:creationId xmlns="" xmlns:a16="http://schemas.microsoft.com/office/drawing/2014/main" id="{3E4C61FA-3624-4BF4-B4F7-72E3C2B3FF85}"/>
                </a:ext>
              </a:extLst>
            </p:cNvPr>
            <p:cNvSpPr>
              <a:spLocks/>
            </p:cNvSpPr>
            <p:nvPr/>
          </p:nvSpPr>
          <p:spPr bwMode="auto">
            <a:xfrm>
              <a:off x="4735513" y="5840413"/>
              <a:ext cx="323850" cy="257175"/>
            </a:xfrm>
            <a:custGeom>
              <a:avLst/>
              <a:gdLst>
                <a:gd name="T0" fmla="*/ 22 w 787"/>
                <a:gd name="T1" fmla="*/ 314 h 314"/>
                <a:gd name="T2" fmla="*/ 0 w 787"/>
                <a:gd name="T3" fmla="*/ 257 h 314"/>
                <a:gd name="T4" fmla="*/ 770 w 787"/>
                <a:gd name="T5" fmla="*/ 0 h 314"/>
                <a:gd name="T6" fmla="*/ 787 w 787"/>
                <a:gd name="T7" fmla="*/ 59 h 314"/>
                <a:gd name="T8" fmla="*/ 22 w 787"/>
                <a:gd name="T9" fmla="*/ 314 h 314"/>
              </a:gdLst>
              <a:ahLst/>
              <a:cxnLst>
                <a:cxn ang="0">
                  <a:pos x="T0" y="T1"/>
                </a:cxn>
                <a:cxn ang="0">
                  <a:pos x="T2" y="T3"/>
                </a:cxn>
                <a:cxn ang="0">
                  <a:pos x="T4" y="T5"/>
                </a:cxn>
                <a:cxn ang="0">
                  <a:pos x="T6" y="T7"/>
                </a:cxn>
                <a:cxn ang="0">
                  <a:pos x="T8" y="T9"/>
                </a:cxn>
              </a:cxnLst>
              <a:rect l="0" t="0" r="r" b="b"/>
              <a:pathLst>
                <a:path w="787" h="314">
                  <a:moveTo>
                    <a:pt x="22" y="314"/>
                  </a:moveTo>
                  <a:cubicBezTo>
                    <a:pt x="15" y="295"/>
                    <a:pt x="8" y="278"/>
                    <a:pt x="0" y="257"/>
                  </a:cubicBezTo>
                  <a:cubicBezTo>
                    <a:pt x="254" y="159"/>
                    <a:pt x="509" y="76"/>
                    <a:pt x="770" y="0"/>
                  </a:cubicBezTo>
                  <a:cubicBezTo>
                    <a:pt x="777" y="23"/>
                    <a:pt x="782" y="41"/>
                    <a:pt x="787" y="59"/>
                  </a:cubicBezTo>
                  <a:cubicBezTo>
                    <a:pt x="531" y="145"/>
                    <a:pt x="279" y="229"/>
                    <a:pt x="22"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Freeform 94">
              <a:extLst>
                <a:ext uri="{FF2B5EF4-FFF2-40B4-BE49-F238E27FC236}">
                  <a16:creationId xmlns="" xmlns:a16="http://schemas.microsoft.com/office/drawing/2014/main" id="{CBEE9D19-28B6-4CD6-9909-7305972BE688}"/>
                </a:ext>
              </a:extLst>
            </p:cNvPr>
            <p:cNvSpPr>
              <a:spLocks/>
            </p:cNvSpPr>
            <p:nvPr/>
          </p:nvSpPr>
          <p:spPr bwMode="auto">
            <a:xfrm>
              <a:off x="6248400" y="2874963"/>
              <a:ext cx="130175" cy="155575"/>
            </a:xfrm>
            <a:custGeom>
              <a:avLst/>
              <a:gdLst>
                <a:gd name="T0" fmla="*/ 23 w 316"/>
                <a:gd name="T1" fmla="*/ 0 h 190"/>
                <a:gd name="T2" fmla="*/ 316 w 316"/>
                <a:gd name="T3" fmla="*/ 147 h 190"/>
                <a:gd name="T4" fmla="*/ 296 w 316"/>
                <a:gd name="T5" fmla="*/ 190 h 190"/>
                <a:gd name="T6" fmla="*/ 0 w 316"/>
                <a:gd name="T7" fmla="*/ 40 h 190"/>
                <a:gd name="T8" fmla="*/ 23 w 316"/>
                <a:gd name="T9" fmla="*/ 0 h 190"/>
              </a:gdLst>
              <a:ahLst/>
              <a:cxnLst>
                <a:cxn ang="0">
                  <a:pos x="T0" y="T1"/>
                </a:cxn>
                <a:cxn ang="0">
                  <a:pos x="T2" y="T3"/>
                </a:cxn>
                <a:cxn ang="0">
                  <a:pos x="T4" y="T5"/>
                </a:cxn>
                <a:cxn ang="0">
                  <a:pos x="T6" y="T7"/>
                </a:cxn>
                <a:cxn ang="0">
                  <a:pos x="T8" y="T9"/>
                </a:cxn>
              </a:cxnLst>
              <a:rect l="0" t="0" r="r" b="b"/>
              <a:pathLst>
                <a:path w="316" h="190">
                  <a:moveTo>
                    <a:pt x="23" y="0"/>
                  </a:moveTo>
                  <a:cubicBezTo>
                    <a:pt x="124" y="50"/>
                    <a:pt x="218" y="98"/>
                    <a:pt x="316" y="147"/>
                  </a:cubicBezTo>
                  <a:cubicBezTo>
                    <a:pt x="309" y="161"/>
                    <a:pt x="303" y="173"/>
                    <a:pt x="296" y="190"/>
                  </a:cubicBezTo>
                  <a:cubicBezTo>
                    <a:pt x="194" y="145"/>
                    <a:pt x="96" y="99"/>
                    <a:pt x="0" y="40"/>
                  </a:cubicBezTo>
                  <a:cubicBezTo>
                    <a:pt x="8" y="26"/>
                    <a:pt x="15" y="14"/>
                    <a:pt x="2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95">
              <a:extLst>
                <a:ext uri="{FF2B5EF4-FFF2-40B4-BE49-F238E27FC236}">
                  <a16:creationId xmlns="" xmlns:a16="http://schemas.microsoft.com/office/drawing/2014/main" id="{9E74DF55-1E3F-49BA-BDE4-50AC898FECB7}"/>
                </a:ext>
              </a:extLst>
            </p:cNvPr>
            <p:cNvSpPr>
              <a:spLocks/>
            </p:cNvSpPr>
            <p:nvPr/>
          </p:nvSpPr>
          <p:spPr bwMode="auto">
            <a:xfrm>
              <a:off x="7210425" y="3732213"/>
              <a:ext cx="128588" cy="165100"/>
            </a:xfrm>
            <a:custGeom>
              <a:avLst/>
              <a:gdLst>
                <a:gd name="T0" fmla="*/ 0 w 312"/>
                <a:gd name="T1" fmla="*/ 42 h 202"/>
                <a:gd name="T2" fmla="*/ 22 w 312"/>
                <a:gd name="T3" fmla="*/ 0 h 202"/>
                <a:gd name="T4" fmla="*/ 312 w 312"/>
                <a:gd name="T5" fmla="*/ 160 h 202"/>
                <a:gd name="T6" fmla="*/ 286 w 312"/>
                <a:gd name="T7" fmla="*/ 202 h 202"/>
                <a:gd name="T8" fmla="*/ 0 w 312"/>
                <a:gd name="T9" fmla="*/ 42 h 202"/>
              </a:gdLst>
              <a:ahLst/>
              <a:cxnLst>
                <a:cxn ang="0">
                  <a:pos x="T0" y="T1"/>
                </a:cxn>
                <a:cxn ang="0">
                  <a:pos x="T2" y="T3"/>
                </a:cxn>
                <a:cxn ang="0">
                  <a:pos x="T4" y="T5"/>
                </a:cxn>
                <a:cxn ang="0">
                  <a:pos x="T6" y="T7"/>
                </a:cxn>
                <a:cxn ang="0">
                  <a:pos x="T8" y="T9"/>
                </a:cxn>
              </a:cxnLst>
              <a:rect l="0" t="0" r="r" b="b"/>
              <a:pathLst>
                <a:path w="312" h="202">
                  <a:moveTo>
                    <a:pt x="0" y="42"/>
                  </a:moveTo>
                  <a:cubicBezTo>
                    <a:pt x="8" y="27"/>
                    <a:pt x="14" y="16"/>
                    <a:pt x="22" y="0"/>
                  </a:cubicBezTo>
                  <a:cubicBezTo>
                    <a:pt x="122" y="48"/>
                    <a:pt x="215" y="103"/>
                    <a:pt x="312" y="160"/>
                  </a:cubicBezTo>
                  <a:cubicBezTo>
                    <a:pt x="302" y="175"/>
                    <a:pt x="295" y="187"/>
                    <a:pt x="286" y="202"/>
                  </a:cubicBezTo>
                  <a:cubicBezTo>
                    <a:pt x="190" y="148"/>
                    <a:pt x="97" y="97"/>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96">
              <a:extLst>
                <a:ext uri="{FF2B5EF4-FFF2-40B4-BE49-F238E27FC236}">
                  <a16:creationId xmlns="" xmlns:a16="http://schemas.microsoft.com/office/drawing/2014/main" id="{53F9CBA2-34C2-410F-925E-A060AE8DBE83}"/>
                </a:ext>
              </a:extLst>
            </p:cNvPr>
            <p:cNvSpPr>
              <a:spLocks/>
            </p:cNvSpPr>
            <p:nvPr/>
          </p:nvSpPr>
          <p:spPr bwMode="auto">
            <a:xfrm>
              <a:off x="6731000" y="3297238"/>
              <a:ext cx="133350" cy="142875"/>
            </a:xfrm>
            <a:custGeom>
              <a:avLst/>
              <a:gdLst>
                <a:gd name="T0" fmla="*/ 322 w 322"/>
                <a:gd name="T1" fmla="*/ 127 h 174"/>
                <a:gd name="T2" fmla="*/ 304 w 322"/>
                <a:gd name="T3" fmla="*/ 174 h 174"/>
                <a:gd name="T4" fmla="*/ 0 w 322"/>
                <a:gd name="T5" fmla="*/ 47 h 174"/>
                <a:gd name="T6" fmla="*/ 19 w 322"/>
                <a:gd name="T7" fmla="*/ 0 h 174"/>
                <a:gd name="T8" fmla="*/ 322 w 322"/>
                <a:gd name="T9" fmla="*/ 127 h 174"/>
              </a:gdLst>
              <a:ahLst/>
              <a:cxnLst>
                <a:cxn ang="0">
                  <a:pos x="T0" y="T1"/>
                </a:cxn>
                <a:cxn ang="0">
                  <a:pos x="T2" y="T3"/>
                </a:cxn>
                <a:cxn ang="0">
                  <a:pos x="T4" y="T5"/>
                </a:cxn>
                <a:cxn ang="0">
                  <a:pos x="T6" y="T7"/>
                </a:cxn>
                <a:cxn ang="0">
                  <a:pos x="T8" y="T9"/>
                </a:cxn>
              </a:cxnLst>
              <a:rect l="0" t="0" r="r" b="b"/>
              <a:pathLst>
                <a:path w="322" h="174">
                  <a:moveTo>
                    <a:pt x="322" y="127"/>
                  </a:moveTo>
                  <a:cubicBezTo>
                    <a:pt x="316" y="143"/>
                    <a:pt x="311" y="156"/>
                    <a:pt x="304" y="174"/>
                  </a:cubicBezTo>
                  <a:cubicBezTo>
                    <a:pt x="201" y="131"/>
                    <a:pt x="103" y="90"/>
                    <a:pt x="0" y="47"/>
                  </a:cubicBezTo>
                  <a:cubicBezTo>
                    <a:pt x="7" y="31"/>
                    <a:pt x="12" y="18"/>
                    <a:pt x="19" y="0"/>
                  </a:cubicBezTo>
                  <a:cubicBezTo>
                    <a:pt x="121" y="42"/>
                    <a:pt x="220" y="84"/>
                    <a:pt x="322" y="1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97">
              <a:extLst>
                <a:ext uri="{FF2B5EF4-FFF2-40B4-BE49-F238E27FC236}">
                  <a16:creationId xmlns="" xmlns:a16="http://schemas.microsoft.com/office/drawing/2014/main" id="{01C3D2E1-6D32-4DB4-A7AB-A72B7A647E7C}"/>
                </a:ext>
              </a:extLst>
            </p:cNvPr>
            <p:cNvSpPr>
              <a:spLocks/>
            </p:cNvSpPr>
            <p:nvPr/>
          </p:nvSpPr>
          <p:spPr bwMode="auto">
            <a:xfrm>
              <a:off x="6488113" y="3095625"/>
              <a:ext cx="133350" cy="142875"/>
            </a:xfrm>
            <a:custGeom>
              <a:avLst/>
              <a:gdLst>
                <a:gd name="T0" fmla="*/ 0 w 323"/>
                <a:gd name="T1" fmla="*/ 47 h 174"/>
                <a:gd name="T2" fmla="*/ 20 w 323"/>
                <a:gd name="T3" fmla="*/ 0 h 174"/>
                <a:gd name="T4" fmla="*/ 323 w 323"/>
                <a:gd name="T5" fmla="*/ 126 h 174"/>
                <a:gd name="T6" fmla="*/ 305 w 323"/>
                <a:gd name="T7" fmla="*/ 174 h 174"/>
                <a:gd name="T8" fmla="*/ 0 w 323"/>
                <a:gd name="T9" fmla="*/ 47 h 174"/>
              </a:gdLst>
              <a:ahLst/>
              <a:cxnLst>
                <a:cxn ang="0">
                  <a:pos x="T0" y="T1"/>
                </a:cxn>
                <a:cxn ang="0">
                  <a:pos x="T2" y="T3"/>
                </a:cxn>
                <a:cxn ang="0">
                  <a:pos x="T4" y="T5"/>
                </a:cxn>
                <a:cxn ang="0">
                  <a:pos x="T6" y="T7"/>
                </a:cxn>
                <a:cxn ang="0">
                  <a:pos x="T8" y="T9"/>
                </a:cxn>
              </a:cxnLst>
              <a:rect l="0" t="0" r="r" b="b"/>
              <a:pathLst>
                <a:path w="323" h="174">
                  <a:moveTo>
                    <a:pt x="0" y="47"/>
                  </a:moveTo>
                  <a:cubicBezTo>
                    <a:pt x="8" y="29"/>
                    <a:pt x="13" y="17"/>
                    <a:pt x="20" y="0"/>
                  </a:cubicBezTo>
                  <a:cubicBezTo>
                    <a:pt x="121" y="42"/>
                    <a:pt x="219" y="83"/>
                    <a:pt x="323" y="126"/>
                  </a:cubicBezTo>
                  <a:cubicBezTo>
                    <a:pt x="317" y="142"/>
                    <a:pt x="311" y="156"/>
                    <a:pt x="305" y="174"/>
                  </a:cubicBezTo>
                  <a:cubicBezTo>
                    <a:pt x="202" y="131"/>
                    <a:pt x="104" y="90"/>
                    <a:pt x="0"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98">
              <a:extLst>
                <a:ext uri="{FF2B5EF4-FFF2-40B4-BE49-F238E27FC236}">
                  <a16:creationId xmlns="" xmlns:a16="http://schemas.microsoft.com/office/drawing/2014/main" id="{55879D9A-D6DB-450A-8AA6-FE49F80D0FCC}"/>
                </a:ext>
              </a:extLst>
            </p:cNvPr>
            <p:cNvSpPr>
              <a:spLocks/>
            </p:cNvSpPr>
            <p:nvPr/>
          </p:nvSpPr>
          <p:spPr bwMode="auto">
            <a:xfrm>
              <a:off x="7419975" y="4445000"/>
              <a:ext cx="120650" cy="185738"/>
            </a:xfrm>
            <a:custGeom>
              <a:avLst/>
              <a:gdLst>
                <a:gd name="T0" fmla="*/ 19 w 291"/>
                <a:gd name="T1" fmla="*/ 226 h 226"/>
                <a:gd name="T2" fmla="*/ 6 w 291"/>
                <a:gd name="T3" fmla="*/ 204 h 226"/>
                <a:gd name="T4" fmla="*/ 0 w 291"/>
                <a:gd name="T5" fmla="*/ 180 h 226"/>
                <a:gd name="T6" fmla="*/ 251 w 291"/>
                <a:gd name="T7" fmla="*/ 0 h 226"/>
                <a:gd name="T8" fmla="*/ 291 w 291"/>
                <a:gd name="T9" fmla="*/ 28 h 226"/>
                <a:gd name="T10" fmla="*/ 19 w 291"/>
                <a:gd name="T11" fmla="*/ 226 h 226"/>
              </a:gdLst>
              <a:ahLst/>
              <a:cxnLst>
                <a:cxn ang="0">
                  <a:pos x="T0" y="T1"/>
                </a:cxn>
                <a:cxn ang="0">
                  <a:pos x="T2" y="T3"/>
                </a:cxn>
                <a:cxn ang="0">
                  <a:pos x="T4" y="T5"/>
                </a:cxn>
                <a:cxn ang="0">
                  <a:pos x="T6" y="T7"/>
                </a:cxn>
                <a:cxn ang="0">
                  <a:pos x="T8" y="T9"/>
                </a:cxn>
                <a:cxn ang="0">
                  <a:pos x="T10" y="T11"/>
                </a:cxn>
              </a:cxnLst>
              <a:rect l="0" t="0" r="r" b="b"/>
              <a:pathLst>
                <a:path w="291" h="226">
                  <a:moveTo>
                    <a:pt x="19" y="226"/>
                  </a:moveTo>
                  <a:cubicBezTo>
                    <a:pt x="13" y="215"/>
                    <a:pt x="8" y="210"/>
                    <a:pt x="6" y="204"/>
                  </a:cubicBezTo>
                  <a:cubicBezTo>
                    <a:pt x="3" y="198"/>
                    <a:pt x="2" y="192"/>
                    <a:pt x="0" y="180"/>
                  </a:cubicBezTo>
                  <a:cubicBezTo>
                    <a:pt x="91" y="134"/>
                    <a:pt x="182" y="84"/>
                    <a:pt x="251" y="0"/>
                  </a:cubicBezTo>
                  <a:cubicBezTo>
                    <a:pt x="264" y="9"/>
                    <a:pt x="276" y="17"/>
                    <a:pt x="291" y="28"/>
                  </a:cubicBezTo>
                  <a:cubicBezTo>
                    <a:pt x="219" y="122"/>
                    <a:pt x="123" y="176"/>
                    <a:pt x="19" y="2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Freeform 99">
              <a:extLst>
                <a:ext uri="{FF2B5EF4-FFF2-40B4-BE49-F238E27FC236}">
                  <a16:creationId xmlns="" xmlns:a16="http://schemas.microsoft.com/office/drawing/2014/main" id="{E85B5991-2F06-45AC-BCEA-03B99A5EAC1A}"/>
                </a:ext>
              </a:extLst>
            </p:cNvPr>
            <p:cNvSpPr>
              <a:spLocks/>
            </p:cNvSpPr>
            <p:nvPr/>
          </p:nvSpPr>
          <p:spPr bwMode="auto">
            <a:xfrm>
              <a:off x="6973888" y="3505200"/>
              <a:ext cx="131763" cy="149225"/>
            </a:xfrm>
            <a:custGeom>
              <a:avLst/>
              <a:gdLst>
                <a:gd name="T0" fmla="*/ 0 w 320"/>
                <a:gd name="T1" fmla="*/ 45 h 181"/>
                <a:gd name="T2" fmla="*/ 11 w 320"/>
                <a:gd name="T3" fmla="*/ 16 h 181"/>
                <a:gd name="T4" fmla="*/ 24 w 320"/>
                <a:gd name="T5" fmla="*/ 0 h 181"/>
                <a:gd name="T6" fmla="*/ 320 w 320"/>
                <a:gd name="T7" fmla="*/ 135 h 181"/>
                <a:gd name="T8" fmla="*/ 298 w 320"/>
                <a:gd name="T9" fmla="*/ 181 h 181"/>
                <a:gd name="T10" fmla="*/ 0 w 320"/>
                <a:gd name="T11" fmla="*/ 45 h 181"/>
              </a:gdLst>
              <a:ahLst/>
              <a:cxnLst>
                <a:cxn ang="0">
                  <a:pos x="T0" y="T1"/>
                </a:cxn>
                <a:cxn ang="0">
                  <a:pos x="T2" y="T3"/>
                </a:cxn>
                <a:cxn ang="0">
                  <a:pos x="T4" y="T5"/>
                </a:cxn>
                <a:cxn ang="0">
                  <a:pos x="T6" y="T7"/>
                </a:cxn>
                <a:cxn ang="0">
                  <a:pos x="T8" y="T9"/>
                </a:cxn>
                <a:cxn ang="0">
                  <a:pos x="T10" y="T11"/>
                </a:cxn>
              </a:cxnLst>
              <a:rect l="0" t="0" r="r" b="b"/>
              <a:pathLst>
                <a:path w="320" h="181">
                  <a:moveTo>
                    <a:pt x="0" y="45"/>
                  </a:moveTo>
                  <a:cubicBezTo>
                    <a:pt x="5" y="31"/>
                    <a:pt x="7" y="23"/>
                    <a:pt x="11" y="16"/>
                  </a:cubicBezTo>
                  <a:cubicBezTo>
                    <a:pt x="13" y="12"/>
                    <a:pt x="17" y="8"/>
                    <a:pt x="24" y="0"/>
                  </a:cubicBezTo>
                  <a:cubicBezTo>
                    <a:pt x="121" y="44"/>
                    <a:pt x="218" y="89"/>
                    <a:pt x="320" y="135"/>
                  </a:cubicBezTo>
                  <a:cubicBezTo>
                    <a:pt x="312" y="152"/>
                    <a:pt x="306" y="164"/>
                    <a:pt x="298" y="181"/>
                  </a:cubicBezTo>
                  <a:cubicBezTo>
                    <a:pt x="198" y="135"/>
                    <a:pt x="101" y="91"/>
                    <a:pt x="0"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Freeform 100">
              <a:extLst>
                <a:ext uri="{FF2B5EF4-FFF2-40B4-BE49-F238E27FC236}">
                  <a16:creationId xmlns="" xmlns:a16="http://schemas.microsoft.com/office/drawing/2014/main" id="{001DDCAA-C90E-485B-B7C4-1CD7AE42D2A8}"/>
                </a:ext>
              </a:extLst>
            </p:cNvPr>
            <p:cNvSpPr>
              <a:spLocks/>
            </p:cNvSpPr>
            <p:nvPr/>
          </p:nvSpPr>
          <p:spPr bwMode="auto">
            <a:xfrm>
              <a:off x="7432675" y="4010025"/>
              <a:ext cx="107950" cy="217488"/>
            </a:xfrm>
            <a:custGeom>
              <a:avLst/>
              <a:gdLst>
                <a:gd name="T0" fmla="*/ 0 w 262"/>
                <a:gd name="T1" fmla="*/ 37 h 266"/>
                <a:gd name="T2" fmla="*/ 32 w 262"/>
                <a:gd name="T3" fmla="*/ 0 h 266"/>
                <a:gd name="T4" fmla="*/ 262 w 262"/>
                <a:gd name="T5" fmla="*/ 238 h 266"/>
                <a:gd name="T6" fmla="*/ 242 w 262"/>
                <a:gd name="T7" fmla="*/ 256 h 266"/>
                <a:gd name="T8" fmla="*/ 221 w 262"/>
                <a:gd name="T9" fmla="*/ 266 h 266"/>
                <a:gd name="T10" fmla="*/ 0 w 262"/>
                <a:gd name="T11" fmla="*/ 37 h 266"/>
              </a:gdLst>
              <a:ahLst/>
              <a:cxnLst>
                <a:cxn ang="0">
                  <a:pos x="T0" y="T1"/>
                </a:cxn>
                <a:cxn ang="0">
                  <a:pos x="T2" y="T3"/>
                </a:cxn>
                <a:cxn ang="0">
                  <a:pos x="T4" y="T5"/>
                </a:cxn>
                <a:cxn ang="0">
                  <a:pos x="T6" y="T7"/>
                </a:cxn>
                <a:cxn ang="0">
                  <a:pos x="T8" y="T9"/>
                </a:cxn>
                <a:cxn ang="0">
                  <a:pos x="T10" y="T11"/>
                </a:cxn>
              </a:cxnLst>
              <a:rect l="0" t="0" r="r" b="b"/>
              <a:pathLst>
                <a:path w="262" h="266">
                  <a:moveTo>
                    <a:pt x="0" y="37"/>
                  </a:moveTo>
                  <a:cubicBezTo>
                    <a:pt x="13" y="22"/>
                    <a:pt x="21" y="13"/>
                    <a:pt x="32" y="0"/>
                  </a:cubicBezTo>
                  <a:cubicBezTo>
                    <a:pt x="122" y="69"/>
                    <a:pt x="202" y="142"/>
                    <a:pt x="262" y="238"/>
                  </a:cubicBezTo>
                  <a:cubicBezTo>
                    <a:pt x="253" y="246"/>
                    <a:pt x="248" y="252"/>
                    <a:pt x="242" y="256"/>
                  </a:cubicBezTo>
                  <a:cubicBezTo>
                    <a:pt x="236" y="259"/>
                    <a:pt x="230" y="261"/>
                    <a:pt x="221" y="266"/>
                  </a:cubicBezTo>
                  <a:cubicBezTo>
                    <a:pt x="162" y="177"/>
                    <a:pt x="85" y="106"/>
                    <a:pt x="0"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01">
              <a:extLst>
                <a:ext uri="{FF2B5EF4-FFF2-40B4-BE49-F238E27FC236}">
                  <a16:creationId xmlns="" xmlns:a16="http://schemas.microsoft.com/office/drawing/2014/main" id="{ABB4DFBA-86F4-4FDB-BB1E-82A995FC0E26}"/>
                </a:ext>
              </a:extLst>
            </p:cNvPr>
            <p:cNvSpPr>
              <a:spLocks/>
            </p:cNvSpPr>
            <p:nvPr/>
          </p:nvSpPr>
          <p:spPr bwMode="auto">
            <a:xfrm>
              <a:off x="7256463" y="1908175"/>
              <a:ext cx="103188" cy="61913"/>
            </a:xfrm>
            <a:custGeom>
              <a:avLst/>
              <a:gdLst>
                <a:gd name="T0" fmla="*/ 248 w 251"/>
                <a:gd name="T1" fmla="*/ 34 h 76"/>
                <a:gd name="T2" fmla="*/ 98 w 251"/>
                <a:gd name="T3" fmla="*/ 59 h 76"/>
                <a:gd name="T4" fmla="*/ 36 w 251"/>
                <a:gd name="T5" fmla="*/ 68 h 76"/>
                <a:gd name="T6" fmla="*/ 3 w 251"/>
                <a:gd name="T7" fmla="*/ 56 h 76"/>
                <a:gd name="T8" fmla="*/ 33 w 251"/>
                <a:gd name="T9" fmla="*/ 33 h 76"/>
                <a:gd name="T10" fmla="*/ 135 w 251"/>
                <a:gd name="T11" fmla="*/ 16 h 76"/>
                <a:gd name="T12" fmla="*/ 225 w 251"/>
                <a:gd name="T13" fmla="*/ 3 h 76"/>
                <a:gd name="T14" fmla="*/ 248 w 251"/>
                <a:gd name="T15" fmla="*/ 34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1" h="76">
                  <a:moveTo>
                    <a:pt x="248" y="34"/>
                  </a:moveTo>
                  <a:cubicBezTo>
                    <a:pt x="197" y="43"/>
                    <a:pt x="148" y="51"/>
                    <a:pt x="98" y="59"/>
                  </a:cubicBezTo>
                  <a:cubicBezTo>
                    <a:pt x="77" y="62"/>
                    <a:pt x="57" y="66"/>
                    <a:pt x="36" y="68"/>
                  </a:cubicBezTo>
                  <a:cubicBezTo>
                    <a:pt x="23" y="69"/>
                    <a:pt x="7" y="76"/>
                    <a:pt x="3" y="56"/>
                  </a:cubicBezTo>
                  <a:cubicBezTo>
                    <a:pt x="0" y="34"/>
                    <a:pt x="20" y="35"/>
                    <a:pt x="33" y="33"/>
                  </a:cubicBezTo>
                  <a:cubicBezTo>
                    <a:pt x="67" y="26"/>
                    <a:pt x="101" y="22"/>
                    <a:pt x="135" y="16"/>
                  </a:cubicBezTo>
                  <a:cubicBezTo>
                    <a:pt x="165" y="12"/>
                    <a:pt x="195" y="7"/>
                    <a:pt x="225" y="3"/>
                  </a:cubicBezTo>
                  <a:cubicBezTo>
                    <a:pt x="244" y="0"/>
                    <a:pt x="251" y="10"/>
                    <a:pt x="24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02">
              <a:extLst>
                <a:ext uri="{FF2B5EF4-FFF2-40B4-BE49-F238E27FC236}">
                  <a16:creationId xmlns="" xmlns:a16="http://schemas.microsoft.com/office/drawing/2014/main" id="{F52DC87E-5F2C-47BA-B4DD-611B1DD6C7A1}"/>
                </a:ext>
              </a:extLst>
            </p:cNvPr>
            <p:cNvSpPr>
              <a:spLocks/>
            </p:cNvSpPr>
            <p:nvPr/>
          </p:nvSpPr>
          <p:spPr bwMode="auto">
            <a:xfrm>
              <a:off x="7451725" y="1847850"/>
              <a:ext cx="103188" cy="57150"/>
            </a:xfrm>
            <a:custGeom>
              <a:avLst/>
              <a:gdLst>
                <a:gd name="T0" fmla="*/ 19 w 252"/>
                <a:gd name="T1" fmla="*/ 71 h 71"/>
                <a:gd name="T2" fmla="*/ 3 w 252"/>
                <a:gd name="T3" fmla="*/ 53 h 71"/>
                <a:gd name="T4" fmla="*/ 23 w 252"/>
                <a:gd name="T5" fmla="*/ 34 h 71"/>
                <a:gd name="T6" fmla="*/ 220 w 252"/>
                <a:gd name="T7" fmla="*/ 2 h 71"/>
                <a:gd name="T8" fmla="*/ 248 w 252"/>
                <a:gd name="T9" fmla="*/ 15 h 71"/>
                <a:gd name="T10" fmla="*/ 226 w 252"/>
                <a:gd name="T11" fmla="*/ 37 h 71"/>
                <a:gd name="T12" fmla="*/ 77 w 252"/>
                <a:gd name="T13" fmla="*/ 61 h 71"/>
                <a:gd name="T14" fmla="*/ 19 w 252"/>
                <a:gd name="T15" fmla="*/ 71 h 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71">
                  <a:moveTo>
                    <a:pt x="19" y="71"/>
                  </a:moveTo>
                  <a:cubicBezTo>
                    <a:pt x="15" y="66"/>
                    <a:pt x="5" y="61"/>
                    <a:pt x="3" y="53"/>
                  </a:cubicBezTo>
                  <a:cubicBezTo>
                    <a:pt x="0" y="39"/>
                    <a:pt x="13" y="36"/>
                    <a:pt x="23" y="34"/>
                  </a:cubicBezTo>
                  <a:cubicBezTo>
                    <a:pt x="89" y="23"/>
                    <a:pt x="154" y="12"/>
                    <a:pt x="220" y="2"/>
                  </a:cubicBezTo>
                  <a:cubicBezTo>
                    <a:pt x="232" y="0"/>
                    <a:pt x="245" y="0"/>
                    <a:pt x="248" y="15"/>
                  </a:cubicBezTo>
                  <a:cubicBezTo>
                    <a:pt x="252" y="32"/>
                    <a:pt x="239" y="35"/>
                    <a:pt x="226" y="37"/>
                  </a:cubicBezTo>
                  <a:cubicBezTo>
                    <a:pt x="177" y="45"/>
                    <a:pt x="127" y="53"/>
                    <a:pt x="77" y="61"/>
                  </a:cubicBezTo>
                  <a:cubicBezTo>
                    <a:pt x="60" y="64"/>
                    <a:pt x="43" y="67"/>
                    <a:pt x="1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03">
              <a:extLst>
                <a:ext uri="{FF2B5EF4-FFF2-40B4-BE49-F238E27FC236}">
                  <a16:creationId xmlns="" xmlns:a16="http://schemas.microsoft.com/office/drawing/2014/main" id="{24A26656-B76B-47F8-B61A-701E862533DB}"/>
                </a:ext>
              </a:extLst>
            </p:cNvPr>
            <p:cNvSpPr>
              <a:spLocks/>
            </p:cNvSpPr>
            <p:nvPr/>
          </p:nvSpPr>
          <p:spPr bwMode="auto">
            <a:xfrm>
              <a:off x="6484938" y="2205038"/>
              <a:ext cx="100013" cy="77788"/>
            </a:xfrm>
            <a:custGeom>
              <a:avLst/>
              <a:gdLst>
                <a:gd name="T0" fmla="*/ 242 w 242"/>
                <a:gd name="T1" fmla="*/ 29 h 95"/>
                <a:gd name="T2" fmla="*/ 219 w 242"/>
                <a:gd name="T3" fmla="*/ 39 h 95"/>
                <a:gd name="T4" fmla="*/ 31 w 242"/>
                <a:gd name="T5" fmla="*/ 91 h 95"/>
                <a:gd name="T6" fmla="*/ 16 w 242"/>
                <a:gd name="T7" fmla="*/ 94 h 95"/>
                <a:gd name="T8" fmla="*/ 1 w 242"/>
                <a:gd name="T9" fmla="*/ 85 h 95"/>
                <a:gd name="T10" fmla="*/ 6 w 242"/>
                <a:gd name="T11" fmla="*/ 64 h 95"/>
                <a:gd name="T12" fmla="*/ 20 w 242"/>
                <a:gd name="T13" fmla="*/ 58 h 95"/>
                <a:gd name="T14" fmla="*/ 207 w 242"/>
                <a:gd name="T15" fmla="*/ 5 h 95"/>
                <a:gd name="T16" fmla="*/ 242 w 242"/>
                <a:gd name="T17" fmla="*/ 2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2" h="95">
                  <a:moveTo>
                    <a:pt x="242" y="29"/>
                  </a:moveTo>
                  <a:cubicBezTo>
                    <a:pt x="233" y="33"/>
                    <a:pt x="226" y="37"/>
                    <a:pt x="219" y="39"/>
                  </a:cubicBezTo>
                  <a:cubicBezTo>
                    <a:pt x="156" y="57"/>
                    <a:pt x="94" y="74"/>
                    <a:pt x="31" y="91"/>
                  </a:cubicBezTo>
                  <a:cubicBezTo>
                    <a:pt x="26" y="92"/>
                    <a:pt x="21" y="95"/>
                    <a:pt x="16" y="94"/>
                  </a:cubicBezTo>
                  <a:cubicBezTo>
                    <a:pt x="10" y="93"/>
                    <a:pt x="2" y="89"/>
                    <a:pt x="1" y="85"/>
                  </a:cubicBezTo>
                  <a:cubicBezTo>
                    <a:pt x="0" y="78"/>
                    <a:pt x="2" y="70"/>
                    <a:pt x="6" y="64"/>
                  </a:cubicBezTo>
                  <a:cubicBezTo>
                    <a:pt x="8" y="60"/>
                    <a:pt x="15" y="59"/>
                    <a:pt x="20" y="58"/>
                  </a:cubicBezTo>
                  <a:cubicBezTo>
                    <a:pt x="82" y="40"/>
                    <a:pt x="145" y="23"/>
                    <a:pt x="207" y="5"/>
                  </a:cubicBezTo>
                  <a:cubicBezTo>
                    <a:pt x="224" y="1"/>
                    <a:pt x="239" y="0"/>
                    <a:pt x="242"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04">
              <a:extLst>
                <a:ext uri="{FF2B5EF4-FFF2-40B4-BE49-F238E27FC236}">
                  <a16:creationId xmlns="" xmlns:a16="http://schemas.microsoft.com/office/drawing/2014/main" id="{4C447A74-2616-4834-BCB5-F1D9A6FC0A6C}"/>
                </a:ext>
              </a:extLst>
            </p:cNvPr>
            <p:cNvSpPr>
              <a:spLocks/>
            </p:cNvSpPr>
            <p:nvPr/>
          </p:nvSpPr>
          <p:spPr bwMode="auto">
            <a:xfrm>
              <a:off x="7645400" y="1778000"/>
              <a:ext cx="103188" cy="61913"/>
            </a:xfrm>
            <a:custGeom>
              <a:avLst/>
              <a:gdLst>
                <a:gd name="T0" fmla="*/ 20 w 248"/>
                <a:gd name="T1" fmla="*/ 77 h 77"/>
                <a:gd name="T2" fmla="*/ 4 w 248"/>
                <a:gd name="T3" fmla="*/ 60 h 77"/>
                <a:gd name="T4" fmla="*/ 22 w 248"/>
                <a:gd name="T5" fmla="*/ 39 h 77"/>
                <a:gd name="T6" fmla="*/ 155 w 248"/>
                <a:gd name="T7" fmla="*/ 14 h 77"/>
                <a:gd name="T8" fmla="*/ 226 w 248"/>
                <a:gd name="T9" fmla="*/ 1 h 77"/>
                <a:gd name="T10" fmla="*/ 246 w 248"/>
                <a:gd name="T11" fmla="*/ 13 h 77"/>
                <a:gd name="T12" fmla="*/ 235 w 248"/>
                <a:gd name="T13" fmla="*/ 33 h 77"/>
                <a:gd name="T14" fmla="*/ 20 w 248"/>
                <a:gd name="T15" fmla="*/ 77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8" h="77">
                  <a:moveTo>
                    <a:pt x="20" y="77"/>
                  </a:moveTo>
                  <a:cubicBezTo>
                    <a:pt x="15" y="72"/>
                    <a:pt x="6" y="67"/>
                    <a:pt x="4" y="60"/>
                  </a:cubicBezTo>
                  <a:cubicBezTo>
                    <a:pt x="0" y="47"/>
                    <a:pt x="11" y="41"/>
                    <a:pt x="22" y="39"/>
                  </a:cubicBezTo>
                  <a:cubicBezTo>
                    <a:pt x="66" y="30"/>
                    <a:pt x="111" y="22"/>
                    <a:pt x="155" y="14"/>
                  </a:cubicBezTo>
                  <a:cubicBezTo>
                    <a:pt x="179" y="9"/>
                    <a:pt x="202" y="4"/>
                    <a:pt x="226" y="1"/>
                  </a:cubicBezTo>
                  <a:cubicBezTo>
                    <a:pt x="232" y="0"/>
                    <a:pt x="244" y="7"/>
                    <a:pt x="246" y="13"/>
                  </a:cubicBezTo>
                  <a:cubicBezTo>
                    <a:pt x="248" y="18"/>
                    <a:pt x="241" y="32"/>
                    <a:pt x="235" y="33"/>
                  </a:cubicBezTo>
                  <a:cubicBezTo>
                    <a:pt x="165" y="48"/>
                    <a:pt x="95" y="62"/>
                    <a:pt x="20"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05">
              <a:extLst>
                <a:ext uri="{FF2B5EF4-FFF2-40B4-BE49-F238E27FC236}">
                  <a16:creationId xmlns="" xmlns:a16="http://schemas.microsoft.com/office/drawing/2014/main" id="{6CA85A20-84D6-4E67-91A8-1C69DA8D1C10}"/>
                </a:ext>
              </a:extLst>
            </p:cNvPr>
            <p:cNvSpPr>
              <a:spLocks/>
            </p:cNvSpPr>
            <p:nvPr/>
          </p:nvSpPr>
          <p:spPr bwMode="auto">
            <a:xfrm>
              <a:off x="7061200" y="1970088"/>
              <a:ext cx="104775" cy="61913"/>
            </a:xfrm>
            <a:custGeom>
              <a:avLst/>
              <a:gdLst>
                <a:gd name="T0" fmla="*/ 243 w 253"/>
                <a:gd name="T1" fmla="*/ 0 h 75"/>
                <a:gd name="T2" fmla="*/ 234 w 253"/>
                <a:gd name="T3" fmla="*/ 37 h 75"/>
                <a:gd name="T4" fmla="*/ 12 w 253"/>
                <a:gd name="T5" fmla="*/ 75 h 75"/>
                <a:gd name="T6" fmla="*/ 20 w 253"/>
                <a:gd name="T7" fmla="*/ 38 h 75"/>
                <a:gd name="T8" fmla="*/ 243 w 253"/>
                <a:gd name="T9" fmla="*/ 0 h 75"/>
              </a:gdLst>
              <a:ahLst/>
              <a:cxnLst>
                <a:cxn ang="0">
                  <a:pos x="T0" y="T1"/>
                </a:cxn>
                <a:cxn ang="0">
                  <a:pos x="T2" y="T3"/>
                </a:cxn>
                <a:cxn ang="0">
                  <a:pos x="T4" y="T5"/>
                </a:cxn>
                <a:cxn ang="0">
                  <a:pos x="T6" y="T7"/>
                </a:cxn>
                <a:cxn ang="0">
                  <a:pos x="T8" y="T9"/>
                </a:cxn>
              </a:cxnLst>
              <a:rect l="0" t="0" r="r" b="b"/>
              <a:pathLst>
                <a:path w="253" h="75">
                  <a:moveTo>
                    <a:pt x="243" y="0"/>
                  </a:moveTo>
                  <a:cubicBezTo>
                    <a:pt x="253" y="22"/>
                    <a:pt x="252" y="34"/>
                    <a:pt x="234" y="37"/>
                  </a:cubicBezTo>
                  <a:cubicBezTo>
                    <a:pt x="160" y="50"/>
                    <a:pt x="86" y="62"/>
                    <a:pt x="12" y="75"/>
                  </a:cubicBezTo>
                  <a:cubicBezTo>
                    <a:pt x="1" y="56"/>
                    <a:pt x="0" y="42"/>
                    <a:pt x="20" y="38"/>
                  </a:cubicBezTo>
                  <a:cubicBezTo>
                    <a:pt x="94" y="25"/>
                    <a:pt x="168" y="13"/>
                    <a:pt x="24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06">
              <a:extLst>
                <a:ext uri="{FF2B5EF4-FFF2-40B4-BE49-F238E27FC236}">
                  <a16:creationId xmlns="" xmlns:a16="http://schemas.microsoft.com/office/drawing/2014/main" id="{4A0F0213-9D50-4A01-A1B7-99A91691EEEB}"/>
                </a:ext>
              </a:extLst>
            </p:cNvPr>
            <p:cNvSpPr>
              <a:spLocks/>
            </p:cNvSpPr>
            <p:nvPr/>
          </p:nvSpPr>
          <p:spPr bwMode="auto">
            <a:xfrm>
              <a:off x="6165850" y="2497138"/>
              <a:ext cx="57150" cy="184150"/>
            </a:xfrm>
            <a:custGeom>
              <a:avLst/>
              <a:gdLst>
                <a:gd name="T0" fmla="*/ 139 w 139"/>
                <a:gd name="T1" fmla="*/ 29 h 223"/>
                <a:gd name="T2" fmla="*/ 36 w 139"/>
                <a:gd name="T3" fmla="*/ 216 h 223"/>
                <a:gd name="T4" fmla="*/ 2 w 139"/>
                <a:gd name="T5" fmla="*/ 198 h 223"/>
                <a:gd name="T6" fmla="*/ 16 w 139"/>
                <a:gd name="T7" fmla="*/ 133 h 223"/>
                <a:gd name="T8" fmla="*/ 103 w 139"/>
                <a:gd name="T9" fmla="*/ 16 h 223"/>
                <a:gd name="T10" fmla="*/ 139 w 139"/>
                <a:gd name="T11" fmla="*/ 29 h 223"/>
              </a:gdLst>
              <a:ahLst/>
              <a:cxnLst>
                <a:cxn ang="0">
                  <a:pos x="T0" y="T1"/>
                </a:cxn>
                <a:cxn ang="0">
                  <a:pos x="T2" y="T3"/>
                </a:cxn>
                <a:cxn ang="0">
                  <a:pos x="T4" y="T5"/>
                </a:cxn>
                <a:cxn ang="0">
                  <a:pos x="T6" y="T7"/>
                </a:cxn>
                <a:cxn ang="0">
                  <a:pos x="T8" y="T9"/>
                </a:cxn>
                <a:cxn ang="0">
                  <a:pos x="T10" y="T11"/>
                </a:cxn>
              </a:cxnLst>
              <a:rect l="0" t="0" r="r" b="b"/>
              <a:pathLst>
                <a:path w="139" h="223">
                  <a:moveTo>
                    <a:pt x="139" y="29"/>
                  </a:moveTo>
                  <a:cubicBezTo>
                    <a:pt x="84" y="79"/>
                    <a:pt x="33" y="134"/>
                    <a:pt x="36" y="216"/>
                  </a:cubicBezTo>
                  <a:cubicBezTo>
                    <a:pt x="6" y="223"/>
                    <a:pt x="0" y="221"/>
                    <a:pt x="2" y="198"/>
                  </a:cubicBezTo>
                  <a:cubicBezTo>
                    <a:pt x="4" y="176"/>
                    <a:pt x="9" y="154"/>
                    <a:pt x="16" y="133"/>
                  </a:cubicBezTo>
                  <a:cubicBezTo>
                    <a:pt x="33" y="85"/>
                    <a:pt x="66" y="49"/>
                    <a:pt x="103" y="16"/>
                  </a:cubicBezTo>
                  <a:cubicBezTo>
                    <a:pt x="120" y="0"/>
                    <a:pt x="130" y="6"/>
                    <a:pt x="139"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07">
              <a:extLst>
                <a:ext uri="{FF2B5EF4-FFF2-40B4-BE49-F238E27FC236}">
                  <a16:creationId xmlns="" xmlns:a16="http://schemas.microsoft.com/office/drawing/2014/main" id="{4BB3EDC8-2E2B-4630-BC6C-95FCFC68FAAA}"/>
                </a:ext>
              </a:extLst>
            </p:cNvPr>
            <p:cNvSpPr>
              <a:spLocks/>
            </p:cNvSpPr>
            <p:nvPr/>
          </p:nvSpPr>
          <p:spPr bwMode="auto">
            <a:xfrm>
              <a:off x="6677025" y="2116138"/>
              <a:ext cx="100013" cy="66675"/>
            </a:xfrm>
            <a:custGeom>
              <a:avLst/>
              <a:gdLst>
                <a:gd name="T0" fmla="*/ 228 w 246"/>
                <a:gd name="T1" fmla="*/ 0 h 82"/>
                <a:gd name="T2" fmla="*/ 242 w 246"/>
                <a:gd name="T3" fmla="*/ 17 h 82"/>
                <a:gd name="T4" fmla="*/ 224 w 246"/>
                <a:gd name="T5" fmla="*/ 37 h 82"/>
                <a:gd name="T6" fmla="*/ 72 w 246"/>
                <a:gd name="T7" fmla="*/ 71 h 82"/>
                <a:gd name="T8" fmla="*/ 21 w 246"/>
                <a:gd name="T9" fmla="*/ 81 h 82"/>
                <a:gd name="T10" fmla="*/ 0 w 246"/>
                <a:gd name="T11" fmla="*/ 69 h 82"/>
                <a:gd name="T12" fmla="*/ 14 w 246"/>
                <a:gd name="T13" fmla="*/ 49 h 82"/>
                <a:gd name="T14" fmla="*/ 44 w 246"/>
                <a:gd name="T15" fmla="*/ 41 h 82"/>
                <a:gd name="T16" fmla="*/ 199 w 246"/>
                <a:gd name="T17" fmla="*/ 6 h 82"/>
                <a:gd name="T18" fmla="*/ 228 w 246"/>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6" h="82">
                  <a:moveTo>
                    <a:pt x="228" y="0"/>
                  </a:moveTo>
                  <a:cubicBezTo>
                    <a:pt x="232" y="5"/>
                    <a:pt x="240" y="10"/>
                    <a:pt x="242" y="17"/>
                  </a:cubicBezTo>
                  <a:cubicBezTo>
                    <a:pt x="246" y="30"/>
                    <a:pt x="235" y="35"/>
                    <a:pt x="224" y="37"/>
                  </a:cubicBezTo>
                  <a:cubicBezTo>
                    <a:pt x="173" y="48"/>
                    <a:pt x="123" y="59"/>
                    <a:pt x="72" y="71"/>
                  </a:cubicBezTo>
                  <a:cubicBezTo>
                    <a:pt x="55" y="74"/>
                    <a:pt x="38" y="80"/>
                    <a:pt x="21" y="81"/>
                  </a:cubicBezTo>
                  <a:cubicBezTo>
                    <a:pt x="15" y="82"/>
                    <a:pt x="7" y="74"/>
                    <a:pt x="0" y="69"/>
                  </a:cubicBezTo>
                  <a:cubicBezTo>
                    <a:pt x="4" y="63"/>
                    <a:pt x="7" y="53"/>
                    <a:pt x="14" y="49"/>
                  </a:cubicBezTo>
                  <a:cubicBezTo>
                    <a:pt x="22" y="44"/>
                    <a:pt x="34" y="43"/>
                    <a:pt x="44" y="41"/>
                  </a:cubicBezTo>
                  <a:cubicBezTo>
                    <a:pt x="96" y="29"/>
                    <a:pt x="148" y="18"/>
                    <a:pt x="199" y="6"/>
                  </a:cubicBezTo>
                  <a:cubicBezTo>
                    <a:pt x="207" y="4"/>
                    <a:pt x="215" y="3"/>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08">
              <a:extLst>
                <a:ext uri="{FF2B5EF4-FFF2-40B4-BE49-F238E27FC236}">
                  <a16:creationId xmlns="" xmlns:a16="http://schemas.microsoft.com/office/drawing/2014/main" id="{DD9B6324-BCE7-497B-9B0E-FC44AAACE667}"/>
                </a:ext>
              </a:extLst>
            </p:cNvPr>
            <p:cNvSpPr>
              <a:spLocks/>
            </p:cNvSpPr>
            <p:nvPr/>
          </p:nvSpPr>
          <p:spPr bwMode="auto">
            <a:xfrm>
              <a:off x="6867525" y="2039938"/>
              <a:ext cx="103188" cy="61913"/>
            </a:xfrm>
            <a:custGeom>
              <a:avLst/>
              <a:gdLst>
                <a:gd name="T0" fmla="*/ 11 w 252"/>
                <a:gd name="T1" fmla="*/ 76 h 76"/>
                <a:gd name="T2" fmla="*/ 20 w 252"/>
                <a:gd name="T3" fmla="*/ 40 h 76"/>
                <a:gd name="T4" fmla="*/ 227 w 252"/>
                <a:gd name="T5" fmla="*/ 1 h 76"/>
                <a:gd name="T6" fmla="*/ 247 w 252"/>
                <a:gd name="T7" fmla="*/ 13 h 76"/>
                <a:gd name="T8" fmla="*/ 232 w 252"/>
                <a:gd name="T9" fmla="*/ 35 h 76"/>
                <a:gd name="T10" fmla="*/ 69 w 252"/>
                <a:gd name="T11" fmla="*/ 66 h 76"/>
                <a:gd name="T12" fmla="*/ 11 w 252"/>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52" h="76">
                  <a:moveTo>
                    <a:pt x="11" y="76"/>
                  </a:moveTo>
                  <a:cubicBezTo>
                    <a:pt x="0" y="57"/>
                    <a:pt x="0" y="44"/>
                    <a:pt x="20" y="40"/>
                  </a:cubicBezTo>
                  <a:cubicBezTo>
                    <a:pt x="89" y="26"/>
                    <a:pt x="158" y="13"/>
                    <a:pt x="227" y="1"/>
                  </a:cubicBezTo>
                  <a:cubicBezTo>
                    <a:pt x="233" y="0"/>
                    <a:pt x="245" y="7"/>
                    <a:pt x="247" y="13"/>
                  </a:cubicBezTo>
                  <a:cubicBezTo>
                    <a:pt x="252" y="24"/>
                    <a:pt x="245" y="32"/>
                    <a:pt x="232" y="35"/>
                  </a:cubicBezTo>
                  <a:cubicBezTo>
                    <a:pt x="178" y="45"/>
                    <a:pt x="123" y="56"/>
                    <a:pt x="69" y="66"/>
                  </a:cubicBezTo>
                  <a:cubicBezTo>
                    <a:pt x="50" y="70"/>
                    <a:pt x="30" y="73"/>
                    <a:pt x="11"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09">
              <a:extLst>
                <a:ext uri="{FF2B5EF4-FFF2-40B4-BE49-F238E27FC236}">
                  <a16:creationId xmlns="" xmlns:a16="http://schemas.microsoft.com/office/drawing/2014/main" id="{C8C64B50-C695-4618-B886-562FA794E85E}"/>
                </a:ext>
              </a:extLst>
            </p:cNvPr>
            <p:cNvSpPr>
              <a:spLocks/>
            </p:cNvSpPr>
            <p:nvPr/>
          </p:nvSpPr>
          <p:spPr bwMode="auto">
            <a:xfrm>
              <a:off x="6296025" y="2322513"/>
              <a:ext cx="101600" cy="98425"/>
            </a:xfrm>
            <a:custGeom>
              <a:avLst/>
              <a:gdLst>
                <a:gd name="T0" fmla="*/ 19 w 245"/>
                <a:gd name="T1" fmla="*/ 120 h 120"/>
                <a:gd name="T2" fmla="*/ 18 w 245"/>
                <a:gd name="T3" fmla="*/ 84 h 120"/>
                <a:gd name="T4" fmla="*/ 217 w 245"/>
                <a:gd name="T5" fmla="*/ 2 h 120"/>
                <a:gd name="T6" fmla="*/ 239 w 245"/>
                <a:gd name="T7" fmla="*/ 11 h 120"/>
                <a:gd name="T8" fmla="*/ 227 w 245"/>
                <a:gd name="T9" fmla="*/ 35 h 120"/>
                <a:gd name="T10" fmla="*/ 171 w 245"/>
                <a:gd name="T11" fmla="*/ 56 h 120"/>
                <a:gd name="T12" fmla="*/ 19 w 245"/>
                <a:gd name="T13" fmla="*/ 120 h 120"/>
              </a:gdLst>
              <a:ahLst/>
              <a:cxnLst>
                <a:cxn ang="0">
                  <a:pos x="T0" y="T1"/>
                </a:cxn>
                <a:cxn ang="0">
                  <a:pos x="T2" y="T3"/>
                </a:cxn>
                <a:cxn ang="0">
                  <a:pos x="T4" y="T5"/>
                </a:cxn>
                <a:cxn ang="0">
                  <a:pos x="T6" y="T7"/>
                </a:cxn>
                <a:cxn ang="0">
                  <a:pos x="T8" y="T9"/>
                </a:cxn>
                <a:cxn ang="0">
                  <a:pos x="T10" y="T11"/>
                </a:cxn>
                <a:cxn ang="0">
                  <a:pos x="T12" y="T13"/>
                </a:cxn>
              </a:cxnLst>
              <a:rect l="0" t="0" r="r" b="b"/>
              <a:pathLst>
                <a:path w="245" h="120">
                  <a:moveTo>
                    <a:pt x="19" y="120"/>
                  </a:moveTo>
                  <a:cubicBezTo>
                    <a:pt x="6" y="104"/>
                    <a:pt x="0" y="92"/>
                    <a:pt x="18" y="84"/>
                  </a:cubicBezTo>
                  <a:cubicBezTo>
                    <a:pt x="84" y="56"/>
                    <a:pt x="150" y="28"/>
                    <a:pt x="217" y="2"/>
                  </a:cubicBezTo>
                  <a:cubicBezTo>
                    <a:pt x="222" y="0"/>
                    <a:pt x="235" y="5"/>
                    <a:pt x="239" y="11"/>
                  </a:cubicBezTo>
                  <a:cubicBezTo>
                    <a:pt x="245" y="22"/>
                    <a:pt x="239" y="30"/>
                    <a:pt x="227" y="35"/>
                  </a:cubicBezTo>
                  <a:cubicBezTo>
                    <a:pt x="208" y="42"/>
                    <a:pt x="189" y="49"/>
                    <a:pt x="171" y="56"/>
                  </a:cubicBezTo>
                  <a:cubicBezTo>
                    <a:pt x="121" y="77"/>
                    <a:pt x="71" y="98"/>
                    <a:pt x="19" y="1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0">
              <a:extLst>
                <a:ext uri="{FF2B5EF4-FFF2-40B4-BE49-F238E27FC236}">
                  <a16:creationId xmlns="" xmlns:a16="http://schemas.microsoft.com/office/drawing/2014/main" id="{FEE7CA43-AB5D-46CE-B435-91ED7CACDC46}"/>
                </a:ext>
              </a:extLst>
            </p:cNvPr>
            <p:cNvSpPr>
              <a:spLocks/>
            </p:cNvSpPr>
            <p:nvPr/>
          </p:nvSpPr>
          <p:spPr bwMode="auto">
            <a:xfrm>
              <a:off x="7839075" y="1689100"/>
              <a:ext cx="103188" cy="73025"/>
            </a:xfrm>
            <a:custGeom>
              <a:avLst/>
              <a:gdLst>
                <a:gd name="T0" fmla="*/ 241 w 251"/>
                <a:gd name="T1" fmla="*/ 2 h 88"/>
                <a:gd name="T2" fmla="*/ 228 w 251"/>
                <a:gd name="T3" fmla="*/ 36 h 88"/>
                <a:gd name="T4" fmla="*/ 31 w 251"/>
                <a:gd name="T5" fmla="*/ 85 h 88"/>
                <a:gd name="T6" fmla="*/ 3 w 251"/>
                <a:gd name="T7" fmla="*/ 72 h 88"/>
                <a:gd name="T8" fmla="*/ 21 w 251"/>
                <a:gd name="T9" fmla="*/ 51 h 88"/>
                <a:gd name="T10" fmla="*/ 222 w 251"/>
                <a:gd name="T11" fmla="*/ 1 h 88"/>
                <a:gd name="T12" fmla="*/ 241 w 251"/>
                <a:gd name="T13" fmla="*/ 2 h 88"/>
              </a:gdLst>
              <a:ahLst/>
              <a:cxnLst>
                <a:cxn ang="0">
                  <a:pos x="T0" y="T1"/>
                </a:cxn>
                <a:cxn ang="0">
                  <a:pos x="T2" y="T3"/>
                </a:cxn>
                <a:cxn ang="0">
                  <a:pos x="T4" y="T5"/>
                </a:cxn>
                <a:cxn ang="0">
                  <a:pos x="T6" y="T7"/>
                </a:cxn>
                <a:cxn ang="0">
                  <a:pos x="T8" y="T9"/>
                </a:cxn>
                <a:cxn ang="0">
                  <a:pos x="T10" y="T11"/>
                </a:cxn>
                <a:cxn ang="0">
                  <a:pos x="T12" y="T13"/>
                </a:cxn>
              </a:cxnLst>
              <a:rect l="0" t="0" r="r" b="b"/>
              <a:pathLst>
                <a:path w="251" h="88">
                  <a:moveTo>
                    <a:pt x="241" y="2"/>
                  </a:moveTo>
                  <a:cubicBezTo>
                    <a:pt x="251" y="23"/>
                    <a:pt x="243" y="32"/>
                    <a:pt x="228" y="36"/>
                  </a:cubicBezTo>
                  <a:cubicBezTo>
                    <a:pt x="162" y="52"/>
                    <a:pt x="97" y="69"/>
                    <a:pt x="31" y="85"/>
                  </a:cubicBezTo>
                  <a:cubicBezTo>
                    <a:pt x="19" y="87"/>
                    <a:pt x="7" y="88"/>
                    <a:pt x="3" y="72"/>
                  </a:cubicBezTo>
                  <a:cubicBezTo>
                    <a:pt x="0" y="57"/>
                    <a:pt x="11" y="53"/>
                    <a:pt x="21" y="51"/>
                  </a:cubicBezTo>
                  <a:cubicBezTo>
                    <a:pt x="88" y="34"/>
                    <a:pt x="155" y="17"/>
                    <a:pt x="222" y="1"/>
                  </a:cubicBezTo>
                  <a:cubicBezTo>
                    <a:pt x="228" y="0"/>
                    <a:pt x="234" y="2"/>
                    <a:pt x="24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11">
              <a:extLst>
                <a:ext uri="{FF2B5EF4-FFF2-40B4-BE49-F238E27FC236}">
                  <a16:creationId xmlns="" xmlns:a16="http://schemas.microsoft.com/office/drawing/2014/main" id="{CDE48E1F-49B0-4DC1-B56A-52871089CCBF}"/>
                </a:ext>
              </a:extLst>
            </p:cNvPr>
            <p:cNvSpPr>
              <a:spLocks/>
            </p:cNvSpPr>
            <p:nvPr/>
          </p:nvSpPr>
          <p:spPr bwMode="auto">
            <a:xfrm>
              <a:off x="8029575" y="1565275"/>
              <a:ext cx="100013" cy="92075"/>
            </a:xfrm>
            <a:custGeom>
              <a:avLst/>
              <a:gdLst>
                <a:gd name="T0" fmla="*/ 228 w 244"/>
                <a:gd name="T1" fmla="*/ 0 h 111"/>
                <a:gd name="T2" fmla="*/ 224 w 244"/>
                <a:gd name="T3" fmla="*/ 37 h 111"/>
                <a:gd name="T4" fmla="*/ 29 w 244"/>
                <a:gd name="T5" fmla="*/ 107 h 111"/>
                <a:gd name="T6" fmla="*/ 14 w 244"/>
                <a:gd name="T7" fmla="*/ 109 h 111"/>
                <a:gd name="T8" fmla="*/ 2 w 244"/>
                <a:gd name="T9" fmla="*/ 95 h 111"/>
                <a:gd name="T10" fmla="*/ 5 w 244"/>
                <a:gd name="T11" fmla="*/ 81 h 111"/>
                <a:gd name="T12" fmla="*/ 19 w 244"/>
                <a:gd name="T13" fmla="*/ 74 h 111"/>
                <a:gd name="T14" fmla="*/ 228 w 244"/>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4" h="111">
                  <a:moveTo>
                    <a:pt x="228" y="0"/>
                  </a:moveTo>
                  <a:cubicBezTo>
                    <a:pt x="239" y="17"/>
                    <a:pt x="244" y="30"/>
                    <a:pt x="224" y="37"/>
                  </a:cubicBezTo>
                  <a:cubicBezTo>
                    <a:pt x="159" y="61"/>
                    <a:pt x="94" y="84"/>
                    <a:pt x="29" y="107"/>
                  </a:cubicBezTo>
                  <a:cubicBezTo>
                    <a:pt x="25" y="109"/>
                    <a:pt x="18" y="111"/>
                    <a:pt x="14" y="109"/>
                  </a:cubicBezTo>
                  <a:cubicBezTo>
                    <a:pt x="9" y="106"/>
                    <a:pt x="4" y="101"/>
                    <a:pt x="2" y="95"/>
                  </a:cubicBezTo>
                  <a:cubicBezTo>
                    <a:pt x="0" y="92"/>
                    <a:pt x="2" y="85"/>
                    <a:pt x="5" y="81"/>
                  </a:cubicBezTo>
                  <a:cubicBezTo>
                    <a:pt x="8" y="78"/>
                    <a:pt x="14" y="75"/>
                    <a:pt x="19" y="74"/>
                  </a:cubicBezTo>
                  <a:cubicBezTo>
                    <a:pt x="87" y="49"/>
                    <a:pt x="156" y="25"/>
                    <a:pt x="22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12">
              <a:extLst>
                <a:ext uri="{FF2B5EF4-FFF2-40B4-BE49-F238E27FC236}">
                  <a16:creationId xmlns="" xmlns:a16="http://schemas.microsoft.com/office/drawing/2014/main" id="{E9EA0E3A-7B55-4821-B665-867168373D15}"/>
                </a:ext>
              </a:extLst>
            </p:cNvPr>
            <p:cNvSpPr>
              <a:spLocks/>
            </p:cNvSpPr>
            <p:nvPr/>
          </p:nvSpPr>
          <p:spPr bwMode="auto">
            <a:xfrm>
              <a:off x="7735888" y="1001713"/>
              <a:ext cx="71438" cy="44450"/>
            </a:xfrm>
            <a:custGeom>
              <a:avLst/>
              <a:gdLst>
                <a:gd name="T0" fmla="*/ 172 w 172"/>
                <a:gd name="T1" fmla="*/ 45 h 54"/>
                <a:gd name="T2" fmla="*/ 157 w 172"/>
                <a:gd name="T3" fmla="*/ 53 h 54"/>
                <a:gd name="T4" fmla="*/ 0 w 172"/>
                <a:gd name="T5" fmla="*/ 16 h 54"/>
                <a:gd name="T6" fmla="*/ 16 w 172"/>
                <a:gd name="T7" fmla="*/ 0 h 54"/>
                <a:gd name="T8" fmla="*/ 171 w 172"/>
                <a:gd name="T9" fmla="*/ 33 h 54"/>
                <a:gd name="T10" fmla="*/ 172 w 172"/>
                <a:gd name="T11" fmla="*/ 45 h 54"/>
              </a:gdLst>
              <a:ahLst/>
              <a:cxnLst>
                <a:cxn ang="0">
                  <a:pos x="T0" y="T1"/>
                </a:cxn>
                <a:cxn ang="0">
                  <a:pos x="T2" y="T3"/>
                </a:cxn>
                <a:cxn ang="0">
                  <a:pos x="T4" y="T5"/>
                </a:cxn>
                <a:cxn ang="0">
                  <a:pos x="T6" y="T7"/>
                </a:cxn>
                <a:cxn ang="0">
                  <a:pos x="T8" y="T9"/>
                </a:cxn>
                <a:cxn ang="0">
                  <a:pos x="T10" y="T11"/>
                </a:cxn>
              </a:cxnLst>
              <a:rect l="0" t="0" r="r" b="b"/>
              <a:pathLst>
                <a:path w="172" h="54">
                  <a:moveTo>
                    <a:pt x="172" y="45"/>
                  </a:moveTo>
                  <a:cubicBezTo>
                    <a:pt x="167" y="48"/>
                    <a:pt x="161" y="54"/>
                    <a:pt x="157" y="53"/>
                  </a:cubicBezTo>
                  <a:cubicBezTo>
                    <a:pt x="105" y="45"/>
                    <a:pt x="54" y="35"/>
                    <a:pt x="0" y="16"/>
                  </a:cubicBezTo>
                  <a:cubicBezTo>
                    <a:pt x="8" y="8"/>
                    <a:pt x="12" y="0"/>
                    <a:pt x="16" y="0"/>
                  </a:cubicBezTo>
                  <a:cubicBezTo>
                    <a:pt x="69" y="3"/>
                    <a:pt x="120" y="19"/>
                    <a:pt x="171" y="33"/>
                  </a:cubicBezTo>
                  <a:cubicBezTo>
                    <a:pt x="172" y="37"/>
                    <a:pt x="172" y="41"/>
                    <a:pt x="172" y="4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13">
              <a:extLst>
                <a:ext uri="{FF2B5EF4-FFF2-40B4-BE49-F238E27FC236}">
                  <a16:creationId xmlns="" xmlns:a16="http://schemas.microsoft.com/office/drawing/2014/main" id="{2E4423BD-43C3-408C-A3A3-E7C39526869A}"/>
                </a:ext>
              </a:extLst>
            </p:cNvPr>
            <p:cNvSpPr>
              <a:spLocks/>
            </p:cNvSpPr>
            <p:nvPr/>
          </p:nvSpPr>
          <p:spPr bwMode="auto">
            <a:xfrm>
              <a:off x="7480300" y="890588"/>
              <a:ext cx="71438" cy="44450"/>
            </a:xfrm>
            <a:custGeom>
              <a:avLst/>
              <a:gdLst>
                <a:gd name="T0" fmla="*/ 171 w 171"/>
                <a:gd name="T1" fmla="*/ 35 h 54"/>
                <a:gd name="T2" fmla="*/ 150 w 171"/>
                <a:gd name="T3" fmla="*/ 53 h 54"/>
                <a:gd name="T4" fmla="*/ 9 w 171"/>
                <a:gd name="T5" fmla="*/ 25 h 54"/>
                <a:gd name="T6" fmla="*/ 1 w 171"/>
                <a:gd name="T7" fmla="*/ 10 h 54"/>
                <a:gd name="T8" fmla="*/ 14 w 171"/>
                <a:gd name="T9" fmla="*/ 0 h 54"/>
                <a:gd name="T10" fmla="*/ 171 w 171"/>
                <a:gd name="T11" fmla="*/ 35 h 54"/>
              </a:gdLst>
              <a:ahLst/>
              <a:cxnLst>
                <a:cxn ang="0">
                  <a:pos x="T0" y="T1"/>
                </a:cxn>
                <a:cxn ang="0">
                  <a:pos x="T2" y="T3"/>
                </a:cxn>
                <a:cxn ang="0">
                  <a:pos x="T4" y="T5"/>
                </a:cxn>
                <a:cxn ang="0">
                  <a:pos x="T6" y="T7"/>
                </a:cxn>
                <a:cxn ang="0">
                  <a:pos x="T8" y="T9"/>
                </a:cxn>
                <a:cxn ang="0">
                  <a:pos x="T10" y="T11"/>
                </a:cxn>
              </a:cxnLst>
              <a:rect l="0" t="0" r="r" b="b"/>
              <a:pathLst>
                <a:path w="171" h="54">
                  <a:moveTo>
                    <a:pt x="171" y="35"/>
                  </a:moveTo>
                  <a:cubicBezTo>
                    <a:pt x="160" y="45"/>
                    <a:pt x="154" y="54"/>
                    <a:pt x="150" y="53"/>
                  </a:cubicBezTo>
                  <a:cubicBezTo>
                    <a:pt x="103" y="45"/>
                    <a:pt x="56" y="35"/>
                    <a:pt x="9" y="25"/>
                  </a:cubicBezTo>
                  <a:cubicBezTo>
                    <a:pt x="5" y="24"/>
                    <a:pt x="0" y="15"/>
                    <a:pt x="1" y="10"/>
                  </a:cubicBezTo>
                  <a:cubicBezTo>
                    <a:pt x="1" y="6"/>
                    <a:pt x="10" y="0"/>
                    <a:pt x="14" y="0"/>
                  </a:cubicBezTo>
                  <a:cubicBezTo>
                    <a:pt x="64" y="10"/>
                    <a:pt x="115" y="17"/>
                    <a:pt x="17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14">
              <a:extLst>
                <a:ext uri="{FF2B5EF4-FFF2-40B4-BE49-F238E27FC236}">
                  <a16:creationId xmlns="" xmlns:a16="http://schemas.microsoft.com/office/drawing/2014/main" id="{6D125CAA-8086-4607-8EC4-E691CBEB2C99}"/>
                </a:ext>
              </a:extLst>
            </p:cNvPr>
            <p:cNvSpPr>
              <a:spLocks/>
            </p:cNvSpPr>
            <p:nvPr/>
          </p:nvSpPr>
          <p:spPr bwMode="auto">
            <a:xfrm>
              <a:off x="7610475" y="942975"/>
              <a:ext cx="68263" cy="46038"/>
            </a:xfrm>
            <a:custGeom>
              <a:avLst/>
              <a:gdLst>
                <a:gd name="T0" fmla="*/ 167 w 167"/>
                <a:gd name="T1" fmla="*/ 46 h 56"/>
                <a:gd name="T2" fmla="*/ 149 w 167"/>
                <a:gd name="T3" fmla="*/ 55 h 56"/>
                <a:gd name="T4" fmla="*/ 10 w 167"/>
                <a:gd name="T5" fmla="*/ 25 h 56"/>
                <a:gd name="T6" fmla="*/ 0 w 167"/>
                <a:gd name="T7" fmla="*/ 11 h 56"/>
                <a:gd name="T8" fmla="*/ 14 w 167"/>
                <a:gd name="T9" fmla="*/ 1 h 56"/>
                <a:gd name="T10" fmla="*/ 153 w 167"/>
                <a:gd name="T11" fmla="*/ 31 h 56"/>
                <a:gd name="T12" fmla="*/ 167 w 167"/>
                <a:gd name="T13" fmla="*/ 46 h 56"/>
              </a:gdLst>
              <a:ahLst/>
              <a:cxnLst>
                <a:cxn ang="0">
                  <a:pos x="T0" y="T1"/>
                </a:cxn>
                <a:cxn ang="0">
                  <a:pos x="T2" y="T3"/>
                </a:cxn>
                <a:cxn ang="0">
                  <a:pos x="T4" y="T5"/>
                </a:cxn>
                <a:cxn ang="0">
                  <a:pos x="T6" y="T7"/>
                </a:cxn>
                <a:cxn ang="0">
                  <a:pos x="T8" y="T9"/>
                </a:cxn>
                <a:cxn ang="0">
                  <a:pos x="T10" y="T11"/>
                </a:cxn>
                <a:cxn ang="0">
                  <a:pos x="T12" y="T13"/>
                </a:cxn>
              </a:cxnLst>
              <a:rect l="0" t="0" r="r" b="b"/>
              <a:pathLst>
                <a:path w="167" h="56">
                  <a:moveTo>
                    <a:pt x="167" y="46"/>
                  </a:moveTo>
                  <a:cubicBezTo>
                    <a:pt x="159" y="50"/>
                    <a:pt x="153" y="56"/>
                    <a:pt x="149" y="55"/>
                  </a:cubicBezTo>
                  <a:cubicBezTo>
                    <a:pt x="102" y="46"/>
                    <a:pt x="56" y="36"/>
                    <a:pt x="10" y="25"/>
                  </a:cubicBezTo>
                  <a:cubicBezTo>
                    <a:pt x="5" y="24"/>
                    <a:pt x="0" y="15"/>
                    <a:pt x="0" y="11"/>
                  </a:cubicBezTo>
                  <a:cubicBezTo>
                    <a:pt x="1" y="7"/>
                    <a:pt x="10" y="0"/>
                    <a:pt x="14" y="1"/>
                  </a:cubicBezTo>
                  <a:cubicBezTo>
                    <a:pt x="61" y="10"/>
                    <a:pt x="107" y="20"/>
                    <a:pt x="153" y="31"/>
                  </a:cubicBezTo>
                  <a:cubicBezTo>
                    <a:pt x="158" y="32"/>
                    <a:pt x="161" y="39"/>
                    <a:pt x="167"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15">
              <a:extLst>
                <a:ext uri="{FF2B5EF4-FFF2-40B4-BE49-F238E27FC236}">
                  <a16:creationId xmlns="" xmlns:a16="http://schemas.microsoft.com/office/drawing/2014/main" id="{128DDF03-060F-4DF4-AFA9-8067F61E9216}"/>
                </a:ext>
              </a:extLst>
            </p:cNvPr>
            <p:cNvSpPr>
              <a:spLocks/>
            </p:cNvSpPr>
            <p:nvPr/>
          </p:nvSpPr>
          <p:spPr bwMode="auto">
            <a:xfrm>
              <a:off x="7351713" y="835025"/>
              <a:ext cx="71438" cy="46038"/>
            </a:xfrm>
            <a:custGeom>
              <a:avLst/>
              <a:gdLst>
                <a:gd name="T0" fmla="*/ 8 w 175"/>
                <a:gd name="T1" fmla="*/ 0 h 57"/>
                <a:gd name="T2" fmla="*/ 175 w 175"/>
                <a:gd name="T3" fmla="*/ 41 h 57"/>
                <a:gd name="T4" fmla="*/ 151 w 175"/>
                <a:gd name="T5" fmla="*/ 56 h 57"/>
                <a:gd name="T6" fmla="*/ 14 w 175"/>
                <a:gd name="T7" fmla="*/ 27 h 57"/>
                <a:gd name="T8" fmla="*/ 0 w 175"/>
                <a:gd name="T9" fmla="*/ 10 h 57"/>
                <a:gd name="T10" fmla="*/ 8 w 175"/>
                <a:gd name="T11" fmla="*/ 0 h 57"/>
              </a:gdLst>
              <a:ahLst/>
              <a:cxnLst>
                <a:cxn ang="0">
                  <a:pos x="T0" y="T1"/>
                </a:cxn>
                <a:cxn ang="0">
                  <a:pos x="T2" y="T3"/>
                </a:cxn>
                <a:cxn ang="0">
                  <a:pos x="T4" y="T5"/>
                </a:cxn>
                <a:cxn ang="0">
                  <a:pos x="T6" y="T7"/>
                </a:cxn>
                <a:cxn ang="0">
                  <a:pos x="T8" y="T9"/>
                </a:cxn>
                <a:cxn ang="0">
                  <a:pos x="T10" y="T11"/>
                </a:cxn>
              </a:cxnLst>
              <a:rect l="0" t="0" r="r" b="b"/>
              <a:pathLst>
                <a:path w="175" h="57">
                  <a:moveTo>
                    <a:pt x="8" y="0"/>
                  </a:moveTo>
                  <a:cubicBezTo>
                    <a:pt x="61" y="10"/>
                    <a:pt x="115" y="19"/>
                    <a:pt x="175" y="41"/>
                  </a:cubicBezTo>
                  <a:cubicBezTo>
                    <a:pt x="162" y="50"/>
                    <a:pt x="155" y="57"/>
                    <a:pt x="151" y="56"/>
                  </a:cubicBezTo>
                  <a:cubicBezTo>
                    <a:pt x="105" y="47"/>
                    <a:pt x="60" y="38"/>
                    <a:pt x="14" y="27"/>
                  </a:cubicBezTo>
                  <a:cubicBezTo>
                    <a:pt x="8" y="25"/>
                    <a:pt x="5" y="16"/>
                    <a:pt x="0" y="10"/>
                  </a:cubicBezTo>
                  <a:cubicBezTo>
                    <a:pt x="3" y="7"/>
                    <a:pt x="5" y="3"/>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16">
              <a:extLst>
                <a:ext uri="{FF2B5EF4-FFF2-40B4-BE49-F238E27FC236}">
                  <a16:creationId xmlns="" xmlns:a16="http://schemas.microsoft.com/office/drawing/2014/main" id="{90F20F5F-5F30-40DF-8B12-510DA71CE3AD}"/>
                </a:ext>
              </a:extLst>
            </p:cNvPr>
            <p:cNvSpPr>
              <a:spLocks/>
            </p:cNvSpPr>
            <p:nvPr/>
          </p:nvSpPr>
          <p:spPr bwMode="auto">
            <a:xfrm>
              <a:off x="7226300" y="760413"/>
              <a:ext cx="65088" cy="60325"/>
            </a:xfrm>
            <a:custGeom>
              <a:avLst/>
              <a:gdLst>
                <a:gd name="T0" fmla="*/ 160 w 160"/>
                <a:gd name="T1" fmla="*/ 56 h 74"/>
                <a:gd name="T2" fmla="*/ 135 w 160"/>
                <a:gd name="T3" fmla="*/ 70 h 74"/>
                <a:gd name="T4" fmla="*/ 15 w 160"/>
                <a:gd name="T5" fmla="*/ 28 h 74"/>
                <a:gd name="T6" fmla="*/ 8 w 160"/>
                <a:gd name="T7" fmla="*/ 25 h 74"/>
                <a:gd name="T8" fmla="*/ 0 w 160"/>
                <a:gd name="T9" fmla="*/ 9 h 74"/>
                <a:gd name="T10" fmla="*/ 19 w 160"/>
                <a:gd name="T11" fmla="*/ 2 h 74"/>
                <a:gd name="T12" fmla="*/ 74 w 160"/>
                <a:gd name="T13" fmla="*/ 22 h 74"/>
                <a:gd name="T14" fmla="*/ 138 w 160"/>
                <a:gd name="T15" fmla="*/ 43 h 74"/>
                <a:gd name="T16" fmla="*/ 160 w 160"/>
                <a:gd name="T17"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0" h="74">
                  <a:moveTo>
                    <a:pt x="160" y="56"/>
                  </a:moveTo>
                  <a:cubicBezTo>
                    <a:pt x="156" y="74"/>
                    <a:pt x="145" y="74"/>
                    <a:pt x="135" y="70"/>
                  </a:cubicBezTo>
                  <a:cubicBezTo>
                    <a:pt x="95" y="57"/>
                    <a:pt x="55" y="43"/>
                    <a:pt x="15" y="28"/>
                  </a:cubicBezTo>
                  <a:cubicBezTo>
                    <a:pt x="13" y="28"/>
                    <a:pt x="9" y="27"/>
                    <a:pt x="8" y="25"/>
                  </a:cubicBezTo>
                  <a:cubicBezTo>
                    <a:pt x="5" y="20"/>
                    <a:pt x="2" y="14"/>
                    <a:pt x="0" y="9"/>
                  </a:cubicBezTo>
                  <a:cubicBezTo>
                    <a:pt x="6" y="6"/>
                    <a:pt x="13" y="0"/>
                    <a:pt x="19" y="2"/>
                  </a:cubicBezTo>
                  <a:cubicBezTo>
                    <a:pt x="38" y="7"/>
                    <a:pt x="56" y="16"/>
                    <a:pt x="74" y="22"/>
                  </a:cubicBezTo>
                  <a:cubicBezTo>
                    <a:pt x="96" y="30"/>
                    <a:pt x="117" y="36"/>
                    <a:pt x="138" y="43"/>
                  </a:cubicBezTo>
                  <a:cubicBezTo>
                    <a:pt x="146" y="46"/>
                    <a:pt x="153" y="52"/>
                    <a:pt x="160" y="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17">
              <a:extLst>
                <a:ext uri="{FF2B5EF4-FFF2-40B4-BE49-F238E27FC236}">
                  <a16:creationId xmlns="" xmlns:a16="http://schemas.microsoft.com/office/drawing/2014/main" id="{3698BF77-C4B8-4CA1-BBD2-7066B52F4A98}"/>
                </a:ext>
              </a:extLst>
            </p:cNvPr>
            <p:cNvSpPr>
              <a:spLocks/>
            </p:cNvSpPr>
            <p:nvPr/>
          </p:nvSpPr>
          <p:spPr bwMode="auto">
            <a:xfrm>
              <a:off x="8166100" y="1408113"/>
              <a:ext cx="42863" cy="109538"/>
            </a:xfrm>
            <a:custGeom>
              <a:avLst/>
              <a:gdLst>
                <a:gd name="T0" fmla="*/ 0 w 103"/>
                <a:gd name="T1" fmla="*/ 133 h 133"/>
                <a:gd name="T2" fmla="*/ 13 w 103"/>
                <a:gd name="T3" fmla="*/ 109 h 133"/>
                <a:gd name="T4" fmla="*/ 78 w 103"/>
                <a:gd name="T5" fmla="*/ 11 h 133"/>
                <a:gd name="T6" fmla="*/ 95 w 103"/>
                <a:gd name="T7" fmla="*/ 0 h 133"/>
                <a:gd name="T8" fmla="*/ 103 w 103"/>
                <a:gd name="T9" fmla="*/ 20 h 133"/>
                <a:gd name="T10" fmla="*/ 0 w 103"/>
                <a:gd name="T11" fmla="*/ 133 h 133"/>
              </a:gdLst>
              <a:ahLst/>
              <a:cxnLst>
                <a:cxn ang="0">
                  <a:pos x="T0" y="T1"/>
                </a:cxn>
                <a:cxn ang="0">
                  <a:pos x="T2" y="T3"/>
                </a:cxn>
                <a:cxn ang="0">
                  <a:pos x="T4" y="T5"/>
                </a:cxn>
                <a:cxn ang="0">
                  <a:pos x="T6" y="T7"/>
                </a:cxn>
                <a:cxn ang="0">
                  <a:pos x="T8" y="T9"/>
                </a:cxn>
                <a:cxn ang="0">
                  <a:pos x="T10" y="T11"/>
                </a:cxn>
              </a:cxnLst>
              <a:rect l="0" t="0" r="r" b="b"/>
              <a:pathLst>
                <a:path w="103" h="133">
                  <a:moveTo>
                    <a:pt x="0" y="133"/>
                  </a:moveTo>
                  <a:cubicBezTo>
                    <a:pt x="5" y="125"/>
                    <a:pt x="7" y="115"/>
                    <a:pt x="13" y="109"/>
                  </a:cubicBezTo>
                  <a:cubicBezTo>
                    <a:pt x="42" y="81"/>
                    <a:pt x="68" y="52"/>
                    <a:pt x="78" y="11"/>
                  </a:cubicBezTo>
                  <a:cubicBezTo>
                    <a:pt x="79" y="6"/>
                    <a:pt x="89" y="3"/>
                    <a:pt x="95" y="0"/>
                  </a:cubicBezTo>
                  <a:cubicBezTo>
                    <a:pt x="98" y="6"/>
                    <a:pt x="103" y="13"/>
                    <a:pt x="103" y="20"/>
                  </a:cubicBezTo>
                  <a:cubicBezTo>
                    <a:pt x="100" y="60"/>
                    <a:pt x="49" y="123"/>
                    <a:pt x="0" y="1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18">
              <a:extLst>
                <a:ext uri="{FF2B5EF4-FFF2-40B4-BE49-F238E27FC236}">
                  <a16:creationId xmlns="" xmlns:a16="http://schemas.microsoft.com/office/drawing/2014/main" id="{0B218B50-31E9-40C4-B27D-48B7BC23C9F2}"/>
                </a:ext>
              </a:extLst>
            </p:cNvPr>
            <p:cNvSpPr>
              <a:spLocks/>
            </p:cNvSpPr>
            <p:nvPr/>
          </p:nvSpPr>
          <p:spPr bwMode="auto">
            <a:xfrm>
              <a:off x="7864475" y="1058863"/>
              <a:ext cx="68263" cy="50800"/>
            </a:xfrm>
            <a:custGeom>
              <a:avLst/>
              <a:gdLst>
                <a:gd name="T0" fmla="*/ 0 w 168"/>
                <a:gd name="T1" fmla="*/ 8 h 61"/>
                <a:gd name="T2" fmla="*/ 30 w 168"/>
                <a:gd name="T3" fmla="*/ 2 h 61"/>
                <a:gd name="T4" fmla="*/ 152 w 168"/>
                <a:gd name="T5" fmla="*/ 34 h 61"/>
                <a:gd name="T6" fmla="*/ 168 w 168"/>
                <a:gd name="T7" fmla="*/ 53 h 61"/>
                <a:gd name="T8" fmla="*/ 148 w 168"/>
                <a:gd name="T9" fmla="*/ 60 h 61"/>
                <a:gd name="T10" fmla="*/ 14 w 168"/>
                <a:gd name="T11" fmla="*/ 24 h 61"/>
                <a:gd name="T12" fmla="*/ 0 w 168"/>
                <a:gd name="T13" fmla="*/ 8 h 61"/>
              </a:gdLst>
              <a:ahLst/>
              <a:cxnLst>
                <a:cxn ang="0">
                  <a:pos x="T0" y="T1"/>
                </a:cxn>
                <a:cxn ang="0">
                  <a:pos x="T2" y="T3"/>
                </a:cxn>
                <a:cxn ang="0">
                  <a:pos x="T4" y="T5"/>
                </a:cxn>
                <a:cxn ang="0">
                  <a:pos x="T6" y="T7"/>
                </a:cxn>
                <a:cxn ang="0">
                  <a:pos x="T8" y="T9"/>
                </a:cxn>
                <a:cxn ang="0">
                  <a:pos x="T10" y="T11"/>
                </a:cxn>
                <a:cxn ang="0">
                  <a:pos x="T12" y="T13"/>
                </a:cxn>
              </a:cxnLst>
              <a:rect l="0" t="0" r="r" b="b"/>
              <a:pathLst>
                <a:path w="168" h="61">
                  <a:moveTo>
                    <a:pt x="0" y="8"/>
                  </a:moveTo>
                  <a:cubicBezTo>
                    <a:pt x="14" y="5"/>
                    <a:pt x="23" y="0"/>
                    <a:pt x="30" y="2"/>
                  </a:cubicBezTo>
                  <a:cubicBezTo>
                    <a:pt x="71" y="12"/>
                    <a:pt x="112" y="22"/>
                    <a:pt x="152" y="34"/>
                  </a:cubicBezTo>
                  <a:cubicBezTo>
                    <a:pt x="159" y="36"/>
                    <a:pt x="163" y="46"/>
                    <a:pt x="168" y="53"/>
                  </a:cubicBezTo>
                  <a:cubicBezTo>
                    <a:pt x="161" y="55"/>
                    <a:pt x="154" y="61"/>
                    <a:pt x="148" y="60"/>
                  </a:cubicBezTo>
                  <a:cubicBezTo>
                    <a:pt x="103" y="49"/>
                    <a:pt x="59" y="36"/>
                    <a:pt x="14" y="24"/>
                  </a:cubicBezTo>
                  <a:cubicBezTo>
                    <a:pt x="11" y="23"/>
                    <a:pt x="9" y="18"/>
                    <a:pt x="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19">
              <a:extLst>
                <a:ext uri="{FF2B5EF4-FFF2-40B4-BE49-F238E27FC236}">
                  <a16:creationId xmlns="" xmlns:a16="http://schemas.microsoft.com/office/drawing/2014/main" id="{00BE6978-6634-4546-8E13-5CB53A7A5269}"/>
                </a:ext>
              </a:extLst>
            </p:cNvPr>
            <p:cNvSpPr>
              <a:spLocks/>
            </p:cNvSpPr>
            <p:nvPr/>
          </p:nvSpPr>
          <p:spPr bwMode="auto">
            <a:xfrm>
              <a:off x="7993063" y="1130300"/>
              <a:ext cx="66675" cy="58738"/>
            </a:xfrm>
            <a:custGeom>
              <a:avLst/>
              <a:gdLst>
                <a:gd name="T0" fmla="*/ 5 w 161"/>
                <a:gd name="T1" fmla="*/ 0 h 72"/>
                <a:gd name="T2" fmla="*/ 161 w 161"/>
                <a:gd name="T3" fmla="*/ 51 h 72"/>
                <a:gd name="T4" fmla="*/ 139 w 161"/>
                <a:gd name="T5" fmla="*/ 69 h 72"/>
                <a:gd name="T6" fmla="*/ 15 w 161"/>
                <a:gd name="T7" fmla="*/ 26 h 72"/>
                <a:gd name="T8" fmla="*/ 0 w 161"/>
                <a:gd name="T9" fmla="*/ 9 h 72"/>
                <a:gd name="T10" fmla="*/ 5 w 161"/>
                <a:gd name="T11" fmla="*/ 0 h 72"/>
              </a:gdLst>
              <a:ahLst/>
              <a:cxnLst>
                <a:cxn ang="0">
                  <a:pos x="T0" y="T1"/>
                </a:cxn>
                <a:cxn ang="0">
                  <a:pos x="T2" y="T3"/>
                </a:cxn>
                <a:cxn ang="0">
                  <a:pos x="T4" y="T5"/>
                </a:cxn>
                <a:cxn ang="0">
                  <a:pos x="T6" y="T7"/>
                </a:cxn>
                <a:cxn ang="0">
                  <a:pos x="T8" y="T9"/>
                </a:cxn>
                <a:cxn ang="0">
                  <a:pos x="T10" y="T11"/>
                </a:cxn>
              </a:cxnLst>
              <a:rect l="0" t="0" r="r" b="b"/>
              <a:pathLst>
                <a:path w="161" h="72">
                  <a:moveTo>
                    <a:pt x="5" y="0"/>
                  </a:moveTo>
                  <a:cubicBezTo>
                    <a:pt x="60" y="9"/>
                    <a:pt x="111" y="29"/>
                    <a:pt x="161" y="51"/>
                  </a:cubicBezTo>
                  <a:cubicBezTo>
                    <a:pt x="161" y="71"/>
                    <a:pt x="150" y="72"/>
                    <a:pt x="139" y="69"/>
                  </a:cubicBezTo>
                  <a:cubicBezTo>
                    <a:pt x="98" y="55"/>
                    <a:pt x="56" y="41"/>
                    <a:pt x="15" y="26"/>
                  </a:cubicBezTo>
                  <a:cubicBezTo>
                    <a:pt x="9" y="24"/>
                    <a:pt x="5" y="15"/>
                    <a:pt x="0" y="9"/>
                  </a:cubicBezTo>
                  <a:cubicBezTo>
                    <a:pt x="2" y="6"/>
                    <a:pt x="3" y="3"/>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0">
              <a:extLst>
                <a:ext uri="{FF2B5EF4-FFF2-40B4-BE49-F238E27FC236}">
                  <a16:creationId xmlns="" xmlns:a16="http://schemas.microsoft.com/office/drawing/2014/main" id="{71271E2D-BF88-4402-8DC8-8DA21DB7A518}"/>
                </a:ext>
              </a:extLst>
            </p:cNvPr>
            <p:cNvSpPr>
              <a:spLocks/>
            </p:cNvSpPr>
            <p:nvPr/>
          </p:nvSpPr>
          <p:spPr bwMode="auto">
            <a:xfrm>
              <a:off x="8112125" y="1225550"/>
              <a:ext cx="63500" cy="79375"/>
            </a:xfrm>
            <a:custGeom>
              <a:avLst/>
              <a:gdLst>
                <a:gd name="T0" fmla="*/ 0 w 153"/>
                <a:gd name="T1" fmla="*/ 12 h 97"/>
                <a:gd name="T2" fmla="*/ 28 w 153"/>
                <a:gd name="T3" fmla="*/ 2 h 97"/>
                <a:gd name="T4" fmla="*/ 149 w 153"/>
                <a:gd name="T5" fmla="*/ 75 h 97"/>
                <a:gd name="T6" fmla="*/ 153 w 153"/>
                <a:gd name="T7" fmla="*/ 95 h 97"/>
                <a:gd name="T8" fmla="*/ 135 w 153"/>
                <a:gd name="T9" fmla="*/ 96 h 97"/>
                <a:gd name="T10" fmla="*/ 125 w 153"/>
                <a:gd name="T11" fmla="*/ 90 h 97"/>
                <a:gd name="T12" fmla="*/ 0 w 153"/>
                <a:gd name="T13" fmla="*/ 12 h 97"/>
              </a:gdLst>
              <a:ahLst/>
              <a:cxnLst>
                <a:cxn ang="0">
                  <a:pos x="T0" y="T1"/>
                </a:cxn>
                <a:cxn ang="0">
                  <a:pos x="T2" y="T3"/>
                </a:cxn>
                <a:cxn ang="0">
                  <a:pos x="T4" y="T5"/>
                </a:cxn>
                <a:cxn ang="0">
                  <a:pos x="T6" y="T7"/>
                </a:cxn>
                <a:cxn ang="0">
                  <a:pos x="T8" y="T9"/>
                </a:cxn>
                <a:cxn ang="0">
                  <a:pos x="T10" y="T11"/>
                </a:cxn>
                <a:cxn ang="0">
                  <a:pos x="T12" y="T13"/>
                </a:cxn>
              </a:cxnLst>
              <a:rect l="0" t="0" r="r" b="b"/>
              <a:pathLst>
                <a:path w="153" h="97">
                  <a:moveTo>
                    <a:pt x="0" y="12"/>
                  </a:moveTo>
                  <a:cubicBezTo>
                    <a:pt x="15" y="6"/>
                    <a:pt x="24" y="0"/>
                    <a:pt x="28" y="2"/>
                  </a:cubicBezTo>
                  <a:cubicBezTo>
                    <a:pt x="69" y="25"/>
                    <a:pt x="109" y="50"/>
                    <a:pt x="149" y="75"/>
                  </a:cubicBezTo>
                  <a:cubicBezTo>
                    <a:pt x="153" y="78"/>
                    <a:pt x="152" y="88"/>
                    <a:pt x="153" y="95"/>
                  </a:cubicBezTo>
                  <a:cubicBezTo>
                    <a:pt x="147" y="96"/>
                    <a:pt x="141" y="97"/>
                    <a:pt x="135" y="96"/>
                  </a:cubicBezTo>
                  <a:cubicBezTo>
                    <a:pt x="132" y="96"/>
                    <a:pt x="129" y="92"/>
                    <a:pt x="125" y="90"/>
                  </a:cubicBezTo>
                  <a:cubicBezTo>
                    <a:pt x="87" y="66"/>
                    <a:pt x="48" y="41"/>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21">
              <a:extLst>
                <a:ext uri="{FF2B5EF4-FFF2-40B4-BE49-F238E27FC236}">
                  <a16:creationId xmlns="" xmlns:a16="http://schemas.microsoft.com/office/drawing/2014/main" id="{A6BE3D59-AC66-43BA-A734-4C8D557399F3}"/>
                </a:ext>
              </a:extLst>
            </p:cNvPr>
            <p:cNvSpPr>
              <a:spLocks/>
            </p:cNvSpPr>
            <p:nvPr/>
          </p:nvSpPr>
          <p:spPr bwMode="auto">
            <a:xfrm>
              <a:off x="7593013" y="354013"/>
              <a:ext cx="38100" cy="28575"/>
            </a:xfrm>
            <a:custGeom>
              <a:avLst/>
              <a:gdLst>
                <a:gd name="T0" fmla="*/ 0 w 94"/>
                <a:gd name="T1" fmla="*/ 17 h 35"/>
                <a:gd name="T2" fmla="*/ 87 w 94"/>
                <a:gd name="T3" fmla="*/ 4 h 35"/>
                <a:gd name="T4" fmla="*/ 94 w 94"/>
                <a:gd name="T5" fmla="*/ 18 h 35"/>
                <a:gd name="T6" fmla="*/ 16 w 94"/>
                <a:gd name="T7" fmla="*/ 34 h 35"/>
                <a:gd name="T8" fmla="*/ 0 w 94"/>
                <a:gd name="T9" fmla="*/ 17 h 35"/>
              </a:gdLst>
              <a:ahLst/>
              <a:cxnLst>
                <a:cxn ang="0">
                  <a:pos x="T0" y="T1"/>
                </a:cxn>
                <a:cxn ang="0">
                  <a:pos x="T2" y="T3"/>
                </a:cxn>
                <a:cxn ang="0">
                  <a:pos x="T4" y="T5"/>
                </a:cxn>
                <a:cxn ang="0">
                  <a:pos x="T6" y="T7"/>
                </a:cxn>
                <a:cxn ang="0">
                  <a:pos x="T8" y="T9"/>
                </a:cxn>
              </a:cxnLst>
              <a:rect l="0" t="0" r="r" b="b"/>
              <a:pathLst>
                <a:path w="94" h="35">
                  <a:moveTo>
                    <a:pt x="0" y="17"/>
                  </a:moveTo>
                  <a:cubicBezTo>
                    <a:pt x="33" y="4"/>
                    <a:pt x="60" y="0"/>
                    <a:pt x="87" y="4"/>
                  </a:cubicBezTo>
                  <a:cubicBezTo>
                    <a:pt x="90" y="5"/>
                    <a:pt x="91" y="13"/>
                    <a:pt x="94" y="18"/>
                  </a:cubicBezTo>
                  <a:cubicBezTo>
                    <a:pt x="69" y="35"/>
                    <a:pt x="42" y="33"/>
                    <a:pt x="16" y="34"/>
                  </a:cubicBezTo>
                  <a:cubicBezTo>
                    <a:pt x="13" y="35"/>
                    <a:pt x="8" y="27"/>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22">
              <a:extLst>
                <a:ext uri="{FF2B5EF4-FFF2-40B4-BE49-F238E27FC236}">
                  <a16:creationId xmlns="" xmlns:a16="http://schemas.microsoft.com/office/drawing/2014/main" id="{F016317D-CA6A-4780-A1BC-3A99A663BFCB}"/>
                </a:ext>
              </a:extLst>
            </p:cNvPr>
            <p:cNvSpPr>
              <a:spLocks/>
            </p:cNvSpPr>
            <p:nvPr/>
          </p:nvSpPr>
          <p:spPr bwMode="auto">
            <a:xfrm>
              <a:off x="7985125" y="242888"/>
              <a:ext cx="38100" cy="31750"/>
            </a:xfrm>
            <a:custGeom>
              <a:avLst/>
              <a:gdLst>
                <a:gd name="T0" fmla="*/ 85 w 92"/>
                <a:gd name="T1" fmla="*/ 0 h 39"/>
                <a:gd name="T2" fmla="*/ 61 w 92"/>
                <a:gd name="T3" fmla="*/ 31 h 39"/>
                <a:gd name="T4" fmla="*/ 0 w 92"/>
                <a:gd name="T5" fmla="*/ 13 h 39"/>
                <a:gd name="T6" fmla="*/ 85 w 92"/>
                <a:gd name="T7" fmla="*/ 0 h 39"/>
              </a:gdLst>
              <a:ahLst/>
              <a:cxnLst>
                <a:cxn ang="0">
                  <a:pos x="T0" y="T1"/>
                </a:cxn>
                <a:cxn ang="0">
                  <a:pos x="T2" y="T3"/>
                </a:cxn>
                <a:cxn ang="0">
                  <a:pos x="T4" y="T5"/>
                </a:cxn>
                <a:cxn ang="0">
                  <a:pos x="T6" y="T7"/>
                </a:cxn>
              </a:cxnLst>
              <a:rect l="0" t="0" r="r" b="b"/>
              <a:pathLst>
                <a:path w="92" h="39">
                  <a:moveTo>
                    <a:pt x="85" y="0"/>
                  </a:moveTo>
                  <a:cubicBezTo>
                    <a:pt x="92" y="29"/>
                    <a:pt x="75" y="29"/>
                    <a:pt x="61" y="31"/>
                  </a:cubicBezTo>
                  <a:cubicBezTo>
                    <a:pt x="13" y="39"/>
                    <a:pt x="13" y="39"/>
                    <a:pt x="0" y="13"/>
                  </a:cubicBezTo>
                  <a:cubicBezTo>
                    <a:pt x="29" y="9"/>
                    <a:pt x="55" y="5"/>
                    <a:pt x="8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Freeform 123">
              <a:extLst>
                <a:ext uri="{FF2B5EF4-FFF2-40B4-BE49-F238E27FC236}">
                  <a16:creationId xmlns="" xmlns:a16="http://schemas.microsoft.com/office/drawing/2014/main" id="{4A7B8A27-88BB-41DF-88F4-3E7E349C584D}"/>
                </a:ext>
              </a:extLst>
            </p:cNvPr>
            <p:cNvSpPr>
              <a:spLocks/>
            </p:cNvSpPr>
            <p:nvPr/>
          </p:nvSpPr>
          <p:spPr bwMode="auto">
            <a:xfrm>
              <a:off x="7529513" y="376238"/>
              <a:ext cx="36513" cy="26988"/>
            </a:xfrm>
            <a:custGeom>
              <a:avLst/>
              <a:gdLst>
                <a:gd name="T0" fmla="*/ 0 w 90"/>
                <a:gd name="T1" fmla="*/ 13 h 34"/>
                <a:gd name="T2" fmla="*/ 77 w 90"/>
                <a:gd name="T3" fmla="*/ 1 h 34"/>
                <a:gd name="T4" fmla="*/ 89 w 90"/>
                <a:gd name="T5" fmla="*/ 9 h 34"/>
                <a:gd name="T6" fmla="*/ 84 w 90"/>
                <a:gd name="T7" fmla="*/ 22 h 34"/>
                <a:gd name="T8" fmla="*/ 11 w 90"/>
                <a:gd name="T9" fmla="*/ 34 h 34"/>
                <a:gd name="T10" fmla="*/ 0 w 90"/>
                <a:gd name="T11" fmla="*/ 13 h 34"/>
              </a:gdLst>
              <a:ahLst/>
              <a:cxnLst>
                <a:cxn ang="0">
                  <a:pos x="T0" y="T1"/>
                </a:cxn>
                <a:cxn ang="0">
                  <a:pos x="T2" y="T3"/>
                </a:cxn>
                <a:cxn ang="0">
                  <a:pos x="T4" y="T5"/>
                </a:cxn>
                <a:cxn ang="0">
                  <a:pos x="T6" y="T7"/>
                </a:cxn>
                <a:cxn ang="0">
                  <a:pos x="T8" y="T9"/>
                </a:cxn>
                <a:cxn ang="0">
                  <a:pos x="T10" y="T11"/>
                </a:cxn>
              </a:cxnLst>
              <a:rect l="0" t="0" r="r" b="b"/>
              <a:pathLst>
                <a:path w="90" h="34">
                  <a:moveTo>
                    <a:pt x="0" y="13"/>
                  </a:moveTo>
                  <a:cubicBezTo>
                    <a:pt x="29" y="8"/>
                    <a:pt x="53" y="4"/>
                    <a:pt x="77" y="1"/>
                  </a:cubicBezTo>
                  <a:cubicBezTo>
                    <a:pt x="81" y="0"/>
                    <a:pt x="87" y="5"/>
                    <a:pt x="89" y="9"/>
                  </a:cubicBezTo>
                  <a:cubicBezTo>
                    <a:pt x="90" y="12"/>
                    <a:pt x="87" y="21"/>
                    <a:pt x="84" y="22"/>
                  </a:cubicBezTo>
                  <a:cubicBezTo>
                    <a:pt x="60" y="26"/>
                    <a:pt x="36" y="31"/>
                    <a:pt x="11" y="34"/>
                  </a:cubicBezTo>
                  <a:cubicBezTo>
                    <a:pt x="9" y="34"/>
                    <a:pt x="6" y="24"/>
                    <a:pt x="0"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24">
              <a:extLst>
                <a:ext uri="{FF2B5EF4-FFF2-40B4-BE49-F238E27FC236}">
                  <a16:creationId xmlns="" xmlns:a16="http://schemas.microsoft.com/office/drawing/2014/main" id="{FAEAAECE-E43B-4DEB-A714-FD15024B5C2F}"/>
                </a:ext>
              </a:extLst>
            </p:cNvPr>
            <p:cNvSpPr>
              <a:spLocks/>
            </p:cNvSpPr>
            <p:nvPr/>
          </p:nvSpPr>
          <p:spPr bwMode="auto">
            <a:xfrm>
              <a:off x="7466013" y="393700"/>
              <a:ext cx="38100" cy="34925"/>
            </a:xfrm>
            <a:custGeom>
              <a:avLst/>
              <a:gdLst>
                <a:gd name="T0" fmla="*/ 96 w 96"/>
                <a:gd name="T1" fmla="*/ 20 h 44"/>
                <a:gd name="T2" fmla="*/ 0 w 96"/>
                <a:gd name="T3" fmla="*/ 38 h 44"/>
                <a:gd name="T4" fmla="*/ 96 w 96"/>
                <a:gd name="T5" fmla="*/ 20 h 44"/>
              </a:gdLst>
              <a:ahLst/>
              <a:cxnLst>
                <a:cxn ang="0">
                  <a:pos x="T0" y="T1"/>
                </a:cxn>
                <a:cxn ang="0">
                  <a:pos x="T2" y="T3"/>
                </a:cxn>
                <a:cxn ang="0">
                  <a:pos x="T4" y="T5"/>
                </a:cxn>
              </a:cxnLst>
              <a:rect l="0" t="0" r="r" b="b"/>
              <a:pathLst>
                <a:path w="96" h="44">
                  <a:moveTo>
                    <a:pt x="96" y="20"/>
                  </a:moveTo>
                  <a:cubicBezTo>
                    <a:pt x="61" y="38"/>
                    <a:pt x="33" y="44"/>
                    <a:pt x="0" y="38"/>
                  </a:cubicBezTo>
                  <a:cubicBezTo>
                    <a:pt x="15" y="9"/>
                    <a:pt x="58" y="0"/>
                    <a:pt x="96"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25">
              <a:extLst>
                <a:ext uri="{FF2B5EF4-FFF2-40B4-BE49-F238E27FC236}">
                  <a16:creationId xmlns="" xmlns:a16="http://schemas.microsoft.com/office/drawing/2014/main" id="{52851D8B-5297-49B4-A9A2-B825AC809E95}"/>
                </a:ext>
              </a:extLst>
            </p:cNvPr>
            <p:cNvSpPr>
              <a:spLocks/>
            </p:cNvSpPr>
            <p:nvPr/>
          </p:nvSpPr>
          <p:spPr bwMode="auto">
            <a:xfrm>
              <a:off x="7400925" y="419100"/>
              <a:ext cx="34925" cy="33338"/>
            </a:xfrm>
            <a:custGeom>
              <a:avLst/>
              <a:gdLst>
                <a:gd name="T0" fmla="*/ 84 w 84"/>
                <a:gd name="T1" fmla="*/ 8 h 41"/>
                <a:gd name="T2" fmla="*/ 82 w 84"/>
                <a:gd name="T3" fmla="*/ 23 h 41"/>
                <a:gd name="T4" fmla="*/ 10 w 84"/>
                <a:gd name="T5" fmla="*/ 41 h 41"/>
                <a:gd name="T6" fmla="*/ 0 w 84"/>
                <a:gd name="T7" fmla="*/ 31 h 41"/>
                <a:gd name="T8" fmla="*/ 6 w 84"/>
                <a:gd name="T9" fmla="*/ 18 h 41"/>
                <a:gd name="T10" fmla="*/ 84 w 84"/>
                <a:gd name="T11" fmla="*/ 8 h 41"/>
              </a:gdLst>
              <a:ahLst/>
              <a:cxnLst>
                <a:cxn ang="0">
                  <a:pos x="T0" y="T1"/>
                </a:cxn>
                <a:cxn ang="0">
                  <a:pos x="T2" y="T3"/>
                </a:cxn>
                <a:cxn ang="0">
                  <a:pos x="T4" y="T5"/>
                </a:cxn>
                <a:cxn ang="0">
                  <a:pos x="T6" y="T7"/>
                </a:cxn>
                <a:cxn ang="0">
                  <a:pos x="T8" y="T9"/>
                </a:cxn>
                <a:cxn ang="0">
                  <a:pos x="T10" y="T11"/>
                </a:cxn>
              </a:cxnLst>
              <a:rect l="0" t="0" r="r" b="b"/>
              <a:pathLst>
                <a:path w="84" h="41">
                  <a:moveTo>
                    <a:pt x="84" y="8"/>
                  </a:moveTo>
                  <a:cubicBezTo>
                    <a:pt x="83" y="14"/>
                    <a:pt x="84" y="23"/>
                    <a:pt x="82" y="23"/>
                  </a:cubicBezTo>
                  <a:cubicBezTo>
                    <a:pt x="58" y="30"/>
                    <a:pt x="34" y="36"/>
                    <a:pt x="10" y="41"/>
                  </a:cubicBezTo>
                  <a:cubicBezTo>
                    <a:pt x="7" y="41"/>
                    <a:pt x="1" y="35"/>
                    <a:pt x="0" y="31"/>
                  </a:cubicBezTo>
                  <a:cubicBezTo>
                    <a:pt x="0" y="27"/>
                    <a:pt x="3" y="19"/>
                    <a:pt x="6" y="18"/>
                  </a:cubicBezTo>
                  <a:cubicBezTo>
                    <a:pt x="31" y="11"/>
                    <a:pt x="56" y="0"/>
                    <a:pt x="84"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26">
              <a:extLst>
                <a:ext uri="{FF2B5EF4-FFF2-40B4-BE49-F238E27FC236}">
                  <a16:creationId xmlns="" xmlns:a16="http://schemas.microsoft.com/office/drawing/2014/main" id="{50D7990F-8C08-47C0-B72B-0B2C552F1C7E}"/>
                </a:ext>
              </a:extLst>
            </p:cNvPr>
            <p:cNvSpPr>
              <a:spLocks/>
            </p:cNvSpPr>
            <p:nvPr/>
          </p:nvSpPr>
          <p:spPr bwMode="auto">
            <a:xfrm>
              <a:off x="7337425" y="447675"/>
              <a:ext cx="36513" cy="41275"/>
            </a:xfrm>
            <a:custGeom>
              <a:avLst/>
              <a:gdLst>
                <a:gd name="T0" fmla="*/ 0 w 89"/>
                <a:gd name="T1" fmla="*/ 27 h 49"/>
                <a:gd name="T2" fmla="*/ 82 w 89"/>
                <a:gd name="T3" fmla="*/ 3 h 49"/>
                <a:gd name="T4" fmla="*/ 66 w 89"/>
                <a:gd name="T5" fmla="*/ 29 h 49"/>
                <a:gd name="T6" fmla="*/ 0 w 89"/>
                <a:gd name="T7" fmla="*/ 27 h 49"/>
              </a:gdLst>
              <a:ahLst/>
              <a:cxnLst>
                <a:cxn ang="0">
                  <a:pos x="T0" y="T1"/>
                </a:cxn>
                <a:cxn ang="0">
                  <a:pos x="T2" y="T3"/>
                </a:cxn>
                <a:cxn ang="0">
                  <a:pos x="T4" y="T5"/>
                </a:cxn>
                <a:cxn ang="0">
                  <a:pos x="T6" y="T7"/>
                </a:cxn>
              </a:cxnLst>
              <a:rect l="0" t="0" r="r" b="b"/>
              <a:pathLst>
                <a:path w="89" h="49">
                  <a:moveTo>
                    <a:pt x="0" y="27"/>
                  </a:moveTo>
                  <a:cubicBezTo>
                    <a:pt x="26" y="9"/>
                    <a:pt x="53" y="0"/>
                    <a:pt x="82" y="3"/>
                  </a:cubicBezTo>
                  <a:cubicBezTo>
                    <a:pt x="89" y="22"/>
                    <a:pt x="78" y="27"/>
                    <a:pt x="66" y="29"/>
                  </a:cubicBezTo>
                  <a:cubicBezTo>
                    <a:pt x="44" y="33"/>
                    <a:pt x="21" y="49"/>
                    <a:pt x="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Freeform 127">
              <a:extLst>
                <a:ext uri="{FF2B5EF4-FFF2-40B4-BE49-F238E27FC236}">
                  <a16:creationId xmlns="" xmlns:a16="http://schemas.microsoft.com/office/drawing/2014/main" id="{CE249E05-B187-42C5-AAB0-83232879111E}"/>
                </a:ext>
              </a:extLst>
            </p:cNvPr>
            <p:cNvSpPr>
              <a:spLocks/>
            </p:cNvSpPr>
            <p:nvPr/>
          </p:nvSpPr>
          <p:spPr bwMode="auto">
            <a:xfrm>
              <a:off x="8183563" y="182563"/>
              <a:ext cx="34925" cy="31750"/>
            </a:xfrm>
            <a:custGeom>
              <a:avLst/>
              <a:gdLst>
                <a:gd name="T0" fmla="*/ 85 w 85"/>
                <a:gd name="T1" fmla="*/ 22 h 38"/>
                <a:gd name="T2" fmla="*/ 4 w 85"/>
                <a:gd name="T3" fmla="*/ 37 h 38"/>
                <a:gd name="T4" fmla="*/ 0 w 85"/>
                <a:gd name="T5" fmla="*/ 19 h 38"/>
                <a:gd name="T6" fmla="*/ 53 w 85"/>
                <a:gd name="T7" fmla="*/ 6 h 38"/>
                <a:gd name="T8" fmla="*/ 85 w 85"/>
                <a:gd name="T9" fmla="*/ 22 h 38"/>
              </a:gdLst>
              <a:ahLst/>
              <a:cxnLst>
                <a:cxn ang="0">
                  <a:pos x="T0" y="T1"/>
                </a:cxn>
                <a:cxn ang="0">
                  <a:pos x="T2" y="T3"/>
                </a:cxn>
                <a:cxn ang="0">
                  <a:pos x="T4" y="T5"/>
                </a:cxn>
                <a:cxn ang="0">
                  <a:pos x="T6" y="T7"/>
                </a:cxn>
                <a:cxn ang="0">
                  <a:pos x="T8" y="T9"/>
                </a:cxn>
              </a:cxnLst>
              <a:rect l="0" t="0" r="r" b="b"/>
              <a:pathLst>
                <a:path w="85" h="38">
                  <a:moveTo>
                    <a:pt x="85" y="22"/>
                  </a:moveTo>
                  <a:cubicBezTo>
                    <a:pt x="60" y="37"/>
                    <a:pt x="32" y="38"/>
                    <a:pt x="4" y="37"/>
                  </a:cubicBezTo>
                  <a:cubicBezTo>
                    <a:pt x="3" y="37"/>
                    <a:pt x="0" y="19"/>
                    <a:pt x="0" y="19"/>
                  </a:cubicBezTo>
                  <a:cubicBezTo>
                    <a:pt x="18" y="14"/>
                    <a:pt x="35" y="9"/>
                    <a:pt x="53" y="6"/>
                  </a:cubicBezTo>
                  <a:cubicBezTo>
                    <a:pt x="64" y="4"/>
                    <a:pt x="78" y="0"/>
                    <a:pt x="8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Freeform 128">
              <a:extLst>
                <a:ext uri="{FF2B5EF4-FFF2-40B4-BE49-F238E27FC236}">
                  <a16:creationId xmlns="" xmlns:a16="http://schemas.microsoft.com/office/drawing/2014/main" id="{DDF00BDF-30C9-433B-AD90-B5857F7E8C25}"/>
                </a:ext>
              </a:extLst>
            </p:cNvPr>
            <p:cNvSpPr>
              <a:spLocks/>
            </p:cNvSpPr>
            <p:nvPr/>
          </p:nvSpPr>
          <p:spPr bwMode="auto">
            <a:xfrm>
              <a:off x="8245475" y="165100"/>
              <a:ext cx="38100" cy="31750"/>
            </a:xfrm>
            <a:custGeom>
              <a:avLst/>
              <a:gdLst>
                <a:gd name="T0" fmla="*/ 90 w 90"/>
                <a:gd name="T1" fmla="*/ 12 h 38"/>
                <a:gd name="T2" fmla="*/ 0 w 90"/>
                <a:gd name="T3" fmla="*/ 19 h 38"/>
                <a:gd name="T4" fmla="*/ 78 w 90"/>
                <a:gd name="T5" fmla="*/ 0 h 38"/>
                <a:gd name="T6" fmla="*/ 90 w 90"/>
                <a:gd name="T7" fmla="*/ 12 h 38"/>
              </a:gdLst>
              <a:ahLst/>
              <a:cxnLst>
                <a:cxn ang="0">
                  <a:pos x="T0" y="T1"/>
                </a:cxn>
                <a:cxn ang="0">
                  <a:pos x="T2" y="T3"/>
                </a:cxn>
                <a:cxn ang="0">
                  <a:pos x="T4" y="T5"/>
                </a:cxn>
                <a:cxn ang="0">
                  <a:pos x="T6" y="T7"/>
                </a:cxn>
              </a:cxnLst>
              <a:rect l="0" t="0" r="r" b="b"/>
              <a:pathLst>
                <a:path w="90" h="38">
                  <a:moveTo>
                    <a:pt x="90" y="12"/>
                  </a:moveTo>
                  <a:cubicBezTo>
                    <a:pt x="53" y="36"/>
                    <a:pt x="21" y="38"/>
                    <a:pt x="0" y="19"/>
                  </a:cubicBezTo>
                  <a:cubicBezTo>
                    <a:pt x="24" y="0"/>
                    <a:pt x="51" y="2"/>
                    <a:pt x="78" y="0"/>
                  </a:cubicBezTo>
                  <a:cubicBezTo>
                    <a:pt x="81" y="0"/>
                    <a:pt x="86" y="8"/>
                    <a:pt x="9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129">
              <a:extLst>
                <a:ext uri="{FF2B5EF4-FFF2-40B4-BE49-F238E27FC236}">
                  <a16:creationId xmlns="" xmlns:a16="http://schemas.microsoft.com/office/drawing/2014/main" id="{5522D37A-8116-49B4-A1B5-DA6C72D04C05}"/>
                </a:ext>
              </a:extLst>
            </p:cNvPr>
            <p:cNvSpPr>
              <a:spLocks/>
            </p:cNvSpPr>
            <p:nvPr/>
          </p:nvSpPr>
          <p:spPr bwMode="auto">
            <a:xfrm>
              <a:off x="8116888" y="207963"/>
              <a:ext cx="36513" cy="25400"/>
            </a:xfrm>
            <a:custGeom>
              <a:avLst/>
              <a:gdLst>
                <a:gd name="T0" fmla="*/ 87 w 87"/>
                <a:gd name="T1" fmla="*/ 16 h 32"/>
                <a:gd name="T2" fmla="*/ 62 w 87"/>
                <a:gd name="T3" fmla="*/ 27 h 32"/>
                <a:gd name="T4" fmla="*/ 7 w 87"/>
                <a:gd name="T5" fmla="*/ 32 h 32"/>
                <a:gd name="T6" fmla="*/ 1 w 87"/>
                <a:gd name="T7" fmla="*/ 24 h 32"/>
                <a:gd name="T8" fmla="*/ 6 w 87"/>
                <a:gd name="T9" fmla="*/ 11 h 32"/>
                <a:gd name="T10" fmla="*/ 87 w 87"/>
                <a:gd name="T11" fmla="*/ 16 h 32"/>
              </a:gdLst>
              <a:ahLst/>
              <a:cxnLst>
                <a:cxn ang="0">
                  <a:pos x="T0" y="T1"/>
                </a:cxn>
                <a:cxn ang="0">
                  <a:pos x="T2" y="T3"/>
                </a:cxn>
                <a:cxn ang="0">
                  <a:pos x="T4" y="T5"/>
                </a:cxn>
                <a:cxn ang="0">
                  <a:pos x="T6" y="T7"/>
                </a:cxn>
                <a:cxn ang="0">
                  <a:pos x="T8" y="T9"/>
                </a:cxn>
                <a:cxn ang="0">
                  <a:pos x="T10" y="T11"/>
                </a:cxn>
              </a:cxnLst>
              <a:rect l="0" t="0" r="r" b="b"/>
              <a:pathLst>
                <a:path w="87" h="32">
                  <a:moveTo>
                    <a:pt x="87" y="16"/>
                  </a:moveTo>
                  <a:cubicBezTo>
                    <a:pt x="79" y="20"/>
                    <a:pt x="71" y="25"/>
                    <a:pt x="62" y="27"/>
                  </a:cubicBezTo>
                  <a:cubicBezTo>
                    <a:pt x="44" y="30"/>
                    <a:pt x="25" y="31"/>
                    <a:pt x="7" y="32"/>
                  </a:cubicBezTo>
                  <a:cubicBezTo>
                    <a:pt x="5" y="32"/>
                    <a:pt x="0" y="27"/>
                    <a:pt x="1" y="24"/>
                  </a:cubicBezTo>
                  <a:cubicBezTo>
                    <a:pt x="1" y="19"/>
                    <a:pt x="3" y="13"/>
                    <a:pt x="6" y="11"/>
                  </a:cubicBezTo>
                  <a:cubicBezTo>
                    <a:pt x="17" y="2"/>
                    <a:pt x="67" y="0"/>
                    <a:pt x="8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130">
              <a:extLst>
                <a:ext uri="{FF2B5EF4-FFF2-40B4-BE49-F238E27FC236}">
                  <a16:creationId xmlns="" xmlns:a16="http://schemas.microsoft.com/office/drawing/2014/main" id="{C0A34A80-9120-49CD-B6D3-227FACB9FA62}"/>
                </a:ext>
              </a:extLst>
            </p:cNvPr>
            <p:cNvSpPr>
              <a:spLocks/>
            </p:cNvSpPr>
            <p:nvPr/>
          </p:nvSpPr>
          <p:spPr bwMode="auto">
            <a:xfrm>
              <a:off x="7920038" y="263525"/>
              <a:ext cx="38100" cy="26988"/>
            </a:xfrm>
            <a:custGeom>
              <a:avLst/>
              <a:gdLst>
                <a:gd name="T0" fmla="*/ 95 w 95"/>
                <a:gd name="T1" fmla="*/ 15 h 32"/>
                <a:gd name="T2" fmla="*/ 9 w 95"/>
                <a:gd name="T3" fmla="*/ 30 h 32"/>
                <a:gd name="T4" fmla="*/ 20 w 95"/>
                <a:gd name="T5" fmla="*/ 6 h 32"/>
                <a:gd name="T6" fmla="*/ 82 w 95"/>
                <a:gd name="T7" fmla="*/ 1 h 32"/>
                <a:gd name="T8" fmla="*/ 95 w 95"/>
                <a:gd name="T9" fmla="*/ 15 h 32"/>
              </a:gdLst>
              <a:ahLst/>
              <a:cxnLst>
                <a:cxn ang="0">
                  <a:pos x="T0" y="T1"/>
                </a:cxn>
                <a:cxn ang="0">
                  <a:pos x="T2" y="T3"/>
                </a:cxn>
                <a:cxn ang="0">
                  <a:pos x="T4" y="T5"/>
                </a:cxn>
                <a:cxn ang="0">
                  <a:pos x="T6" y="T7"/>
                </a:cxn>
                <a:cxn ang="0">
                  <a:pos x="T8" y="T9"/>
                </a:cxn>
              </a:cxnLst>
              <a:rect l="0" t="0" r="r" b="b"/>
              <a:pathLst>
                <a:path w="95" h="32">
                  <a:moveTo>
                    <a:pt x="95" y="15"/>
                  </a:moveTo>
                  <a:cubicBezTo>
                    <a:pt x="64" y="32"/>
                    <a:pt x="36" y="32"/>
                    <a:pt x="9" y="30"/>
                  </a:cubicBezTo>
                  <a:cubicBezTo>
                    <a:pt x="0" y="14"/>
                    <a:pt x="9" y="8"/>
                    <a:pt x="20" y="6"/>
                  </a:cubicBezTo>
                  <a:cubicBezTo>
                    <a:pt x="41" y="3"/>
                    <a:pt x="62" y="1"/>
                    <a:pt x="82" y="1"/>
                  </a:cubicBezTo>
                  <a:cubicBezTo>
                    <a:pt x="85" y="0"/>
                    <a:pt x="89" y="7"/>
                    <a:pt x="95"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131">
              <a:extLst>
                <a:ext uri="{FF2B5EF4-FFF2-40B4-BE49-F238E27FC236}">
                  <a16:creationId xmlns="" xmlns:a16="http://schemas.microsoft.com/office/drawing/2014/main" id="{E6C9CAF6-B720-41E0-8D22-09D44E7F57E8}"/>
                </a:ext>
              </a:extLst>
            </p:cNvPr>
            <p:cNvSpPr>
              <a:spLocks/>
            </p:cNvSpPr>
            <p:nvPr/>
          </p:nvSpPr>
          <p:spPr bwMode="auto">
            <a:xfrm>
              <a:off x="7854950" y="280988"/>
              <a:ext cx="36513" cy="31750"/>
            </a:xfrm>
            <a:custGeom>
              <a:avLst/>
              <a:gdLst>
                <a:gd name="T0" fmla="*/ 0 w 90"/>
                <a:gd name="T1" fmla="*/ 28 h 39"/>
                <a:gd name="T2" fmla="*/ 16 w 90"/>
                <a:gd name="T3" fmla="*/ 9 h 39"/>
                <a:gd name="T4" fmla="*/ 75 w 90"/>
                <a:gd name="T5" fmla="*/ 0 h 39"/>
                <a:gd name="T6" fmla="*/ 89 w 90"/>
                <a:gd name="T7" fmla="*/ 10 h 39"/>
                <a:gd name="T8" fmla="*/ 81 w 90"/>
                <a:gd name="T9" fmla="*/ 24 h 39"/>
                <a:gd name="T10" fmla="*/ 0 w 90"/>
                <a:gd name="T11" fmla="*/ 28 h 39"/>
              </a:gdLst>
              <a:ahLst/>
              <a:cxnLst>
                <a:cxn ang="0">
                  <a:pos x="T0" y="T1"/>
                </a:cxn>
                <a:cxn ang="0">
                  <a:pos x="T2" y="T3"/>
                </a:cxn>
                <a:cxn ang="0">
                  <a:pos x="T4" y="T5"/>
                </a:cxn>
                <a:cxn ang="0">
                  <a:pos x="T6" y="T7"/>
                </a:cxn>
                <a:cxn ang="0">
                  <a:pos x="T8" y="T9"/>
                </a:cxn>
                <a:cxn ang="0">
                  <a:pos x="T10" y="T11"/>
                </a:cxn>
              </a:cxnLst>
              <a:rect l="0" t="0" r="r" b="b"/>
              <a:pathLst>
                <a:path w="90" h="39">
                  <a:moveTo>
                    <a:pt x="0" y="28"/>
                  </a:moveTo>
                  <a:cubicBezTo>
                    <a:pt x="8" y="19"/>
                    <a:pt x="11" y="10"/>
                    <a:pt x="16" y="9"/>
                  </a:cubicBezTo>
                  <a:cubicBezTo>
                    <a:pt x="36" y="5"/>
                    <a:pt x="55" y="2"/>
                    <a:pt x="75" y="0"/>
                  </a:cubicBezTo>
                  <a:cubicBezTo>
                    <a:pt x="80" y="0"/>
                    <a:pt x="88" y="5"/>
                    <a:pt x="89" y="10"/>
                  </a:cubicBezTo>
                  <a:cubicBezTo>
                    <a:pt x="90" y="14"/>
                    <a:pt x="85" y="23"/>
                    <a:pt x="81" y="24"/>
                  </a:cubicBezTo>
                  <a:cubicBezTo>
                    <a:pt x="56" y="30"/>
                    <a:pt x="31" y="39"/>
                    <a:pt x="0"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132">
              <a:extLst>
                <a:ext uri="{FF2B5EF4-FFF2-40B4-BE49-F238E27FC236}">
                  <a16:creationId xmlns="" xmlns:a16="http://schemas.microsoft.com/office/drawing/2014/main" id="{D21DB0E7-AB19-4EAA-B7EE-E39AA0DA3CA9}"/>
                </a:ext>
              </a:extLst>
            </p:cNvPr>
            <p:cNvSpPr>
              <a:spLocks/>
            </p:cNvSpPr>
            <p:nvPr/>
          </p:nvSpPr>
          <p:spPr bwMode="auto">
            <a:xfrm>
              <a:off x="7791450" y="292100"/>
              <a:ext cx="36513" cy="33338"/>
            </a:xfrm>
            <a:custGeom>
              <a:avLst/>
              <a:gdLst>
                <a:gd name="T0" fmla="*/ 90 w 90"/>
                <a:gd name="T1" fmla="*/ 26 h 41"/>
                <a:gd name="T2" fmla="*/ 9 w 90"/>
                <a:gd name="T3" fmla="*/ 41 h 41"/>
                <a:gd name="T4" fmla="*/ 1 w 90"/>
                <a:gd name="T5" fmla="*/ 29 h 41"/>
                <a:gd name="T6" fmla="*/ 6 w 90"/>
                <a:gd name="T7" fmla="*/ 20 h 41"/>
                <a:gd name="T8" fmla="*/ 85 w 90"/>
                <a:gd name="T9" fmla="*/ 14 h 41"/>
                <a:gd name="T10" fmla="*/ 90 w 90"/>
                <a:gd name="T11" fmla="*/ 26 h 41"/>
              </a:gdLst>
              <a:ahLst/>
              <a:cxnLst>
                <a:cxn ang="0">
                  <a:pos x="T0" y="T1"/>
                </a:cxn>
                <a:cxn ang="0">
                  <a:pos x="T2" y="T3"/>
                </a:cxn>
                <a:cxn ang="0">
                  <a:pos x="T4" y="T5"/>
                </a:cxn>
                <a:cxn ang="0">
                  <a:pos x="T6" y="T7"/>
                </a:cxn>
                <a:cxn ang="0">
                  <a:pos x="T8" y="T9"/>
                </a:cxn>
                <a:cxn ang="0">
                  <a:pos x="T10" y="T11"/>
                </a:cxn>
              </a:cxnLst>
              <a:rect l="0" t="0" r="r" b="b"/>
              <a:pathLst>
                <a:path w="90" h="41">
                  <a:moveTo>
                    <a:pt x="90" y="26"/>
                  </a:moveTo>
                  <a:cubicBezTo>
                    <a:pt x="65" y="40"/>
                    <a:pt x="37" y="41"/>
                    <a:pt x="9" y="41"/>
                  </a:cubicBezTo>
                  <a:cubicBezTo>
                    <a:pt x="6" y="41"/>
                    <a:pt x="2" y="34"/>
                    <a:pt x="1" y="29"/>
                  </a:cubicBezTo>
                  <a:cubicBezTo>
                    <a:pt x="0" y="27"/>
                    <a:pt x="3" y="20"/>
                    <a:pt x="6" y="20"/>
                  </a:cubicBezTo>
                  <a:cubicBezTo>
                    <a:pt x="32" y="15"/>
                    <a:pt x="57" y="0"/>
                    <a:pt x="85" y="14"/>
                  </a:cubicBezTo>
                  <a:cubicBezTo>
                    <a:pt x="87" y="15"/>
                    <a:pt x="87" y="19"/>
                    <a:pt x="90"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133">
              <a:extLst>
                <a:ext uri="{FF2B5EF4-FFF2-40B4-BE49-F238E27FC236}">
                  <a16:creationId xmlns="" xmlns:a16="http://schemas.microsoft.com/office/drawing/2014/main" id="{7D72A775-BFCA-4238-B2BD-3E91D1A46A66}"/>
                </a:ext>
              </a:extLst>
            </p:cNvPr>
            <p:cNvSpPr>
              <a:spLocks/>
            </p:cNvSpPr>
            <p:nvPr/>
          </p:nvSpPr>
          <p:spPr bwMode="auto">
            <a:xfrm>
              <a:off x="7659688" y="334963"/>
              <a:ext cx="36513" cy="31750"/>
            </a:xfrm>
            <a:custGeom>
              <a:avLst/>
              <a:gdLst>
                <a:gd name="T0" fmla="*/ 0 w 87"/>
                <a:gd name="T1" fmla="*/ 17 h 37"/>
                <a:gd name="T2" fmla="*/ 76 w 87"/>
                <a:gd name="T3" fmla="*/ 2 h 37"/>
                <a:gd name="T4" fmla="*/ 86 w 87"/>
                <a:gd name="T5" fmla="*/ 11 h 37"/>
                <a:gd name="T6" fmla="*/ 83 w 87"/>
                <a:gd name="T7" fmla="*/ 21 h 37"/>
                <a:gd name="T8" fmla="*/ 4 w 87"/>
                <a:gd name="T9" fmla="*/ 29 h 37"/>
                <a:gd name="T10" fmla="*/ 0 w 87"/>
                <a:gd name="T11" fmla="*/ 17 h 37"/>
              </a:gdLst>
              <a:ahLst/>
              <a:cxnLst>
                <a:cxn ang="0">
                  <a:pos x="T0" y="T1"/>
                </a:cxn>
                <a:cxn ang="0">
                  <a:pos x="T2" y="T3"/>
                </a:cxn>
                <a:cxn ang="0">
                  <a:pos x="T4" y="T5"/>
                </a:cxn>
                <a:cxn ang="0">
                  <a:pos x="T6" y="T7"/>
                </a:cxn>
                <a:cxn ang="0">
                  <a:pos x="T8" y="T9"/>
                </a:cxn>
                <a:cxn ang="0">
                  <a:pos x="T10" y="T11"/>
                </a:cxn>
              </a:cxnLst>
              <a:rect l="0" t="0" r="r" b="b"/>
              <a:pathLst>
                <a:path w="87" h="37">
                  <a:moveTo>
                    <a:pt x="0" y="17"/>
                  </a:moveTo>
                  <a:cubicBezTo>
                    <a:pt x="24" y="0"/>
                    <a:pt x="50" y="3"/>
                    <a:pt x="76" y="2"/>
                  </a:cubicBezTo>
                  <a:cubicBezTo>
                    <a:pt x="79" y="2"/>
                    <a:pt x="84" y="7"/>
                    <a:pt x="86" y="11"/>
                  </a:cubicBezTo>
                  <a:cubicBezTo>
                    <a:pt x="87" y="13"/>
                    <a:pt x="85" y="19"/>
                    <a:pt x="83" y="21"/>
                  </a:cubicBezTo>
                  <a:cubicBezTo>
                    <a:pt x="72" y="31"/>
                    <a:pt x="18" y="37"/>
                    <a:pt x="4" y="29"/>
                  </a:cubicBezTo>
                  <a:cubicBezTo>
                    <a:pt x="2" y="27"/>
                    <a:pt x="2" y="22"/>
                    <a:pt x="0"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134">
              <a:extLst>
                <a:ext uri="{FF2B5EF4-FFF2-40B4-BE49-F238E27FC236}">
                  <a16:creationId xmlns="" xmlns:a16="http://schemas.microsoft.com/office/drawing/2014/main" id="{A338310B-B811-4348-A3A3-6FB4A2C6F2C2}"/>
                </a:ext>
              </a:extLst>
            </p:cNvPr>
            <p:cNvSpPr>
              <a:spLocks/>
            </p:cNvSpPr>
            <p:nvPr/>
          </p:nvSpPr>
          <p:spPr bwMode="auto">
            <a:xfrm>
              <a:off x="8440738" y="79375"/>
              <a:ext cx="34925" cy="36513"/>
            </a:xfrm>
            <a:custGeom>
              <a:avLst/>
              <a:gdLst>
                <a:gd name="T0" fmla="*/ 85 w 85"/>
                <a:gd name="T1" fmla="*/ 11 h 44"/>
                <a:gd name="T2" fmla="*/ 73 w 85"/>
                <a:gd name="T3" fmla="*/ 28 h 44"/>
                <a:gd name="T4" fmla="*/ 16 w 85"/>
                <a:gd name="T5" fmla="*/ 43 h 44"/>
                <a:gd name="T6" fmla="*/ 1 w 85"/>
                <a:gd name="T7" fmla="*/ 35 h 44"/>
                <a:gd name="T8" fmla="*/ 8 w 85"/>
                <a:gd name="T9" fmla="*/ 20 h 44"/>
                <a:gd name="T10" fmla="*/ 78 w 85"/>
                <a:gd name="T11" fmla="*/ 0 h 44"/>
                <a:gd name="T12" fmla="*/ 85 w 85"/>
                <a:gd name="T13" fmla="*/ 11 h 44"/>
              </a:gdLst>
              <a:ahLst/>
              <a:cxnLst>
                <a:cxn ang="0">
                  <a:pos x="T0" y="T1"/>
                </a:cxn>
                <a:cxn ang="0">
                  <a:pos x="T2" y="T3"/>
                </a:cxn>
                <a:cxn ang="0">
                  <a:pos x="T4" y="T5"/>
                </a:cxn>
                <a:cxn ang="0">
                  <a:pos x="T6" y="T7"/>
                </a:cxn>
                <a:cxn ang="0">
                  <a:pos x="T8" y="T9"/>
                </a:cxn>
                <a:cxn ang="0">
                  <a:pos x="T10" y="T11"/>
                </a:cxn>
                <a:cxn ang="0">
                  <a:pos x="T12" y="T13"/>
                </a:cxn>
              </a:cxnLst>
              <a:rect l="0" t="0" r="r" b="b"/>
              <a:pathLst>
                <a:path w="85" h="44">
                  <a:moveTo>
                    <a:pt x="85" y="11"/>
                  </a:moveTo>
                  <a:cubicBezTo>
                    <a:pt x="81" y="17"/>
                    <a:pt x="79" y="26"/>
                    <a:pt x="73" y="28"/>
                  </a:cubicBezTo>
                  <a:cubicBezTo>
                    <a:pt x="55" y="34"/>
                    <a:pt x="35" y="39"/>
                    <a:pt x="16" y="43"/>
                  </a:cubicBezTo>
                  <a:cubicBezTo>
                    <a:pt x="11" y="44"/>
                    <a:pt x="3" y="39"/>
                    <a:pt x="1" y="35"/>
                  </a:cubicBezTo>
                  <a:cubicBezTo>
                    <a:pt x="0" y="31"/>
                    <a:pt x="4" y="21"/>
                    <a:pt x="8" y="20"/>
                  </a:cubicBezTo>
                  <a:cubicBezTo>
                    <a:pt x="31" y="12"/>
                    <a:pt x="55" y="7"/>
                    <a:pt x="78" y="0"/>
                  </a:cubicBezTo>
                  <a:cubicBezTo>
                    <a:pt x="81" y="4"/>
                    <a:pt x="83" y="7"/>
                    <a:pt x="85"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135">
              <a:extLst>
                <a:ext uri="{FF2B5EF4-FFF2-40B4-BE49-F238E27FC236}">
                  <a16:creationId xmlns="" xmlns:a16="http://schemas.microsoft.com/office/drawing/2014/main" id="{3B099DDE-66F0-4F52-891B-815ECFF19CA2}"/>
                </a:ext>
              </a:extLst>
            </p:cNvPr>
            <p:cNvSpPr>
              <a:spLocks/>
            </p:cNvSpPr>
            <p:nvPr/>
          </p:nvSpPr>
          <p:spPr bwMode="auto">
            <a:xfrm>
              <a:off x="8375650" y="111125"/>
              <a:ext cx="36513" cy="38100"/>
            </a:xfrm>
            <a:custGeom>
              <a:avLst/>
              <a:gdLst>
                <a:gd name="T0" fmla="*/ 86 w 86"/>
                <a:gd name="T1" fmla="*/ 14 h 47"/>
                <a:gd name="T2" fmla="*/ 0 w 86"/>
                <a:gd name="T3" fmla="*/ 29 h 47"/>
                <a:gd name="T4" fmla="*/ 86 w 86"/>
                <a:gd name="T5" fmla="*/ 14 h 47"/>
              </a:gdLst>
              <a:ahLst/>
              <a:cxnLst>
                <a:cxn ang="0">
                  <a:pos x="T0" y="T1"/>
                </a:cxn>
                <a:cxn ang="0">
                  <a:pos x="T2" y="T3"/>
                </a:cxn>
                <a:cxn ang="0">
                  <a:pos x="T4" y="T5"/>
                </a:cxn>
              </a:cxnLst>
              <a:rect l="0" t="0" r="r" b="b"/>
              <a:pathLst>
                <a:path w="86" h="47">
                  <a:moveTo>
                    <a:pt x="86" y="14"/>
                  </a:moveTo>
                  <a:cubicBezTo>
                    <a:pt x="64" y="40"/>
                    <a:pt x="23" y="47"/>
                    <a:pt x="0" y="29"/>
                  </a:cubicBezTo>
                  <a:cubicBezTo>
                    <a:pt x="24" y="6"/>
                    <a:pt x="60" y="0"/>
                    <a:pt x="86"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Freeform 136">
              <a:extLst>
                <a:ext uri="{FF2B5EF4-FFF2-40B4-BE49-F238E27FC236}">
                  <a16:creationId xmlns="" xmlns:a16="http://schemas.microsoft.com/office/drawing/2014/main" id="{1857310E-E6F4-43EA-8187-2D8B0F25864F}"/>
                </a:ext>
              </a:extLst>
            </p:cNvPr>
            <p:cNvSpPr>
              <a:spLocks/>
            </p:cNvSpPr>
            <p:nvPr/>
          </p:nvSpPr>
          <p:spPr bwMode="auto">
            <a:xfrm>
              <a:off x="7208838" y="523875"/>
              <a:ext cx="36513" cy="41275"/>
            </a:xfrm>
            <a:custGeom>
              <a:avLst/>
              <a:gdLst>
                <a:gd name="T0" fmla="*/ 0 w 92"/>
                <a:gd name="T1" fmla="*/ 35 h 51"/>
                <a:gd name="T2" fmla="*/ 74 w 92"/>
                <a:gd name="T3" fmla="*/ 1 h 51"/>
                <a:gd name="T4" fmla="*/ 90 w 92"/>
                <a:gd name="T5" fmla="*/ 8 h 51"/>
                <a:gd name="T6" fmla="*/ 87 w 92"/>
                <a:gd name="T7" fmla="*/ 22 h 51"/>
                <a:gd name="T8" fmla="*/ 19 w 92"/>
                <a:gd name="T9" fmla="*/ 50 h 51"/>
                <a:gd name="T10" fmla="*/ 0 w 92"/>
                <a:gd name="T11" fmla="*/ 35 h 51"/>
              </a:gdLst>
              <a:ahLst/>
              <a:cxnLst>
                <a:cxn ang="0">
                  <a:pos x="T0" y="T1"/>
                </a:cxn>
                <a:cxn ang="0">
                  <a:pos x="T2" y="T3"/>
                </a:cxn>
                <a:cxn ang="0">
                  <a:pos x="T4" y="T5"/>
                </a:cxn>
                <a:cxn ang="0">
                  <a:pos x="T6" y="T7"/>
                </a:cxn>
                <a:cxn ang="0">
                  <a:pos x="T8" y="T9"/>
                </a:cxn>
                <a:cxn ang="0">
                  <a:pos x="T10" y="T11"/>
                </a:cxn>
              </a:cxnLst>
              <a:rect l="0" t="0" r="r" b="b"/>
              <a:pathLst>
                <a:path w="92" h="51">
                  <a:moveTo>
                    <a:pt x="0" y="35"/>
                  </a:moveTo>
                  <a:cubicBezTo>
                    <a:pt x="30" y="21"/>
                    <a:pt x="52" y="10"/>
                    <a:pt x="74" y="1"/>
                  </a:cubicBezTo>
                  <a:cubicBezTo>
                    <a:pt x="78" y="0"/>
                    <a:pt x="86" y="4"/>
                    <a:pt x="90" y="8"/>
                  </a:cubicBezTo>
                  <a:cubicBezTo>
                    <a:pt x="92" y="10"/>
                    <a:pt x="90" y="20"/>
                    <a:pt x="87" y="22"/>
                  </a:cubicBezTo>
                  <a:cubicBezTo>
                    <a:pt x="65" y="32"/>
                    <a:pt x="42" y="41"/>
                    <a:pt x="19" y="50"/>
                  </a:cubicBezTo>
                  <a:cubicBezTo>
                    <a:pt x="17" y="51"/>
                    <a:pt x="12" y="44"/>
                    <a:pt x="0"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Freeform 137">
              <a:extLst>
                <a:ext uri="{FF2B5EF4-FFF2-40B4-BE49-F238E27FC236}">
                  <a16:creationId xmlns="" xmlns:a16="http://schemas.microsoft.com/office/drawing/2014/main" id="{A2DB54FB-B9A2-443B-AF5E-76077A32C86A}"/>
                </a:ext>
              </a:extLst>
            </p:cNvPr>
            <p:cNvSpPr>
              <a:spLocks/>
            </p:cNvSpPr>
            <p:nvPr/>
          </p:nvSpPr>
          <p:spPr bwMode="auto">
            <a:xfrm>
              <a:off x="7723188" y="317500"/>
              <a:ext cx="39688" cy="25400"/>
            </a:xfrm>
            <a:custGeom>
              <a:avLst/>
              <a:gdLst>
                <a:gd name="T0" fmla="*/ 0 w 98"/>
                <a:gd name="T1" fmla="*/ 12 h 32"/>
                <a:gd name="T2" fmla="*/ 85 w 98"/>
                <a:gd name="T3" fmla="*/ 0 h 32"/>
                <a:gd name="T4" fmla="*/ 80 w 98"/>
                <a:gd name="T5" fmla="*/ 26 h 32"/>
                <a:gd name="T6" fmla="*/ 14 w 98"/>
                <a:gd name="T7" fmla="*/ 32 h 32"/>
                <a:gd name="T8" fmla="*/ 0 w 98"/>
                <a:gd name="T9" fmla="*/ 12 h 32"/>
              </a:gdLst>
              <a:ahLst/>
              <a:cxnLst>
                <a:cxn ang="0">
                  <a:pos x="T0" y="T1"/>
                </a:cxn>
                <a:cxn ang="0">
                  <a:pos x="T2" y="T3"/>
                </a:cxn>
                <a:cxn ang="0">
                  <a:pos x="T4" y="T5"/>
                </a:cxn>
                <a:cxn ang="0">
                  <a:pos x="T6" y="T7"/>
                </a:cxn>
                <a:cxn ang="0">
                  <a:pos x="T8" y="T9"/>
                </a:cxn>
              </a:cxnLst>
              <a:rect l="0" t="0" r="r" b="b"/>
              <a:pathLst>
                <a:path w="98" h="32">
                  <a:moveTo>
                    <a:pt x="0" y="12"/>
                  </a:moveTo>
                  <a:cubicBezTo>
                    <a:pt x="34" y="7"/>
                    <a:pt x="61" y="3"/>
                    <a:pt x="85" y="0"/>
                  </a:cubicBezTo>
                  <a:cubicBezTo>
                    <a:pt x="98" y="16"/>
                    <a:pt x="92" y="24"/>
                    <a:pt x="80" y="26"/>
                  </a:cubicBezTo>
                  <a:cubicBezTo>
                    <a:pt x="58" y="30"/>
                    <a:pt x="36" y="31"/>
                    <a:pt x="14" y="32"/>
                  </a:cubicBezTo>
                  <a:cubicBezTo>
                    <a:pt x="11" y="32"/>
                    <a:pt x="9" y="25"/>
                    <a:pt x="0"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Freeform 138">
              <a:extLst>
                <a:ext uri="{FF2B5EF4-FFF2-40B4-BE49-F238E27FC236}">
                  <a16:creationId xmlns="" xmlns:a16="http://schemas.microsoft.com/office/drawing/2014/main" id="{3CDA2BE7-DE1E-4BA8-87E2-C788093931C5}"/>
                </a:ext>
              </a:extLst>
            </p:cNvPr>
            <p:cNvSpPr>
              <a:spLocks/>
            </p:cNvSpPr>
            <p:nvPr/>
          </p:nvSpPr>
          <p:spPr bwMode="auto">
            <a:xfrm>
              <a:off x="8312150" y="139700"/>
              <a:ext cx="34925" cy="31750"/>
            </a:xfrm>
            <a:custGeom>
              <a:avLst/>
              <a:gdLst>
                <a:gd name="T0" fmla="*/ 87 w 87"/>
                <a:gd name="T1" fmla="*/ 9 h 38"/>
                <a:gd name="T2" fmla="*/ 75 w 87"/>
                <a:gd name="T3" fmla="*/ 26 h 38"/>
                <a:gd name="T4" fmla="*/ 17 w 87"/>
                <a:gd name="T5" fmla="*/ 37 h 38"/>
                <a:gd name="T6" fmla="*/ 0 w 87"/>
                <a:gd name="T7" fmla="*/ 26 h 38"/>
                <a:gd name="T8" fmla="*/ 12 w 87"/>
                <a:gd name="T9" fmla="*/ 12 h 38"/>
                <a:gd name="T10" fmla="*/ 80 w 87"/>
                <a:gd name="T11" fmla="*/ 0 h 38"/>
                <a:gd name="T12" fmla="*/ 87 w 87"/>
                <a:gd name="T13" fmla="*/ 9 h 38"/>
              </a:gdLst>
              <a:ahLst/>
              <a:cxnLst>
                <a:cxn ang="0">
                  <a:pos x="T0" y="T1"/>
                </a:cxn>
                <a:cxn ang="0">
                  <a:pos x="T2" y="T3"/>
                </a:cxn>
                <a:cxn ang="0">
                  <a:pos x="T4" y="T5"/>
                </a:cxn>
                <a:cxn ang="0">
                  <a:pos x="T6" y="T7"/>
                </a:cxn>
                <a:cxn ang="0">
                  <a:pos x="T8" y="T9"/>
                </a:cxn>
                <a:cxn ang="0">
                  <a:pos x="T10" y="T11"/>
                </a:cxn>
                <a:cxn ang="0">
                  <a:pos x="T12" y="T13"/>
                </a:cxn>
              </a:cxnLst>
              <a:rect l="0" t="0" r="r" b="b"/>
              <a:pathLst>
                <a:path w="87" h="38">
                  <a:moveTo>
                    <a:pt x="87" y="9"/>
                  </a:moveTo>
                  <a:cubicBezTo>
                    <a:pt x="83" y="15"/>
                    <a:pt x="80" y="25"/>
                    <a:pt x="75" y="26"/>
                  </a:cubicBezTo>
                  <a:cubicBezTo>
                    <a:pt x="56" y="31"/>
                    <a:pt x="37" y="35"/>
                    <a:pt x="17" y="37"/>
                  </a:cubicBezTo>
                  <a:cubicBezTo>
                    <a:pt x="12" y="38"/>
                    <a:pt x="6" y="30"/>
                    <a:pt x="0" y="26"/>
                  </a:cubicBezTo>
                  <a:cubicBezTo>
                    <a:pt x="4" y="21"/>
                    <a:pt x="7" y="13"/>
                    <a:pt x="12" y="12"/>
                  </a:cubicBezTo>
                  <a:cubicBezTo>
                    <a:pt x="34" y="7"/>
                    <a:pt x="57" y="4"/>
                    <a:pt x="80" y="0"/>
                  </a:cubicBezTo>
                  <a:cubicBezTo>
                    <a:pt x="82" y="3"/>
                    <a:pt x="84" y="6"/>
                    <a:pt x="87" y="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139">
              <a:extLst>
                <a:ext uri="{FF2B5EF4-FFF2-40B4-BE49-F238E27FC236}">
                  <a16:creationId xmlns="" xmlns:a16="http://schemas.microsoft.com/office/drawing/2014/main" id="{8889037F-8255-4461-9C53-C83FD3A93166}"/>
                </a:ext>
              </a:extLst>
            </p:cNvPr>
            <p:cNvSpPr>
              <a:spLocks/>
            </p:cNvSpPr>
            <p:nvPr/>
          </p:nvSpPr>
          <p:spPr bwMode="auto">
            <a:xfrm>
              <a:off x="8051800" y="220663"/>
              <a:ext cx="36513" cy="33338"/>
            </a:xfrm>
            <a:custGeom>
              <a:avLst/>
              <a:gdLst>
                <a:gd name="T0" fmla="*/ 88 w 88"/>
                <a:gd name="T1" fmla="*/ 16 h 42"/>
                <a:gd name="T2" fmla="*/ 77 w 88"/>
                <a:gd name="T3" fmla="*/ 31 h 42"/>
                <a:gd name="T4" fmla="*/ 15 w 88"/>
                <a:gd name="T5" fmla="*/ 42 h 42"/>
                <a:gd name="T6" fmla="*/ 1 w 88"/>
                <a:gd name="T7" fmla="*/ 32 h 42"/>
                <a:gd name="T8" fmla="*/ 6 w 88"/>
                <a:gd name="T9" fmla="*/ 19 h 42"/>
                <a:gd name="T10" fmla="*/ 88 w 88"/>
                <a:gd name="T11" fmla="*/ 16 h 42"/>
              </a:gdLst>
              <a:ahLst/>
              <a:cxnLst>
                <a:cxn ang="0">
                  <a:pos x="T0" y="T1"/>
                </a:cxn>
                <a:cxn ang="0">
                  <a:pos x="T2" y="T3"/>
                </a:cxn>
                <a:cxn ang="0">
                  <a:pos x="T4" y="T5"/>
                </a:cxn>
                <a:cxn ang="0">
                  <a:pos x="T6" y="T7"/>
                </a:cxn>
                <a:cxn ang="0">
                  <a:pos x="T8" y="T9"/>
                </a:cxn>
                <a:cxn ang="0">
                  <a:pos x="T10" y="T11"/>
                </a:cxn>
              </a:cxnLst>
              <a:rect l="0" t="0" r="r" b="b"/>
              <a:pathLst>
                <a:path w="88" h="42">
                  <a:moveTo>
                    <a:pt x="88" y="16"/>
                  </a:moveTo>
                  <a:cubicBezTo>
                    <a:pt x="83" y="22"/>
                    <a:pt x="81" y="31"/>
                    <a:pt x="77" y="31"/>
                  </a:cubicBezTo>
                  <a:cubicBezTo>
                    <a:pt x="56" y="36"/>
                    <a:pt x="36" y="40"/>
                    <a:pt x="15" y="42"/>
                  </a:cubicBezTo>
                  <a:cubicBezTo>
                    <a:pt x="11" y="42"/>
                    <a:pt x="4" y="36"/>
                    <a:pt x="1" y="32"/>
                  </a:cubicBezTo>
                  <a:cubicBezTo>
                    <a:pt x="0" y="29"/>
                    <a:pt x="4" y="19"/>
                    <a:pt x="6" y="19"/>
                  </a:cubicBezTo>
                  <a:cubicBezTo>
                    <a:pt x="32" y="14"/>
                    <a:pt x="58" y="0"/>
                    <a:pt x="8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140">
              <a:extLst>
                <a:ext uri="{FF2B5EF4-FFF2-40B4-BE49-F238E27FC236}">
                  <a16:creationId xmlns="" xmlns:a16="http://schemas.microsoft.com/office/drawing/2014/main" id="{72DF127F-68F6-4681-94BC-566794CA0C8C}"/>
                </a:ext>
              </a:extLst>
            </p:cNvPr>
            <p:cNvSpPr>
              <a:spLocks/>
            </p:cNvSpPr>
            <p:nvPr/>
          </p:nvSpPr>
          <p:spPr bwMode="auto">
            <a:xfrm>
              <a:off x="7273925" y="479425"/>
              <a:ext cx="33338" cy="36513"/>
            </a:xfrm>
            <a:custGeom>
              <a:avLst/>
              <a:gdLst>
                <a:gd name="T0" fmla="*/ 0 w 81"/>
                <a:gd name="T1" fmla="*/ 44 h 44"/>
                <a:gd name="T2" fmla="*/ 81 w 81"/>
                <a:gd name="T3" fmla="*/ 9 h 44"/>
                <a:gd name="T4" fmla="*/ 0 w 81"/>
                <a:gd name="T5" fmla="*/ 44 h 44"/>
              </a:gdLst>
              <a:ahLst/>
              <a:cxnLst>
                <a:cxn ang="0">
                  <a:pos x="T0" y="T1"/>
                </a:cxn>
                <a:cxn ang="0">
                  <a:pos x="T2" y="T3"/>
                </a:cxn>
                <a:cxn ang="0">
                  <a:pos x="T4" y="T5"/>
                </a:cxn>
              </a:cxnLst>
              <a:rect l="0" t="0" r="r" b="b"/>
              <a:pathLst>
                <a:path w="81" h="44">
                  <a:moveTo>
                    <a:pt x="0" y="44"/>
                  </a:moveTo>
                  <a:cubicBezTo>
                    <a:pt x="5" y="15"/>
                    <a:pt x="43" y="0"/>
                    <a:pt x="81" y="9"/>
                  </a:cubicBezTo>
                  <a:cubicBezTo>
                    <a:pt x="72" y="31"/>
                    <a:pt x="52" y="40"/>
                    <a:pt x="0" y="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141">
              <a:extLst>
                <a:ext uri="{FF2B5EF4-FFF2-40B4-BE49-F238E27FC236}">
                  <a16:creationId xmlns="" xmlns:a16="http://schemas.microsoft.com/office/drawing/2014/main" id="{CE9ECDD2-4DEB-4A65-BC20-2B6D430FEB77}"/>
                </a:ext>
              </a:extLst>
            </p:cNvPr>
            <p:cNvSpPr>
              <a:spLocks/>
            </p:cNvSpPr>
            <p:nvPr/>
          </p:nvSpPr>
          <p:spPr bwMode="auto">
            <a:xfrm>
              <a:off x="7169150" y="588963"/>
              <a:ext cx="20638" cy="68263"/>
            </a:xfrm>
            <a:custGeom>
              <a:avLst/>
              <a:gdLst>
                <a:gd name="T0" fmla="*/ 40 w 53"/>
                <a:gd name="T1" fmla="*/ 0 h 84"/>
                <a:gd name="T2" fmla="*/ 47 w 53"/>
                <a:gd name="T3" fmla="*/ 4 h 84"/>
                <a:gd name="T4" fmla="*/ 51 w 53"/>
                <a:gd name="T5" fmla="*/ 20 h 84"/>
                <a:gd name="T6" fmla="*/ 16 w 53"/>
                <a:gd name="T7" fmla="*/ 76 h 84"/>
                <a:gd name="T8" fmla="*/ 2 w 53"/>
                <a:gd name="T9" fmla="*/ 60 h 84"/>
                <a:gd name="T10" fmla="*/ 40 w 53"/>
                <a:gd name="T11" fmla="*/ 0 h 84"/>
              </a:gdLst>
              <a:ahLst/>
              <a:cxnLst>
                <a:cxn ang="0">
                  <a:pos x="T0" y="T1"/>
                </a:cxn>
                <a:cxn ang="0">
                  <a:pos x="T2" y="T3"/>
                </a:cxn>
                <a:cxn ang="0">
                  <a:pos x="T4" y="T5"/>
                </a:cxn>
                <a:cxn ang="0">
                  <a:pos x="T6" y="T7"/>
                </a:cxn>
                <a:cxn ang="0">
                  <a:pos x="T8" y="T9"/>
                </a:cxn>
                <a:cxn ang="0">
                  <a:pos x="T10" y="T11"/>
                </a:cxn>
              </a:cxnLst>
              <a:rect l="0" t="0" r="r" b="b"/>
              <a:pathLst>
                <a:path w="53" h="84">
                  <a:moveTo>
                    <a:pt x="40" y="0"/>
                  </a:moveTo>
                  <a:cubicBezTo>
                    <a:pt x="45" y="2"/>
                    <a:pt x="47" y="3"/>
                    <a:pt x="47" y="4"/>
                  </a:cubicBezTo>
                  <a:cubicBezTo>
                    <a:pt x="49" y="9"/>
                    <a:pt x="53" y="17"/>
                    <a:pt x="51" y="20"/>
                  </a:cubicBezTo>
                  <a:cubicBezTo>
                    <a:pt x="41" y="40"/>
                    <a:pt x="31" y="61"/>
                    <a:pt x="16" y="76"/>
                  </a:cubicBezTo>
                  <a:cubicBezTo>
                    <a:pt x="8" y="84"/>
                    <a:pt x="0" y="70"/>
                    <a:pt x="2" y="60"/>
                  </a:cubicBezTo>
                  <a:cubicBezTo>
                    <a:pt x="6" y="36"/>
                    <a:pt x="18" y="1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Freeform 142">
              <a:extLst>
                <a:ext uri="{FF2B5EF4-FFF2-40B4-BE49-F238E27FC236}">
                  <a16:creationId xmlns="" xmlns:a16="http://schemas.microsoft.com/office/drawing/2014/main" id="{C66E6D6F-5DE3-46C9-AA47-F499DBE5E742}"/>
                </a:ext>
              </a:extLst>
            </p:cNvPr>
            <p:cNvSpPr>
              <a:spLocks/>
            </p:cNvSpPr>
            <p:nvPr/>
          </p:nvSpPr>
          <p:spPr bwMode="auto">
            <a:xfrm>
              <a:off x="8502650" y="38100"/>
              <a:ext cx="34925" cy="39688"/>
            </a:xfrm>
            <a:custGeom>
              <a:avLst/>
              <a:gdLst>
                <a:gd name="T0" fmla="*/ 0 w 88"/>
                <a:gd name="T1" fmla="*/ 42 h 48"/>
                <a:gd name="T2" fmla="*/ 85 w 88"/>
                <a:gd name="T3" fmla="*/ 0 h 48"/>
                <a:gd name="T4" fmla="*/ 86 w 88"/>
                <a:gd name="T5" fmla="*/ 23 h 48"/>
                <a:gd name="T6" fmla="*/ 0 w 88"/>
                <a:gd name="T7" fmla="*/ 42 h 48"/>
              </a:gdLst>
              <a:ahLst/>
              <a:cxnLst>
                <a:cxn ang="0">
                  <a:pos x="T0" y="T1"/>
                </a:cxn>
                <a:cxn ang="0">
                  <a:pos x="T2" y="T3"/>
                </a:cxn>
                <a:cxn ang="0">
                  <a:pos x="T4" y="T5"/>
                </a:cxn>
                <a:cxn ang="0">
                  <a:pos x="T6" y="T7"/>
                </a:cxn>
              </a:cxnLst>
              <a:rect l="0" t="0" r="r" b="b"/>
              <a:pathLst>
                <a:path w="88" h="48">
                  <a:moveTo>
                    <a:pt x="0" y="42"/>
                  </a:moveTo>
                  <a:cubicBezTo>
                    <a:pt x="23" y="11"/>
                    <a:pt x="55" y="14"/>
                    <a:pt x="85" y="0"/>
                  </a:cubicBezTo>
                  <a:cubicBezTo>
                    <a:pt x="85" y="12"/>
                    <a:pt x="88" y="20"/>
                    <a:pt x="86" y="23"/>
                  </a:cubicBezTo>
                  <a:cubicBezTo>
                    <a:pt x="72" y="38"/>
                    <a:pt x="30" y="48"/>
                    <a:pt x="0"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Freeform 143">
              <a:extLst>
                <a:ext uri="{FF2B5EF4-FFF2-40B4-BE49-F238E27FC236}">
                  <a16:creationId xmlns="" xmlns:a16="http://schemas.microsoft.com/office/drawing/2014/main" id="{C772672F-AEEB-4FC2-B0E5-60FCA665116B}"/>
                </a:ext>
              </a:extLst>
            </p:cNvPr>
            <p:cNvSpPr>
              <a:spLocks/>
            </p:cNvSpPr>
            <p:nvPr/>
          </p:nvSpPr>
          <p:spPr bwMode="auto">
            <a:xfrm>
              <a:off x="7185025" y="700088"/>
              <a:ext cx="15875" cy="30163"/>
            </a:xfrm>
            <a:custGeom>
              <a:avLst/>
              <a:gdLst>
                <a:gd name="T0" fmla="*/ 34 w 38"/>
                <a:gd name="T1" fmla="*/ 33 h 36"/>
                <a:gd name="T2" fmla="*/ 27 w 38"/>
                <a:gd name="T3" fmla="*/ 36 h 36"/>
                <a:gd name="T4" fmla="*/ 1 w 38"/>
                <a:gd name="T5" fmla="*/ 10 h 36"/>
                <a:gd name="T6" fmla="*/ 13 w 38"/>
                <a:gd name="T7" fmla="*/ 1 h 36"/>
                <a:gd name="T8" fmla="*/ 34 w 38"/>
                <a:gd name="T9" fmla="*/ 33 h 36"/>
              </a:gdLst>
              <a:ahLst/>
              <a:cxnLst>
                <a:cxn ang="0">
                  <a:pos x="T0" y="T1"/>
                </a:cxn>
                <a:cxn ang="0">
                  <a:pos x="T2" y="T3"/>
                </a:cxn>
                <a:cxn ang="0">
                  <a:pos x="T4" y="T5"/>
                </a:cxn>
                <a:cxn ang="0">
                  <a:pos x="T6" y="T7"/>
                </a:cxn>
                <a:cxn ang="0">
                  <a:pos x="T8" y="T9"/>
                </a:cxn>
              </a:cxnLst>
              <a:rect l="0" t="0" r="r" b="b"/>
              <a:pathLst>
                <a:path w="38" h="36">
                  <a:moveTo>
                    <a:pt x="34" y="33"/>
                  </a:moveTo>
                  <a:cubicBezTo>
                    <a:pt x="29" y="35"/>
                    <a:pt x="28" y="36"/>
                    <a:pt x="27" y="36"/>
                  </a:cubicBezTo>
                  <a:cubicBezTo>
                    <a:pt x="11" y="34"/>
                    <a:pt x="0" y="27"/>
                    <a:pt x="1" y="10"/>
                  </a:cubicBezTo>
                  <a:cubicBezTo>
                    <a:pt x="2" y="7"/>
                    <a:pt x="10" y="0"/>
                    <a:pt x="13" y="1"/>
                  </a:cubicBezTo>
                  <a:cubicBezTo>
                    <a:pt x="27" y="6"/>
                    <a:pt x="38" y="14"/>
                    <a:pt x="34"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3" name="Oval 162">
            <a:extLst>
              <a:ext uri="{FF2B5EF4-FFF2-40B4-BE49-F238E27FC236}">
                <a16:creationId xmlns="" xmlns:a16="http://schemas.microsoft.com/office/drawing/2014/main" id="{4C5AABC9-36F0-408A-898D-9413B94E35B6}"/>
              </a:ext>
            </a:extLst>
          </p:cNvPr>
          <p:cNvSpPr/>
          <p:nvPr/>
        </p:nvSpPr>
        <p:spPr>
          <a:xfrm>
            <a:off x="5794914" y="6303541"/>
            <a:ext cx="1033517" cy="244223"/>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TextBox 171">
            <a:extLst>
              <a:ext uri="{FF2B5EF4-FFF2-40B4-BE49-F238E27FC236}">
                <a16:creationId xmlns="" xmlns:a16="http://schemas.microsoft.com/office/drawing/2014/main" id="{BF02C3D4-8338-4FF8-A1C8-C6390D4E80A8}"/>
              </a:ext>
            </a:extLst>
          </p:cNvPr>
          <p:cNvSpPr txBox="1"/>
          <p:nvPr/>
        </p:nvSpPr>
        <p:spPr>
          <a:xfrm>
            <a:off x="246903" y="3076723"/>
            <a:ext cx="1930846" cy="323165"/>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smtClean="0">
                <a:ln>
                  <a:noFill/>
                </a:ln>
                <a:effectLst/>
                <a:uLnTx/>
                <a:uFillTx/>
                <a:latin typeface="Open Sans" panose="020B0606030504020204" pitchFamily="34" charset="0"/>
              </a:rPr>
              <a:t>. </a:t>
            </a:r>
            <a:endParaRPr kumimoji="0" lang="en-GB" sz="1500" b="0"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77" name="Rectangle 176">
            <a:extLst>
              <a:ext uri="{FF2B5EF4-FFF2-40B4-BE49-F238E27FC236}">
                <a16:creationId xmlns="" xmlns:a16="http://schemas.microsoft.com/office/drawing/2014/main" id="{830A12B6-2C82-4BF0-A17A-4930AA6602B9}"/>
              </a:ext>
            </a:extLst>
          </p:cNvPr>
          <p:cNvSpPr/>
          <p:nvPr/>
        </p:nvSpPr>
        <p:spPr>
          <a:xfrm>
            <a:off x="925363" y="1093727"/>
            <a:ext cx="3057013" cy="6804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3496035" y="5981211"/>
            <a:ext cx="1699485" cy="939112"/>
            <a:chOff x="3011468" y="5210035"/>
            <a:chExt cx="1699485" cy="939112"/>
          </a:xfrm>
        </p:grpSpPr>
        <p:sp>
          <p:nvSpPr>
            <p:cNvPr id="5" name="Oval 4"/>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 name="Oval 17"/>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1" name="Oval 180"/>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Parallelogram 1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2" name="Parallelogram 181"/>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83" name="Group 182"/>
          <p:cNvGrpSpPr/>
          <p:nvPr/>
        </p:nvGrpSpPr>
        <p:grpSpPr>
          <a:xfrm>
            <a:off x="5623751" y="5969392"/>
            <a:ext cx="1699485" cy="939112"/>
            <a:chOff x="3011468" y="5210035"/>
            <a:chExt cx="1699485" cy="939112"/>
          </a:xfrm>
        </p:grpSpPr>
        <p:sp>
          <p:nvSpPr>
            <p:cNvPr id="184" name="Oval 183"/>
            <p:cNvSpPr/>
            <p:nvPr/>
          </p:nvSpPr>
          <p:spPr>
            <a:xfrm>
              <a:off x="3472846" y="5851254"/>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5" name="Oval 184"/>
            <p:cNvSpPr/>
            <p:nvPr/>
          </p:nvSpPr>
          <p:spPr>
            <a:xfrm>
              <a:off x="4216881" y="5854302"/>
              <a:ext cx="289475" cy="2948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6" name="Flowchart: Delay 14"/>
            <p:cNvSpPr/>
            <p:nvPr/>
          </p:nvSpPr>
          <p:spPr>
            <a:xfrm rot="10800000">
              <a:off x="3011468" y="5210035"/>
              <a:ext cx="1699485" cy="787106"/>
            </a:xfrm>
            <a:custGeom>
              <a:avLst/>
              <a:gdLst/>
              <a:ahLst/>
              <a:cxnLst/>
              <a:rect l="l" t="t" r="r" b="b"/>
              <a:pathLst>
                <a:path w="2770056" h="1218614">
                  <a:moveTo>
                    <a:pt x="1209881" y="1218614"/>
                  </a:moveTo>
                  <a:cubicBezTo>
                    <a:pt x="541682" y="1218614"/>
                    <a:pt x="0" y="945818"/>
                    <a:pt x="0" y="609307"/>
                  </a:cubicBezTo>
                  <a:lnTo>
                    <a:pt x="1" y="0"/>
                  </a:lnTo>
                  <a:lnTo>
                    <a:pt x="291944" y="0"/>
                  </a:lnTo>
                  <a:cubicBezTo>
                    <a:pt x="301855" y="155628"/>
                    <a:pt x="423605" y="278079"/>
                    <a:pt x="572136" y="278079"/>
                  </a:cubicBezTo>
                  <a:cubicBezTo>
                    <a:pt x="720667" y="278079"/>
                    <a:pt x="842417" y="155628"/>
                    <a:pt x="852328" y="0"/>
                  </a:cubicBezTo>
                  <a:lnTo>
                    <a:pt x="1497354" y="0"/>
                  </a:lnTo>
                  <a:lnTo>
                    <a:pt x="1497096" y="2732"/>
                  </a:lnTo>
                  <a:cubicBezTo>
                    <a:pt x="1497096" y="169297"/>
                    <a:pt x="1623536" y="304324"/>
                    <a:pt x="1779508" y="304324"/>
                  </a:cubicBezTo>
                  <a:cubicBezTo>
                    <a:pt x="1935480" y="304324"/>
                    <a:pt x="2061920" y="169297"/>
                    <a:pt x="2061920" y="2732"/>
                  </a:cubicBezTo>
                  <a:cubicBezTo>
                    <a:pt x="2061920" y="1820"/>
                    <a:pt x="2061916" y="908"/>
                    <a:pt x="2061662" y="0"/>
                  </a:cubicBezTo>
                  <a:lnTo>
                    <a:pt x="2419762" y="0"/>
                  </a:lnTo>
                  <a:lnTo>
                    <a:pt x="2419762" y="34828"/>
                  </a:lnTo>
                  <a:lnTo>
                    <a:pt x="2455992" y="34828"/>
                  </a:lnTo>
                  <a:cubicBezTo>
                    <a:pt x="2629445" y="34828"/>
                    <a:pt x="2770056" y="215576"/>
                    <a:pt x="2770056" y="438540"/>
                  </a:cubicBezTo>
                  <a:cubicBezTo>
                    <a:pt x="2770056" y="661504"/>
                    <a:pt x="2629445" y="842252"/>
                    <a:pt x="2455992" y="842252"/>
                  </a:cubicBezTo>
                  <a:lnTo>
                    <a:pt x="2327754" y="842252"/>
                  </a:lnTo>
                  <a:cubicBezTo>
                    <a:pt x="2146256" y="1063289"/>
                    <a:pt x="1714087" y="1218614"/>
                    <a:pt x="1209881" y="1218614"/>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87" name="Oval 186"/>
            <p:cNvSpPr/>
            <p:nvPr/>
          </p:nvSpPr>
          <p:spPr>
            <a:xfrm>
              <a:off x="3535450" y="5914804"/>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8" name="Oval 187"/>
            <p:cNvSpPr/>
            <p:nvPr/>
          </p:nvSpPr>
          <p:spPr>
            <a:xfrm>
              <a:off x="4280023" y="5930523"/>
              <a:ext cx="164267" cy="1738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9" name="Parallelogram 188"/>
            <p:cNvSpPr/>
            <p:nvPr/>
          </p:nvSpPr>
          <p:spPr>
            <a:xfrm>
              <a:off x="3332088" y="5343506"/>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0" name="Parallelogram 189"/>
            <p:cNvSpPr/>
            <p:nvPr/>
          </p:nvSpPr>
          <p:spPr>
            <a:xfrm>
              <a:off x="3894631" y="5339101"/>
              <a:ext cx="562543" cy="197003"/>
            </a:xfrm>
            <a:prstGeom prst="parallelogram">
              <a:avLst>
                <a:gd name="adj" fmla="val 5637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1" name="Group 98"/>
          <p:cNvGrpSpPr/>
          <p:nvPr/>
        </p:nvGrpSpPr>
        <p:grpSpPr>
          <a:xfrm>
            <a:off x="743758" y="5017308"/>
            <a:ext cx="873130" cy="1922642"/>
            <a:chOff x="500034" y="4935358"/>
            <a:chExt cx="785818" cy="1922642"/>
          </a:xfrm>
        </p:grpSpPr>
        <p:grpSp>
          <p:nvGrpSpPr>
            <p:cNvPr id="192" name="Group 12">
              <a:extLst>
                <a:ext uri="{FF2B5EF4-FFF2-40B4-BE49-F238E27FC236}">
                  <a16:creationId xmlns="" xmlns:a16="http://schemas.microsoft.com/office/drawing/2014/main"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207" name="Rectangle: Top Corners Rounded 226">
                <a:extLst>
                  <a:ext uri="{FF2B5EF4-FFF2-40B4-BE49-F238E27FC236}">
                    <a16:creationId xmlns="" xmlns:a16="http://schemas.microsoft.com/office/drawing/2014/main"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27">
                <a:extLst>
                  <a:ext uri="{FF2B5EF4-FFF2-40B4-BE49-F238E27FC236}">
                    <a16:creationId xmlns="" xmlns:a16="http://schemas.microsoft.com/office/drawing/2014/main" id="{0286782C-837D-4F14-8352-174003B1A628}"/>
                  </a:ext>
                </a:extLst>
              </p:cNvPr>
              <p:cNvGrpSpPr/>
              <p:nvPr/>
            </p:nvGrpSpPr>
            <p:grpSpPr>
              <a:xfrm>
                <a:off x="-1225640" y="5353598"/>
                <a:ext cx="820737" cy="124080"/>
                <a:chOff x="-1249022" y="5384545"/>
                <a:chExt cx="820737" cy="124080"/>
              </a:xfrm>
              <a:grpFill/>
            </p:grpSpPr>
            <p:sp>
              <p:nvSpPr>
                <p:cNvPr id="224" name="Rectangle: Rounded Corners 243">
                  <a:extLst>
                    <a:ext uri="{FF2B5EF4-FFF2-40B4-BE49-F238E27FC236}">
                      <a16:creationId xmlns="" xmlns:a16="http://schemas.microsoft.com/office/drawing/2014/main"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244">
                  <a:extLst>
                    <a:ext uri="{FF2B5EF4-FFF2-40B4-BE49-F238E27FC236}">
                      <a16:creationId xmlns="" xmlns:a16="http://schemas.microsoft.com/office/drawing/2014/main"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9" name="Group 228">
                <a:extLst>
                  <a:ext uri="{FF2B5EF4-FFF2-40B4-BE49-F238E27FC236}">
                    <a16:creationId xmlns="" xmlns:a16="http://schemas.microsoft.com/office/drawing/2014/main" id="{EF64DB53-9C8A-4F29-AFCA-EB1B533BEAC1}"/>
                  </a:ext>
                </a:extLst>
              </p:cNvPr>
              <p:cNvGrpSpPr/>
              <p:nvPr/>
            </p:nvGrpSpPr>
            <p:grpSpPr>
              <a:xfrm>
                <a:off x="-1224143" y="5563252"/>
                <a:ext cx="820737" cy="124080"/>
                <a:chOff x="-1249022" y="5384545"/>
                <a:chExt cx="820737" cy="124080"/>
              </a:xfrm>
              <a:grpFill/>
            </p:grpSpPr>
            <p:sp>
              <p:nvSpPr>
                <p:cNvPr id="222" name="Rectangle: Rounded Corners 241">
                  <a:extLst>
                    <a:ext uri="{FF2B5EF4-FFF2-40B4-BE49-F238E27FC236}">
                      <a16:creationId xmlns="" xmlns:a16="http://schemas.microsoft.com/office/drawing/2014/main"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242">
                  <a:extLst>
                    <a:ext uri="{FF2B5EF4-FFF2-40B4-BE49-F238E27FC236}">
                      <a16:creationId xmlns="" xmlns:a16="http://schemas.microsoft.com/office/drawing/2014/main"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29">
                <a:extLst>
                  <a:ext uri="{FF2B5EF4-FFF2-40B4-BE49-F238E27FC236}">
                    <a16:creationId xmlns="" xmlns:a16="http://schemas.microsoft.com/office/drawing/2014/main" id="{D4121D49-5763-420D-87D4-D4485A75E45B}"/>
                  </a:ext>
                </a:extLst>
              </p:cNvPr>
              <p:cNvGrpSpPr/>
              <p:nvPr/>
            </p:nvGrpSpPr>
            <p:grpSpPr>
              <a:xfrm>
                <a:off x="-1222646" y="5772906"/>
                <a:ext cx="820737" cy="124080"/>
                <a:chOff x="-1249022" y="5384545"/>
                <a:chExt cx="820737" cy="124080"/>
              </a:xfrm>
              <a:grpFill/>
            </p:grpSpPr>
            <p:sp>
              <p:nvSpPr>
                <p:cNvPr id="220" name="Rectangle: Rounded Corners 239">
                  <a:extLst>
                    <a:ext uri="{FF2B5EF4-FFF2-40B4-BE49-F238E27FC236}">
                      <a16:creationId xmlns="" xmlns:a16="http://schemas.microsoft.com/office/drawing/2014/main"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Rounded Corners 240">
                  <a:extLst>
                    <a:ext uri="{FF2B5EF4-FFF2-40B4-BE49-F238E27FC236}">
                      <a16:creationId xmlns="" xmlns:a16="http://schemas.microsoft.com/office/drawing/2014/main"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1" name="Group 230">
                <a:extLst>
                  <a:ext uri="{FF2B5EF4-FFF2-40B4-BE49-F238E27FC236}">
                    <a16:creationId xmlns="" xmlns:a16="http://schemas.microsoft.com/office/drawing/2014/main" id="{863494E8-12FF-482C-A19B-55F3EA7FFF7F}"/>
                  </a:ext>
                </a:extLst>
              </p:cNvPr>
              <p:cNvGrpSpPr/>
              <p:nvPr/>
            </p:nvGrpSpPr>
            <p:grpSpPr>
              <a:xfrm>
                <a:off x="-1221149" y="5982560"/>
                <a:ext cx="820737" cy="124080"/>
                <a:chOff x="-1249022" y="5384545"/>
                <a:chExt cx="820737" cy="124080"/>
              </a:xfrm>
              <a:grpFill/>
            </p:grpSpPr>
            <p:sp>
              <p:nvSpPr>
                <p:cNvPr id="218" name="Rectangle: Rounded Corners 237">
                  <a:extLst>
                    <a:ext uri="{FF2B5EF4-FFF2-40B4-BE49-F238E27FC236}">
                      <a16:creationId xmlns="" xmlns:a16="http://schemas.microsoft.com/office/drawing/2014/main"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Rounded Corners 238">
                  <a:extLst>
                    <a:ext uri="{FF2B5EF4-FFF2-40B4-BE49-F238E27FC236}">
                      <a16:creationId xmlns="" xmlns:a16="http://schemas.microsoft.com/office/drawing/2014/main"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31">
                <a:extLst>
                  <a:ext uri="{FF2B5EF4-FFF2-40B4-BE49-F238E27FC236}">
                    <a16:creationId xmlns="" xmlns:a16="http://schemas.microsoft.com/office/drawing/2014/main" id="{ECC44C9B-BF83-4C62-B100-21ABB2CA541C}"/>
                  </a:ext>
                </a:extLst>
              </p:cNvPr>
              <p:cNvGrpSpPr/>
              <p:nvPr/>
            </p:nvGrpSpPr>
            <p:grpSpPr>
              <a:xfrm>
                <a:off x="-1219652" y="6192214"/>
                <a:ext cx="820737" cy="124080"/>
                <a:chOff x="-1249022" y="5384545"/>
                <a:chExt cx="820737" cy="124080"/>
              </a:xfrm>
              <a:grpFill/>
            </p:grpSpPr>
            <p:sp>
              <p:nvSpPr>
                <p:cNvPr id="216" name="Rectangle: Rounded Corners 235">
                  <a:extLst>
                    <a:ext uri="{FF2B5EF4-FFF2-40B4-BE49-F238E27FC236}">
                      <a16:creationId xmlns="" xmlns:a16="http://schemas.microsoft.com/office/drawing/2014/main"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Rectangle: Rounded Corners 236">
                  <a:extLst>
                    <a:ext uri="{FF2B5EF4-FFF2-40B4-BE49-F238E27FC236}">
                      <a16:creationId xmlns="" xmlns:a16="http://schemas.microsoft.com/office/drawing/2014/main"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32">
                <a:extLst>
                  <a:ext uri="{FF2B5EF4-FFF2-40B4-BE49-F238E27FC236}">
                    <a16:creationId xmlns="" xmlns:a16="http://schemas.microsoft.com/office/drawing/2014/main" id="{A3113BC8-E4CB-4448-85B7-31F77A35D35D}"/>
                  </a:ext>
                </a:extLst>
              </p:cNvPr>
              <p:cNvGrpSpPr/>
              <p:nvPr/>
            </p:nvGrpSpPr>
            <p:grpSpPr>
              <a:xfrm>
                <a:off x="-1218155" y="6401868"/>
                <a:ext cx="820737" cy="124080"/>
                <a:chOff x="-1249022" y="5384545"/>
                <a:chExt cx="820737" cy="124080"/>
              </a:xfrm>
              <a:grpFill/>
            </p:grpSpPr>
            <p:sp>
              <p:nvSpPr>
                <p:cNvPr id="214" name="Rectangle: Rounded Corners 233">
                  <a:extLst>
                    <a:ext uri="{FF2B5EF4-FFF2-40B4-BE49-F238E27FC236}">
                      <a16:creationId xmlns="" xmlns:a16="http://schemas.microsoft.com/office/drawing/2014/main"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Rounded Corners 234">
                  <a:extLst>
                    <a:ext uri="{FF2B5EF4-FFF2-40B4-BE49-F238E27FC236}">
                      <a16:creationId xmlns="" xmlns:a16="http://schemas.microsoft.com/office/drawing/2014/main"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3" name="Group 35"/>
            <p:cNvGrpSpPr/>
            <p:nvPr/>
          </p:nvGrpSpPr>
          <p:grpSpPr>
            <a:xfrm>
              <a:off x="642910" y="5143512"/>
              <a:ext cx="500066" cy="500066"/>
              <a:chOff x="642910" y="5143512"/>
              <a:chExt cx="500066" cy="500066"/>
            </a:xfrm>
          </p:grpSpPr>
          <p:sp>
            <p:nvSpPr>
              <p:cNvPr id="201" name="Rounded Rectangle 200"/>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2" name="Rounded Rectangle 201"/>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Rounded Rectangle 202"/>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4" name="Rounded Rectangle 203"/>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5" name="Rounded Rectangle 204"/>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Rounded Rectangle 205"/>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94" name="Group 36"/>
            <p:cNvGrpSpPr/>
            <p:nvPr/>
          </p:nvGrpSpPr>
          <p:grpSpPr>
            <a:xfrm>
              <a:off x="642910" y="5857892"/>
              <a:ext cx="500066" cy="500066"/>
              <a:chOff x="642910" y="5143512"/>
              <a:chExt cx="500066" cy="500066"/>
            </a:xfrm>
          </p:grpSpPr>
          <p:sp>
            <p:nvSpPr>
              <p:cNvPr id="195" name="Rounded Rectangle 194"/>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Rounded Rectangle 195"/>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7" name="Rounded Rectangle 196"/>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Rounded Rectangle 197"/>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Rounded Rectangle 198"/>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0" name="Rounded Rectangle 199"/>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6" name="Group 133"/>
          <p:cNvGrpSpPr/>
          <p:nvPr/>
        </p:nvGrpSpPr>
        <p:grpSpPr>
          <a:xfrm>
            <a:off x="360361" y="3859216"/>
            <a:ext cx="476253" cy="3000372"/>
            <a:chOff x="1571604" y="3857628"/>
            <a:chExt cx="428628" cy="3000372"/>
          </a:xfrm>
        </p:grpSpPr>
        <p:sp>
          <p:nvSpPr>
            <p:cNvPr id="227" name="Rounded Rectangle 226"/>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28" name="Group 74"/>
            <p:cNvGrpSpPr/>
            <p:nvPr/>
          </p:nvGrpSpPr>
          <p:grpSpPr>
            <a:xfrm>
              <a:off x="1643043" y="4143380"/>
              <a:ext cx="285752" cy="2214578"/>
              <a:chOff x="1643042" y="4071942"/>
              <a:chExt cx="474347" cy="2214578"/>
            </a:xfrm>
          </p:grpSpPr>
          <p:grpSp>
            <p:nvGrpSpPr>
              <p:cNvPr id="229" name="Group 48"/>
              <p:cNvGrpSpPr/>
              <p:nvPr/>
            </p:nvGrpSpPr>
            <p:grpSpPr>
              <a:xfrm>
                <a:off x="1643042" y="4071942"/>
                <a:ext cx="474347" cy="214314"/>
                <a:chOff x="1643042" y="4071942"/>
                <a:chExt cx="474347" cy="214314"/>
              </a:xfrm>
            </p:grpSpPr>
            <p:sp>
              <p:nvSpPr>
                <p:cNvPr id="255" name="Rounded Rectangle 25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6" name="Rounded Rectangle 25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7" name="Rounded Rectangle 25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8" name="Rounded Rectangle 25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0" name="Group 49"/>
              <p:cNvGrpSpPr/>
              <p:nvPr/>
            </p:nvGrpSpPr>
            <p:grpSpPr>
              <a:xfrm>
                <a:off x="1643042" y="4429132"/>
                <a:ext cx="474347" cy="214314"/>
                <a:chOff x="1643042" y="4071942"/>
                <a:chExt cx="474347" cy="214314"/>
              </a:xfrm>
            </p:grpSpPr>
            <p:sp>
              <p:nvSpPr>
                <p:cNvPr id="251" name="Rounded Rectangle 25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2" name="Rounded Rectangle 25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3" name="Rounded Rectangle 25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4" name="Rounded Rectangle 25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1" name="Group 54"/>
              <p:cNvGrpSpPr/>
              <p:nvPr/>
            </p:nvGrpSpPr>
            <p:grpSpPr>
              <a:xfrm>
                <a:off x="1643042" y="4786322"/>
                <a:ext cx="474347" cy="214314"/>
                <a:chOff x="1643042" y="4071942"/>
                <a:chExt cx="474347" cy="214314"/>
              </a:xfrm>
            </p:grpSpPr>
            <p:sp>
              <p:nvSpPr>
                <p:cNvPr id="247" name="Rounded Rectangle 24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8" name="Rounded Rectangle 24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9" name="Rounded Rectangle 24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0" name="Rounded Rectangle 24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2" name="Group 59"/>
              <p:cNvGrpSpPr/>
              <p:nvPr/>
            </p:nvGrpSpPr>
            <p:grpSpPr>
              <a:xfrm>
                <a:off x="1643042" y="5214950"/>
                <a:ext cx="474347" cy="214314"/>
                <a:chOff x="1643042" y="4071942"/>
                <a:chExt cx="474347" cy="214314"/>
              </a:xfrm>
            </p:grpSpPr>
            <p:sp>
              <p:nvSpPr>
                <p:cNvPr id="243" name="Rounded Rectangle 24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4" name="Rounded Rectangle 24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5" name="Rounded Rectangle 24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6" name="Rounded Rectangle 24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3" name="Group 64"/>
              <p:cNvGrpSpPr/>
              <p:nvPr/>
            </p:nvGrpSpPr>
            <p:grpSpPr>
              <a:xfrm>
                <a:off x="1643042" y="5643578"/>
                <a:ext cx="474347" cy="214314"/>
                <a:chOff x="1643042" y="4071942"/>
                <a:chExt cx="474347" cy="214314"/>
              </a:xfrm>
            </p:grpSpPr>
            <p:sp>
              <p:nvSpPr>
                <p:cNvPr id="239" name="Rounded Rectangle 23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0" name="Rounded Rectangle 23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1" name="Rounded Rectangle 24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2" name="Rounded Rectangle 24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34" name="Group 69"/>
              <p:cNvGrpSpPr/>
              <p:nvPr/>
            </p:nvGrpSpPr>
            <p:grpSpPr>
              <a:xfrm>
                <a:off x="1643042" y="6072206"/>
                <a:ext cx="474347" cy="214314"/>
                <a:chOff x="1643042" y="4071942"/>
                <a:chExt cx="474347" cy="214314"/>
              </a:xfrm>
            </p:grpSpPr>
            <p:sp>
              <p:nvSpPr>
                <p:cNvPr id="235" name="Rounded Rectangle 23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6" name="Rounded Rectangle 23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7" name="Rounded Rectangle 23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8" name="Rounded Rectangle 23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259" name="Group 175"/>
          <p:cNvGrpSpPr/>
          <p:nvPr/>
        </p:nvGrpSpPr>
        <p:grpSpPr>
          <a:xfrm>
            <a:off x="1605299" y="4132519"/>
            <a:ext cx="714379" cy="2786058"/>
            <a:chOff x="4857752" y="4071942"/>
            <a:chExt cx="642942" cy="2786058"/>
          </a:xfrm>
        </p:grpSpPr>
        <p:sp>
          <p:nvSpPr>
            <p:cNvPr id="260" name="Rounded Rectangle 259"/>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61" name="Group 174"/>
            <p:cNvGrpSpPr/>
            <p:nvPr/>
          </p:nvGrpSpPr>
          <p:grpSpPr>
            <a:xfrm>
              <a:off x="5000628" y="4224342"/>
              <a:ext cx="340995" cy="2347930"/>
              <a:chOff x="5000628" y="4224342"/>
              <a:chExt cx="340995" cy="2347930"/>
            </a:xfrm>
          </p:grpSpPr>
          <p:grpSp>
            <p:nvGrpSpPr>
              <p:cNvPr id="262" name="Group 147"/>
              <p:cNvGrpSpPr/>
              <p:nvPr/>
            </p:nvGrpSpPr>
            <p:grpSpPr>
              <a:xfrm>
                <a:off x="5000628" y="5072074"/>
                <a:ext cx="331471" cy="714380"/>
                <a:chOff x="4857752" y="4071942"/>
                <a:chExt cx="331471" cy="714380"/>
              </a:xfrm>
            </p:grpSpPr>
            <p:grpSp>
              <p:nvGrpSpPr>
                <p:cNvPr id="289" name="Group 138"/>
                <p:cNvGrpSpPr/>
                <p:nvPr/>
              </p:nvGrpSpPr>
              <p:grpSpPr>
                <a:xfrm>
                  <a:off x="4857752" y="4071942"/>
                  <a:ext cx="331471" cy="142876"/>
                  <a:chOff x="4857752" y="4071942"/>
                  <a:chExt cx="331471" cy="142876"/>
                </a:xfrm>
              </p:grpSpPr>
              <p:sp>
                <p:nvSpPr>
                  <p:cNvPr id="298" name="Rounded Rectangle 29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9" name="Rounded Rectangle 29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0" name="Rounded Rectangle 29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0" name="Group 139"/>
                <p:cNvGrpSpPr/>
                <p:nvPr/>
              </p:nvGrpSpPr>
              <p:grpSpPr>
                <a:xfrm>
                  <a:off x="4857752" y="4357694"/>
                  <a:ext cx="331471" cy="142876"/>
                  <a:chOff x="4857752" y="4071942"/>
                  <a:chExt cx="331471" cy="142876"/>
                </a:xfrm>
              </p:grpSpPr>
              <p:sp>
                <p:nvSpPr>
                  <p:cNvPr id="295" name="Rounded Rectangle 294"/>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6" name="Rounded Rectangle 295"/>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7" name="Rounded Rectangle 296"/>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91" name="Group 143"/>
                <p:cNvGrpSpPr/>
                <p:nvPr/>
              </p:nvGrpSpPr>
              <p:grpSpPr>
                <a:xfrm>
                  <a:off x="4857752" y="4643446"/>
                  <a:ext cx="331471" cy="142876"/>
                  <a:chOff x="4857752" y="4071942"/>
                  <a:chExt cx="331471" cy="142876"/>
                </a:xfrm>
              </p:grpSpPr>
              <p:sp>
                <p:nvSpPr>
                  <p:cNvPr id="292" name="Rounded Rectangle 29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3" name="Rounded Rectangle 29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4" name="Rounded Rectangle 29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3" name="Group 148"/>
              <p:cNvGrpSpPr/>
              <p:nvPr/>
            </p:nvGrpSpPr>
            <p:grpSpPr>
              <a:xfrm>
                <a:off x="5010152" y="4224342"/>
                <a:ext cx="331471" cy="714380"/>
                <a:chOff x="4857752" y="4071942"/>
                <a:chExt cx="331471" cy="714380"/>
              </a:xfrm>
            </p:grpSpPr>
            <p:grpSp>
              <p:nvGrpSpPr>
                <p:cNvPr id="277" name="Group 138"/>
                <p:cNvGrpSpPr/>
                <p:nvPr/>
              </p:nvGrpSpPr>
              <p:grpSpPr>
                <a:xfrm>
                  <a:off x="4857752" y="4071942"/>
                  <a:ext cx="331471" cy="142876"/>
                  <a:chOff x="4857752" y="4071942"/>
                  <a:chExt cx="331471" cy="142876"/>
                </a:xfrm>
              </p:grpSpPr>
              <p:sp>
                <p:nvSpPr>
                  <p:cNvPr id="286" name="Rounded Rectangle 28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7" name="Rounded Rectangle 28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8" name="Rounded Rectangle 28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8" name="Group 139"/>
                <p:cNvGrpSpPr/>
                <p:nvPr/>
              </p:nvGrpSpPr>
              <p:grpSpPr>
                <a:xfrm>
                  <a:off x="4857752" y="4357694"/>
                  <a:ext cx="331471" cy="142876"/>
                  <a:chOff x="4857752" y="4071942"/>
                  <a:chExt cx="331471" cy="142876"/>
                </a:xfrm>
              </p:grpSpPr>
              <p:sp>
                <p:nvSpPr>
                  <p:cNvPr id="283" name="Rounded Rectangle 282"/>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Rounded Rectangle 283"/>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5" name="Rounded Rectangle 284"/>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79" name="Group 143"/>
                <p:cNvGrpSpPr/>
                <p:nvPr/>
              </p:nvGrpSpPr>
              <p:grpSpPr>
                <a:xfrm>
                  <a:off x="4857752" y="4643446"/>
                  <a:ext cx="331471" cy="142876"/>
                  <a:chOff x="4857752" y="4071942"/>
                  <a:chExt cx="331471" cy="142876"/>
                </a:xfrm>
              </p:grpSpPr>
              <p:sp>
                <p:nvSpPr>
                  <p:cNvPr id="280" name="Rounded Rectangle 27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1" name="Rounded Rectangle 28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2" name="Rounded Rectangle 28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64" name="Group 161"/>
              <p:cNvGrpSpPr/>
              <p:nvPr/>
            </p:nvGrpSpPr>
            <p:grpSpPr>
              <a:xfrm>
                <a:off x="5000628" y="5857892"/>
                <a:ext cx="331471" cy="714380"/>
                <a:chOff x="4857752" y="4071942"/>
                <a:chExt cx="331471" cy="714380"/>
              </a:xfrm>
            </p:grpSpPr>
            <p:grpSp>
              <p:nvGrpSpPr>
                <p:cNvPr id="265" name="Group 138"/>
                <p:cNvGrpSpPr/>
                <p:nvPr/>
              </p:nvGrpSpPr>
              <p:grpSpPr>
                <a:xfrm>
                  <a:off x="4857752" y="4071942"/>
                  <a:ext cx="331471" cy="142876"/>
                  <a:chOff x="4857752" y="4071942"/>
                  <a:chExt cx="331471" cy="142876"/>
                </a:xfrm>
              </p:grpSpPr>
              <p:sp>
                <p:nvSpPr>
                  <p:cNvPr id="274" name="Rounded Rectangle 27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5" name="Rounded Rectangle 27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6" name="Rounded Rectangle 27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6" name="Group 139"/>
                <p:cNvGrpSpPr/>
                <p:nvPr/>
              </p:nvGrpSpPr>
              <p:grpSpPr>
                <a:xfrm>
                  <a:off x="4857752" y="4357694"/>
                  <a:ext cx="331471" cy="142876"/>
                  <a:chOff x="4857752" y="4071942"/>
                  <a:chExt cx="331471" cy="142876"/>
                </a:xfrm>
              </p:grpSpPr>
              <p:sp>
                <p:nvSpPr>
                  <p:cNvPr id="271" name="Rounded Rectangle 27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2" name="Rounded Rectangle 27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3" name="Rounded Rectangle 27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67" name="Group 143"/>
                <p:cNvGrpSpPr/>
                <p:nvPr/>
              </p:nvGrpSpPr>
              <p:grpSpPr>
                <a:xfrm>
                  <a:off x="4857752" y="4643446"/>
                  <a:ext cx="331471" cy="142876"/>
                  <a:chOff x="4857752" y="4071942"/>
                  <a:chExt cx="331471" cy="142876"/>
                </a:xfrm>
              </p:grpSpPr>
              <p:sp>
                <p:nvSpPr>
                  <p:cNvPr id="268" name="Rounded Rectangle 26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9" name="Rounded Rectangle 26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0" name="Rounded Rectangle 26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01" name="Group 463"/>
          <p:cNvGrpSpPr/>
          <p:nvPr/>
        </p:nvGrpSpPr>
        <p:grpSpPr>
          <a:xfrm>
            <a:off x="2295119" y="4744053"/>
            <a:ext cx="714379" cy="2106165"/>
            <a:chOff x="2357422" y="4643446"/>
            <a:chExt cx="642942" cy="2214554"/>
          </a:xfrm>
        </p:grpSpPr>
        <p:grpSp>
          <p:nvGrpSpPr>
            <p:cNvPr id="302" name="Group 97"/>
            <p:cNvGrpSpPr/>
            <p:nvPr/>
          </p:nvGrpSpPr>
          <p:grpSpPr>
            <a:xfrm>
              <a:off x="2357422" y="4643446"/>
              <a:ext cx="642942" cy="2214554"/>
              <a:chOff x="2214546" y="4643446"/>
              <a:chExt cx="642942" cy="2071678"/>
            </a:xfrm>
            <a:solidFill>
              <a:schemeClr val="accent6">
                <a:lumMod val="75000"/>
              </a:schemeClr>
            </a:solidFill>
          </p:grpSpPr>
          <p:sp>
            <p:nvSpPr>
              <p:cNvPr id="304" name="Rectangle 303"/>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305" name="Group 96"/>
              <p:cNvGrpSpPr/>
              <p:nvPr/>
            </p:nvGrpSpPr>
            <p:grpSpPr>
              <a:xfrm>
                <a:off x="2357422" y="4929198"/>
                <a:ext cx="357190" cy="1617355"/>
                <a:chOff x="2428860" y="4929198"/>
                <a:chExt cx="357190" cy="1617355"/>
              </a:xfrm>
              <a:grpFill/>
            </p:grpSpPr>
            <p:grpSp>
              <p:nvGrpSpPr>
                <p:cNvPr id="306" name="Group 80"/>
                <p:cNvGrpSpPr/>
                <p:nvPr/>
              </p:nvGrpSpPr>
              <p:grpSpPr>
                <a:xfrm>
                  <a:off x="2428860" y="4929198"/>
                  <a:ext cx="357190" cy="188595"/>
                  <a:chOff x="2428860" y="4929198"/>
                  <a:chExt cx="357190" cy="188595"/>
                </a:xfrm>
                <a:grpFill/>
              </p:grpSpPr>
              <p:sp>
                <p:nvSpPr>
                  <p:cNvPr id="322" name="Rounded Rectangle 32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3" name="Rounded Rectangle 32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7" name="Group 81"/>
                <p:cNvGrpSpPr/>
                <p:nvPr/>
              </p:nvGrpSpPr>
              <p:grpSpPr>
                <a:xfrm>
                  <a:off x="2428860" y="5214950"/>
                  <a:ext cx="357190" cy="188595"/>
                  <a:chOff x="2428860" y="4929198"/>
                  <a:chExt cx="357190" cy="188595"/>
                </a:xfrm>
                <a:grpFill/>
              </p:grpSpPr>
              <p:sp>
                <p:nvSpPr>
                  <p:cNvPr id="320" name="Rounded Rectangle 31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21" name="Rounded Rectangle 32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8" name="Group 84"/>
                <p:cNvGrpSpPr/>
                <p:nvPr/>
              </p:nvGrpSpPr>
              <p:grpSpPr>
                <a:xfrm>
                  <a:off x="2428860" y="5500702"/>
                  <a:ext cx="357190" cy="188595"/>
                  <a:chOff x="2428860" y="4929198"/>
                  <a:chExt cx="357190" cy="188595"/>
                </a:xfrm>
                <a:grpFill/>
              </p:grpSpPr>
              <p:sp>
                <p:nvSpPr>
                  <p:cNvPr id="318" name="Rounded Rectangle 3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9" name="Rounded Rectangle 3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09" name="Group 87"/>
                <p:cNvGrpSpPr/>
                <p:nvPr/>
              </p:nvGrpSpPr>
              <p:grpSpPr>
                <a:xfrm>
                  <a:off x="2428860" y="5786454"/>
                  <a:ext cx="357190" cy="188595"/>
                  <a:chOff x="2428860" y="4929198"/>
                  <a:chExt cx="357190" cy="188595"/>
                </a:xfrm>
                <a:grpFill/>
              </p:grpSpPr>
              <p:sp>
                <p:nvSpPr>
                  <p:cNvPr id="316" name="Rounded Rectangle 3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7" name="Rounded Rectangle 3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0" name="Group 90"/>
                <p:cNvGrpSpPr/>
                <p:nvPr/>
              </p:nvGrpSpPr>
              <p:grpSpPr>
                <a:xfrm>
                  <a:off x="2428860" y="6072206"/>
                  <a:ext cx="357190" cy="188595"/>
                  <a:chOff x="2428860" y="4929198"/>
                  <a:chExt cx="357190" cy="188595"/>
                </a:xfrm>
                <a:grpFill/>
              </p:grpSpPr>
              <p:sp>
                <p:nvSpPr>
                  <p:cNvPr id="314" name="Rounded Rectangle 3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5" name="Rounded Rectangle 3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11" name="Group 93"/>
                <p:cNvGrpSpPr/>
                <p:nvPr/>
              </p:nvGrpSpPr>
              <p:grpSpPr>
                <a:xfrm>
                  <a:off x="2428860" y="6357958"/>
                  <a:ext cx="357190" cy="188595"/>
                  <a:chOff x="2428860" y="4929198"/>
                  <a:chExt cx="357190" cy="188595"/>
                </a:xfrm>
                <a:grpFill/>
              </p:grpSpPr>
              <p:sp>
                <p:nvSpPr>
                  <p:cNvPr id="312" name="Rounded Rectangle 3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313" name="Rounded Rectangle 3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03" name="Rounded Rectangle 302"/>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326" name="Group 546"/>
          <p:cNvGrpSpPr/>
          <p:nvPr/>
        </p:nvGrpSpPr>
        <p:grpSpPr>
          <a:xfrm>
            <a:off x="7881747" y="2976591"/>
            <a:ext cx="873130" cy="3929066"/>
            <a:chOff x="6072198" y="2928934"/>
            <a:chExt cx="785818" cy="3929066"/>
          </a:xfrm>
        </p:grpSpPr>
        <p:sp>
          <p:nvSpPr>
            <p:cNvPr id="327" name="Round Same Side Corner Rectangle 326"/>
            <p:cNvSpPr/>
            <p:nvPr/>
          </p:nvSpPr>
          <p:spPr>
            <a:xfrm>
              <a:off x="6072198" y="2928934"/>
              <a:ext cx="785818" cy="3929066"/>
            </a:xfrm>
            <a:prstGeom prst="round2Same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28" name="Group 527"/>
            <p:cNvGrpSpPr/>
            <p:nvPr/>
          </p:nvGrpSpPr>
          <p:grpSpPr>
            <a:xfrm>
              <a:off x="6215074" y="5500702"/>
              <a:ext cx="500066" cy="928694"/>
              <a:chOff x="6286512" y="3143248"/>
              <a:chExt cx="500066" cy="928694"/>
            </a:xfrm>
          </p:grpSpPr>
          <p:grpSp>
            <p:nvGrpSpPr>
              <p:cNvPr id="347" name="Group 522"/>
              <p:cNvGrpSpPr/>
              <p:nvPr/>
            </p:nvGrpSpPr>
            <p:grpSpPr>
              <a:xfrm>
                <a:off x="6286512" y="3143248"/>
                <a:ext cx="500066" cy="357190"/>
                <a:chOff x="4429124" y="1214422"/>
                <a:chExt cx="500066" cy="357190"/>
              </a:xfrm>
            </p:grpSpPr>
            <p:sp>
              <p:nvSpPr>
                <p:cNvPr id="352" name="Rectangle 351"/>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3" name="Rectangle 352"/>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4" name="Rectangle 353"/>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8" name="Group 523"/>
              <p:cNvGrpSpPr/>
              <p:nvPr/>
            </p:nvGrpSpPr>
            <p:grpSpPr>
              <a:xfrm>
                <a:off x="6286512" y="3714752"/>
                <a:ext cx="500066" cy="357190"/>
                <a:chOff x="4429124" y="1214422"/>
                <a:chExt cx="500066" cy="357190"/>
              </a:xfrm>
            </p:grpSpPr>
            <p:sp>
              <p:nvSpPr>
                <p:cNvPr id="349" name="Rectangle 348"/>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0" name="Rectangle 349"/>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1" name="Rectangle 350"/>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29" name="Group 528"/>
            <p:cNvGrpSpPr/>
            <p:nvPr/>
          </p:nvGrpSpPr>
          <p:grpSpPr>
            <a:xfrm>
              <a:off x="6215074" y="3286124"/>
              <a:ext cx="500066" cy="928694"/>
              <a:chOff x="6286512" y="3143248"/>
              <a:chExt cx="500066" cy="928694"/>
            </a:xfrm>
          </p:grpSpPr>
          <p:grpSp>
            <p:nvGrpSpPr>
              <p:cNvPr id="339" name="Group 522"/>
              <p:cNvGrpSpPr/>
              <p:nvPr/>
            </p:nvGrpSpPr>
            <p:grpSpPr>
              <a:xfrm>
                <a:off x="6286512" y="3143248"/>
                <a:ext cx="500066" cy="357190"/>
                <a:chOff x="4429124" y="1214422"/>
                <a:chExt cx="500066" cy="357190"/>
              </a:xfrm>
            </p:grpSpPr>
            <p:sp>
              <p:nvSpPr>
                <p:cNvPr id="344" name="Rectangle 343"/>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5" name="Rectangle 344"/>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6" name="Rectangle 345"/>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40" name="Group 523"/>
              <p:cNvGrpSpPr/>
              <p:nvPr/>
            </p:nvGrpSpPr>
            <p:grpSpPr>
              <a:xfrm>
                <a:off x="6286512" y="3714752"/>
                <a:ext cx="500066" cy="357190"/>
                <a:chOff x="4429124" y="1214422"/>
                <a:chExt cx="500066" cy="357190"/>
              </a:xfrm>
            </p:grpSpPr>
            <p:sp>
              <p:nvSpPr>
                <p:cNvPr id="341" name="Rectangle 340"/>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2" name="Rectangle 341"/>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3" name="Rectangle 342"/>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30" name="Group 537"/>
            <p:cNvGrpSpPr/>
            <p:nvPr/>
          </p:nvGrpSpPr>
          <p:grpSpPr>
            <a:xfrm>
              <a:off x="6215074" y="4429132"/>
              <a:ext cx="500066" cy="928694"/>
              <a:chOff x="6286512" y="3143248"/>
              <a:chExt cx="500066" cy="928694"/>
            </a:xfrm>
          </p:grpSpPr>
          <p:grpSp>
            <p:nvGrpSpPr>
              <p:cNvPr id="331" name="Group 522"/>
              <p:cNvGrpSpPr/>
              <p:nvPr/>
            </p:nvGrpSpPr>
            <p:grpSpPr>
              <a:xfrm>
                <a:off x="6286512" y="3143248"/>
                <a:ext cx="500066" cy="357190"/>
                <a:chOff x="4429124" y="1214422"/>
                <a:chExt cx="500066" cy="357190"/>
              </a:xfrm>
            </p:grpSpPr>
            <p:sp>
              <p:nvSpPr>
                <p:cNvPr id="336" name="Rectangle 335"/>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7" name="Rectangle 336"/>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8" name="Rectangle 337"/>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32" name="Group 523"/>
              <p:cNvGrpSpPr/>
              <p:nvPr/>
            </p:nvGrpSpPr>
            <p:grpSpPr>
              <a:xfrm>
                <a:off x="6286512" y="3714752"/>
                <a:ext cx="500066" cy="357190"/>
                <a:chOff x="4429124" y="1214422"/>
                <a:chExt cx="500066" cy="357190"/>
              </a:xfrm>
            </p:grpSpPr>
            <p:sp>
              <p:nvSpPr>
                <p:cNvPr id="333" name="Rectangle 332"/>
                <p:cNvSpPr/>
                <p:nvPr/>
              </p:nvSpPr>
              <p:spPr>
                <a:xfrm>
                  <a:off x="4429124"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4" name="Rectangle 333"/>
                <p:cNvSpPr/>
                <p:nvPr/>
              </p:nvSpPr>
              <p:spPr>
                <a:xfrm>
                  <a:off x="4643438"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5" name="Rectangle 334"/>
                <p:cNvSpPr/>
                <p:nvPr/>
              </p:nvSpPr>
              <p:spPr>
                <a:xfrm>
                  <a:off x="4857752" y="1214422"/>
                  <a:ext cx="71438" cy="3571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355" name="Group 175"/>
          <p:cNvGrpSpPr/>
          <p:nvPr/>
        </p:nvGrpSpPr>
        <p:grpSpPr>
          <a:xfrm>
            <a:off x="7272740" y="4141443"/>
            <a:ext cx="714379" cy="2786058"/>
            <a:chOff x="4857752" y="4071942"/>
            <a:chExt cx="642942" cy="2786058"/>
          </a:xfrm>
        </p:grpSpPr>
        <p:sp>
          <p:nvSpPr>
            <p:cNvPr id="356" name="Rounded Rectangle 355"/>
            <p:cNvSpPr/>
            <p:nvPr/>
          </p:nvSpPr>
          <p:spPr>
            <a:xfrm>
              <a:off x="4857752" y="4071942"/>
              <a:ext cx="642942" cy="278605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57" name="Group 174"/>
            <p:cNvGrpSpPr/>
            <p:nvPr/>
          </p:nvGrpSpPr>
          <p:grpSpPr>
            <a:xfrm>
              <a:off x="5000628" y="4224342"/>
              <a:ext cx="340995" cy="2347930"/>
              <a:chOff x="5000628" y="4224342"/>
              <a:chExt cx="340995" cy="2347930"/>
            </a:xfrm>
          </p:grpSpPr>
          <p:grpSp>
            <p:nvGrpSpPr>
              <p:cNvPr id="358" name="Group 147"/>
              <p:cNvGrpSpPr/>
              <p:nvPr/>
            </p:nvGrpSpPr>
            <p:grpSpPr>
              <a:xfrm>
                <a:off x="5000628" y="5072074"/>
                <a:ext cx="331471" cy="714380"/>
                <a:chOff x="4857752" y="4071942"/>
                <a:chExt cx="331471" cy="714380"/>
              </a:xfrm>
            </p:grpSpPr>
            <p:grpSp>
              <p:nvGrpSpPr>
                <p:cNvPr id="385" name="Group 138"/>
                <p:cNvGrpSpPr/>
                <p:nvPr/>
              </p:nvGrpSpPr>
              <p:grpSpPr>
                <a:xfrm>
                  <a:off x="4857752" y="4071942"/>
                  <a:ext cx="331471" cy="142876"/>
                  <a:chOff x="4857752" y="4071942"/>
                  <a:chExt cx="331471" cy="142876"/>
                </a:xfrm>
              </p:grpSpPr>
              <p:sp>
                <p:nvSpPr>
                  <p:cNvPr id="394" name="Rounded Rectangle 39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5" name="Rounded Rectangle 39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6" name="Rounded Rectangle 39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6" name="Group 139"/>
                <p:cNvGrpSpPr/>
                <p:nvPr/>
              </p:nvGrpSpPr>
              <p:grpSpPr>
                <a:xfrm>
                  <a:off x="4857752" y="4357694"/>
                  <a:ext cx="331471" cy="142876"/>
                  <a:chOff x="4857752" y="4071942"/>
                  <a:chExt cx="331471" cy="142876"/>
                </a:xfrm>
              </p:grpSpPr>
              <p:sp>
                <p:nvSpPr>
                  <p:cNvPr id="391" name="Rounded Rectangle 390"/>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2" name="Rounded Rectangle 391"/>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3" name="Rounded Rectangle 392"/>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87" name="Group 143"/>
                <p:cNvGrpSpPr/>
                <p:nvPr/>
              </p:nvGrpSpPr>
              <p:grpSpPr>
                <a:xfrm>
                  <a:off x="4857752" y="4643446"/>
                  <a:ext cx="331471" cy="142876"/>
                  <a:chOff x="4857752" y="4071942"/>
                  <a:chExt cx="331471" cy="142876"/>
                </a:xfrm>
              </p:grpSpPr>
              <p:sp>
                <p:nvSpPr>
                  <p:cNvPr id="388" name="Rounded Rectangle 387"/>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9" name="Rounded Rectangle 388"/>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0" name="Rounded Rectangle 389"/>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59" name="Group 148"/>
              <p:cNvGrpSpPr/>
              <p:nvPr/>
            </p:nvGrpSpPr>
            <p:grpSpPr>
              <a:xfrm>
                <a:off x="5010152" y="4224342"/>
                <a:ext cx="331471" cy="714380"/>
                <a:chOff x="4857752" y="4071942"/>
                <a:chExt cx="331471" cy="714380"/>
              </a:xfrm>
            </p:grpSpPr>
            <p:grpSp>
              <p:nvGrpSpPr>
                <p:cNvPr id="373" name="Group 138"/>
                <p:cNvGrpSpPr/>
                <p:nvPr/>
              </p:nvGrpSpPr>
              <p:grpSpPr>
                <a:xfrm>
                  <a:off x="4857752" y="4071942"/>
                  <a:ext cx="331471" cy="142876"/>
                  <a:chOff x="4857752" y="4071942"/>
                  <a:chExt cx="331471" cy="142876"/>
                </a:xfrm>
              </p:grpSpPr>
              <p:sp>
                <p:nvSpPr>
                  <p:cNvPr id="382" name="Rounded Rectangle 381"/>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3" name="Rounded Rectangle 382"/>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4" name="Rounded Rectangle 383"/>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4" name="Group 139"/>
                <p:cNvGrpSpPr/>
                <p:nvPr/>
              </p:nvGrpSpPr>
              <p:grpSpPr>
                <a:xfrm>
                  <a:off x="4857752" y="4357694"/>
                  <a:ext cx="331471" cy="142876"/>
                  <a:chOff x="4857752" y="4071942"/>
                  <a:chExt cx="331471" cy="142876"/>
                </a:xfrm>
              </p:grpSpPr>
              <p:sp>
                <p:nvSpPr>
                  <p:cNvPr id="379" name="Rounded Rectangle 378"/>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0" name="Rounded Rectangle 379"/>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1" name="Rounded Rectangle 380"/>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75" name="Group 143"/>
                <p:cNvGrpSpPr/>
                <p:nvPr/>
              </p:nvGrpSpPr>
              <p:grpSpPr>
                <a:xfrm>
                  <a:off x="4857752" y="4643446"/>
                  <a:ext cx="331471" cy="142876"/>
                  <a:chOff x="4857752" y="4071942"/>
                  <a:chExt cx="331471" cy="142876"/>
                </a:xfrm>
              </p:grpSpPr>
              <p:sp>
                <p:nvSpPr>
                  <p:cNvPr id="376" name="Rounded Rectangle 375"/>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7" name="Rounded Rectangle 376"/>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8" name="Rounded Rectangle 377"/>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360" name="Group 161"/>
              <p:cNvGrpSpPr/>
              <p:nvPr/>
            </p:nvGrpSpPr>
            <p:grpSpPr>
              <a:xfrm>
                <a:off x="5000628" y="5857892"/>
                <a:ext cx="331471" cy="714380"/>
                <a:chOff x="4857752" y="4071942"/>
                <a:chExt cx="331471" cy="714380"/>
              </a:xfrm>
            </p:grpSpPr>
            <p:grpSp>
              <p:nvGrpSpPr>
                <p:cNvPr id="361" name="Group 138"/>
                <p:cNvGrpSpPr/>
                <p:nvPr/>
              </p:nvGrpSpPr>
              <p:grpSpPr>
                <a:xfrm>
                  <a:off x="4857752" y="4071942"/>
                  <a:ext cx="331471" cy="142876"/>
                  <a:chOff x="4857752" y="4071942"/>
                  <a:chExt cx="331471" cy="142876"/>
                </a:xfrm>
              </p:grpSpPr>
              <p:sp>
                <p:nvSpPr>
                  <p:cNvPr id="370" name="Rounded Rectangle 369"/>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1" name="Rounded Rectangle 370"/>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2" name="Rounded Rectangle 371"/>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2" name="Group 139"/>
                <p:cNvGrpSpPr/>
                <p:nvPr/>
              </p:nvGrpSpPr>
              <p:grpSpPr>
                <a:xfrm>
                  <a:off x="4857752" y="4357694"/>
                  <a:ext cx="331471" cy="142876"/>
                  <a:chOff x="4857752" y="4071942"/>
                  <a:chExt cx="331471" cy="142876"/>
                </a:xfrm>
              </p:grpSpPr>
              <p:sp>
                <p:nvSpPr>
                  <p:cNvPr id="367" name="Rounded Rectangle 366"/>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8" name="Rounded Rectangle 367"/>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9" name="Rounded Rectangle 368"/>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63" name="Group 143"/>
                <p:cNvGrpSpPr/>
                <p:nvPr/>
              </p:nvGrpSpPr>
              <p:grpSpPr>
                <a:xfrm>
                  <a:off x="4857752" y="4643446"/>
                  <a:ext cx="331471" cy="142876"/>
                  <a:chOff x="4857752" y="4071942"/>
                  <a:chExt cx="331471" cy="142876"/>
                </a:xfrm>
              </p:grpSpPr>
              <p:sp>
                <p:nvSpPr>
                  <p:cNvPr id="364" name="Rounded Rectangle 363"/>
                  <p:cNvSpPr/>
                  <p:nvPr/>
                </p:nvSpPr>
                <p:spPr>
                  <a:xfrm>
                    <a:off x="4857752"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5" name="Rounded Rectangle 364"/>
                  <p:cNvSpPr/>
                  <p:nvPr/>
                </p:nvSpPr>
                <p:spPr>
                  <a:xfrm>
                    <a:off x="5000628"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6" name="Rounded Rectangle 365"/>
                  <p:cNvSpPr/>
                  <p:nvPr/>
                </p:nvSpPr>
                <p:spPr>
                  <a:xfrm>
                    <a:off x="5143504" y="4071942"/>
                    <a:ext cx="45719" cy="142876"/>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grpSp>
        <p:nvGrpSpPr>
          <p:cNvPr id="397" name="Group 463"/>
          <p:cNvGrpSpPr/>
          <p:nvPr/>
        </p:nvGrpSpPr>
        <p:grpSpPr>
          <a:xfrm>
            <a:off x="8562792" y="4774661"/>
            <a:ext cx="714379" cy="2214554"/>
            <a:chOff x="2357422" y="4643446"/>
            <a:chExt cx="642942" cy="2214554"/>
          </a:xfrm>
        </p:grpSpPr>
        <p:grpSp>
          <p:nvGrpSpPr>
            <p:cNvPr id="398" name="Group 97"/>
            <p:cNvGrpSpPr/>
            <p:nvPr/>
          </p:nvGrpSpPr>
          <p:grpSpPr>
            <a:xfrm>
              <a:off x="2357422" y="4643446"/>
              <a:ext cx="642942" cy="2214554"/>
              <a:chOff x="2214546" y="4643446"/>
              <a:chExt cx="642942" cy="2071678"/>
            </a:xfrm>
            <a:solidFill>
              <a:schemeClr val="accent6">
                <a:lumMod val="75000"/>
              </a:schemeClr>
            </a:solidFill>
          </p:grpSpPr>
          <p:sp>
            <p:nvSpPr>
              <p:cNvPr id="400" name="Rectangle 399"/>
              <p:cNvSpPr/>
              <p:nvPr/>
            </p:nvSpPr>
            <p:spPr>
              <a:xfrm>
                <a:off x="2214546" y="4643446"/>
                <a:ext cx="642942" cy="207167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nvGrpSpPr>
              <p:cNvPr id="401" name="Group 96"/>
              <p:cNvGrpSpPr/>
              <p:nvPr/>
            </p:nvGrpSpPr>
            <p:grpSpPr>
              <a:xfrm>
                <a:off x="2357422" y="4929198"/>
                <a:ext cx="357190" cy="1617355"/>
                <a:chOff x="2428860" y="4929198"/>
                <a:chExt cx="357190" cy="1617355"/>
              </a:xfrm>
              <a:grpFill/>
            </p:grpSpPr>
            <p:grpSp>
              <p:nvGrpSpPr>
                <p:cNvPr id="402" name="Group 80"/>
                <p:cNvGrpSpPr/>
                <p:nvPr/>
              </p:nvGrpSpPr>
              <p:grpSpPr>
                <a:xfrm>
                  <a:off x="2428860" y="4929198"/>
                  <a:ext cx="357190" cy="188595"/>
                  <a:chOff x="2428860" y="4929198"/>
                  <a:chExt cx="357190" cy="188595"/>
                </a:xfrm>
                <a:grpFill/>
              </p:grpSpPr>
              <p:sp>
                <p:nvSpPr>
                  <p:cNvPr id="418" name="Rounded Rectangle 41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9" name="Rounded Rectangle 41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3" name="Group 81"/>
                <p:cNvGrpSpPr/>
                <p:nvPr/>
              </p:nvGrpSpPr>
              <p:grpSpPr>
                <a:xfrm>
                  <a:off x="2428860" y="5214950"/>
                  <a:ext cx="357190" cy="188595"/>
                  <a:chOff x="2428860" y="4929198"/>
                  <a:chExt cx="357190" cy="188595"/>
                </a:xfrm>
                <a:grpFill/>
              </p:grpSpPr>
              <p:sp>
                <p:nvSpPr>
                  <p:cNvPr id="416" name="Rounded Rectangle 415"/>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7" name="Rounded Rectangle 416"/>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4" name="Group 84"/>
                <p:cNvGrpSpPr/>
                <p:nvPr/>
              </p:nvGrpSpPr>
              <p:grpSpPr>
                <a:xfrm>
                  <a:off x="2428860" y="5500702"/>
                  <a:ext cx="357190" cy="188595"/>
                  <a:chOff x="2428860" y="4929198"/>
                  <a:chExt cx="357190" cy="188595"/>
                </a:xfrm>
                <a:grpFill/>
              </p:grpSpPr>
              <p:sp>
                <p:nvSpPr>
                  <p:cNvPr id="414" name="Rounded Rectangle 413"/>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5" name="Rounded Rectangle 414"/>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5" name="Group 87"/>
                <p:cNvGrpSpPr/>
                <p:nvPr/>
              </p:nvGrpSpPr>
              <p:grpSpPr>
                <a:xfrm>
                  <a:off x="2428860" y="5786454"/>
                  <a:ext cx="357190" cy="188595"/>
                  <a:chOff x="2428860" y="4929198"/>
                  <a:chExt cx="357190" cy="188595"/>
                </a:xfrm>
                <a:grpFill/>
              </p:grpSpPr>
              <p:sp>
                <p:nvSpPr>
                  <p:cNvPr id="412" name="Rounded Rectangle 411"/>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3" name="Rounded Rectangle 412"/>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6" name="Group 90"/>
                <p:cNvGrpSpPr/>
                <p:nvPr/>
              </p:nvGrpSpPr>
              <p:grpSpPr>
                <a:xfrm>
                  <a:off x="2428860" y="6072206"/>
                  <a:ext cx="357190" cy="188595"/>
                  <a:chOff x="2428860" y="4929198"/>
                  <a:chExt cx="357190" cy="188595"/>
                </a:xfrm>
                <a:grpFill/>
              </p:grpSpPr>
              <p:sp>
                <p:nvSpPr>
                  <p:cNvPr id="410" name="Rounded Rectangle 409"/>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11" name="Rounded Rectangle 410"/>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07" name="Group 93"/>
                <p:cNvGrpSpPr/>
                <p:nvPr/>
              </p:nvGrpSpPr>
              <p:grpSpPr>
                <a:xfrm>
                  <a:off x="2428860" y="6357958"/>
                  <a:ext cx="357190" cy="188595"/>
                  <a:chOff x="2428860" y="4929198"/>
                  <a:chExt cx="357190" cy="188595"/>
                </a:xfrm>
                <a:grpFill/>
              </p:grpSpPr>
              <p:sp>
                <p:nvSpPr>
                  <p:cNvPr id="408" name="Rounded Rectangle 407"/>
                  <p:cNvSpPr/>
                  <p:nvPr/>
                </p:nvSpPr>
                <p:spPr>
                  <a:xfrm>
                    <a:off x="2428860" y="4929198"/>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409" name="Rounded Rectangle 408"/>
                  <p:cNvSpPr/>
                  <p:nvPr/>
                </p:nvSpPr>
                <p:spPr>
                  <a:xfrm>
                    <a:off x="2428860" y="5072074"/>
                    <a:ext cx="357190" cy="45719"/>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grpSp>
        <p:sp>
          <p:nvSpPr>
            <p:cNvPr id="399" name="Rounded Rectangle 398"/>
            <p:cNvSpPr/>
            <p:nvPr/>
          </p:nvSpPr>
          <p:spPr>
            <a:xfrm>
              <a:off x="2500298" y="4786322"/>
              <a:ext cx="357190" cy="48872"/>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a:p>
          </p:txBody>
        </p:sp>
      </p:grpSp>
      <p:grpSp>
        <p:nvGrpSpPr>
          <p:cNvPr id="420" name="Group 133"/>
          <p:cNvGrpSpPr/>
          <p:nvPr/>
        </p:nvGrpSpPr>
        <p:grpSpPr>
          <a:xfrm>
            <a:off x="2990603" y="3886798"/>
            <a:ext cx="476253" cy="3000372"/>
            <a:chOff x="1571604" y="3857628"/>
            <a:chExt cx="428628" cy="3000372"/>
          </a:xfrm>
        </p:grpSpPr>
        <p:sp>
          <p:nvSpPr>
            <p:cNvPr id="421" name="Rounded Rectangle 420"/>
            <p:cNvSpPr/>
            <p:nvPr/>
          </p:nvSpPr>
          <p:spPr>
            <a:xfrm>
              <a:off x="1571604" y="3857628"/>
              <a:ext cx="428628" cy="30003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22" name="Group 74"/>
            <p:cNvGrpSpPr/>
            <p:nvPr/>
          </p:nvGrpSpPr>
          <p:grpSpPr>
            <a:xfrm>
              <a:off x="1643043" y="4143380"/>
              <a:ext cx="285752" cy="2214578"/>
              <a:chOff x="1643042" y="4071942"/>
              <a:chExt cx="474347" cy="2214578"/>
            </a:xfrm>
          </p:grpSpPr>
          <p:grpSp>
            <p:nvGrpSpPr>
              <p:cNvPr id="423" name="Group 48"/>
              <p:cNvGrpSpPr/>
              <p:nvPr/>
            </p:nvGrpSpPr>
            <p:grpSpPr>
              <a:xfrm>
                <a:off x="1643042" y="4071942"/>
                <a:ext cx="474347" cy="214314"/>
                <a:chOff x="1643042" y="4071942"/>
                <a:chExt cx="474347" cy="214314"/>
              </a:xfrm>
            </p:grpSpPr>
            <p:sp>
              <p:nvSpPr>
                <p:cNvPr id="449" name="Rounded Rectangle 44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0" name="Rounded Rectangle 44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1" name="Rounded Rectangle 45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2" name="Rounded Rectangle 45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4" name="Group 49"/>
              <p:cNvGrpSpPr/>
              <p:nvPr/>
            </p:nvGrpSpPr>
            <p:grpSpPr>
              <a:xfrm>
                <a:off x="1643042" y="4429132"/>
                <a:ext cx="474347" cy="214314"/>
                <a:chOff x="1643042" y="4071942"/>
                <a:chExt cx="474347" cy="214314"/>
              </a:xfrm>
            </p:grpSpPr>
            <p:sp>
              <p:nvSpPr>
                <p:cNvPr id="445" name="Rounded Rectangle 444"/>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6" name="Rounded Rectangle 445"/>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7" name="Rounded Rectangle 446"/>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8" name="Rounded Rectangle 447"/>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5" name="Group 54"/>
              <p:cNvGrpSpPr/>
              <p:nvPr/>
            </p:nvGrpSpPr>
            <p:grpSpPr>
              <a:xfrm>
                <a:off x="1643042" y="4786322"/>
                <a:ext cx="474347" cy="214314"/>
                <a:chOff x="1643042" y="4071942"/>
                <a:chExt cx="474347" cy="214314"/>
              </a:xfrm>
            </p:grpSpPr>
            <p:sp>
              <p:nvSpPr>
                <p:cNvPr id="441" name="Rounded Rectangle 440"/>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2" name="Rounded Rectangle 441"/>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3" name="Rounded Rectangle 442"/>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4" name="Rounded Rectangle 443"/>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6" name="Group 59"/>
              <p:cNvGrpSpPr/>
              <p:nvPr/>
            </p:nvGrpSpPr>
            <p:grpSpPr>
              <a:xfrm>
                <a:off x="1643042" y="5214950"/>
                <a:ext cx="474347" cy="214314"/>
                <a:chOff x="1643042" y="4071942"/>
                <a:chExt cx="474347" cy="214314"/>
              </a:xfrm>
            </p:grpSpPr>
            <p:sp>
              <p:nvSpPr>
                <p:cNvPr id="437" name="Rounded Rectangle 436"/>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8" name="Rounded Rectangle 437"/>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9" name="Rounded Rectangle 438"/>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0" name="Rounded Rectangle 439"/>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7" name="Group 64"/>
              <p:cNvGrpSpPr/>
              <p:nvPr/>
            </p:nvGrpSpPr>
            <p:grpSpPr>
              <a:xfrm>
                <a:off x="1643042" y="5643578"/>
                <a:ext cx="474347" cy="214314"/>
                <a:chOff x="1643042" y="4071942"/>
                <a:chExt cx="474347" cy="214314"/>
              </a:xfrm>
            </p:grpSpPr>
            <p:sp>
              <p:nvSpPr>
                <p:cNvPr id="433" name="Rounded Rectangle 432"/>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4" name="Rounded Rectangle 433"/>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5" name="Rounded Rectangle 434"/>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6" name="Rounded Rectangle 435"/>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28" name="Group 69"/>
              <p:cNvGrpSpPr/>
              <p:nvPr/>
            </p:nvGrpSpPr>
            <p:grpSpPr>
              <a:xfrm>
                <a:off x="1643042" y="6072206"/>
                <a:ext cx="474347" cy="214314"/>
                <a:chOff x="1643042" y="4071942"/>
                <a:chExt cx="474347" cy="214314"/>
              </a:xfrm>
            </p:grpSpPr>
            <p:sp>
              <p:nvSpPr>
                <p:cNvPr id="429" name="Rounded Rectangle 428"/>
                <p:cNvSpPr/>
                <p:nvPr/>
              </p:nvSpPr>
              <p:spPr>
                <a:xfrm>
                  <a:off x="1643042"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0" name="Rounded Rectangle 429"/>
                <p:cNvSpPr/>
                <p:nvPr/>
              </p:nvSpPr>
              <p:spPr>
                <a:xfrm>
                  <a:off x="1785918"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1" name="Rounded Rectangle 430"/>
                <p:cNvSpPr/>
                <p:nvPr/>
              </p:nvSpPr>
              <p:spPr>
                <a:xfrm>
                  <a:off x="1928794"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2" name="Rounded Rectangle 431"/>
                <p:cNvSpPr/>
                <p:nvPr/>
              </p:nvSpPr>
              <p:spPr>
                <a:xfrm>
                  <a:off x="2071670" y="4071942"/>
                  <a:ext cx="45719" cy="214314"/>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grpSp>
        <p:nvGrpSpPr>
          <p:cNvPr id="453" name="Group 98"/>
          <p:cNvGrpSpPr/>
          <p:nvPr/>
        </p:nvGrpSpPr>
        <p:grpSpPr>
          <a:xfrm>
            <a:off x="9275552" y="4949941"/>
            <a:ext cx="873130" cy="1922642"/>
            <a:chOff x="500034" y="4935358"/>
            <a:chExt cx="785818" cy="1922642"/>
          </a:xfrm>
        </p:grpSpPr>
        <p:grpSp>
          <p:nvGrpSpPr>
            <p:cNvPr id="454" name="Group 12">
              <a:extLst>
                <a:ext uri="{FF2B5EF4-FFF2-40B4-BE49-F238E27FC236}">
                  <a16:creationId xmlns="" xmlns:a16="http://schemas.microsoft.com/office/drawing/2014/main" id="{BCB556D4-4E2A-4D01-AF89-B06B8DF0C961}"/>
                </a:ext>
              </a:extLst>
            </p:cNvPr>
            <p:cNvGrpSpPr/>
            <p:nvPr/>
          </p:nvGrpSpPr>
          <p:grpSpPr>
            <a:xfrm>
              <a:off x="500034" y="4935358"/>
              <a:ext cx="785818" cy="1922642"/>
              <a:chOff x="-1397498" y="5131703"/>
              <a:chExt cx="1164455" cy="1744436"/>
            </a:xfrm>
            <a:solidFill>
              <a:schemeClr val="tx2">
                <a:lumMod val="40000"/>
                <a:lumOff val="60000"/>
              </a:schemeClr>
            </a:solidFill>
          </p:grpSpPr>
          <p:sp>
            <p:nvSpPr>
              <p:cNvPr id="469" name="Rectangle: Top Corners Rounded 226">
                <a:extLst>
                  <a:ext uri="{FF2B5EF4-FFF2-40B4-BE49-F238E27FC236}">
                    <a16:creationId xmlns="" xmlns:a16="http://schemas.microsoft.com/office/drawing/2014/main" id="{1C7AE20D-780B-4BFF-B845-6FB008492473}"/>
                  </a:ext>
                </a:extLst>
              </p:cNvPr>
              <p:cNvSpPr/>
              <p:nvPr/>
            </p:nvSpPr>
            <p:spPr>
              <a:xfrm>
                <a:off x="-1397498" y="5131703"/>
                <a:ext cx="1164455" cy="1744436"/>
              </a:xfrm>
              <a:prstGeom prst="round2SameRect">
                <a:avLst>
                  <a:gd name="adj1" fmla="val 23415"/>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0" name="Group 227">
                <a:extLst>
                  <a:ext uri="{FF2B5EF4-FFF2-40B4-BE49-F238E27FC236}">
                    <a16:creationId xmlns="" xmlns:a16="http://schemas.microsoft.com/office/drawing/2014/main" id="{0286782C-837D-4F14-8352-174003B1A628}"/>
                  </a:ext>
                </a:extLst>
              </p:cNvPr>
              <p:cNvGrpSpPr/>
              <p:nvPr/>
            </p:nvGrpSpPr>
            <p:grpSpPr>
              <a:xfrm>
                <a:off x="-1225640" y="5353598"/>
                <a:ext cx="820737" cy="124080"/>
                <a:chOff x="-1249022" y="5384545"/>
                <a:chExt cx="820737" cy="124080"/>
              </a:xfrm>
              <a:grpFill/>
            </p:grpSpPr>
            <p:sp>
              <p:nvSpPr>
                <p:cNvPr id="486" name="Rectangle: Rounded Corners 243">
                  <a:extLst>
                    <a:ext uri="{FF2B5EF4-FFF2-40B4-BE49-F238E27FC236}">
                      <a16:creationId xmlns="" xmlns:a16="http://schemas.microsoft.com/office/drawing/2014/main" id="{C67CF144-A2C8-4BFA-91A6-8B63C0FA9431}"/>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Rounded Corners 244">
                  <a:extLst>
                    <a:ext uri="{FF2B5EF4-FFF2-40B4-BE49-F238E27FC236}">
                      <a16:creationId xmlns="" xmlns:a16="http://schemas.microsoft.com/office/drawing/2014/main" id="{230D9413-4E3D-43C4-8DD4-C071A9FB42F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1" name="Group 228">
                <a:extLst>
                  <a:ext uri="{FF2B5EF4-FFF2-40B4-BE49-F238E27FC236}">
                    <a16:creationId xmlns="" xmlns:a16="http://schemas.microsoft.com/office/drawing/2014/main" id="{EF64DB53-9C8A-4F29-AFCA-EB1B533BEAC1}"/>
                  </a:ext>
                </a:extLst>
              </p:cNvPr>
              <p:cNvGrpSpPr/>
              <p:nvPr/>
            </p:nvGrpSpPr>
            <p:grpSpPr>
              <a:xfrm>
                <a:off x="-1224143" y="5563252"/>
                <a:ext cx="820737" cy="124080"/>
                <a:chOff x="-1249022" y="5384545"/>
                <a:chExt cx="820737" cy="124080"/>
              </a:xfrm>
              <a:grpFill/>
            </p:grpSpPr>
            <p:sp>
              <p:nvSpPr>
                <p:cNvPr id="484" name="Rectangle: Rounded Corners 241">
                  <a:extLst>
                    <a:ext uri="{FF2B5EF4-FFF2-40B4-BE49-F238E27FC236}">
                      <a16:creationId xmlns="" xmlns:a16="http://schemas.microsoft.com/office/drawing/2014/main" id="{AC5E6482-004A-4DF8-A82E-C1A558F9672E}"/>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Rounded Corners 242">
                  <a:extLst>
                    <a:ext uri="{FF2B5EF4-FFF2-40B4-BE49-F238E27FC236}">
                      <a16:creationId xmlns="" xmlns:a16="http://schemas.microsoft.com/office/drawing/2014/main" id="{A4E5537B-6A72-4589-9C14-605C6E49A32F}"/>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2" name="Group 229">
                <a:extLst>
                  <a:ext uri="{FF2B5EF4-FFF2-40B4-BE49-F238E27FC236}">
                    <a16:creationId xmlns="" xmlns:a16="http://schemas.microsoft.com/office/drawing/2014/main" id="{D4121D49-5763-420D-87D4-D4485A75E45B}"/>
                  </a:ext>
                </a:extLst>
              </p:cNvPr>
              <p:cNvGrpSpPr/>
              <p:nvPr/>
            </p:nvGrpSpPr>
            <p:grpSpPr>
              <a:xfrm>
                <a:off x="-1222646" y="5772906"/>
                <a:ext cx="820737" cy="124080"/>
                <a:chOff x="-1249022" y="5384545"/>
                <a:chExt cx="820737" cy="124080"/>
              </a:xfrm>
              <a:grpFill/>
            </p:grpSpPr>
            <p:sp>
              <p:nvSpPr>
                <p:cNvPr id="482" name="Rectangle: Rounded Corners 239">
                  <a:extLst>
                    <a:ext uri="{FF2B5EF4-FFF2-40B4-BE49-F238E27FC236}">
                      <a16:creationId xmlns="" xmlns:a16="http://schemas.microsoft.com/office/drawing/2014/main" id="{10955921-7E8B-4F0C-8006-6F85924712FF}"/>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Rounded Corners 240">
                  <a:extLst>
                    <a:ext uri="{FF2B5EF4-FFF2-40B4-BE49-F238E27FC236}">
                      <a16:creationId xmlns="" xmlns:a16="http://schemas.microsoft.com/office/drawing/2014/main" id="{74482A67-1477-4C2B-A44D-1D2316C81510}"/>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3" name="Group 230">
                <a:extLst>
                  <a:ext uri="{FF2B5EF4-FFF2-40B4-BE49-F238E27FC236}">
                    <a16:creationId xmlns="" xmlns:a16="http://schemas.microsoft.com/office/drawing/2014/main" id="{863494E8-12FF-482C-A19B-55F3EA7FFF7F}"/>
                  </a:ext>
                </a:extLst>
              </p:cNvPr>
              <p:cNvGrpSpPr/>
              <p:nvPr/>
            </p:nvGrpSpPr>
            <p:grpSpPr>
              <a:xfrm>
                <a:off x="-1221149" y="5982560"/>
                <a:ext cx="820737" cy="124080"/>
                <a:chOff x="-1249022" y="5384545"/>
                <a:chExt cx="820737" cy="124080"/>
              </a:xfrm>
              <a:grpFill/>
            </p:grpSpPr>
            <p:sp>
              <p:nvSpPr>
                <p:cNvPr id="480" name="Rectangle: Rounded Corners 237">
                  <a:extLst>
                    <a:ext uri="{FF2B5EF4-FFF2-40B4-BE49-F238E27FC236}">
                      <a16:creationId xmlns="" xmlns:a16="http://schemas.microsoft.com/office/drawing/2014/main" id="{0E7B6F99-5E52-4327-BB54-2578039C06B0}"/>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Rounded Corners 238">
                  <a:extLst>
                    <a:ext uri="{FF2B5EF4-FFF2-40B4-BE49-F238E27FC236}">
                      <a16:creationId xmlns="" xmlns:a16="http://schemas.microsoft.com/office/drawing/2014/main" id="{EB6227CB-F817-40AE-B081-15318761098E}"/>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4" name="Group 231">
                <a:extLst>
                  <a:ext uri="{FF2B5EF4-FFF2-40B4-BE49-F238E27FC236}">
                    <a16:creationId xmlns="" xmlns:a16="http://schemas.microsoft.com/office/drawing/2014/main" id="{ECC44C9B-BF83-4C62-B100-21ABB2CA541C}"/>
                  </a:ext>
                </a:extLst>
              </p:cNvPr>
              <p:cNvGrpSpPr/>
              <p:nvPr/>
            </p:nvGrpSpPr>
            <p:grpSpPr>
              <a:xfrm>
                <a:off x="-1219652" y="6192214"/>
                <a:ext cx="820737" cy="124080"/>
                <a:chOff x="-1249022" y="5384545"/>
                <a:chExt cx="820737" cy="124080"/>
              </a:xfrm>
              <a:grpFill/>
            </p:grpSpPr>
            <p:sp>
              <p:nvSpPr>
                <p:cNvPr id="478" name="Rectangle: Rounded Corners 235">
                  <a:extLst>
                    <a:ext uri="{FF2B5EF4-FFF2-40B4-BE49-F238E27FC236}">
                      <a16:creationId xmlns="" xmlns:a16="http://schemas.microsoft.com/office/drawing/2014/main" id="{1DA7AF9C-EEBB-4017-BF63-03C721933DF8}"/>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Rectangle: Rounded Corners 236">
                  <a:extLst>
                    <a:ext uri="{FF2B5EF4-FFF2-40B4-BE49-F238E27FC236}">
                      <a16:creationId xmlns="" xmlns:a16="http://schemas.microsoft.com/office/drawing/2014/main" id="{AF34AC3E-E11C-435E-8634-62E42404F25C}"/>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5" name="Group 232">
                <a:extLst>
                  <a:ext uri="{FF2B5EF4-FFF2-40B4-BE49-F238E27FC236}">
                    <a16:creationId xmlns="" xmlns:a16="http://schemas.microsoft.com/office/drawing/2014/main" id="{A3113BC8-E4CB-4448-85B7-31F77A35D35D}"/>
                  </a:ext>
                </a:extLst>
              </p:cNvPr>
              <p:cNvGrpSpPr/>
              <p:nvPr/>
            </p:nvGrpSpPr>
            <p:grpSpPr>
              <a:xfrm>
                <a:off x="-1218155" y="6401868"/>
                <a:ext cx="820737" cy="124080"/>
                <a:chOff x="-1249022" y="5384545"/>
                <a:chExt cx="820737" cy="124080"/>
              </a:xfrm>
              <a:grpFill/>
            </p:grpSpPr>
            <p:sp>
              <p:nvSpPr>
                <p:cNvPr id="476" name="Rectangle: Rounded Corners 233">
                  <a:extLst>
                    <a:ext uri="{FF2B5EF4-FFF2-40B4-BE49-F238E27FC236}">
                      <a16:creationId xmlns="" xmlns:a16="http://schemas.microsoft.com/office/drawing/2014/main" id="{5D653901-CB2A-463C-9E01-31F1B5603DC3}"/>
                    </a:ext>
                  </a:extLst>
                </p:cNvPr>
                <p:cNvSpPr/>
                <p:nvPr/>
              </p:nvSpPr>
              <p:spPr>
                <a:xfrm>
                  <a:off x="-124902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Rounded Corners 234">
                  <a:extLst>
                    <a:ext uri="{FF2B5EF4-FFF2-40B4-BE49-F238E27FC236}">
                      <a16:creationId xmlns="" xmlns:a16="http://schemas.microsoft.com/office/drawing/2014/main" id="{019B9AA3-830C-453D-80A8-17117C3C7F85}"/>
                    </a:ext>
                  </a:extLst>
                </p:cNvPr>
                <p:cNvSpPr/>
                <p:nvPr/>
              </p:nvSpPr>
              <p:spPr>
                <a:xfrm>
                  <a:off x="-791482" y="5384545"/>
                  <a:ext cx="363197" cy="12408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5" name="Group 35"/>
            <p:cNvGrpSpPr/>
            <p:nvPr/>
          </p:nvGrpSpPr>
          <p:grpSpPr>
            <a:xfrm>
              <a:off x="642910" y="5143512"/>
              <a:ext cx="500066" cy="500066"/>
              <a:chOff x="642910" y="5143512"/>
              <a:chExt cx="500066" cy="500066"/>
            </a:xfrm>
          </p:grpSpPr>
          <p:sp>
            <p:nvSpPr>
              <p:cNvPr id="463" name="Rounded Rectangle 462"/>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4" name="Rounded Rectangle 463"/>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5" name="Rounded Rectangle 464"/>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6" name="Rounded Rectangle 465"/>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7" name="Rounded Rectangle 466"/>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8" name="Rounded Rectangle 467"/>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6" name="Group 36"/>
            <p:cNvGrpSpPr/>
            <p:nvPr/>
          </p:nvGrpSpPr>
          <p:grpSpPr>
            <a:xfrm>
              <a:off x="642910" y="5857892"/>
              <a:ext cx="500066" cy="500066"/>
              <a:chOff x="642910" y="5143512"/>
              <a:chExt cx="500066" cy="500066"/>
            </a:xfrm>
          </p:grpSpPr>
          <p:sp>
            <p:nvSpPr>
              <p:cNvPr id="457" name="Rounded Rectangle 456"/>
              <p:cNvSpPr/>
              <p:nvPr/>
            </p:nvSpPr>
            <p:spPr>
              <a:xfrm>
                <a:off x="642910"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8" name="Rounded Rectangle 457"/>
              <p:cNvSpPr/>
              <p:nvPr/>
            </p:nvSpPr>
            <p:spPr>
              <a:xfrm>
                <a:off x="928662" y="5143512"/>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9" name="Rounded Rectangle 458"/>
              <p:cNvSpPr/>
              <p:nvPr/>
            </p:nvSpPr>
            <p:spPr>
              <a:xfrm>
                <a:off x="642910"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0" name="Rounded Rectangle 459"/>
              <p:cNvSpPr/>
              <p:nvPr/>
            </p:nvSpPr>
            <p:spPr>
              <a:xfrm>
                <a:off x="928662" y="5357826"/>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1" name="Rounded Rectangle 460"/>
              <p:cNvSpPr/>
              <p:nvPr/>
            </p:nvSpPr>
            <p:spPr>
              <a:xfrm>
                <a:off x="642910"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2" name="Rounded Rectangle 461"/>
              <p:cNvSpPr/>
              <p:nvPr/>
            </p:nvSpPr>
            <p:spPr>
              <a:xfrm>
                <a:off x="928662" y="5572140"/>
                <a:ext cx="214314" cy="71438"/>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22" name="Group 21"/>
          <p:cNvGrpSpPr/>
          <p:nvPr/>
        </p:nvGrpSpPr>
        <p:grpSpPr>
          <a:xfrm>
            <a:off x="3424916" y="4418869"/>
            <a:ext cx="783477" cy="873468"/>
            <a:chOff x="4734132" y="4725938"/>
            <a:chExt cx="1361075" cy="1566907"/>
          </a:xfrm>
        </p:grpSpPr>
        <p:sp>
          <p:nvSpPr>
            <p:cNvPr id="488" name="Freeform 487">
              <a:extLst>
                <a:ext uri="{FF2B5EF4-FFF2-40B4-BE49-F238E27FC236}">
                  <a16:creationId xmlns:lc="http://schemas.openxmlformats.org/drawingml/2006/lockedCanvas" xmlns:a16="http://schemas.microsoft.com/office/drawing/2014/main" xmlns="" id="{216D2B88-AA3E-4CE7-84E7-4A6CE255605F}"/>
                </a:ext>
              </a:extLst>
            </p:cNvPr>
            <p:cNvSpPr>
              <a:spLocks/>
            </p:cNvSpPr>
            <p:nvPr/>
          </p:nvSpPr>
          <p:spPr bwMode="auto">
            <a:xfrm>
              <a:off x="4734132"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89" name="Freeform 488">
              <a:extLst>
                <a:ext uri="{FF2B5EF4-FFF2-40B4-BE49-F238E27FC236}">
                  <a16:creationId xmlns:lc="http://schemas.openxmlformats.org/drawingml/2006/lockedCanvas" xmlns:a16="http://schemas.microsoft.com/office/drawing/2014/main" xmlns="" id="{5D705830-2F15-4A5D-BEBD-6E962E4A976D}"/>
                </a:ext>
              </a:extLst>
            </p:cNvPr>
            <p:cNvSpPr>
              <a:spLocks/>
            </p:cNvSpPr>
            <p:nvPr/>
          </p:nvSpPr>
          <p:spPr bwMode="auto">
            <a:xfrm>
              <a:off x="5006349"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6" name="Group 25"/>
          <p:cNvGrpSpPr/>
          <p:nvPr/>
        </p:nvGrpSpPr>
        <p:grpSpPr>
          <a:xfrm>
            <a:off x="2249707" y="3511370"/>
            <a:ext cx="713737" cy="826689"/>
            <a:chOff x="1115678" y="4725938"/>
            <a:chExt cx="1361075" cy="1566907"/>
          </a:xfrm>
        </p:grpSpPr>
        <p:sp>
          <p:nvSpPr>
            <p:cNvPr id="490" name="Freeform 489">
              <a:extLst>
                <a:ext uri="{FF2B5EF4-FFF2-40B4-BE49-F238E27FC236}">
                  <a16:creationId xmlns:lc="http://schemas.openxmlformats.org/drawingml/2006/lockedCanvas" xmlns:a16="http://schemas.microsoft.com/office/drawing/2014/main" xmlns="" id="{46DE49EC-8099-4706-88D4-BE58EBDA5753}"/>
                </a:ext>
              </a:extLst>
            </p:cNvPr>
            <p:cNvSpPr>
              <a:spLocks/>
            </p:cNvSpPr>
            <p:nvPr/>
          </p:nvSpPr>
          <p:spPr bwMode="auto">
            <a:xfrm>
              <a:off x="1115678" y="5577026"/>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1" name="Freeform 490">
              <a:extLst>
                <a:ext uri="{FF2B5EF4-FFF2-40B4-BE49-F238E27FC236}">
                  <a16:creationId xmlns:lc="http://schemas.openxmlformats.org/drawingml/2006/lockedCanvas" xmlns:a16="http://schemas.microsoft.com/office/drawing/2014/main" xmlns="" id="{B4A704E7-BD59-4938-9384-F99FC5AAF6E4}"/>
                </a:ext>
              </a:extLst>
            </p:cNvPr>
            <p:cNvSpPr>
              <a:spLocks/>
            </p:cNvSpPr>
            <p:nvPr/>
          </p:nvSpPr>
          <p:spPr bwMode="auto">
            <a:xfrm>
              <a:off x="1387895" y="4725938"/>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5" name="Group 24"/>
          <p:cNvGrpSpPr/>
          <p:nvPr/>
        </p:nvGrpSpPr>
        <p:grpSpPr>
          <a:xfrm>
            <a:off x="898209" y="3512376"/>
            <a:ext cx="484851" cy="581406"/>
            <a:chOff x="2014327" y="4956564"/>
            <a:chExt cx="1361075" cy="1566907"/>
          </a:xfrm>
        </p:grpSpPr>
        <p:sp>
          <p:nvSpPr>
            <p:cNvPr id="492" name="Freeform 491">
              <a:extLst>
                <a:ext uri="{FF2B5EF4-FFF2-40B4-BE49-F238E27FC236}">
                  <a16:creationId xmlns:lc="http://schemas.openxmlformats.org/drawingml/2006/lockedCanvas" xmlns:a16="http://schemas.microsoft.com/office/drawing/2014/main" xmlns="" id="{65FF092B-4F4C-42B5-92CA-F4154B880EE5}"/>
                </a:ext>
              </a:extLst>
            </p:cNvPr>
            <p:cNvSpPr>
              <a:spLocks/>
            </p:cNvSpPr>
            <p:nvPr/>
          </p:nvSpPr>
          <p:spPr bwMode="auto">
            <a:xfrm>
              <a:off x="2014327"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3" name="Freeform 492">
              <a:extLst>
                <a:ext uri="{FF2B5EF4-FFF2-40B4-BE49-F238E27FC236}">
                  <a16:creationId xmlns:lc="http://schemas.openxmlformats.org/drawingml/2006/lockedCanvas" xmlns:a16="http://schemas.microsoft.com/office/drawing/2014/main" xmlns="" id="{0BA4B6CA-674F-4F44-A1B3-367753DBF44F}"/>
                </a:ext>
              </a:extLst>
            </p:cNvPr>
            <p:cNvSpPr>
              <a:spLocks/>
            </p:cNvSpPr>
            <p:nvPr/>
          </p:nvSpPr>
          <p:spPr bwMode="auto">
            <a:xfrm>
              <a:off x="2286544"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grpSp>
        <p:nvGrpSpPr>
          <p:cNvPr id="23" name="Group 22"/>
          <p:cNvGrpSpPr/>
          <p:nvPr/>
        </p:nvGrpSpPr>
        <p:grpSpPr>
          <a:xfrm>
            <a:off x="7094144" y="3447116"/>
            <a:ext cx="493916" cy="760028"/>
            <a:chOff x="3827531" y="4956564"/>
            <a:chExt cx="1361075" cy="1566907"/>
          </a:xfrm>
        </p:grpSpPr>
        <p:sp>
          <p:nvSpPr>
            <p:cNvPr id="494" name="Freeform 493">
              <a:extLst>
                <a:ext uri="{FF2B5EF4-FFF2-40B4-BE49-F238E27FC236}">
                  <a16:creationId xmlns:lc="http://schemas.openxmlformats.org/drawingml/2006/lockedCanvas" xmlns:a16="http://schemas.microsoft.com/office/drawing/2014/main" xmlns="" id="{4C51B05A-84E3-43C7-9315-F2CE118915C6}"/>
                </a:ext>
              </a:extLst>
            </p:cNvPr>
            <p:cNvSpPr>
              <a:spLocks/>
            </p:cNvSpPr>
            <p:nvPr/>
          </p:nvSpPr>
          <p:spPr bwMode="auto">
            <a:xfrm>
              <a:off x="3827531" y="5807652"/>
              <a:ext cx="1361075" cy="715819"/>
            </a:xfrm>
            <a:custGeom>
              <a:avLst/>
              <a:gdLst>
                <a:gd name="T0" fmla="*/ 0 w 270"/>
                <a:gd name="T1" fmla="*/ 143 h 143"/>
                <a:gd name="T2" fmla="*/ 61 w 270"/>
                <a:gd name="T3" fmla="*/ 31 h 143"/>
                <a:gd name="T4" fmla="*/ 206 w 270"/>
                <a:gd name="T5" fmla="*/ 30 h 143"/>
                <a:gd name="T6" fmla="*/ 270 w 270"/>
                <a:gd name="T7" fmla="*/ 143 h 143"/>
                <a:gd name="T8" fmla="*/ 0 w 270"/>
                <a:gd name="T9" fmla="*/ 143 h 143"/>
              </a:gdLst>
              <a:ahLst/>
              <a:cxnLst>
                <a:cxn ang="0">
                  <a:pos x="T0" y="T1"/>
                </a:cxn>
                <a:cxn ang="0">
                  <a:pos x="T2" y="T3"/>
                </a:cxn>
                <a:cxn ang="0">
                  <a:pos x="T4" y="T5"/>
                </a:cxn>
                <a:cxn ang="0">
                  <a:pos x="T6" y="T7"/>
                </a:cxn>
                <a:cxn ang="0">
                  <a:pos x="T8" y="T9"/>
                </a:cxn>
              </a:cxnLst>
              <a:rect l="0" t="0" r="r" b="b"/>
              <a:pathLst>
                <a:path w="270" h="143">
                  <a:moveTo>
                    <a:pt x="0" y="143"/>
                  </a:moveTo>
                  <a:cubicBezTo>
                    <a:pt x="2" y="96"/>
                    <a:pt x="21" y="57"/>
                    <a:pt x="61" y="31"/>
                  </a:cubicBezTo>
                  <a:cubicBezTo>
                    <a:pt x="108" y="1"/>
                    <a:pt x="158" y="0"/>
                    <a:pt x="206" y="30"/>
                  </a:cubicBezTo>
                  <a:cubicBezTo>
                    <a:pt x="248" y="55"/>
                    <a:pt x="268" y="94"/>
                    <a:pt x="270" y="143"/>
                  </a:cubicBezTo>
                  <a:cubicBezTo>
                    <a:pt x="180" y="143"/>
                    <a:pt x="90" y="143"/>
                    <a:pt x="0" y="143"/>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82F39"/>
                </a:solidFill>
                <a:effectLst/>
                <a:uLnTx/>
                <a:uFillTx/>
                <a:latin typeface="Calibri" panose="020F0502020204030204"/>
                <a:ea typeface="+mn-ea"/>
                <a:cs typeface="+mn-cs"/>
              </a:endParaRPr>
            </a:p>
          </p:txBody>
        </p:sp>
        <p:sp>
          <p:nvSpPr>
            <p:cNvPr id="495" name="Freeform 494">
              <a:extLst>
                <a:ext uri="{FF2B5EF4-FFF2-40B4-BE49-F238E27FC236}">
                  <a16:creationId xmlns:lc="http://schemas.openxmlformats.org/drawingml/2006/lockedCanvas" xmlns:a16="http://schemas.microsoft.com/office/drawing/2014/main" xmlns="" id="{87B48997-A91E-40F2-BE3A-CC941C15D333}"/>
                </a:ext>
              </a:extLst>
            </p:cNvPr>
            <p:cNvSpPr>
              <a:spLocks/>
            </p:cNvSpPr>
            <p:nvPr/>
          </p:nvSpPr>
          <p:spPr bwMode="auto">
            <a:xfrm>
              <a:off x="4099748" y="4956564"/>
              <a:ext cx="805308" cy="783455"/>
            </a:xfrm>
            <a:custGeom>
              <a:avLst/>
              <a:gdLst>
                <a:gd name="T0" fmla="*/ 79 w 158"/>
                <a:gd name="T1" fmla="*/ 157 h 157"/>
                <a:gd name="T2" fmla="*/ 0 w 158"/>
                <a:gd name="T3" fmla="*/ 78 h 157"/>
                <a:gd name="T4" fmla="*/ 79 w 158"/>
                <a:gd name="T5" fmla="*/ 0 h 157"/>
                <a:gd name="T6" fmla="*/ 157 w 158"/>
                <a:gd name="T7" fmla="*/ 79 h 157"/>
                <a:gd name="T8" fmla="*/ 79 w 158"/>
                <a:gd name="T9" fmla="*/ 157 h 157"/>
              </a:gdLst>
              <a:ahLst/>
              <a:cxnLst>
                <a:cxn ang="0">
                  <a:pos x="T0" y="T1"/>
                </a:cxn>
                <a:cxn ang="0">
                  <a:pos x="T2" y="T3"/>
                </a:cxn>
                <a:cxn ang="0">
                  <a:pos x="T4" y="T5"/>
                </a:cxn>
                <a:cxn ang="0">
                  <a:pos x="T6" y="T7"/>
                </a:cxn>
                <a:cxn ang="0">
                  <a:pos x="T8" y="T9"/>
                </a:cxn>
              </a:cxnLst>
              <a:rect l="0" t="0" r="r" b="b"/>
              <a:pathLst>
                <a:path w="158" h="157">
                  <a:moveTo>
                    <a:pt x="79" y="157"/>
                  </a:moveTo>
                  <a:cubicBezTo>
                    <a:pt x="36" y="157"/>
                    <a:pt x="0" y="122"/>
                    <a:pt x="0" y="78"/>
                  </a:cubicBezTo>
                  <a:cubicBezTo>
                    <a:pt x="1" y="35"/>
                    <a:pt x="35" y="0"/>
                    <a:pt x="79" y="0"/>
                  </a:cubicBezTo>
                  <a:cubicBezTo>
                    <a:pt x="123" y="0"/>
                    <a:pt x="158" y="35"/>
                    <a:pt x="157" y="79"/>
                  </a:cubicBezTo>
                  <a:cubicBezTo>
                    <a:pt x="157" y="122"/>
                    <a:pt x="122" y="157"/>
                    <a:pt x="79" y="157"/>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282F39"/>
                </a:solidFill>
                <a:effectLst/>
                <a:uLnTx/>
                <a:uFillTx/>
                <a:latin typeface="Calibri" panose="020F0502020204030204"/>
                <a:ea typeface="+mn-ea"/>
                <a:cs typeface="+mn-cs"/>
              </a:endParaRPr>
            </a:p>
          </p:txBody>
        </p:sp>
      </p:grpSp>
      <p:sp>
        <p:nvSpPr>
          <p:cNvPr id="27" name="Oval Callout 26"/>
          <p:cNvSpPr/>
          <p:nvPr/>
        </p:nvSpPr>
        <p:spPr>
          <a:xfrm>
            <a:off x="3496033" y="2810424"/>
            <a:ext cx="2651699" cy="152005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6" name="Oval Callout 495"/>
          <p:cNvSpPr/>
          <p:nvPr/>
        </p:nvSpPr>
        <p:spPr>
          <a:xfrm>
            <a:off x="7034483" y="2862782"/>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7" name="Oval Callout 496"/>
          <p:cNvSpPr/>
          <p:nvPr/>
        </p:nvSpPr>
        <p:spPr>
          <a:xfrm>
            <a:off x="1138616" y="2910010"/>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8" name="Oval Callout 497"/>
          <p:cNvSpPr/>
          <p:nvPr/>
        </p:nvSpPr>
        <p:spPr>
          <a:xfrm>
            <a:off x="2603603" y="2976591"/>
            <a:ext cx="615296" cy="537106"/>
          </a:xfrm>
          <a:prstGeom prst="wedgeEllipseCallou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p:cNvSpPr txBox="1"/>
          <p:nvPr/>
        </p:nvSpPr>
        <p:spPr>
          <a:xfrm>
            <a:off x="3443990" y="3030556"/>
            <a:ext cx="2766446" cy="1015663"/>
          </a:xfrm>
          <a:prstGeom prst="rect">
            <a:avLst/>
          </a:prstGeom>
          <a:noFill/>
        </p:spPr>
        <p:txBody>
          <a:bodyPr wrap="square" rtlCol="0">
            <a:spAutoFit/>
          </a:bodyPr>
          <a:lstStyle/>
          <a:p>
            <a:pPr algn="ctr"/>
            <a:r>
              <a:rPr lang="en-IN" sz="2000" dirty="0" smtClean="0">
                <a:latin typeface="Times New Roman" pitchFamily="18" charset="0"/>
                <a:cs typeface="Times New Roman" pitchFamily="18" charset="0"/>
              </a:rPr>
              <a:t>Riding </a:t>
            </a:r>
            <a:r>
              <a:rPr lang="en-IN" sz="2000" dirty="0">
                <a:latin typeface="Times New Roman" pitchFamily="18" charset="0"/>
                <a:cs typeface="Times New Roman" pitchFamily="18" charset="0"/>
              </a:rPr>
              <a:t>N</a:t>
            </a:r>
            <a:r>
              <a:rPr lang="en-IN" sz="2000" dirty="0" smtClean="0">
                <a:latin typeface="Times New Roman" pitchFamily="18" charset="0"/>
                <a:cs typeface="Times New Roman" pitchFamily="18" charset="0"/>
              </a:rPr>
              <a:t>oida today. Anyone Interested to pool with me?</a:t>
            </a:r>
            <a:endParaRPr lang="en-IN" sz="2000" dirty="0">
              <a:latin typeface="Times New Roman" pitchFamily="18" charset="0"/>
              <a:cs typeface="Times New Roman" pitchFamily="18" charset="0"/>
            </a:endParaRPr>
          </a:p>
        </p:txBody>
      </p:sp>
      <p:sp>
        <p:nvSpPr>
          <p:cNvPr id="30" name="TextBox 29"/>
          <p:cNvSpPr txBox="1"/>
          <p:nvPr/>
        </p:nvSpPr>
        <p:spPr>
          <a:xfrm>
            <a:off x="2599307" y="3030556"/>
            <a:ext cx="1068048" cy="415498"/>
          </a:xfrm>
          <a:prstGeom prst="rect">
            <a:avLst/>
          </a:prstGeom>
          <a:noFill/>
        </p:spPr>
        <p:txBody>
          <a:bodyPr wrap="square" rtlCol="0">
            <a:spAutoFit/>
          </a:bodyPr>
          <a:lstStyle/>
          <a:p>
            <a:r>
              <a:rPr lang="en-IN" dirty="0" smtClean="0"/>
              <a:t>YES</a:t>
            </a:r>
            <a:endParaRPr lang="en-IN" dirty="0"/>
          </a:p>
        </p:txBody>
      </p:sp>
      <p:sp>
        <p:nvSpPr>
          <p:cNvPr id="31" name="TextBox 30"/>
          <p:cNvSpPr txBox="1"/>
          <p:nvPr/>
        </p:nvSpPr>
        <p:spPr>
          <a:xfrm>
            <a:off x="1154571" y="2981398"/>
            <a:ext cx="1398014" cy="415498"/>
          </a:xfrm>
          <a:prstGeom prst="rect">
            <a:avLst/>
          </a:prstGeom>
          <a:noFill/>
        </p:spPr>
        <p:txBody>
          <a:bodyPr wrap="square" rtlCol="0">
            <a:spAutoFit/>
          </a:bodyPr>
          <a:lstStyle/>
          <a:p>
            <a:r>
              <a:rPr lang="en-IN" dirty="0" smtClean="0"/>
              <a:t>YES</a:t>
            </a:r>
            <a:endParaRPr lang="en-IN" dirty="0"/>
          </a:p>
        </p:txBody>
      </p:sp>
      <p:sp>
        <p:nvSpPr>
          <p:cNvPr id="64" name="TextBox 63"/>
          <p:cNvSpPr txBox="1"/>
          <p:nvPr/>
        </p:nvSpPr>
        <p:spPr>
          <a:xfrm>
            <a:off x="7080151" y="2910010"/>
            <a:ext cx="1273465" cy="415498"/>
          </a:xfrm>
          <a:prstGeom prst="rect">
            <a:avLst/>
          </a:prstGeom>
          <a:noFill/>
        </p:spPr>
        <p:txBody>
          <a:bodyPr wrap="square" rtlCol="0">
            <a:spAutoFit/>
          </a:bodyPr>
          <a:lstStyle/>
          <a:p>
            <a:r>
              <a:rPr lang="en-IN" dirty="0" smtClean="0"/>
              <a:t>YES</a:t>
            </a:r>
            <a:endParaRPr lang="en-IN" dirty="0"/>
          </a:p>
        </p:txBody>
      </p:sp>
      <p:sp>
        <p:nvSpPr>
          <p:cNvPr id="65" name="TextBox 64"/>
          <p:cNvSpPr txBox="1"/>
          <p:nvPr/>
        </p:nvSpPr>
        <p:spPr>
          <a:xfrm>
            <a:off x="902509" y="1240426"/>
            <a:ext cx="3798939"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Ride with people  you trust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664386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1338</TotalTime>
  <Words>1071</Words>
  <Application>Microsoft Office PowerPoint</Application>
  <PresentationFormat>Custom</PresentationFormat>
  <Paragraphs>236</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varun</dc:creator>
  <cp:lastModifiedBy>varun</cp:lastModifiedBy>
  <cp:revision>78</cp:revision>
  <dcterms:created xsi:type="dcterms:W3CDTF">2019-07-01T04:48:52Z</dcterms:created>
  <dcterms:modified xsi:type="dcterms:W3CDTF">2019-07-16T13:26:21Z</dcterms:modified>
</cp:coreProperties>
</file>