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201525" cy="6859588"/>
  <p:notesSz cx="6858000" cy="9144000"/>
  <p:defaultTextStyle>
    <a:defPPr>
      <a:defRPr lang="en-US"/>
    </a:defPPr>
    <a:lvl1pPr marL="0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7304" autoAdjust="0"/>
  </p:normalViewPr>
  <p:slideViewPr>
    <p:cSldViewPr>
      <p:cViewPr>
        <p:scale>
          <a:sx n="80" d="100"/>
          <a:sy n="80" d="100"/>
        </p:scale>
        <p:origin x="-348" y="-72"/>
      </p:cViewPr>
      <p:guideLst>
        <p:guide orient="horz" pos="2161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96F7-B949-4913-BFEC-99357BEC5C32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E0F1-FE83-436D-AB3B-4E1D9D41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5227"/>
            <a:ext cx="1221098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5115" y="1753007"/>
            <a:ext cx="10371296" cy="183018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5115" y="3612443"/>
            <a:ext cx="10371296" cy="1199982"/>
          </a:xfrm>
        </p:spPr>
        <p:txBody>
          <a:bodyPr lIns="54457" rIns="54457"/>
          <a:lstStyle>
            <a:lvl1pPr marL="0" marR="76240" indent="0" algn="r">
              <a:buNone/>
              <a:defRPr>
                <a:solidFill>
                  <a:schemeClr val="tx2"/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23" y="4954147"/>
            <a:ext cx="12206549" cy="191253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1481672"/>
            <a:ext cx="10981373" cy="438708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2480" y="274704"/>
            <a:ext cx="2371812" cy="559405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274705"/>
            <a:ext cx="8439388" cy="559405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595" y="5053716"/>
            <a:ext cx="7521885" cy="882323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54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960" y="3133016"/>
            <a:ext cx="9574609" cy="1793582"/>
          </a:xfrm>
          <a:effectLst/>
        </p:spPr>
        <p:txBody>
          <a:bodyPr>
            <a:noAutofit/>
          </a:bodyPr>
          <a:lstStyle>
            <a:lvl1pPr marL="762399" indent="-544571" algn="l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5190" y="731689"/>
            <a:ext cx="854106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45" y="2173151"/>
            <a:ext cx="7961770" cy="2423907"/>
          </a:xfrm>
          <a:effectLst/>
        </p:spPr>
        <p:txBody>
          <a:bodyPr anchor="b"/>
          <a:lstStyle>
            <a:lvl1pPr algn="r">
              <a:defRPr sz="5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8691" y="4608578"/>
            <a:ext cx="7966878" cy="835653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445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1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7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2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8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5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5189" y="731688"/>
            <a:ext cx="446575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8375" y="731689"/>
            <a:ext cx="446575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1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134" y="1400651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244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marL="0" lvl="0" indent="0" algn="ctr" defTabSz="1089142" rtl="0" eaLnBrk="1" latinLnBrk="0" hangingPunct="1">
              <a:spcBef>
                <a:spcPct val="20000"/>
              </a:spcBef>
              <a:spcAft>
                <a:spcPts val="357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5" y="1399356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68" y="2210312"/>
            <a:ext cx="4851901" cy="1258784"/>
          </a:xfrm>
          <a:effectLst/>
        </p:spPr>
        <p:txBody>
          <a:bodyPr anchor="b">
            <a:noAutofit/>
          </a:bodyPr>
          <a:lstStyle>
            <a:lvl1pPr marL="272285" indent="-272285" algn="l">
              <a:defRPr sz="33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72" y="731690"/>
            <a:ext cx="5360298" cy="4895863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474" y="3498612"/>
            <a:ext cx="4521743" cy="2140013"/>
          </a:xfrm>
        </p:spPr>
        <p:txBody>
          <a:bodyPr/>
          <a:lstStyle>
            <a:lvl1pPr marL="0" indent="0">
              <a:buNone/>
              <a:defRPr sz="17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71562" y="1143265"/>
            <a:ext cx="5490686" cy="3128530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44571" indent="0">
              <a:buNone/>
              <a:defRPr sz="3300"/>
            </a:lvl2pPr>
            <a:lvl3pPr marL="1089142" indent="0">
              <a:buNone/>
              <a:defRPr sz="2900"/>
            </a:lvl3pPr>
            <a:lvl4pPr marL="1633713" indent="0">
              <a:buNone/>
              <a:defRPr sz="2400"/>
            </a:lvl4pPr>
            <a:lvl5pPr marL="2178284" indent="0">
              <a:buNone/>
              <a:defRPr sz="2400"/>
            </a:lvl5pPr>
            <a:lvl6pPr marL="2722855" indent="0">
              <a:buNone/>
              <a:defRPr sz="2400"/>
            </a:lvl6pPr>
            <a:lvl7pPr marL="3267426" indent="0">
              <a:buNone/>
              <a:defRPr sz="2400"/>
            </a:lvl7pPr>
            <a:lvl8pPr marL="3811996" indent="0">
              <a:buNone/>
              <a:defRPr sz="2400"/>
            </a:lvl8pPr>
            <a:lvl9pPr marL="4356567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431" y="1010720"/>
            <a:ext cx="4929333" cy="2163521"/>
          </a:xfrm>
        </p:spPr>
        <p:txBody>
          <a:bodyPr anchor="b"/>
          <a:lstStyle>
            <a:lvl1pPr marL="217828" indent="-217828">
              <a:buFont typeface="Georgia" pitchFamily="18" charset="0"/>
              <a:buChar char="*"/>
              <a:defRPr sz="19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448" y="4465455"/>
            <a:ext cx="8518034" cy="1143265"/>
          </a:xfrm>
        </p:spPr>
        <p:txBody>
          <a:bodyPr anchor="b">
            <a:noAutofit/>
          </a:bodyPr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1984" y="731688"/>
            <a:ext cx="8541068" cy="347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9546" y="376605"/>
            <a:ext cx="2745343" cy="52395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5614" y="731689"/>
            <a:ext cx="6444080" cy="4895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1" y="1059958"/>
            <a:ext cx="10371296" cy="182922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370" y="2932391"/>
            <a:ext cx="6100763" cy="1455225"/>
          </a:xfrm>
        </p:spPr>
        <p:txBody>
          <a:bodyPr lIns="108914" rIns="108914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52695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3946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076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42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73113"/>
            <a:ext cx="10981373" cy="11432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5411453"/>
            <a:ext cx="5391126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8207" y="5411453"/>
            <a:ext cx="5393244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1444629"/>
            <a:ext cx="5391126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6" y="1444629"/>
            <a:ext cx="5393244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52" y="4877929"/>
            <a:ext cx="9983495" cy="457306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7404" y="5356342"/>
            <a:ext cx="5303596" cy="91461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20153" y="274383"/>
            <a:ext cx="9980847" cy="457305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76383" y="6409428"/>
            <a:ext cx="2562320" cy="365845"/>
          </a:xfrm>
        </p:spPr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32" y="5444662"/>
            <a:ext cx="9557861" cy="648382"/>
          </a:xfrm>
          <a:noFill/>
        </p:spPr>
        <p:txBody>
          <a:bodyPr lIns="108914" tIns="0" rIns="108914" anchor="t"/>
          <a:lstStyle>
            <a:lvl1pPr marL="0" marR="21783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038" y="190012"/>
            <a:ext cx="11591449" cy="43901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4659" y="6409428"/>
            <a:ext cx="3136690" cy="3652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8" y="4866249"/>
            <a:ext cx="10775655" cy="5628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61174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12425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10076" y="274701"/>
            <a:ext cx="10981373" cy="1143265"/>
          </a:xfrm>
          <a:prstGeom prst="rect">
            <a:avLst/>
          </a:prstGeom>
        </p:spPr>
        <p:txBody>
          <a:bodyPr vert="horz" lIns="108914" tIns="54457" rIns="108914" bIns="544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10076" y="1481672"/>
            <a:ext cx="10981373" cy="4527011"/>
          </a:xfrm>
          <a:prstGeom prst="rect">
            <a:avLst/>
          </a:prstGeom>
        </p:spPr>
        <p:txBody>
          <a:bodyPr vert="horz" lIns="108914" tIns="54457" rIns="108914" bIns="544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6383" y="6409428"/>
            <a:ext cx="2562320" cy="365845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4659" y="6409428"/>
            <a:ext cx="3136690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38704" y="6409428"/>
            <a:ext cx="488061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04960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16" indent="-272285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793" indent="-272285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27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713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998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8284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50569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855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6582"/>
            <a:ext cx="12201525" cy="1753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510658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9177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921" y="4373180"/>
            <a:ext cx="8690132" cy="1143265"/>
          </a:xfrm>
          <a:prstGeom prst="rect">
            <a:avLst/>
          </a:prstGeom>
          <a:effectLst/>
        </p:spPr>
        <p:txBody>
          <a:bodyPr vert="horz" lIns="108914" tIns="54457" rIns="108914" bIns="54457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0" y="732429"/>
            <a:ext cx="8541068" cy="3475525"/>
          </a:xfrm>
          <a:prstGeom prst="rect">
            <a:avLst/>
          </a:prstGeom>
        </p:spPr>
        <p:txBody>
          <a:bodyPr vert="horz" lIns="108914" tIns="54457" rIns="108914" bIns="544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6030" y="6173629"/>
            <a:ext cx="3355419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317FFF-FEF5-43C9-A118-2B9472C24864}" type="datetimeFigureOut">
              <a:rPr lang="en-IN" smtClean="0"/>
              <a:t>05-07-2019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076" y="6173629"/>
            <a:ext cx="4473894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3969" y="6173629"/>
            <a:ext cx="2440305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81200" indent="-381200" algn="r" defTabSz="108914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5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22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34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022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06970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55496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8223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416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228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82271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3642" y="2777366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1706" y="2209143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82030" y="1684818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121" y="198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044673" y="2614135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679265" y="2814178"/>
            <a:ext cx="2896375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077025" y="1974228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77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72055" y="544917"/>
            <a:ext cx="2992725" cy="4680550"/>
            <a:chOff x="4014750" y="1413570"/>
            <a:chExt cx="2990000" cy="4896886"/>
          </a:xfrm>
        </p:grpSpPr>
        <p:grpSp>
          <p:nvGrpSpPr>
            <p:cNvPr id="60" name="Group 5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4014750" y="1413570"/>
              <a:ext cx="2990000" cy="4896886"/>
              <a:chOff x="1312561" y="1955177"/>
              <a:chExt cx="2342184" cy="3835929"/>
            </a:xfrm>
          </p:grpSpPr>
          <p:sp>
            <p:nvSpPr>
              <p:cNvPr id="62" name="Oval 6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61" name="Picture 3" descr="C:\Users\varun\Desktop\anvisys\Screenshots\cover page of mob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931" y="1989635"/>
              <a:ext cx="2069715" cy="3672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08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390754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8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499484" y="414499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9" y="359602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2044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4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our client’s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latest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providing a platform to our team members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2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2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26144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4988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3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5738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3789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45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our client’s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latest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providing a platform to our team members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77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04270" y="254444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20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10960" y="82640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42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375325" y="58027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31884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xmlns="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xmlns="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3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2332966" y="302927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1784" y="-37209"/>
            <a:ext cx="1645992" cy="1425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47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3642" y="2777366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1706" y="2209143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82030" y="1684818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121" y="198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6044673" y="2614135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679265" y="2814178"/>
            <a:ext cx="2896375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077025" y="1974228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90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972055" y="544917"/>
            <a:ext cx="2992725" cy="4680550"/>
            <a:chOff x="4014750" y="1413570"/>
            <a:chExt cx="2990000" cy="4896886"/>
          </a:xfrm>
        </p:grpSpPr>
        <p:grpSp>
          <p:nvGrpSpPr>
            <p:cNvPr id="60" name="Group 5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4014750" y="1413570"/>
              <a:ext cx="2990000" cy="4896886"/>
              <a:chOff x="1312561" y="1955177"/>
              <a:chExt cx="2342184" cy="3835929"/>
            </a:xfrm>
          </p:grpSpPr>
          <p:sp>
            <p:nvSpPr>
              <p:cNvPr id="62" name="Oval 6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61" name="Picture 3" descr="C:\Users\varun\Desktop\anvisys\Screenshots\cover page of mob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931" y="1989635"/>
              <a:ext cx="2069715" cy="3672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390754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1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499484" y="414499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9" y="359602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2044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74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8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458198" y="2313028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26144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4988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1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103" y="1177572"/>
            <a:ext cx="11311331" cy="1554853"/>
            <a:chOff x="926277" y="1710601"/>
            <a:chExt cx="12462263" cy="1890556"/>
          </a:xfrm>
        </p:grpSpPr>
        <p:grpSp>
          <p:nvGrpSpPr>
            <p:cNvPr id="18" name="Group 17"/>
            <p:cNvGrpSpPr/>
            <p:nvPr/>
          </p:nvGrpSpPr>
          <p:grpSpPr>
            <a:xfrm>
              <a:off x="926277" y="1710601"/>
              <a:ext cx="12462263" cy="1890556"/>
              <a:chOff x="926277" y="1710601"/>
              <a:chExt cx="12462263" cy="18905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66017" y="1822442"/>
                <a:ext cx="12222523" cy="1701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146174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51523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26277" y="1895607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5622" y="4412436"/>
            <a:ext cx="11813812" cy="1719581"/>
            <a:chOff x="1" y="5108482"/>
            <a:chExt cx="12201525" cy="3487447"/>
          </a:xfrm>
        </p:grpSpPr>
        <p:sp>
          <p:nvSpPr>
            <p:cNvPr id="7" name="Rectangle 6"/>
            <p:cNvSpPr/>
            <p:nvPr/>
          </p:nvSpPr>
          <p:spPr>
            <a:xfrm>
              <a:off x="1" y="5113004"/>
              <a:ext cx="12201525" cy="1456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30351" y="5108482"/>
              <a:ext cx="3672408" cy="2860781"/>
              <a:chOff x="3530351" y="5108482"/>
              <a:chExt cx="3672408" cy="2860781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530351" y="5108482"/>
                <a:ext cx="3672408" cy="2860781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7757" y="5441082"/>
                <a:ext cx="2535904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8694" y="5680045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3789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36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04270" y="254444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5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10960" y="82640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81585" y="2366091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4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375325" y="58027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31884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rgbClr val="CB1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xmlns="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xmlns="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2332966" y="302927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1784" y="-37209"/>
            <a:ext cx="1645992" cy="1425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41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</TotalTime>
  <Words>900</Words>
  <Application>Microsoft Office PowerPoint</Application>
  <PresentationFormat>Custom</PresentationFormat>
  <Paragraphs>274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Concourse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16</cp:revision>
  <dcterms:created xsi:type="dcterms:W3CDTF">2019-07-05T04:49:26Z</dcterms:created>
  <dcterms:modified xsi:type="dcterms:W3CDTF">2019-07-05T12:54:39Z</dcterms:modified>
</cp:coreProperties>
</file>