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57" r:id="rId3"/>
    <p:sldId id="261" r:id="rId4"/>
    <p:sldId id="268" r:id="rId5"/>
    <p:sldId id="272" r:id="rId6"/>
    <p:sldId id="269" r:id="rId7"/>
    <p:sldId id="270" r:id="rId8"/>
    <p:sldId id="271" r:id="rId9"/>
    <p:sldId id="258" r:id="rId10"/>
    <p:sldId id="262" r:id="rId11"/>
    <p:sldId id="260" r:id="rId12"/>
    <p:sldId id="263" r:id="rId13"/>
    <p:sldId id="264" r:id="rId14"/>
    <p:sldId id="265" r:id="rId15"/>
    <p:sldId id="266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84000" autoAdjust="0"/>
  </p:normalViewPr>
  <p:slideViewPr>
    <p:cSldViewPr>
      <p:cViewPr>
        <p:scale>
          <a:sx n="60" d="100"/>
          <a:sy n="60" d="100"/>
        </p:scale>
        <p:origin x="-164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Need</a:t>
            </a:r>
            <a:r>
              <a:rPr lang="en-IN" baseline="0" dirty="0" smtClean="0"/>
              <a:t> to change the message at the top as per the requirement </a:t>
            </a:r>
          </a:p>
          <a:p>
            <a:r>
              <a:rPr lang="en-IN" baseline="0" dirty="0" smtClean="0"/>
              <a:t>Slide is about the services we offer to our clients.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27-06-2019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4.wmf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42" name="Group 82"/>
          <p:cNvGrpSpPr/>
          <p:nvPr/>
        </p:nvGrpSpPr>
        <p:grpSpPr>
          <a:xfrm>
            <a:off x="645281" y="758962"/>
            <a:ext cx="797507" cy="1159228"/>
            <a:chOff x="3393273" y="2214554"/>
            <a:chExt cx="2357454" cy="4075813"/>
          </a:xfrm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2" name="Group 25"/>
            <p:cNvGrpSpPr/>
            <p:nvPr/>
          </p:nvGrpSpPr>
          <p:grpSpPr>
            <a:xfrm>
              <a:off x="3393273" y="2214554"/>
              <a:ext cx="2357454" cy="3143272"/>
              <a:chOff x="3393273" y="2214554"/>
              <a:chExt cx="2357454" cy="3143272"/>
            </a:xfrm>
            <a:solidFill>
              <a:srgbClr val="FFC000"/>
            </a:solidFill>
          </p:grpSpPr>
          <p:sp>
            <p:nvSpPr>
              <p:cNvPr id="58" name="Rounded Rectangle 57"/>
              <p:cNvSpPr/>
              <p:nvPr/>
            </p:nvSpPr>
            <p:spPr>
              <a:xfrm>
                <a:off x="4000496" y="3786190"/>
                <a:ext cx="1143008" cy="1571636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93273" y="2214554"/>
                <a:ext cx="2357454" cy="257176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37"/>
            <p:cNvGrpSpPr/>
            <p:nvPr/>
          </p:nvGrpSpPr>
          <p:grpSpPr>
            <a:xfrm>
              <a:off x="4107653" y="5400000"/>
              <a:ext cx="928694" cy="890367"/>
              <a:chOff x="4107653" y="5400000"/>
              <a:chExt cx="928694" cy="890367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4" name="Rounded Rectangle 53"/>
              <p:cNvSpPr/>
              <p:nvPr/>
            </p:nvSpPr>
            <p:spPr>
              <a:xfrm>
                <a:off x="4107653" y="5400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07653" y="5616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107653" y="5832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DiagonalStripe"/>
              <p:cNvSpPr>
                <a:spLocks noEditPoints="1" noChangeArrowheads="1"/>
              </p:cNvSpPr>
              <p:nvPr/>
            </p:nvSpPr>
            <p:spPr bwMode="auto">
              <a:xfrm rot="13538692">
                <a:off x="4309802" y="5760000"/>
                <a:ext cx="524396" cy="536337"/>
              </a:xfrm>
              <a:custGeom>
                <a:avLst/>
                <a:gdLst>
                  <a:gd name="G0" fmla="+- 0 0 0"/>
                  <a:gd name="G1" fmla="*/ 10914 1 2"/>
                  <a:gd name="G2" fmla="+- 10914 0 0"/>
                  <a:gd name="G3" fmla="+- G1 10800 0"/>
                  <a:gd name="T0" fmla="*/ 5457 w 21600"/>
                  <a:gd name="T1" fmla="*/ 5457 h 21600"/>
                  <a:gd name="T2" fmla="*/ 0 w 21600"/>
                  <a:gd name="T3" fmla="*/ 16257 h 21600"/>
                  <a:gd name="T4" fmla="*/ 10800 w 21600"/>
                  <a:gd name="T5" fmla="*/ 10800 h 21600"/>
                  <a:gd name="T6" fmla="*/ 16257 w 21600"/>
                  <a:gd name="T7" fmla="*/ 0 h 21600"/>
                  <a:gd name="T8" fmla="*/ 11796480 60000 65536"/>
                  <a:gd name="T9" fmla="*/ 11796480 60000 65536"/>
                  <a:gd name="T10" fmla="*/ 0 60000 65536"/>
                  <a:gd name="T11" fmla="*/ 17694720 60000 65536"/>
                  <a:gd name="T12" fmla="*/ 0 w 21600"/>
                  <a:gd name="T13" fmla="*/ 0 h 21600"/>
                  <a:gd name="T14" fmla="*/ G3 w 21600"/>
                  <a:gd name="T15" fmla="*/ G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14" y="0"/>
                    </a:moveTo>
                    <a:lnTo>
                      <a:pt x="0" y="1091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4" name="Group 108"/>
          <p:cNvGrpSpPr/>
          <p:nvPr/>
        </p:nvGrpSpPr>
        <p:grpSpPr>
          <a:xfrm>
            <a:off x="398229" y="430596"/>
            <a:ext cx="1343274" cy="856064"/>
            <a:chOff x="2600700" y="1187533"/>
            <a:chExt cx="3903026" cy="2430483"/>
          </a:xfrm>
          <a:effectLst/>
        </p:grpSpPr>
        <p:sp>
          <p:nvSpPr>
            <p:cNvPr id="35" name="Rounded Rectangle 34"/>
            <p:cNvSpPr/>
            <p:nvPr/>
          </p:nvSpPr>
          <p:spPr>
            <a:xfrm rot="16200000">
              <a:off x="4067300" y="1407228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ounded Rectangle 35"/>
            <p:cNvSpPr/>
            <p:nvPr/>
          </p:nvSpPr>
          <p:spPr>
            <a:xfrm rot="18002300">
              <a:off x="5169728" y="165462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ounded Rectangle 36"/>
            <p:cNvSpPr/>
            <p:nvPr/>
          </p:nvSpPr>
          <p:spPr>
            <a:xfrm rot="12624080">
              <a:off x="2804559" y="1842656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2600700" y="2600697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8810" y="256309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ounded Rectangle 39"/>
            <p:cNvSpPr/>
            <p:nvPr/>
          </p:nvSpPr>
          <p:spPr>
            <a:xfrm rot="1534147">
              <a:off x="5862458" y="341613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ounded Rectangle 40"/>
            <p:cNvSpPr/>
            <p:nvPr/>
          </p:nvSpPr>
          <p:spPr>
            <a:xfrm rot="19835852">
              <a:off x="2630390" y="337853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35435" y="1462648"/>
            <a:ext cx="1123638" cy="24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48370" y="3062629"/>
            <a:ext cx="1611086" cy="4221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437851" y="3171912"/>
            <a:ext cx="1973909" cy="540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Android Application</a:t>
            </a:r>
          </a:p>
          <a:p>
            <a:endParaRPr lang="en-IN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7353" y="4374171"/>
            <a:ext cx="1396958" cy="342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/>
          <p:cNvGrpSpPr/>
          <p:nvPr/>
        </p:nvGrpSpPr>
        <p:grpSpPr>
          <a:xfrm>
            <a:off x="2191938" y="8696"/>
            <a:ext cx="2215863" cy="5241532"/>
            <a:chOff x="2191939" y="8695"/>
            <a:chExt cx="1903714" cy="53171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7" name="Group 56"/>
            <p:cNvGrpSpPr/>
            <p:nvPr/>
          </p:nvGrpSpPr>
          <p:grpSpPr>
            <a:xfrm>
              <a:off x="2191939" y="2157447"/>
              <a:ext cx="1903714" cy="3168353"/>
              <a:chOff x="143508" y="1190004"/>
              <a:chExt cx="3312368" cy="4615259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60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Donut 60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7" name="Rounded Rectangle 106"/>
            <p:cNvSpPr/>
            <p:nvPr/>
          </p:nvSpPr>
          <p:spPr>
            <a:xfrm flipH="1">
              <a:off x="3048900" y="8695"/>
              <a:ext cx="50771" cy="214238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02338" y="4461431"/>
              <a:ext cx="1342270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Web Application</a:t>
              </a:r>
            </a:p>
            <a:p>
              <a:pPr marL="0" lvl="1"/>
              <a:endParaRPr lang="en-IN" sz="1200" b="1" dirty="0"/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4782133" y="2931609"/>
            <a:ext cx="1511418" cy="3280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/>
          <p:cNvGrpSpPr/>
          <p:nvPr/>
        </p:nvGrpSpPr>
        <p:grpSpPr>
          <a:xfrm>
            <a:off x="4407807" y="0"/>
            <a:ext cx="2472225" cy="3789040"/>
            <a:chOff x="4407802" y="0"/>
            <a:chExt cx="2197729" cy="4013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89" name="Group 88"/>
            <p:cNvGrpSpPr/>
            <p:nvPr/>
          </p:nvGrpSpPr>
          <p:grpSpPr>
            <a:xfrm>
              <a:off x="4407802" y="845152"/>
              <a:ext cx="1903714" cy="3168353"/>
              <a:chOff x="143508" y="1190004"/>
              <a:chExt cx="3312368" cy="461525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92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Donut 92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6" name="Rounded Rectangle 105"/>
            <p:cNvSpPr/>
            <p:nvPr/>
          </p:nvSpPr>
          <p:spPr>
            <a:xfrm>
              <a:off x="5269101" y="0"/>
              <a:ext cx="45719" cy="828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0344" y="3132149"/>
              <a:ext cx="1865187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Desktop Application</a:t>
              </a:r>
            </a:p>
            <a:p>
              <a:pPr marL="0" lvl="1"/>
              <a:endParaRPr lang="en-IN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894704" y="4078891"/>
            <a:ext cx="1572289" cy="4040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960096" y="4135815"/>
            <a:ext cx="2276595" cy="440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Database Designing</a:t>
            </a:r>
          </a:p>
          <a:p>
            <a:pPr marL="0" lvl="1"/>
            <a:endParaRPr lang="en-IN" sz="1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389152" y="2553823"/>
            <a:ext cx="3158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Android , Desktop, Web,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DB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6210568" y="2390065"/>
            <a:ext cx="256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717375" y="4808379"/>
            <a:ext cx="3505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948393" y="4666219"/>
            <a:ext cx="264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6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AR ESSENCE" pitchFamily="2" charset="0"/>
              </a:rPr>
              <a:t>Services </a:t>
            </a:r>
            <a:endParaRPr lang="en-IN" b="1" dirty="0">
              <a:latin typeface="AR ESSENCE" pitchFamily="2" charset="0"/>
            </a:endParaRPr>
          </a:p>
        </p:txBody>
      </p:sp>
      <p:sp>
        <p:nvSpPr>
          <p:cNvPr id="1047" name="Rectangle 1046"/>
          <p:cNvSpPr/>
          <p:nvPr/>
        </p:nvSpPr>
        <p:spPr>
          <a:xfrm>
            <a:off x="2871970" y="606357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WE AIM TO MAINTAIN A LONG TERM RELATION WITH OUR CLIENTS BY PROVIDING A RANGE OF SERVICES.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team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based in Noida.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3484" y="1675363"/>
            <a:ext cx="21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on Client’s Requirement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8218" y="5014453"/>
              <a:ext cx="1918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System(GIS)</a:t>
              </a:r>
            </a:p>
            <a:p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747530" y="1137716"/>
              <a:ext cx="225144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dirty="0">
                  <a:latin typeface="Times New Roman" pitchFamily="18" charset="0"/>
                  <a:cs typeface="Times New Roman" pitchFamily="18" charset="0"/>
                </a:rPr>
                <a:t>Staffing – Software Professionals</a:t>
              </a:r>
            </a:p>
            <a:p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7093" y="5522234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329" y="928321"/>
              <a:ext cx="2097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Android , Desktop, Web, DB etc</a:t>
              </a:r>
            </a:p>
            <a:p>
              <a:endParaRPr lang="en-IN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7020272" y="3262546"/>
            <a:ext cx="178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Anvisys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Pvt.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770384" y="1062598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Client </a:t>
              </a:r>
              <a:endParaRPr lang="en-IN" sz="1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HTTP request</a:t>
              </a:r>
              <a:endParaRPr lang="en-IN" sz="1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JSON/XML</a:t>
              </a:r>
              <a:endParaRPr lang="en-IN" sz="16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Device</a:t>
              </a:r>
              <a:endParaRPr lang="en-IN" sz="16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Apps Desktop</a:t>
              </a:r>
              <a:endParaRPr lang="en-IN" sz="16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Database</a:t>
              </a:r>
              <a:endParaRPr lang="en-IN" sz="16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 smtClean="0"/>
                <a:t>Web service </a:t>
              </a:r>
              <a:endParaRPr lang="en-IN" sz="16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latin typeface="AR ESSENCE" pitchFamily="2" charset="0"/>
              </a:rPr>
              <a:t>Result web service </a:t>
            </a:r>
            <a:endParaRPr lang="en-IN" sz="2800" dirty="0">
              <a:latin typeface="AR ESSEN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798</Words>
  <Application>Microsoft Office PowerPoint</Application>
  <PresentationFormat>On-screen Show (4:3)</PresentationFormat>
  <Paragraphs>180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End to End Software Solution</vt:lpstr>
      <vt:lpstr>PowerPoint Presentation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46</cp:revision>
  <dcterms:created xsi:type="dcterms:W3CDTF">2019-06-21T08:41:41Z</dcterms:created>
  <dcterms:modified xsi:type="dcterms:W3CDTF">2019-06-27T07:05:05Z</dcterms:modified>
</cp:coreProperties>
</file>