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259" r:id="rId3"/>
    <p:sldId id="257" r:id="rId4"/>
    <p:sldId id="261" r:id="rId5"/>
    <p:sldId id="272" r:id="rId6"/>
    <p:sldId id="269" r:id="rId7"/>
    <p:sldId id="271" r:id="rId8"/>
    <p:sldId id="258" r:id="rId9"/>
    <p:sldId id="262" r:id="rId10"/>
    <p:sldId id="260" r:id="rId11"/>
    <p:sldId id="263" r:id="rId12"/>
    <p:sldId id="264" r:id="rId13"/>
    <p:sldId id="265" r:id="rId14"/>
    <p:sldId id="266" r:id="rId15"/>
    <p:sldId id="273" r:id="rId16"/>
    <p:sldId id="27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D86444"/>
    <a:srgbClr val="00FF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2" autoAdjust="0"/>
    <p:restoredTop sz="84000" autoAdjust="0"/>
  </p:normalViewPr>
  <p:slideViewPr>
    <p:cSldViewPr>
      <p:cViewPr varScale="1">
        <p:scale>
          <a:sx n="63" d="100"/>
          <a:sy n="63" d="100"/>
        </p:scale>
        <p:origin x="-158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36EA8E-4424-4A9A-BA95-A118E6208F28}" type="datetimeFigureOut">
              <a:rPr lang="en-IN" smtClean="0"/>
              <a:t>03-07-2019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BD089A-0A94-4AFC-AFE6-28AD0A54A8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9779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Having</a:t>
            </a:r>
            <a:r>
              <a:rPr lang="en-IN" baseline="0" dirty="0" smtClean="0"/>
              <a:t> I.T related problems ..we provide all kind of I.T support. </a:t>
            </a:r>
            <a:r>
              <a:rPr lang="en-IN" baseline="0" dirty="0" err="1" smtClean="0"/>
              <a:t>Anvisys</a:t>
            </a:r>
            <a:r>
              <a:rPr lang="en-IN" baseline="0" dirty="0" smtClean="0"/>
              <a:t> Technology your Trusted IT solution and consulting partner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D089A-0A94-4AFC-AFE6-28AD0A54A82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1612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What we do ?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D089A-0A94-4AFC-AFE6-28AD0A54A829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8928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We</a:t>
            </a:r>
            <a:r>
              <a:rPr lang="en-IN" baseline="0" dirty="0" smtClean="0"/>
              <a:t> provide IT support and services to  the most diverse clientele . From Health industry , Water resource industry and IT industry ..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D089A-0A94-4AFC-AFE6-28AD0A54A829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9376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Types</a:t>
            </a:r>
            <a:r>
              <a:rPr lang="en-IN" baseline="0" dirty="0" smtClean="0"/>
              <a:t> of services we offer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B8162B-FCEB-413A-811F-0A462A2092A9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594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aseline="0" dirty="0" err="1" smtClean="0"/>
              <a:t>Anvisys</a:t>
            </a:r>
            <a:r>
              <a:rPr lang="en-IN" baseline="0" dirty="0" smtClean="0"/>
              <a:t> Technology </a:t>
            </a:r>
          </a:p>
          <a:p>
            <a:r>
              <a:rPr lang="en-IN" baseline="0" dirty="0" smtClean="0"/>
              <a:t>www.Anvisys.net  </a:t>
            </a:r>
            <a:r>
              <a:rPr lang="en-IN" baseline="0" smtClean="0"/>
              <a:t>contact us. </a:t>
            </a:r>
            <a:endParaRPr lang="en-I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D089A-0A94-4AFC-AFE6-28AD0A54A829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485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To get in touch with us visit www.Anvisys.net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D089A-0A94-4AFC-AFE6-28AD0A54A829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3590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Services</a:t>
            </a:r>
            <a:r>
              <a:rPr lang="en-IN" baseline="0" dirty="0" smtClean="0"/>
              <a:t> we offer … visit www.anvisys.net today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D089A-0A94-4AFC-AFE6-28AD0A54A829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99784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D089A-0A94-4AFC-AFE6-28AD0A54A829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3159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In search</a:t>
            </a:r>
            <a:r>
              <a:rPr lang="en-IN" baseline="0" dirty="0" smtClean="0"/>
              <a:t> for an IT consultant..? With the correct IT partner reach your business goals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D089A-0A94-4AFC-AFE6-28AD0A54A829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373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5 ways how</a:t>
            </a:r>
            <a:r>
              <a:rPr lang="en-IN" baseline="0" dirty="0" smtClean="0"/>
              <a:t> </a:t>
            </a:r>
            <a:r>
              <a:rPr lang="en-IN" baseline="0" dirty="0" err="1" smtClean="0"/>
              <a:t>Anvisys</a:t>
            </a:r>
            <a:r>
              <a:rPr lang="en-IN" baseline="0" dirty="0" smtClean="0"/>
              <a:t> can help you grow and provide a efficient IT support.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D089A-0A94-4AFC-AFE6-28AD0A54A829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793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 smtClean="0"/>
              <a:t>Anvisys</a:t>
            </a:r>
            <a:r>
              <a:rPr lang="en-IN" dirty="0" smtClean="0"/>
              <a:t> Technology</a:t>
            </a:r>
            <a:r>
              <a:rPr lang="en-IN" baseline="0" dirty="0" smtClean="0"/>
              <a:t> ..Our Area of Expertise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D089A-0A94-4AFC-AFE6-28AD0A54A829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2023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 smtClean="0"/>
              <a:t>Anvisys</a:t>
            </a:r>
            <a:r>
              <a:rPr lang="en-IN" baseline="0" dirty="0" smtClean="0"/>
              <a:t> also carter different needs of the consumer demand with its unique and various products. We offer Location sharing app , Managing accounts &amp; society system for gated communities.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C9AA0-513A-466B-8160-91129E36E7F6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2293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We</a:t>
            </a:r>
            <a:r>
              <a:rPr lang="en-IN" baseline="0" dirty="0" smtClean="0"/>
              <a:t> provide number of Software solution with our dedicated team members who are adamant to deliver the top notch services to our clients from various industries.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D089A-0A94-4AFC-AFE6-28AD0A54A829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5948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84BC-97E8-4EB7-B548-A80FF2565271}" type="datetimeFigureOut">
              <a:rPr lang="en-IN" smtClean="0"/>
              <a:t>03-07-2019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780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84BC-97E8-4EB7-B548-A80FF2565271}" type="datetimeFigureOut">
              <a:rPr lang="en-IN" smtClean="0"/>
              <a:t>03-07-2019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217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84BC-97E8-4EB7-B548-A80FF2565271}" type="datetimeFigureOut">
              <a:rPr lang="en-IN" smtClean="0"/>
              <a:t>03-07-2019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1214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84BC-97E8-4EB7-B548-A80FF2565271}" type="datetimeFigureOut">
              <a:rPr lang="en-IN" smtClean="0"/>
              <a:t>03-07-2019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84BC-97E8-4EB7-B548-A80FF2565271}" type="datetimeFigureOut">
              <a:rPr lang="en-IN" smtClean="0"/>
              <a:t>03-07-2019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84BC-97E8-4EB7-B548-A80FF2565271}" type="datetimeFigureOut">
              <a:rPr lang="en-IN" smtClean="0"/>
              <a:t>03-07-2019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84BC-97E8-4EB7-B548-A80FF2565271}" type="datetimeFigureOut">
              <a:rPr lang="en-IN" smtClean="0"/>
              <a:t>03-07-2019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84BC-97E8-4EB7-B548-A80FF2565271}" type="datetimeFigureOut">
              <a:rPr lang="en-IN" smtClean="0"/>
              <a:t>03-07-2019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84BC-97E8-4EB7-B548-A80FF2565271}" type="datetimeFigureOut">
              <a:rPr lang="en-IN" smtClean="0"/>
              <a:t>03-07-2019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84BC-97E8-4EB7-B548-A80FF2565271}" type="datetimeFigureOut">
              <a:rPr lang="en-IN" smtClean="0"/>
              <a:t>03-07-2019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84BC-97E8-4EB7-B548-A80FF2565271}" type="datetimeFigureOut">
              <a:rPr lang="en-IN" smtClean="0"/>
              <a:t>03-07-2019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84BC-97E8-4EB7-B548-A80FF2565271}" type="datetimeFigureOut">
              <a:rPr lang="en-IN" smtClean="0"/>
              <a:t>03-07-2019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6870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84BC-97E8-4EB7-B548-A80FF2565271}" type="datetimeFigureOut">
              <a:rPr lang="en-IN" smtClean="0"/>
              <a:t>03-07-2019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84BC-97E8-4EB7-B548-A80FF2565271}" type="datetimeFigureOut">
              <a:rPr lang="en-IN" smtClean="0"/>
              <a:t>03-07-2019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84BC-97E8-4EB7-B548-A80FF2565271}" type="datetimeFigureOut">
              <a:rPr lang="en-IN" smtClean="0"/>
              <a:t>03-07-2019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84BC-97E8-4EB7-B548-A80FF2565271}" type="datetimeFigureOut">
              <a:rPr lang="en-IN" smtClean="0"/>
              <a:t>03-07-2019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82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84BC-97E8-4EB7-B548-A80FF2565271}" type="datetimeFigureOut">
              <a:rPr lang="en-IN" smtClean="0"/>
              <a:t>03-07-2019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0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84BC-97E8-4EB7-B548-A80FF2565271}" type="datetimeFigureOut">
              <a:rPr lang="en-IN" smtClean="0"/>
              <a:t>03-07-2019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769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84BC-97E8-4EB7-B548-A80FF2565271}" type="datetimeFigureOut">
              <a:rPr lang="en-IN" smtClean="0"/>
              <a:t>03-07-2019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878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84BC-97E8-4EB7-B548-A80FF2565271}" type="datetimeFigureOut">
              <a:rPr lang="en-IN" smtClean="0"/>
              <a:t>03-07-2019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364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84BC-97E8-4EB7-B548-A80FF2565271}" type="datetimeFigureOut">
              <a:rPr lang="en-IN" smtClean="0"/>
              <a:t>03-07-2019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216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684BC-97E8-4EB7-B548-A80FF2565271}" type="datetimeFigureOut">
              <a:rPr lang="en-IN" smtClean="0"/>
              <a:t>03-07-2019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31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684BC-97E8-4EB7-B548-A80FF2565271}" type="datetimeFigureOut">
              <a:rPr lang="en-IN" smtClean="0"/>
              <a:t>03-07-2019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329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88684BC-97E8-4EB7-B548-A80FF2565271}" type="datetimeFigureOut">
              <a:rPr lang="en-IN" smtClean="0"/>
              <a:t>03-07-2019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E951FD3-E453-4406-B631-82DE21B6D85D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1.jpe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8.jpe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931640" y="3208778"/>
            <a:ext cx="6949078" cy="1303203"/>
            <a:chOff x="2497184" y="2066113"/>
            <a:chExt cx="5929354" cy="1643074"/>
          </a:xfrm>
        </p:grpSpPr>
        <p:sp>
          <p:nvSpPr>
            <p:cNvPr id="3074" name="Ribbon1Sharp"/>
            <p:cNvSpPr>
              <a:spLocks noEditPoints="1" noChangeArrowheads="1"/>
            </p:cNvSpPr>
            <p:nvPr/>
          </p:nvSpPr>
          <p:spPr bwMode="auto">
            <a:xfrm>
              <a:off x="2497184" y="2066113"/>
              <a:ext cx="5929354" cy="1643074"/>
            </a:xfrm>
            <a:custGeom>
              <a:avLst/>
              <a:gdLst>
                <a:gd name="G0" fmla="+- 0 0 0"/>
                <a:gd name="G1" fmla="+- 5400 0 0"/>
                <a:gd name="G2" fmla="+- 5400 2700 0"/>
                <a:gd name="G3" fmla="+- 21600 0 G2"/>
                <a:gd name="G4" fmla="+- 21600 0 G1"/>
                <a:gd name="G5" fmla="+- 2400 0 0"/>
                <a:gd name="G6" fmla="+- 10800 0 2400"/>
                <a:gd name="G7" fmla="*/ 2400 2 1"/>
                <a:gd name="G8" fmla="+- 21600 0 G7"/>
                <a:gd name="G9" fmla="+- 10800 2400 0"/>
                <a:gd name="G10" fmla="+- 21600 0 2400"/>
                <a:gd name="T0" fmla="*/ 10800 w 21600"/>
                <a:gd name="T1" fmla="*/ 2400 h 21600"/>
                <a:gd name="T2" fmla="*/ 2700 w 21600"/>
                <a:gd name="T3" fmla="*/ 8400 h 21600"/>
                <a:gd name="T4" fmla="*/ 10800 w 21600"/>
                <a:gd name="T5" fmla="*/ 19200 h 21600"/>
                <a:gd name="T6" fmla="*/ 18900 w 21600"/>
                <a:gd name="T7" fmla="*/ 132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G2 w 21600"/>
                <a:gd name="T13" fmla="*/ G5 h 21600"/>
                <a:gd name="T14" fmla="*/ G3 w 21600"/>
                <a:gd name="T15" fmla="*/ G1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0" y="0"/>
                  </a:moveTo>
                  <a:lnTo>
                    <a:pt x="2700" y="8400"/>
                  </a:lnTo>
                  <a:lnTo>
                    <a:pt x="0" y="16800"/>
                  </a:lnTo>
                  <a:lnTo>
                    <a:pt x="5400" y="16800"/>
                  </a:lnTo>
                  <a:lnTo>
                    <a:pt x="5400" y="19200"/>
                  </a:lnTo>
                  <a:lnTo>
                    <a:pt x="13500" y="19200"/>
                  </a:lnTo>
                  <a:lnTo>
                    <a:pt x="13500" y="21600"/>
                  </a:lnTo>
                  <a:lnTo>
                    <a:pt x="21600" y="21600"/>
                  </a:lnTo>
                  <a:lnTo>
                    <a:pt x="18900" y="13200"/>
                  </a:lnTo>
                  <a:lnTo>
                    <a:pt x="21600" y="4800"/>
                  </a:lnTo>
                  <a:lnTo>
                    <a:pt x="16200" y="4800"/>
                  </a:lnTo>
                  <a:lnTo>
                    <a:pt x="16200" y="2400"/>
                  </a:lnTo>
                  <a:lnTo>
                    <a:pt x="8100" y="2400"/>
                  </a:lnTo>
                  <a:lnTo>
                    <a:pt x="8100" y="0"/>
                  </a:lnTo>
                  <a:close/>
                </a:path>
                <a:path w="21600" h="21600" fill="none" extrusionOk="0">
                  <a:moveTo>
                    <a:pt x="8100" y="2400"/>
                  </a:moveTo>
                  <a:lnTo>
                    <a:pt x="5400" y="2400"/>
                  </a:lnTo>
                  <a:lnTo>
                    <a:pt x="5400" y="16800"/>
                  </a:lnTo>
                </a:path>
                <a:path w="21600" h="21600" fill="none" extrusionOk="0">
                  <a:moveTo>
                    <a:pt x="8100" y="0"/>
                  </a:moveTo>
                  <a:lnTo>
                    <a:pt x="5400" y="2400"/>
                  </a:lnTo>
                </a:path>
                <a:path w="21600" h="21600" fill="none" extrusionOk="0">
                  <a:moveTo>
                    <a:pt x="16200" y="4800"/>
                  </a:moveTo>
                  <a:lnTo>
                    <a:pt x="13500" y="4800"/>
                  </a:lnTo>
                  <a:lnTo>
                    <a:pt x="13500" y="19200"/>
                  </a:lnTo>
                </a:path>
                <a:path w="21600" h="21600" fill="none" extrusionOk="0">
                  <a:moveTo>
                    <a:pt x="16200" y="2400"/>
                  </a:moveTo>
                  <a:lnTo>
                    <a:pt x="13500" y="4800"/>
                  </a:lnTo>
                </a:path>
              </a:pathLst>
            </a:custGeom>
            <a:solidFill>
              <a:srgbClr val="00B05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3425879" y="2709054"/>
              <a:ext cx="1000132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I.T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140259" y="2709054"/>
              <a:ext cx="1571636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SOLUTIONS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783333" y="2780492"/>
              <a:ext cx="3571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chemeClr val="bg1"/>
                  </a:solidFill>
                </a:rPr>
                <a:t>&amp;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211961" y="2780492"/>
              <a:ext cx="2071702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CONSULTING</a:t>
              </a:r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3690557" y="1656580"/>
            <a:ext cx="51295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err="1">
                <a:latin typeface="AR DESTINE" pitchFamily="2" charset="0"/>
                <a:cs typeface="Times New Roman" pitchFamily="18" charset="0"/>
              </a:rPr>
              <a:t>Anvisys</a:t>
            </a:r>
            <a:r>
              <a:rPr lang="en-IN" sz="2800" dirty="0">
                <a:latin typeface="AR DESTINE" pitchFamily="2" charset="0"/>
                <a:cs typeface="Times New Roman" pitchFamily="18" charset="0"/>
              </a:rPr>
              <a:t> technology Pvt. Ltd</a:t>
            </a:r>
            <a:r>
              <a:rPr lang="en-IN" sz="2000" dirty="0">
                <a:latin typeface="AR DESTINE" pitchFamily="2" charset="0"/>
                <a:cs typeface="Times New Roman" pitchFamily="18" charset="0"/>
              </a:rPr>
              <a:t>.</a:t>
            </a:r>
          </a:p>
        </p:txBody>
      </p:sp>
      <p:pic>
        <p:nvPicPr>
          <p:cNvPr id="3076" name="Picture 4" descr="C:\Users\varun\Desktop\posters\logo\jQuer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77021" y="5917455"/>
            <a:ext cx="1358914" cy="507983"/>
          </a:xfrm>
          <a:prstGeom prst="rect">
            <a:avLst/>
          </a:prstGeom>
          <a:noFill/>
        </p:spPr>
      </p:pic>
      <p:pic>
        <p:nvPicPr>
          <p:cNvPr id="3077" name="Picture 5" descr="C:\Users\varun\Desktop\posters\logo\wordpress_blue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86512" y="5857892"/>
            <a:ext cx="1000132" cy="531816"/>
          </a:xfrm>
          <a:prstGeom prst="rect">
            <a:avLst/>
          </a:prstGeom>
          <a:noFill/>
        </p:spPr>
      </p:pic>
      <p:pic>
        <p:nvPicPr>
          <p:cNvPr id="3079" name="Picture 7" descr="C:\Users\varun\Desktop\posters\logo\ASP.Net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308913" y="5927677"/>
            <a:ext cx="1357323" cy="500066"/>
          </a:xfrm>
          <a:prstGeom prst="rect">
            <a:avLst/>
          </a:prstGeom>
          <a:noFill/>
        </p:spPr>
      </p:pic>
      <p:pic>
        <p:nvPicPr>
          <p:cNvPr id="3080" name="Picture 8" descr="C:\Users\varun\Desktop\posters\logo\AngularJS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953776" y="5826865"/>
            <a:ext cx="833419" cy="714380"/>
          </a:xfrm>
          <a:prstGeom prst="rect">
            <a:avLst/>
          </a:prstGeom>
          <a:noFill/>
        </p:spPr>
      </p:pic>
      <p:pic>
        <p:nvPicPr>
          <p:cNvPr id="3081" name="Picture 9" descr="C:\Users\varun\Desktop\posters\logo\Android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76055" y="5927677"/>
            <a:ext cx="866733" cy="487537"/>
          </a:xfrm>
          <a:prstGeom prst="rect">
            <a:avLst/>
          </a:prstGeom>
          <a:noFill/>
        </p:spPr>
      </p:pic>
      <p:pic>
        <p:nvPicPr>
          <p:cNvPr id="3082" name="Picture 10" descr="C:\Users\varun\Desktop\posters\logo\wpf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288020" y="5892828"/>
            <a:ext cx="736579" cy="644507"/>
          </a:xfrm>
          <a:prstGeom prst="rect">
            <a:avLst/>
          </a:prstGeom>
          <a:noFill/>
        </p:spPr>
      </p:pic>
      <p:pic>
        <p:nvPicPr>
          <p:cNvPr id="3083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155843" y="963893"/>
            <a:ext cx="1785950" cy="1928826"/>
          </a:xfrm>
          <a:prstGeom prst="rect">
            <a:avLst/>
          </a:prstGeom>
          <a:noFill/>
        </p:spPr>
      </p:pic>
      <p:grpSp>
        <p:nvGrpSpPr>
          <p:cNvPr id="2" name="Group 1"/>
          <p:cNvGrpSpPr/>
          <p:nvPr/>
        </p:nvGrpSpPr>
        <p:grpSpPr>
          <a:xfrm>
            <a:off x="398229" y="430596"/>
            <a:ext cx="2060844" cy="1487594"/>
            <a:chOff x="398229" y="430596"/>
            <a:chExt cx="2060844" cy="1487594"/>
          </a:xfrm>
        </p:grpSpPr>
        <p:grpSp>
          <p:nvGrpSpPr>
            <p:cNvPr id="42" name="Group 82"/>
            <p:cNvGrpSpPr/>
            <p:nvPr/>
          </p:nvGrpSpPr>
          <p:grpSpPr>
            <a:xfrm>
              <a:off x="645281" y="758962"/>
              <a:ext cx="797507" cy="1159228"/>
              <a:chOff x="3393273" y="2214554"/>
              <a:chExt cx="2357454" cy="4075813"/>
            </a:xfrm>
            <a:effectLst>
              <a:glow rad="228600">
                <a:schemeClr val="tx1">
                  <a:lumMod val="85000"/>
                  <a:lumOff val="15000"/>
                  <a:alpha val="40000"/>
                </a:schemeClr>
              </a:glo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grpSp>
            <p:nvGrpSpPr>
              <p:cNvPr id="52" name="Group 25"/>
              <p:cNvGrpSpPr/>
              <p:nvPr/>
            </p:nvGrpSpPr>
            <p:grpSpPr>
              <a:xfrm>
                <a:off x="3393273" y="2214554"/>
                <a:ext cx="2357454" cy="3143272"/>
                <a:chOff x="3393273" y="2214554"/>
                <a:chExt cx="2357454" cy="3143272"/>
              </a:xfrm>
              <a:solidFill>
                <a:srgbClr val="FFC000"/>
              </a:solidFill>
            </p:grpSpPr>
            <p:sp>
              <p:nvSpPr>
                <p:cNvPr id="58" name="Rounded Rectangle 57"/>
                <p:cNvSpPr/>
                <p:nvPr/>
              </p:nvSpPr>
              <p:spPr>
                <a:xfrm>
                  <a:off x="4000496" y="3786190"/>
                  <a:ext cx="1143008" cy="1571636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3393273" y="2214554"/>
                  <a:ext cx="2357454" cy="2571768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53" name="Group 37"/>
              <p:cNvGrpSpPr/>
              <p:nvPr/>
            </p:nvGrpSpPr>
            <p:grpSpPr>
              <a:xfrm>
                <a:off x="4107653" y="5400000"/>
                <a:ext cx="928694" cy="890367"/>
                <a:chOff x="4107653" y="5400000"/>
                <a:chExt cx="928694" cy="890367"/>
              </a:xfrm>
              <a:solidFill>
                <a:schemeClr val="tx1">
                  <a:lumMod val="95000"/>
                  <a:lumOff val="5000"/>
                </a:schemeClr>
              </a:solidFill>
            </p:grpSpPr>
            <p:sp>
              <p:nvSpPr>
                <p:cNvPr id="54" name="Rounded Rectangle 53"/>
                <p:cNvSpPr/>
                <p:nvPr/>
              </p:nvSpPr>
              <p:spPr>
                <a:xfrm>
                  <a:off x="4107653" y="5400000"/>
                  <a:ext cx="928694" cy="17074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5" name="Rounded Rectangle 54"/>
                <p:cNvSpPr/>
                <p:nvPr/>
              </p:nvSpPr>
              <p:spPr>
                <a:xfrm>
                  <a:off x="4107653" y="5616000"/>
                  <a:ext cx="928694" cy="17074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6" name="Rounded Rectangle 55"/>
                <p:cNvSpPr/>
                <p:nvPr/>
              </p:nvSpPr>
              <p:spPr>
                <a:xfrm>
                  <a:off x="4107653" y="5832000"/>
                  <a:ext cx="928694" cy="17074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7" name="DiagonalStripe"/>
                <p:cNvSpPr>
                  <a:spLocks noEditPoints="1" noChangeArrowheads="1"/>
                </p:cNvSpPr>
                <p:nvPr/>
              </p:nvSpPr>
              <p:spPr bwMode="auto">
                <a:xfrm rot="13538692">
                  <a:off x="4309802" y="5760000"/>
                  <a:ext cx="524396" cy="536337"/>
                </a:xfrm>
                <a:custGeom>
                  <a:avLst/>
                  <a:gdLst>
                    <a:gd name="G0" fmla="+- 0 0 0"/>
                    <a:gd name="G1" fmla="*/ 10914 1 2"/>
                    <a:gd name="G2" fmla="+- 10914 0 0"/>
                    <a:gd name="G3" fmla="+- G1 10800 0"/>
                    <a:gd name="T0" fmla="*/ 5457 w 21600"/>
                    <a:gd name="T1" fmla="*/ 5457 h 21600"/>
                    <a:gd name="T2" fmla="*/ 0 w 21600"/>
                    <a:gd name="T3" fmla="*/ 16257 h 21600"/>
                    <a:gd name="T4" fmla="*/ 10800 w 21600"/>
                    <a:gd name="T5" fmla="*/ 10800 h 21600"/>
                    <a:gd name="T6" fmla="*/ 16257 w 21600"/>
                    <a:gd name="T7" fmla="*/ 0 h 21600"/>
                    <a:gd name="T8" fmla="*/ 11796480 60000 65536"/>
                    <a:gd name="T9" fmla="*/ 11796480 60000 65536"/>
                    <a:gd name="T10" fmla="*/ 0 60000 65536"/>
                    <a:gd name="T11" fmla="*/ 17694720 60000 65536"/>
                    <a:gd name="T12" fmla="*/ 0 w 21600"/>
                    <a:gd name="T13" fmla="*/ 0 h 21600"/>
                    <a:gd name="T14" fmla="*/ G3 w 21600"/>
                    <a:gd name="T15" fmla="*/ G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0914" y="0"/>
                      </a:moveTo>
                      <a:lnTo>
                        <a:pt x="0" y="10914"/>
                      </a:lnTo>
                      <a:lnTo>
                        <a:pt x="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</p:grpSp>
        <p:grpSp>
          <p:nvGrpSpPr>
            <p:cNvPr id="34" name="Group 108"/>
            <p:cNvGrpSpPr/>
            <p:nvPr/>
          </p:nvGrpSpPr>
          <p:grpSpPr>
            <a:xfrm>
              <a:off x="398229" y="430596"/>
              <a:ext cx="1343274" cy="856064"/>
              <a:chOff x="2600700" y="1187533"/>
              <a:chExt cx="3903026" cy="2430483"/>
            </a:xfrm>
            <a:effectLst/>
          </p:grpSpPr>
          <p:sp>
            <p:nvSpPr>
              <p:cNvPr id="35" name="Rounded Rectangle 34"/>
              <p:cNvSpPr/>
              <p:nvPr/>
            </p:nvSpPr>
            <p:spPr>
              <a:xfrm rot="16200000">
                <a:off x="4067300" y="1407228"/>
                <a:ext cx="641268" cy="201877"/>
              </a:xfrm>
              <a:prstGeom prst="roundRect">
                <a:avLst>
                  <a:gd name="adj" fmla="val 50000"/>
                </a:avLst>
              </a:prstGeom>
              <a:solidFill>
                <a:srgbClr val="FFFF00"/>
              </a:solidFill>
              <a:ln>
                <a:noFill/>
              </a:ln>
              <a:effectLst>
                <a:glow rad="228600">
                  <a:srgbClr val="FFC000">
                    <a:alpha val="40000"/>
                  </a:srgbClr>
                </a:glow>
              </a:effectLst>
              <a:scene3d>
                <a:camera prst="orthographicFront"/>
                <a:lightRig rig="threePt" dir="t"/>
              </a:scene3d>
              <a:sp3d contourW="12700">
                <a:bevelT/>
                <a:contourClr>
                  <a:srgbClr val="FFFF0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 rot="18002300">
                <a:off x="5169728" y="1654629"/>
                <a:ext cx="641268" cy="201877"/>
              </a:xfrm>
              <a:prstGeom prst="roundRect">
                <a:avLst>
                  <a:gd name="adj" fmla="val 50000"/>
                </a:avLst>
              </a:prstGeom>
              <a:solidFill>
                <a:srgbClr val="FFFF00"/>
              </a:solidFill>
              <a:ln>
                <a:noFill/>
              </a:ln>
              <a:effectLst>
                <a:glow rad="228600">
                  <a:srgbClr val="FFC000">
                    <a:alpha val="40000"/>
                  </a:srgbClr>
                </a:glow>
              </a:effectLst>
              <a:scene3d>
                <a:camera prst="orthographicFront"/>
                <a:lightRig rig="threePt" dir="t"/>
              </a:scene3d>
              <a:sp3d contourW="12700">
                <a:bevelT/>
                <a:contourClr>
                  <a:srgbClr val="FFFF0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 rot="12624080">
                <a:off x="2804559" y="1842656"/>
                <a:ext cx="641268" cy="201877"/>
              </a:xfrm>
              <a:prstGeom prst="roundRect">
                <a:avLst>
                  <a:gd name="adj" fmla="val 50000"/>
                </a:avLst>
              </a:prstGeom>
              <a:solidFill>
                <a:srgbClr val="FFFF00"/>
              </a:solidFill>
              <a:ln>
                <a:noFill/>
              </a:ln>
              <a:effectLst>
                <a:glow rad="228600">
                  <a:srgbClr val="FFC000">
                    <a:alpha val="40000"/>
                  </a:srgbClr>
                </a:glow>
              </a:effectLst>
              <a:scene3d>
                <a:camera prst="orthographicFront"/>
                <a:lightRig rig="threePt" dir="t"/>
              </a:scene3d>
              <a:sp3d contourW="12700">
                <a:bevelT/>
                <a:contourClr>
                  <a:srgbClr val="FFFF0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 rot="10800000">
                <a:off x="2600700" y="2600697"/>
                <a:ext cx="641268" cy="201877"/>
              </a:xfrm>
              <a:prstGeom prst="roundRect">
                <a:avLst>
                  <a:gd name="adj" fmla="val 50000"/>
                </a:avLst>
              </a:prstGeom>
              <a:solidFill>
                <a:srgbClr val="FFFF00"/>
              </a:solidFill>
              <a:ln>
                <a:noFill/>
              </a:ln>
              <a:effectLst>
                <a:glow rad="228600">
                  <a:srgbClr val="FFC000">
                    <a:alpha val="40000"/>
                  </a:srgbClr>
                </a:glow>
              </a:effectLst>
              <a:scene3d>
                <a:camera prst="orthographicFront"/>
                <a:lightRig rig="threePt" dir="t"/>
              </a:scene3d>
              <a:sp3d contourW="12700">
                <a:bevelT/>
                <a:contourClr>
                  <a:srgbClr val="FFFF0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5828810" y="2563094"/>
                <a:ext cx="641268" cy="201877"/>
              </a:xfrm>
              <a:prstGeom prst="roundRect">
                <a:avLst>
                  <a:gd name="adj" fmla="val 50000"/>
                </a:avLst>
              </a:prstGeom>
              <a:solidFill>
                <a:srgbClr val="FFFF00"/>
              </a:solidFill>
              <a:ln>
                <a:noFill/>
              </a:ln>
              <a:effectLst>
                <a:glow rad="228600">
                  <a:srgbClr val="FFC000">
                    <a:alpha val="40000"/>
                  </a:srgbClr>
                </a:glow>
              </a:effectLst>
              <a:scene3d>
                <a:camera prst="orthographicFront"/>
                <a:lightRig rig="threePt" dir="t"/>
              </a:scene3d>
              <a:sp3d contourW="12700">
                <a:bevelT/>
                <a:contourClr>
                  <a:srgbClr val="FFFF0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0" name="Rounded Rectangle 39"/>
              <p:cNvSpPr/>
              <p:nvPr/>
            </p:nvSpPr>
            <p:spPr>
              <a:xfrm rot="1534147">
                <a:off x="5862458" y="3416139"/>
                <a:ext cx="641268" cy="201877"/>
              </a:xfrm>
              <a:prstGeom prst="roundRect">
                <a:avLst>
                  <a:gd name="adj" fmla="val 50000"/>
                </a:avLst>
              </a:prstGeom>
              <a:solidFill>
                <a:srgbClr val="FFFF00"/>
              </a:solidFill>
              <a:ln>
                <a:noFill/>
              </a:ln>
              <a:effectLst>
                <a:glow rad="228600">
                  <a:srgbClr val="FFC000">
                    <a:alpha val="40000"/>
                  </a:srgbClr>
                </a:glow>
              </a:effectLst>
              <a:scene3d>
                <a:camera prst="orthographicFront"/>
                <a:lightRig rig="threePt" dir="t"/>
              </a:scene3d>
              <a:sp3d contourW="12700">
                <a:bevelT/>
                <a:contourClr>
                  <a:srgbClr val="FFFF0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 rot="19835852">
                <a:off x="2630390" y="3378534"/>
                <a:ext cx="641268" cy="201877"/>
              </a:xfrm>
              <a:prstGeom prst="roundRect">
                <a:avLst>
                  <a:gd name="adj" fmla="val 50000"/>
                </a:avLst>
              </a:prstGeom>
              <a:solidFill>
                <a:srgbClr val="FFFF00"/>
              </a:solidFill>
              <a:ln>
                <a:noFill/>
              </a:ln>
              <a:effectLst>
                <a:glow rad="228600">
                  <a:srgbClr val="FFC000">
                    <a:alpha val="40000"/>
                  </a:srgbClr>
                </a:glow>
              </a:effectLst>
              <a:scene3d>
                <a:camera prst="orthographicFront"/>
                <a:lightRig rig="threePt" dir="t"/>
              </a:scene3d>
              <a:sp3d contourW="12700">
                <a:bevelT/>
                <a:contourClr>
                  <a:srgbClr val="FFFF0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1335435" y="1462648"/>
              <a:ext cx="1123638" cy="2470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IN" sz="1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3929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:\Program Files (x86)\Microsoft Office\MEDIA\CAGCAT10\j030295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075" y="5460518"/>
            <a:ext cx="894354" cy="1253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Group 56"/>
          <p:cNvGrpSpPr/>
          <p:nvPr/>
        </p:nvGrpSpPr>
        <p:grpSpPr>
          <a:xfrm>
            <a:off x="633273" y="318872"/>
            <a:ext cx="7848872" cy="6264696"/>
            <a:chOff x="911264" y="630720"/>
            <a:chExt cx="7040588" cy="6085669"/>
          </a:xfrm>
        </p:grpSpPr>
        <p:sp>
          <p:nvSpPr>
            <p:cNvPr id="8" name="TextBox 7"/>
            <p:cNvSpPr txBox="1"/>
            <p:nvPr/>
          </p:nvSpPr>
          <p:spPr>
            <a:xfrm>
              <a:off x="911264" y="2362694"/>
              <a:ext cx="2519569" cy="860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1" dirty="0"/>
                <a:t>PRODUCT 1</a:t>
              </a:r>
              <a:endParaRPr lang="en-IN" sz="1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r>
                <a:rPr lang="en-IN" sz="1400" dirty="0"/>
                <a:t> 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082800" y="1769252"/>
              <a:ext cx="2519569" cy="5060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400" b="1" dirty="0"/>
                <a:t>PRODUCT 2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000783" y="1213187"/>
              <a:ext cx="2929883" cy="43803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381000" dist="3683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 </a:t>
              </a:r>
            </a:p>
          </p:txBody>
        </p:sp>
        <p:sp>
          <p:nvSpPr>
            <p:cNvPr id="16" name="Hexagon 5"/>
            <p:cNvSpPr/>
            <p:nvPr/>
          </p:nvSpPr>
          <p:spPr>
            <a:xfrm>
              <a:off x="7185201" y="2693019"/>
              <a:ext cx="745465" cy="1420639"/>
            </a:xfrm>
            <a:custGeom>
              <a:avLst/>
              <a:gdLst/>
              <a:ahLst/>
              <a:cxnLst/>
              <a:rect l="l" t="t" r="r" b="b"/>
              <a:pathLst>
                <a:path w="439713" h="1008112">
                  <a:moveTo>
                    <a:pt x="252028" y="0"/>
                  </a:moveTo>
                  <a:lnTo>
                    <a:pt x="439713" y="0"/>
                  </a:lnTo>
                  <a:lnTo>
                    <a:pt x="439713" y="1008112"/>
                  </a:lnTo>
                  <a:lnTo>
                    <a:pt x="252028" y="1008112"/>
                  </a:lnTo>
                  <a:lnTo>
                    <a:pt x="0" y="504056"/>
                  </a:lnTo>
                  <a:close/>
                </a:path>
              </a:pathLst>
            </a:custGeom>
            <a:gradFill>
              <a:gsLst>
                <a:gs pos="17000">
                  <a:schemeClr val="tx2">
                    <a:lumMod val="50000"/>
                  </a:schemeClr>
                </a:gs>
                <a:gs pos="95000">
                  <a:schemeClr val="tx1">
                    <a:alpha val="86000"/>
                  </a:schemeClr>
                </a:gs>
              </a:gsLst>
              <a:lin ang="21000000" scaled="0"/>
            </a:gra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302062" y="1270828"/>
              <a:ext cx="251956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>
                  <a:latin typeface="Times New Roman" pitchFamily="18" charset="0"/>
                  <a:cs typeface="Times New Roman" pitchFamily="18" charset="0"/>
                </a:rPr>
                <a:t>PRODUCT 3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995117" y="1805237"/>
              <a:ext cx="2929883" cy="43803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381000" dist="254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 </a:t>
              </a:r>
            </a:p>
          </p:txBody>
        </p:sp>
        <p:sp>
          <p:nvSpPr>
            <p:cNvPr id="19" name="Hexagon 5"/>
            <p:cNvSpPr/>
            <p:nvPr/>
          </p:nvSpPr>
          <p:spPr>
            <a:xfrm>
              <a:off x="5175983" y="3228837"/>
              <a:ext cx="745465" cy="1420639"/>
            </a:xfrm>
            <a:custGeom>
              <a:avLst/>
              <a:gdLst/>
              <a:ahLst/>
              <a:cxnLst/>
              <a:rect l="l" t="t" r="r" b="b"/>
              <a:pathLst>
                <a:path w="439713" h="1008112">
                  <a:moveTo>
                    <a:pt x="252028" y="0"/>
                  </a:moveTo>
                  <a:lnTo>
                    <a:pt x="439713" y="0"/>
                  </a:lnTo>
                  <a:lnTo>
                    <a:pt x="439713" y="1008112"/>
                  </a:lnTo>
                  <a:lnTo>
                    <a:pt x="252028" y="1008112"/>
                  </a:lnTo>
                  <a:lnTo>
                    <a:pt x="0" y="504056"/>
                  </a:lnTo>
                  <a:close/>
                </a:path>
              </a:pathLst>
            </a:custGeom>
            <a:gradFill>
              <a:gsLst>
                <a:gs pos="17000">
                  <a:srgbClr val="FF0000"/>
                </a:gs>
                <a:gs pos="100000">
                  <a:schemeClr val="tx1">
                    <a:alpha val="86000"/>
                  </a:schemeClr>
                </a:gs>
              </a:gsLst>
              <a:lin ang="21000000" scaled="0"/>
            </a:gra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983915" y="1769252"/>
              <a:ext cx="2947784" cy="4947137"/>
              <a:chOff x="2022826" y="2796193"/>
              <a:chExt cx="1738751" cy="300907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022826" y="3140968"/>
                <a:ext cx="1728192" cy="26642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  <a:effectLst>
                <a:outerShdw blurRad="381000" dist="2286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 </a:t>
                </a:r>
              </a:p>
            </p:txBody>
          </p:sp>
          <p:sp>
            <p:nvSpPr>
              <p:cNvPr id="6" name="Hexagon 5"/>
              <p:cNvSpPr/>
              <p:nvPr/>
            </p:nvSpPr>
            <p:spPr>
              <a:xfrm>
                <a:off x="3321864" y="4041068"/>
                <a:ext cx="439713" cy="864096"/>
              </a:xfrm>
              <a:custGeom>
                <a:avLst/>
                <a:gdLst/>
                <a:ahLst/>
                <a:cxnLst/>
                <a:rect l="l" t="t" r="r" b="b"/>
                <a:pathLst>
                  <a:path w="439713" h="1008112">
                    <a:moveTo>
                      <a:pt x="252028" y="0"/>
                    </a:moveTo>
                    <a:lnTo>
                      <a:pt x="439713" y="0"/>
                    </a:lnTo>
                    <a:lnTo>
                      <a:pt x="439713" y="1008112"/>
                    </a:lnTo>
                    <a:lnTo>
                      <a:pt x="252028" y="1008112"/>
                    </a:lnTo>
                    <a:lnTo>
                      <a:pt x="0" y="504056"/>
                    </a:lnTo>
                    <a:close/>
                  </a:path>
                </a:pathLst>
              </a:custGeom>
              <a:gradFill>
                <a:gsLst>
                  <a:gs pos="41000">
                    <a:srgbClr val="FF0066"/>
                  </a:gs>
                  <a:gs pos="72000">
                    <a:schemeClr val="tx1">
                      <a:alpha val="73000"/>
                    </a:schemeClr>
                  </a:gs>
                </a:gsLst>
                <a:lin ang="21000000" scaled="0"/>
              </a:gra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3531087" y="4301306"/>
                <a:ext cx="151894" cy="2182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b="1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</p:txBody>
          </p:sp>
          <p:sp>
            <p:nvSpPr>
              <p:cNvPr id="26" name="Right Triangle 25"/>
              <p:cNvSpPr/>
              <p:nvPr/>
            </p:nvSpPr>
            <p:spPr>
              <a:xfrm>
                <a:off x="3209134" y="2796193"/>
                <a:ext cx="547170" cy="336003"/>
              </a:xfrm>
              <a:prstGeom prst="rtTriangle">
                <a:avLst/>
              </a:prstGeom>
              <a:gradFill>
                <a:gsLst>
                  <a:gs pos="41000">
                    <a:srgbClr val="FF0066"/>
                  </a:gs>
                  <a:gs pos="72000">
                    <a:schemeClr val="tx1">
                      <a:alpha val="73000"/>
                    </a:schemeClr>
                  </a:gs>
                </a:gsLst>
                <a:lin ang="21000000" scaled="0"/>
              </a:gra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1371032" y="2440015"/>
              <a:ext cx="1815202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>
                  <a:latin typeface="Times New Roman" pitchFamily="18" charset="0"/>
                  <a:cs typeface="Times New Roman" pitchFamily="18" charset="0"/>
                </a:rPr>
                <a:t>PRODUCT 1</a:t>
              </a:r>
            </a:p>
          </p:txBody>
        </p:sp>
        <p:sp>
          <p:nvSpPr>
            <p:cNvPr id="32" name="Right Triangle 31"/>
            <p:cNvSpPr/>
            <p:nvPr/>
          </p:nvSpPr>
          <p:spPr>
            <a:xfrm>
              <a:off x="5011932" y="1225135"/>
              <a:ext cx="927643" cy="552414"/>
            </a:xfrm>
            <a:prstGeom prst="rtTriangle">
              <a:avLst/>
            </a:prstGeom>
            <a:gradFill>
              <a:gsLst>
                <a:gs pos="17000">
                  <a:srgbClr val="FF0000"/>
                </a:gs>
                <a:gs pos="100000">
                  <a:schemeClr val="tx1">
                    <a:alpha val="86000"/>
                  </a:schemeClr>
                </a:gs>
              </a:gsLst>
              <a:lin ang="21000000" scaled="0"/>
            </a:gra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465089" y="3660163"/>
              <a:ext cx="362348" cy="607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307868" y="1830079"/>
              <a:ext cx="2519569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>
                  <a:latin typeface="Times New Roman" pitchFamily="18" charset="0"/>
                  <a:cs typeface="Times New Roman" pitchFamily="18" charset="0"/>
                </a:rPr>
                <a:t>PRODUCT 2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467068" y="3191518"/>
              <a:ext cx="362348" cy="607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40" name="Right Triangle 39"/>
            <p:cNvSpPr/>
            <p:nvPr/>
          </p:nvSpPr>
          <p:spPr>
            <a:xfrm>
              <a:off x="7024209" y="630720"/>
              <a:ext cx="927643" cy="552414"/>
            </a:xfrm>
            <a:prstGeom prst="rtTriangle">
              <a:avLst/>
            </a:prstGeom>
            <a:gradFill>
              <a:gsLst>
                <a:gs pos="17000">
                  <a:schemeClr val="tx2">
                    <a:lumMod val="50000"/>
                  </a:schemeClr>
                </a:gs>
                <a:gs pos="95000">
                  <a:schemeClr val="tx1">
                    <a:alpha val="86000"/>
                  </a:schemeClr>
                </a:gs>
              </a:gsLst>
              <a:lin ang="21000000" scaled="0"/>
            </a:gra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363642" y="2777366"/>
              <a:ext cx="2050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b="1" dirty="0">
                  <a:latin typeface="AR JULIAN" pitchFamily="2" charset="0"/>
                </a:rPr>
                <a:t>Let’s Catch-up </a:t>
              </a:r>
              <a:endParaRPr lang="en-IN" b="1" dirty="0">
                <a:latin typeface="AR JULIAN" pitchFamily="2" charset="0"/>
              </a:endParaRPr>
            </a:p>
            <a:p>
              <a:endParaRPr lang="en-IN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131706" y="2209143"/>
              <a:ext cx="11703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latin typeface="AR JULIAN" pitchFamily="2" charset="0"/>
                </a:rPr>
                <a:t>X- PEN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082030" y="1684818"/>
              <a:ext cx="1290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latin typeface="AR JULIAN" pitchFamily="2" charset="0"/>
                </a:rPr>
                <a:t>NESTIN</a:t>
              </a: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xmlns="" id="{13C97FC4-4358-46A7-89E4-BB08F494C2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80271" y="2557232"/>
              <a:ext cx="511049" cy="471135"/>
            </a:xfrm>
            <a:prstGeom prst="rect">
              <a:avLst/>
            </a:prstGeom>
          </p:spPr>
        </p:pic>
        <p:pic>
          <p:nvPicPr>
            <p:cNvPr id="1026" name="Picture 2" descr="C:\Users\varun\Desktop\anvisys\iconNestin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169" y="1991852"/>
              <a:ext cx="1094079" cy="532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7" name="Group 46"/>
            <p:cNvGrpSpPr/>
            <p:nvPr/>
          </p:nvGrpSpPr>
          <p:grpSpPr>
            <a:xfrm>
              <a:off x="1121805" y="3415159"/>
              <a:ext cx="1398992" cy="2210274"/>
              <a:chOff x="2826497" y="2182277"/>
              <a:chExt cx="2327337" cy="2493445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2826497" y="2182277"/>
                <a:ext cx="1163668" cy="24934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770" tIns="64770" rIns="64770" bIns="6477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100" b="1" dirty="0">
                    <a:latin typeface="Berlin Sans FB Demi" pitchFamily="34" charset="0"/>
                  </a:rPr>
                  <a:t>Share your location with your friends</a:t>
                </a:r>
                <a:endParaRPr lang="en-IN" sz="1100" b="1" dirty="0">
                  <a:latin typeface="Berlin Sans FB Demi" pitchFamily="34" charset="0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3990166" y="2182277"/>
                <a:ext cx="1163668" cy="249344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4770" tIns="64770" rIns="64770" bIns="64770" numCol="1" spcCol="1270" anchor="ctr" anchorCtr="0">
                <a:noAutofit/>
              </a:bodyPr>
              <a:lstStyle/>
              <a:p>
                <a:pPr lvl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100" b="1" kern="1200" dirty="0">
                    <a:latin typeface="Berlin Sans FB Demi" pitchFamily="34" charset="0"/>
                  </a:rPr>
                  <a:t>Receive location shared by your friends</a:t>
                </a:r>
                <a:endParaRPr lang="en-IN" sz="1100" b="1" kern="1200" dirty="0">
                  <a:latin typeface="Berlin Sans FB Demi" pitchFamily="34" charset="0"/>
                </a:endParaRPr>
              </a:p>
            </p:txBody>
          </p:sp>
        </p:grpSp>
      </p:grpSp>
      <p:sp>
        <p:nvSpPr>
          <p:cNvPr id="66" name="Content Placeholder 2"/>
          <p:cNvSpPr txBox="1">
            <a:spLocks/>
          </p:cNvSpPr>
          <p:nvPr/>
        </p:nvSpPr>
        <p:spPr>
          <a:xfrm>
            <a:off x="3971052" y="2824632"/>
            <a:ext cx="1835801" cy="2598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Arial" pitchFamily="34" charset="0"/>
              <a:buChar char="•"/>
            </a:pPr>
            <a:r>
              <a:rPr lang="en-IN" sz="1100" dirty="0">
                <a:solidFill>
                  <a:schemeClr val="tx1"/>
                </a:solidFill>
                <a:latin typeface="Berlin Sans FB Demi" pitchFamily="34" charset="0"/>
              </a:rPr>
              <a:t>Salary, </a:t>
            </a:r>
            <a:r>
              <a:rPr lang="en-IN" sz="1100" dirty="0" err="1">
                <a:solidFill>
                  <a:schemeClr val="tx1"/>
                </a:solidFill>
                <a:latin typeface="Berlin Sans FB Demi" pitchFamily="34" charset="0"/>
              </a:rPr>
              <a:t>Capex</a:t>
            </a:r>
            <a:r>
              <a:rPr lang="en-IN" sz="1100" dirty="0">
                <a:solidFill>
                  <a:schemeClr val="tx1"/>
                </a:solidFill>
                <a:latin typeface="Berlin Sans FB Demi" pitchFamily="34" charset="0"/>
              </a:rPr>
              <a:t> and other transaction by Accounts 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IN" sz="1100" dirty="0">
                <a:solidFill>
                  <a:schemeClr val="tx1"/>
                </a:solidFill>
                <a:latin typeface="Berlin Sans FB Demi" pitchFamily="34" charset="0"/>
              </a:rPr>
              <a:t>Expense and Accounting Management for personal and organization needs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IN" sz="1100" dirty="0">
                <a:solidFill>
                  <a:schemeClr val="tx1"/>
                </a:solidFill>
                <a:latin typeface="Berlin Sans FB Demi" pitchFamily="34" charset="0"/>
              </a:rPr>
              <a:t>Projects Sale, purchase entries by Project Manager</a:t>
            </a:r>
          </a:p>
          <a:p>
            <a:endParaRPr lang="en-IN" dirty="0"/>
          </a:p>
        </p:txBody>
      </p:sp>
      <p:sp>
        <p:nvSpPr>
          <p:cNvPr id="67" name="Content Placeholder 2"/>
          <p:cNvSpPr txBox="1">
            <a:spLocks/>
          </p:cNvSpPr>
          <p:nvPr/>
        </p:nvSpPr>
        <p:spPr>
          <a:xfrm>
            <a:off x="952394" y="2861341"/>
            <a:ext cx="2170584" cy="3303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 typeface="Arial" pitchFamily="34" charset="0"/>
              <a:buChar char="•"/>
            </a:pP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Share your location with your friends</a:t>
            </a:r>
            <a:endParaRPr lang="en-IN" sz="16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Receive location shared by your friends</a:t>
            </a:r>
            <a:endParaRPr lang="en-IN" sz="16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 the Route, Location and Time Difference</a:t>
            </a:r>
            <a:endParaRPr lang="en-IN" sz="16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40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Content Placeholder 2"/>
          <p:cNvSpPr txBox="1">
            <a:spLocks/>
          </p:cNvSpPr>
          <p:nvPr/>
        </p:nvSpPr>
        <p:spPr>
          <a:xfrm>
            <a:off x="6222604" y="2323926"/>
            <a:ext cx="1613768" cy="4616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dirty="0">
                <a:solidFill>
                  <a:schemeClr val="tx1"/>
                </a:solidFill>
                <a:latin typeface="Berlin Sans FB Demi" pitchFamily="34" charset="0"/>
              </a:rPr>
              <a:t>Society Management System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Berlin Sans FB Demi" pitchFamily="34" charset="0"/>
              </a:rPr>
              <a:t>Car pooling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Berlin Sans FB Demi" pitchFamily="34" charset="0"/>
              </a:rPr>
              <a:t>Easy Payment of Bills 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Berlin Sans FB Demi" pitchFamily="34" charset="0"/>
              </a:rPr>
              <a:t>Upgraded Security for society</a:t>
            </a:r>
          </a:p>
          <a:p>
            <a:pPr marL="171450" indent="-171450" algn="l">
              <a:buFont typeface="Arial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  <a:latin typeface="Berlin Sans FB Demi" pitchFamily="34" charset="0"/>
              </a:rPr>
              <a:t>Vendor management</a:t>
            </a:r>
          </a:p>
          <a:p>
            <a:endParaRPr lang="en-IN" dirty="0"/>
          </a:p>
        </p:txBody>
      </p:sp>
      <p:sp>
        <p:nvSpPr>
          <p:cNvPr id="69" name="Rectangle 68"/>
          <p:cNvSpPr/>
          <p:nvPr/>
        </p:nvSpPr>
        <p:spPr>
          <a:xfrm>
            <a:off x="1540566" y="303238"/>
            <a:ext cx="40078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err="1">
                <a:latin typeface="Stencil" pitchFamily="82" charset="0"/>
                <a:cs typeface="Times New Roman" pitchFamily="18" charset="0"/>
              </a:rPr>
              <a:t>Anvisys</a:t>
            </a:r>
            <a:r>
              <a:rPr lang="en-IN" sz="2000" dirty="0">
                <a:latin typeface="Stencil" pitchFamily="82" charset="0"/>
                <a:cs typeface="Times New Roman" pitchFamily="18" charset="0"/>
              </a:rPr>
              <a:t> technology Pvt. Ltd</a:t>
            </a:r>
          </a:p>
        </p:txBody>
      </p:sp>
      <p:pic>
        <p:nvPicPr>
          <p:cNvPr id="70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43241" y="-58652"/>
            <a:ext cx="1282535" cy="10406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8178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1">
                <a:lumMod val="60000"/>
                <a:lumOff val="40000"/>
              </a:schemeClr>
            </a:gs>
            <a:gs pos="0">
              <a:schemeClr val="bg1">
                <a:lumMod val="75000"/>
              </a:schemeClr>
            </a:gs>
            <a:gs pos="0">
              <a:schemeClr val="bg1">
                <a:lumMod val="95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55838" y="233163"/>
            <a:ext cx="8633025" cy="6592161"/>
            <a:chOff x="264566" y="236651"/>
            <a:chExt cx="8985816" cy="6347442"/>
          </a:xfrm>
        </p:grpSpPr>
        <p:sp>
          <p:nvSpPr>
            <p:cNvPr id="2" name="Cloud 1"/>
            <p:cNvSpPr/>
            <p:nvPr/>
          </p:nvSpPr>
          <p:spPr>
            <a:xfrm>
              <a:off x="437851" y="960481"/>
              <a:ext cx="3414069" cy="1898868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1" name="Cloud 50"/>
            <p:cNvSpPr/>
            <p:nvPr/>
          </p:nvSpPr>
          <p:spPr>
            <a:xfrm>
              <a:off x="5836313" y="236651"/>
              <a:ext cx="3414069" cy="1898868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2" name="Cloud 51"/>
            <p:cNvSpPr/>
            <p:nvPr/>
          </p:nvSpPr>
          <p:spPr>
            <a:xfrm>
              <a:off x="3982383" y="3164296"/>
              <a:ext cx="3414069" cy="1898868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Cloud 52"/>
            <p:cNvSpPr/>
            <p:nvPr/>
          </p:nvSpPr>
          <p:spPr>
            <a:xfrm>
              <a:off x="264566" y="4419051"/>
              <a:ext cx="3414069" cy="1898868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 dirty="0"/>
            </a:p>
          </p:txBody>
        </p:sp>
        <p:sp>
          <p:nvSpPr>
            <p:cNvPr id="54" name="Cloud 53"/>
            <p:cNvSpPr/>
            <p:nvPr/>
          </p:nvSpPr>
          <p:spPr>
            <a:xfrm>
              <a:off x="5836313" y="4685225"/>
              <a:ext cx="3414069" cy="1898868"/>
            </a:xfrm>
            <a:prstGeom prst="clou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 dirty="0"/>
            </a:p>
          </p:txBody>
        </p:sp>
      </p:grpSp>
      <p:sp>
        <p:nvSpPr>
          <p:cNvPr id="109" name="Rectangle 108"/>
          <p:cNvSpPr/>
          <p:nvPr/>
        </p:nvSpPr>
        <p:spPr>
          <a:xfrm>
            <a:off x="1879790" y="5877272"/>
            <a:ext cx="44317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SOFTWARE SOLUTION  WE  PROVIDE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5" name="Rounded Rectangle 104"/>
          <p:cNvSpPr/>
          <p:nvPr/>
        </p:nvSpPr>
        <p:spPr>
          <a:xfrm>
            <a:off x="1099878" y="10630"/>
            <a:ext cx="53141" cy="912687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Rounded Rectangle 113"/>
          <p:cNvSpPr/>
          <p:nvPr/>
        </p:nvSpPr>
        <p:spPr>
          <a:xfrm>
            <a:off x="369296" y="2785610"/>
            <a:ext cx="1744106" cy="57240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8" name="TextBox 117"/>
          <p:cNvSpPr txBox="1"/>
          <p:nvPr/>
        </p:nvSpPr>
        <p:spPr>
          <a:xfrm>
            <a:off x="320234" y="2910338"/>
            <a:ext cx="1973909" cy="707886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0" lvl="1"/>
            <a:r>
              <a:rPr lang="en-IN" sz="1600" b="1" dirty="0"/>
              <a:t>Android Application</a:t>
            </a:r>
          </a:p>
          <a:p>
            <a:endParaRPr lang="en-IN" sz="2400" dirty="0"/>
          </a:p>
        </p:txBody>
      </p:sp>
      <p:sp>
        <p:nvSpPr>
          <p:cNvPr id="115" name="Rounded Rectangle 114"/>
          <p:cNvSpPr/>
          <p:nvPr/>
        </p:nvSpPr>
        <p:spPr>
          <a:xfrm>
            <a:off x="2463651" y="3905005"/>
            <a:ext cx="1676301" cy="52372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7" name="Group 56"/>
          <p:cNvGrpSpPr/>
          <p:nvPr/>
        </p:nvGrpSpPr>
        <p:grpSpPr>
          <a:xfrm>
            <a:off x="2191938" y="2126907"/>
            <a:ext cx="2215863" cy="3123321"/>
            <a:chOff x="143508" y="1190004"/>
            <a:chExt cx="3312368" cy="4615259"/>
          </a:xfrm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58" name="Donut 57"/>
            <p:cNvSpPr/>
            <p:nvPr/>
          </p:nvSpPr>
          <p:spPr>
            <a:xfrm>
              <a:off x="143508" y="2780928"/>
              <a:ext cx="3312368" cy="3024335"/>
            </a:xfrm>
            <a:prstGeom prst="donut">
              <a:avLst>
                <a:gd name="adj" fmla="val 5603"/>
              </a:avLst>
            </a:prstGeom>
            <a:solidFill>
              <a:srgbClr val="00B05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755576" y="1190004"/>
              <a:ext cx="2088233" cy="2172770"/>
              <a:chOff x="2339752" y="1051290"/>
              <a:chExt cx="2232248" cy="2172771"/>
            </a:xfrm>
          </p:grpSpPr>
          <p:sp>
            <p:nvSpPr>
              <p:cNvPr id="60" name="Trapezoid 3"/>
              <p:cNvSpPr/>
              <p:nvPr/>
            </p:nvSpPr>
            <p:spPr>
              <a:xfrm>
                <a:off x="2339752" y="2431973"/>
                <a:ext cx="2232248" cy="792088"/>
              </a:xfrm>
              <a:custGeom>
                <a:avLst/>
                <a:gdLst/>
                <a:ahLst/>
                <a:cxnLst/>
                <a:rect l="l" t="t" r="r" b="b"/>
                <a:pathLst>
                  <a:path w="2232248" h="792088">
                    <a:moveTo>
                      <a:pt x="184374" y="0"/>
                    </a:moveTo>
                    <a:lnTo>
                      <a:pt x="2047874" y="0"/>
                    </a:lnTo>
                    <a:lnTo>
                      <a:pt x="2232248" y="792088"/>
                    </a:lnTo>
                    <a:lnTo>
                      <a:pt x="1942048" y="792088"/>
                    </a:lnTo>
                    <a:lnTo>
                      <a:pt x="1944216" y="770581"/>
                    </a:lnTo>
                    <a:cubicBezTo>
                      <a:pt x="1944216" y="671159"/>
                      <a:pt x="1863618" y="590561"/>
                      <a:pt x="1764196" y="590561"/>
                    </a:cubicBezTo>
                    <a:cubicBezTo>
                      <a:pt x="1664774" y="590561"/>
                      <a:pt x="1584176" y="671159"/>
                      <a:pt x="1584176" y="770581"/>
                    </a:cubicBezTo>
                    <a:cubicBezTo>
                      <a:pt x="1584176" y="777895"/>
                      <a:pt x="1584612" y="785108"/>
                      <a:pt x="1586344" y="792088"/>
                    </a:cubicBezTo>
                    <a:lnTo>
                      <a:pt x="648072" y="792088"/>
                    </a:lnTo>
                    <a:cubicBezTo>
                      <a:pt x="648072" y="692666"/>
                      <a:pt x="567474" y="612068"/>
                      <a:pt x="468052" y="612068"/>
                    </a:cubicBezTo>
                    <a:cubicBezTo>
                      <a:pt x="368630" y="612068"/>
                      <a:pt x="288032" y="692666"/>
                      <a:pt x="288032" y="792088"/>
                    </a:cubicBezTo>
                    <a:lnTo>
                      <a:pt x="0" y="792088"/>
                    </a:lnTo>
                    <a:close/>
                  </a:path>
                </a:pathLst>
              </a:custGeom>
              <a:gradFill>
                <a:gsLst>
                  <a:gs pos="54000">
                    <a:schemeClr val="tx1">
                      <a:lumMod val="95000"/>
                      <a:lumOff val="5000"/>
                    </a:schemeClr>
                  </a:gs>
                  <a:gs pos="10000">
                    <a:schemeClr val="tx1"/>
                  </a:gs>
                  <a:gs pos="31000">
                    <a:schemeClr val="bg1">
                      <a:lumMod val="9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1" name="Donut 60"/>
              <p:cNvSpPr/>
              <p:nvPr/>
            </p:nvSpPr>
            <p:spPr>
              <a:xfrm>
                <a:off x="2940886" y="1051290"/>
                <a:ext cx="756084" cy="216024"/>
              </a:xfrm>
              <a:prstGeom prst="donu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Rounded Rectangle 61"/>
              <p:cNvSpPr/>
              <p:nvPr/>
            </p:nvSpPr>
            <p:spPr>
              <a:xfrm rot="509408">
                <a:off x="2902133" y="1181970"/>
                <a:ext cx="70210" cy="1833185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3" name="Rounded Rectangle 62"/>
              <p:cNvSpPr/>
              <p:nvPr/>
            </p:nvSpPr>
            <p:spPr>
              <a:xfrm rot="20675790" flipV="1">
                <a:off x="3782775" y="1150951"/>
                <a:ext cx="71999" cy="18792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3130447" y="1159302"/>
                <a:ext cx="389484" cy="10801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107" name="Rounded Rectangle 106"/>
          <p:cNvSpPr/>
          <p:nvPr/>
        </p:nvSpPr>
        <p:spPr>
          <a:xfrm flipH="1">
            <a:off x="3189414" y="8696"/>
            <a:ext cx="59096" cy="2111936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9" name="TextBox 118"/>
          <p:cNvSpPr txBox="1"/>
          <p:nvPr/>
        </p:nvSpPr>
        <p:spPr>
          <a:xfrm>
            <a:off x="2518526" y="3973182"/>
            <a:ext cx="1676301" cy="58477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0" lvl="1"/>
            <a:r>
              <a:rPr lang="en-IN" sz="1600" b="1" dirty="0"/>
              <a:t>Web Application</a:t>
            </a:r>
          </a:p>
          <a:p>
            <a:pPr marL="0" lvl="1"/>
            <a:endParaRPr lang="en-IN" sz="1600" b="1" dirty="0"/>
          </a:p>
        </p:txBody>
      </p:sp>
      <p:sp>
        <p:nvSpPr>
          <p:cNvPr id="116" name="Rounded Rectangle 115"/>
          <p:cNvSpPr/>
          <p:nvPr/>
        </p:nvSpPr>
        <p:spPr>
          <a:xfrm>
            <a:off x="4640016" y="2628954"/>
            <a:ext cx="1671499" cy="51335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9" name="Group 88"/>
          <p:cNvGrpSpPr/>
          <p:nvPr/>
        </p:nvGrpSpPr>
        <p:grpSpPr>
          <a:xfrm>
            <a:off x="4407809" y="797885"/>
            <a:ext cx="2141488" cy="2991155"/>
            <a:chOff x="143508" y="1190004"/>
            <a:chExt cx="3312368" cy="4615259"/>
          </a:xfrm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90" name="Donut 89"/>
            <p:cNvSpPr/>
            <p:nvPr/>
          </p:nvSpPr>
          <p:spPr>
            <a:xfrm>
              <a:off x="143508" y="2780928"/>
              <a:ext cx="3312368" cy="3024335"/>
            </a:xfrm>
            <a:prstGeom prst="donut">
              <a:avLst>
                <a:gd name="adj" fmla="val 5603"/>
              </a:avLst>
            </a:prstGeom>
            <a:solidFill>
              <a:srgbClr val="00B0F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755576" y="1190004"/>
              <a:ext cx="2088233" cy="2172770"/>
              <a:chOff x="2339752" y="1051290"/>
              <a:chExt cx="2232248" cy="2172771"/>
            </a:xfrm>
          </p:grpSpPr>
          <p:sp>
            <p:nvSpPr>
              <p:cNvPr id="92" name="Trapezoid 3"/>
              <p:cNvSpPr/>
              <p:nvPr/>
            </p:nvSpPr>
            <p:spPr>
              <a:xfrm>
                <a:off x="2339752" y="2431973"/>
                <a:ext cx="2232248" cy="792088"/>
              </a:xfrm>
              <a:custGeom>
                <a:avLst/>
                <a:gdLst/>
                <a:ahLst/>
                <a:cxnLst/>
                <a:rect l="l" t="t" r="r" b="b"/>
                <a:pathLst>
                  <a:path w="2232248" h="792088">
                    <a:moveTo>
                      <a:pt x="184374" y="0"/>
                    </a:moveTo>
                    <a:lnTo>
                      <a:pt x="2047874" y="0"/>
                    </a:lnTo>
                    <a:lnTo>
                      <a:pt x="2232248" y="792088"/>
                    </a:lnTo>
                    <a:lnTo>
                      <a:pt x="1942048" y="792088"/>
                    </a:lnTo>
                    <a:lnTo>
                      <a:pt x="1944216" y="770581"/>
                    </a:lnTo>
                    <a:cubicBezTo>
                      <a:pt x="1944216" y="671159"/>
                      <a:pt x="1863618" y="590561"/>
                      <a:pt x="1764196" y="590561"/>
                    </a:cubicBezTo>
                    <a:cubicBezTo>
                      <a:pt x="1664774" y="590561"/>
                      <a:pt x="1584176" y="671159"/>
                      <a:pt x="1584176" y="770581"/>
                    </a:cubicBezTo>
                    <a:cubicBezTo>
                      <a:pt x="1584176" y="777895"/>
                      <a:pt x="1584612" y="785108"/>
                      <a:pt x="1586344" y="792088"/>
                    </a:cubicBezTo>
                    <a:lnTo>
                      <a:pt x="648072" y="792088"/>
                    </a:lnTo>
                    <a:cubicBezTo>
                      <a:pt x="648072" y="692666"/>
                      <a:pt x="567474" y="612068"/>
                      <a:pt x="468052" y="612068"/>
                    </a:cubicBezTo>
                    <a:cubicBezTo>
                      <a:pt x="368630" y="612068"/>
                      <a:pt x="288032" y="692666"/>
                      <a:pt x="288032" y="792088"/>
                    </a:cubicBezTo>
                    <a:lnTo>
                      <a:pt x="0" y="792088"/>
                    </a:lnTo>
                    <a:close/>
                  </a:path>
                </a:pathLst>
              </a:custGeom>
              <a:gradFill>
                <a:gsLst>
                  <a:gs pos="54000">
                    <a:schemeClr val="tx1">
                      <a:lumMod val="95000"/>
                      <a:lumOff val="5000"/>
                    </a:schemeClr>
                  </a:gs>
                  <a:gs pos="10000">
                    <a:schemeClr val="tx1"/>
                  </a:gs>
                  <a:gs pos="31000">
                    <a:schemeClr val="bg1">
                      <a:lumMod val="9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3" name="Donut 92"/>
              <p:cNvSpPr/>
              <p:nvPr/>
            </p:nvSpPr>
            <p:spPr>
              <a:xfrm>
                <a:off x="2940886" y="1051290"/>
                <a:ext cx="756084" cy="216024"/>
              </a:xfrm>
              <a:prstGeom prst="donu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Rounded Rectangle 93"/>
              <p:cNvSpPr/>
              <p:nvPr/>
            </p:nvSpPr>
            <p:spPr>
              <a:xfrm rot="509408">
                <a:off x="2902133" y="1181970"/>
                <a:ext cx="70210" cy="1833185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5" name="Rounded Rectangle 94"/>
              <p:cNvSpPr/>
              <p:nvPr/>
            </p:nvSpPr>
            <p:spPr>
              <a:xfrm rot="20675790" flipV="1">
                <a:off x="3782775" y="1150951"/>
                <a:ext cx="71999" cy="18792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6" name="Rounded Rectangle 95"/>
              <p:cNvSpPr/>
              <p:nvPr/>
            </p:nvSpPr>
            <p:spPr>
              <a:xfrm>
                <a:off x="3130447" y="1159302"/>
                <a:ext cx="389484" cy="10801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106" name="Rounded Rectangle 105"/>
          <p:cNvSpPr/>
          <p:nvPr/>
        </p:nvSpPr>
        <p:spPr>
          <a:xfrm>
            <a:off x="5376684" y="0"/>
            <a:ext cx="51429" cy="781692"/>
          </a:xfrm>
          <a:prstGeom prst="roundRect">
            <a:avLst/>
          </a:prstGeom>
          <a:solidFill>
            <a:srgbClr val="00B0F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0" name="TextBox 119"/>
          <p:cNvSpPr txBox="1"/>
          <p:nvPr/>
        </p:nvSpPr>
        <p:spPr>
          <a:xfrm>
            <a:off x="4556092" y="2673906"/>
            <a:ext cx="1936143" cy="58477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0" lvl="1"/>
            <a:r>
              <a:rPr lang="en-IN" sz="1600" b="1" dirty="0"/>
              <a:t>Desktop Application</a:t>
            </a:r>
          </a:p>
          <a:p>
            <a:pPr marL="0" lvl="1"/>
            <a:endParaRPr lang="en-IN" sz="1600" b="1" dirty="0"/>
          </a:p>
        </p:txBody>
      </p:sp>
      <p:grpSp>
        <p:nvGrpSpPr>
          <p:cNvPr id="97" name="Group 96"/>
          <p:cNvGrpSpPr/>
          <p:nvPr/>
        </p:nvGrpSpPr>
        <p:grpSpPr>
          <a:xfrm>
            <a:off x="6696441" y="2031145"/>
            <a:ext cx="2192422" cy="3026501"/>
            <a:chOff x="143508" y="1190004"/>
            <a:chExt cx="3312368" cy="4615259"/>
          </a:xfrm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98" name="Donut 97"/>
            <p:cNvSpPr/>
            <p:nvPr/>
          </p:nvSpPr>
          <p:spPr>
            <a:xfrm>
              <a:off x="143508" y="2780928"/>
              <a:ext cx="3312368" cy="3024335"/>
            </a:xfrm>
            <a:prstGeom prst="donut">
              <a:avLst>
                <a:gd name="adj" fmla="val 5603"/>
              </a:avLst>
            </a:prstGeom>
            <a:solidFill>
              <a:srgbClr val="00206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grpSp>
          <p:nvGrpSpPr>
            <p:cNvPr id="99" name="Group 98"/>
            <p:cNvGrpSpPr/>
            <p:nvPr/>
          </p:nvGrpSpPr>
          <p:grpSpPr>
            <a:xfrm>
              <a:off x="755576" y="1190004"/>
              <a:ext cx="2088233" cy="2172770"/>
              <a:chOff x="2339752" y="1051290"/>
              <a:chExt cx="2232248" cy="2172771"/>
            </a:xfrm>
          </p:grpSpPr>
          <p:sp>
            <p:nvSpPr>
              <p:cNvPr id="100" name="Trapezoid 3"/>
              <p:cNvSpPr/>
              <p:nvPr/>
            </p:nvSpPr>
            <p:spPr>
              <a:xfrm>
                <a:off x="2339752" y="2431973"/>
                <a:ext cx="2232248" cy="792088"/>
              </a:xfrm>
              <a:custGeom>
                <a:avLst/>
                <a:gdLst/>
                <a:ahLst/>
                <a:cxnLst/>
                <a:rect l="l" t="t" r="r" b="b"/>
                <a:pathLst>
                  <a:path w="2232248" h="792088">
                    <a:moveTo>
                      <a:pt x="184374" y="0"/>
                    </a:moveTo>
                    <a:lnTo>
                      <a:pt x="2047874" y="0"/>
                    </a:lnTo>
                    <a:lnTo>
                      <a:pt x="2232248" y="792088"/>
                    </a:lnTo>
                    <a:lnTo>
                      <a:pt x="1942048" y="792088"/>
                    </a:lnTo>
                    <a:lnTo>
                      <a:pt x="1944216" y="770581"/>
                    </a:lnTo>
                    <a:cubicBezTo>
                      <a:pt x="1944216" y="671159"/>
                      <a:pt x="1863618" y="590561"/>
                      <a:pt x="1764196" y="590561"/>
                    </a:cubicBezTo>
                    <a:cubicBezTo>
                      <a:pt x="1664774" y="590561"/>
                      <a:pt x="1584176" y="671159"/>
                      <a:pt x="1584176" y="770581"/>
                    </a:cubicBezTo>
                    <a:cubicBezTo>
                      <a:pt x="1584176" y="777895"/>
                      <a:pt x="1584612" y="785108"/>
                      <a:pt x="1586344" y="792088"/>
                    </a:cubicBezTo>
                    <a:lnTo>
                      <a:pt x="648072" y="792088"/>
                    </a:lnTo>
                    <a:cubicBezTo>
                      <a:pt x="648072" y="692666"/>
                      <a:pt x="567474" y="612068"/>
                      <a:pt x="468052" y="612068"/>
                    </a:cubicBezTo>
                    <a:cubicBezTo>
                      <a:pt x="368630" y="612068"/>
                      <a:pt x="288032" y="692666"/>
                      <a:pt x="288032" y="792088"/>
                    </a:cubicBezTo>
                    <a:lnTo>
                      <a:pt x="0" y="792088"/>
                    </a:lnTo>
                    <a:close/>
                  </a:path>
                </a:pathLst>
              </a:custGeom>
              <a:gradFill>
                <a:gsLst>
                  <a:gs pos="54000">
                    <a:schemeClr val="tx1">
                      <a:lumMod val="95000"/>
                      <a:lumOff val="5000"/>
                    </a:schemeClr>
                  </a:gs>
                  <a:gs pos="10000">
                    <a:schemeClr val="tx1"/>
                  </a:gs>
                  <a:gs pos="31000">
                    <a:schemeClr val="bg1">
                      <a:lumMod val="9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1" name="Donut 100"/>
              <p:cNvSpPr/>
              <p:nvPr/>
            </p:nvSpPr>
            <p:spPr>
              <a:xfrm>
                <a:off x="2940886" y="1051290"/>
                <a:ext cx="756084" cy="216024"/>
              </a:xfrm>
              <a:prstGeom prst="donu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Rounded Rectangle 101"/>
              <p:cNvSpPr/>
              <p:nvPr/>
            </p:nvSpPr>
            <p:spPr>
              <a:xfrm rot="509408">
                <a:off x="2902133" y="1181970"/>
                <a:ext cx="70210" cy="1833185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3" name="Rounded Rectangle 102"/>
              <p:cNvSpPr/>
              <p:nvPr/>
            </p:nvSpPr>
            <p:spPr>
              <a:xfrm rot="20675790" flipV="1">
                <a:off x="3782775" y="1150951"/>
                <a:ext cx="71999" cy="18792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4" name="Rounded Rectangle 103"/>
              <p:cNvSpPr/>
              <p:nvPr/>
            </p:nvSpPr>
            <p:spPr>
              <a:xfrm>
                <a:off x="3130447" y="1159302"/>
                <a:ext cx="389484" cy="10801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108" name="Rounded Rectangle 107"/>
          <p:cNvSpPr/>
          <p:nvPr/>
        </p:nvSpPr>
        <p:spPr>
          <a:xfrm flipH="1">
            <a:off x="7680699" y="0"/>
            <a:ext cx="58471" cy="2046468"/>
          </a:xfrm>
          <a:prstGeom prst="roundRect">
            <a:avLst/>
          </a:prstGeom>
          <a:solidFill>
            <a:srgbClr val="00206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7" name="Rounded Rectangle 116"/>
          <p:cNvSpPr/>
          <p:nvPr/>
        </p:nvSpPr>
        <p:spPr>
          <a:xfrm>
            <a:off x="6958757" y="3739960"/>
            <a:ext cx="1656390" cy="51941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1" name="TextBox 120"/>
          <p:cNvSpPr txBox="1"/>
          <p:nvPr/>
        </p:nvSpPr>
        <p:spPr>
          <a:xfrm>
            <a:off x="6867405" y="3815181"/>
            <a:ext cx="2276595" cy="58477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marL="0" lvl="1"/>
            <a:r>
              <a:rPr lang="en-IN" sz="1600" b="1" dirty="0"/>
              <a:t>Database Designing</a:t>
            </a:r>
          </a:p>
          <a:p>
            <a:pPr marL="0" lvl="1"/>
            <a:endParaRPr lang="en-IN" sz="1600" b="1" dirty="0"/>
          </a:p>
        </p:txBody>
      </p:sp>
      <p:grpSp>
        <p:nvGrpSpPr>
          <p:cNvPr id="81" name="Group 80"/>
          <p:cNvGrpSpPr/>
          <p:nvPr/>
        </p:nvGrpSpPr>
        <p:grpSpPr>
          <a:xfrm>
            <a:off x="107504" y="924066"/>
            <a:ext cx="2212759" cy="3089440"/>
            <a:chOff x="143508" y="1190004"/>
            <a:chExt cx="3312368" cy="4615259"/>
          </a:xfrm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</p:grpSpPr>
        <p:sp>
          <p:nvSpPr>
            <p:cNvPr id="82" name="Donut 81"/>
            <p:cNvSpPr/>
            <p:nvPr/>
          </p:nvSpPr>
          <p:spPr>
            <a:xfrm>
              <a:off x="143508" y="2780928"/>
              <a:ext cx="3312368" cy="3024335"/>
            </a:xfrm>
            <a:prstGeom prst="donut">
              <a:avLst>
                <a:gd name="adj" fmla="val 5603"/>
              </a:avLst>
            </a:prstGeom>
            <a:solidFill>
              <a:srgbClr val="FF0000"/>
            </a:solidFill>
            <a:ln>
              <a:noFill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p3d prstMaterial="matte">
              <a:bevelT w="127000" h="635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755576" y="1190004"/>
              <a:ext cx="2088233" cy="2172770"/>
              <a:chOff x="2339752" y="1051290"/>
              <a:chExt cx="2232248" cy="2172771"/>
            </a:xfrm>
          </p:grpSpPr>
          <p:sp>
            <p:nvSpPr>
              <p:cNvPr id="84" name="Trapezoid 3"/>
              <p:cNvSpPr/>
              <p:nvPr/>
            </p:nvSpPr>
            <p:spPr>
              <a:xfrm>
                <a:off x="2339752" y="2431973"/>
                <a:ext cx="2232248" cy="792088"/>
              </a:xfrm>
              <a:custGeom>
                <a:avLst/>
                <a:gdLst/>
                <a:ahLst/>
                <a:cxnLst/>
                <a:rect l="l" t="t" r="r" b="b"/>
                <a:pathLst>
                  <a:path w="2232248" h="792088">
                    <a:moveTo>
                      <a:pt x="184374" y="0"/>
                    </a:moveTo>
                    <a:lnTo>
                      <a:pt x="2047874" y="0"/>
                    </a:lnTo>
                    <a:lnTo>
                      <a:pt x="2232248" y="792088"/>
                    </a:lnTo>
                    <a:lnTo>
                      <a:pt x="1942048" y="792088"/>
                    </a:lnTo>
                    <a:lnTo>
                      <a:pt x="1944216" y="770581"/>
                    </a:lnTo>
                    <a:cubicBezTo>
                      <a:pt x="1944216" y="671159"/>
                      <a:pt x="1863618" y="590561"/>
                      <a:pt x="1764196" y="590561"/>
                    </a:cubicBezTo>
                    <a:cubicBezTo>
                      <a:pt x="1664774" y="590561"/>
                      <a:pt x="1584176" y="671159"/>
                      <a:pt x="1584176" y="770581"/>
                    </a:cubicBezTo>
                    <a:cubicBezTo>
                      <a:pt x="1584176" y="777895"/>
                      <a:pt x="1584612" y="785108"/>
                      <a:pt x="1586344" y="792088"/>
                    </a:cubicBezTo>
                    <a:lnTo>
                      <a:pt x="648072" y="792088"/>
                    </a:lnTo>
                    <a:cubicBezTo>
                      <a:pt x="648072" y="692666"/>
                      <a:pt x="567474" y="612068"/>
                      <a:pt x="468052" y="612068"/>
                    </a:cubicBezTo>
                    <a:cubicBezTo>
                      <a:pt x="368630" y="612068"/>
                      <a:pt x="288032" y="692666"/>
                      <a:pt x="288032" y="792088"/>
                    </a:cubicBezTo>
                    <a:lnTo>
                      <a:pt x="0" y="792088"/>
                    </a:lnTo>
                    <a:close/>
                  </a:path>
                </a:pathLst>
              </a:custGeom>
              <a:gradFill>
                <a:gsLst>
                  <a:gs pos="54000">
                    <a:schemeClr val="tx1">
                      <a:lumMod val="95000"/>
                      <a:lumOff val="5000"/>
                    </a:schemeClr>
                  </a:gs>
                  <a:gs pos="10000">
                    <a:schemeClr val="tx1"/>
                  </a:gs>
                  <a:gs pos="31000">
                    <a:schemeClr val="bg1">
                      <a:lumMod val="9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5" name="Donut 84"/>
              <p:cNvSpPr/>
              <p:nvPr/>
            </p:nvSpPr>
            <p:spPr>
              <a:xfrm>
                <a:off x="2940886" y="1051290"/>
                <a:ext cx="756084" cy="216024"/>
              </a:xfrm>
              <a:prstGeom prst="donu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Rounded Rectangle 85"/>
              <p:cNvSpPr/>
              <p:nvPr/>
            </p:nvSpPr>
            <p:spPr>
              <a:xfrm rot="509408">
                <a:off x="2902133" y="1181970"/>
                <a:ext cx="70210" cy="1833185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7" name="Rounded Rectangle 86"/>
              <p:cNvSpPr/>
              <p:nvPr/>
            </p:nvSpPr>
            <p:spPr>
              <a:xfrm rot="20675790" flipV="1">
                <a:off x="3782775" y="1150951"/>
                <a:ext cx="71999" cy="1879200"/>
              </a:xfrm>
              <a:prstGeom prst="roundRect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8" name="Rounded Rectangle 87"/>
              <p:cNvSpPr/>
              <p:nvPr/>
            </p:nvSpPr>
            <p:spPr>
              <a:xfrm>
                <a:off x="3130447" y="1159302"/>
                <a:ext cx="389484" cy="10801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0745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88" y="4243"/>
            <a:ext cx="9144000" cy="170080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-13648" y="1710205"/>
            <a:ext cx="9159736" cy="170080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-27296" y="3411013"/>
            <a:ext cx="9173384" cy="170080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5111820"/>
            <a:ext cx="9144000" cy="1764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Parallelogram 7"/>
          <p:cNvSpPr/>
          <p:nvPr/>
        </p:nvSpPr>
        <p:spPr>
          <a:xfrm>
            <a:off x="5120363" y="9397"/>
            <a:ext cx="2628000" cy="1700808"/>
          </a:xfrm>
          <a:prstGeom prst="parallelogram">
            <a:avLst>
              <a:gd name="adj" fmla="val 4907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Parallelogram 8"/>
          <p:cNvSpPr/>
          <p:nvPr/>
        </p:nvSpPr>
        <p:spPr>
          <a:xfrm>
            <a:off x="4283968" y="1710205"/>
            <a:ext cx="2628000" cy="1700808"/>
          </a:xfrm>
          <a:prstGeom prst="parallelogram">
            <a:avLst>
              <a:gd name="adj" fmla="val 4907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Parallelogram 9"/>
          <p:cNvSpPr/>
          <p:nvPr/>
        </p:nvSpPr>
        <p:spPr>
          <a:xfrm>
            <a:off x="3447645" y="3411012"/>
            <a:ext cx="2628000" cy="1700808"/>
          </a:xfrm>
          <a:prstGeom prst="parallelogram">
            <a:avLst>
              <a:gd name="adj" fmla="val 49073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Parallelogram 10"/>
          <p:cNvSpPr/>
          <p:nvPr/>
        </p:nvSpPr>
        <p:spPr>
          <a:xfrm>
            <a:off x="2575950" y="5107300"/>
            <a:ext cx="2664296" cy="1750700"/>
          </a:xfrm>
          <a:prstGeom prst="parallelogram">
            <a:avLst>
              <a:gd name="adj" fmla="val 4907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5261222" y="257469"/>
            <a:ext cx="24374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IN" sz="2400" b="1" dirty="0">
                <a:solidFill>
                  <a:schemeClr val="tx2">
                    <a:lumMod val="75000"/>
                  </a:schemeClr>
                </a:solidFill>
              </a:rPr>
              <a:t>Android Application</a:t>
            </a:r>
          </a:p>
          <a:p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4734920" y="2006611"/>
            <a:ext cx="16561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IN" sz="2400" b="1" dirty="0">
                <a:solidFill>
                  <a:schemeClr val="tx2">
                    <a:lumMod val="75000"/>
                  </a:schemeClr>
                </a:solidFill>
              </a:rPr>
              <a:t>Web Application</a:t>
            </a:r>
          </a:p>
          <a:p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3681352" y="3707418"/>
            <a:ext cx="21071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IN" sz="2400" b="1" dirty="0">
                <a:solidFill>
                  <a:schemeClr val="tx2">
                    <a:lumMod val="75000"/>
                  </a:schemeClr>
                </a:solidFill>
              </a:rPr>
              <a:t>Desktop Application</a:t>
            </a:r>
          </a:p>
          <a:p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2995976" y="5439822"/>
            <a:ext cx="190044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IN" sz="2400" b="1" dirty="0">
                <a:solidFill>
                  <a:schemeClr val="tx2">
                    <a:lumMod val="75000"/>
                  </a:schemeClr>
                </a:solidFill>
              </a:rPr>
              <a:t>Database Designing</a:t>
            </a:r>
          </a:p>
          <a:p>
            <a:endParaRPr lang="en-IN" dirty="0"/>
          </a:p>
        </p:txBody>
      </p:sp>
      <p:grpSp>
        <p:nvGrpSpPr>
          <p:cNvPr id="19" name="Group 18"/>
          <p:cNvGrpSpPr/>
          <p:nvPr/>
        </p:nvGrpSpPr>
        <p:grpSpPr>
          <a:xfrm>
            <a:off x="107504" y="116632"/>
            <a:ext cx="8784976" cy="6545139"/>
            <a:chOff x="-27296" y="4243"/>
            <a:chExt cx="9173384" cy="6871577"/>
          </a:xfrm>
          <a:noFill/>
        </p:grpSpPr>
        <p:sp>
          <p:nvSpPr>
            <p:cNvPr id="20" name="Rectangle 19"/>
            <p:cNvSpPr/>
            <p:nvPr/>
          </p:nvSpPr>
          <p:spPr>
            <a:xfrm>
              <a:off x="2088" y="4243"/>
              <a:ext cx="9144000" cy="170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-13648" y="1710205"/>
              <a:ext cx="9159736" cy="170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-27296" y="3411013"/>
              <a:ext cx="9173384" cy="170080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0" y="5111820"/>
              <a:ext cx="9144000" cy="1764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-13648" y="1705050"/>
            <a:ext cx="9144000" cy="10589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-12604" y="3305121"/>
            <a:ext cx="9144000" cy="10589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/>
          <p:cNvSpPr/>
          <p:nvPr/>
        </p:nvSpPr>
        <p:spPr>
          <a:xfrm>
            <a:off x="-27296" y="5058875"/>
            <a:ext cx="9144000" cy="10589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/>
          <p:cNvSpPr/>
          <p:nvPr/>
        </p:nvSpPr>
        <p:spPr>
          <a:xfrm>
            <a:off x="2088" y="6769929"/>
            <a:ext cx="9144000" cy="10589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2088" y="-8309"/>
            <a:ext cx="9144000" cy="10589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/>
          <p:cNvSpPr/>
          <p:nvPr/>
        </p:nvSpPr>
        <p:spPr>
          <a:xfrm rot="5400000" flipV="1">
            <a:off x="-3372675" y="3354580"/>
            <a:ext cx="6759190" cy="7151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/>
          <p:cNvSpPr/>
          <p:nvPr/>
        </p:nvSpPr>
        <p:spPr>
          <a:xfrm rot="5400000" flipV="1">
            <a:off x="5728393" y="3442648"/>
            <a:ext cx="6759190" cy="7151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TextBox 31"/>
          <p:cNvSpPr txBox="1"/>
          <p:nvPr/>
        </p:nvSpPr>
        <p:spPr>
          <a:xfrm>
            <a:off x="251520" y="543982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4" name="TextBox 33"/>
          <p:cNvSpPr txBox="1"/>
          <p:nvPr/>
        </p:nvSpPr>
        <p:spPr>
          <a:xfrm>
            <a:off x="117955" y="5219371"/>
            <a:ext cx="268580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MYSQL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Mongo DB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SQLServer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lvl="0"/>
            <a:endParaRPr lang="en-IN" sz="1400" dirty="0"/>
          </a:p>
          <a:p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289222" y="2018068"/>
            <a:ext cx="28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Html  CSS Java Script</a:t>
            </a:r>
          </a:p>
          <a:p>
            <a:pPr lvl="0"/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234235" y="263742"/>
            <a:ext cx="53525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>
                <a:latin typeface="Times New Roman" pitchFamily="18" charset="0"/>
                <a:cs typeface="Times New Roman" pitchFamily="18" charset="0"/>
              </a:rPr>
              <a:t>Xml for UI, Core Java for Business Logic, API or services to read/write data Android Studio : Native Android Development tool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/>
          </a:p>
          <a:p>
            <a:pPr lvl="0"/>
            <a:endParaRPr lang="en-IN" dirty="0"/>
          </a:p>
          <a:p>
            <a:endParaRPr lang="en-IN" dirty="0"/>
          </a:p>
        </p:txBody>
      </p:sp>
      <p:sp>
        <p:nvSpPr>
          <p:cNvPr id="39" name="TextBox 38"/>
          <p:cNvSpPr txBox="1"/>
          <p:nvPr/>
        </p:nvSpPr>
        <p:spPr>
          <a:xfrm>
            <a:off x="175294" y="3558207"/>
            <a:ext cx="3272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dirty="0">
                <a:latin typeface="Times New Roman" pitchFamily="18" charset="0"/>
                <a:cs typeface="Times New Roman" pitchFamily="18" charset="0"/>
              </a:rPr>
              <a:t>Word press Angular JS</a:t>
            </a:r>
          </a:p>
          <a:p>
            <a:pPr lvl="0"/>
            <a:r>
              <a:rPr lang="en-IN" dirty="0">
                <a:latin typeface="Times New Roman" pitchFamily="18" charset="0"/>
                <a:cs typeface="Times New Roman" pitchFamily="18" charset="0"/>
              </a:rPr>
              <a:t>Angular 4.0 </a:t>
            </a:r>
          </a:p>
          <a:p>
            <a:pPr lvl="0"/>
            <a:r>
              <a:rPr lang="en-IN" dirty="0">
                <a:latin typeface="Times New Roman" pitchFamily="18" charset="0"/>
                <a:cs typeface="Times New Roman" pitchFamily="18" charset="0"/>
              </a:rPr>
              <a:t>ASP.net</a:t>
            </a:r>
          </a:p>
          <a:p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7698708" y="626800"/>
            <a:ext cx="905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585569" y="2259168"/>
            <a:ext cx="905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585569" y="4028208"/>
            <a:ext cx="905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585569" y="5809153"/>
            <a:ext cx="905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32170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free ppt backgrou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549" y="588187"/>
            <a:ext cx="4548000" cy="386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oup 25"/>
          <p:cNvGrpSpPr/>
          <p:nvPr/>
        </p:nvGrpSpPr>
        <p:grpSpPr>
          <a:xfrm>
            <a:off x="324330" y="1844824"/>
            <a:ext cx="8734232" cy="3393015"/>
            <a:chOff x="56835" y="1915300"/>
            <a:chExt cx="8901403" cy="3393015"/>
          </a:xfrm>
        </p:grpSpPr>
        <p:sp>
          <p:nvSpPr>
            <p:cNvPr id="3" name="Rounded Rectangle 2"/>
            <p:cNvSpPr/>
            <p:nvPr/>
          </p:nvSpPr>
          <p:spPr>
            <a:xfrm>
              <a:off x="971600" y="1946116"/>
              <a:ext cx="3168352" cy="79208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Egis India</a:t>
              </a: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56835" y="3314268"/>
              <a:ext cx="3168352" cy="79208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Pinnacle Geosystem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869018" y="4497349"/>
              <a:ext cx="3168352" cy="79208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err="1"/>
                <a:t>Dr.</a:t>
              </a:r>
              <a:r>
                <a:rPr lang="en-IN" dirty="0"/>
                <a:t> Sundeep Goyal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292079" y="1915300"/>
              <a:ext cx="3168352" cy="79208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BHEL, Haridwar</a:t>
              </a: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789886" y="3315331"/>
              <a:ext cx="3168352" cy="79208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Advisory On Demand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292080" y="4497349"/>
              <a:ext cx="3168352" cy="792088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err="1"/>
                <a:t>Nestin</a:t>
              </a:r>
              <a:endParaRPr lang="en-IN" dirty="0"/>
            </a:p>
          </p:txBody>
        </p:sp>
        <p:sp>
          <p:nvSpPr>
            <p:cNvPr id="16" name="Oval 1"/>
            <p:cNvSpPr/>
            <p:nvPr/>
          </p:nvSpPr>
          <p:spPr>
            <a:xfrm>
              <a:off x="2817133" y="1957481"/>
              <a:ext cx="1314754" cy="791005"/>
            </a:xfrm>
            <a:custGeom>
              <a:avLst/>
              <a:gdLst/>
              <a:ahLst/>
              <a:cxnLst/>
              <a:rect l="l" t="t" r="r" b="b"/>
              <a:pathLst>
                <a:path w="1314754" h="791005">
                  <a:moveTo>
                    <a:pt x="929454" y="0"/>
                  </a:moveTo>
                  <a:cubicBezTo>
                    <a:pt x="1143229" y="4767"/>
                    <a:pt x="1314754" y="179833"/>
                    <a:pt x="1314754" y="394961"/>
                  </a:cubicBezTo>
                  <a:cubicBezTo>
                    <a:pt x="1314754" y="613690"/>
                    <a:pt x="1137439" y="791005"/>
                    <a:pt x="918710" y="791005"/>
                  </a:cubicBezTo>
                  <a:lnTo>
                    <a:pt x="0" y="791005"/>
                  </a:lnTo>
                  <a:cubicBezTo>
                    <a:pt x="211015" y="443820"/>
                    <a:pt x="536663" y="165291"/>
                    <a:pt x="929454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3"/>
            <p:cNvSpPr/>
            <p:nvPr/>
          </p:nvSpPr>
          <p:spPr>
            <a:xfrm>
              <a:off x="5080989" y="1939753"/>
              <a:ext cx="1314754" cy="791005"/>
            </a:xfrm>
            <a:custGeom>
              <a:avLst/>
              <a:gdLst/>
              <a:ahLst/>
              <a:cxnLst/>
              <a:rect l="l" t="t" r="r" b="b"/>
              <a:pathLst>
                <a:path w="1314754" h="791005">
                  <a:moveTo>
                    <a:pt x="385301" y="0"/>
                  </a:moveTo>
                  <a:cubicBezTo>
                    <a:pt x="778092" y="165291"/>
                    <a:pt x="1103739" y="443820"/>
                    <a:pt x="1314754" y="791005"/>
                  </a:cubicBezTo>
                  <a:lnTo>
                    <a:pt x="396044" y="791005"/>
                  </a:lnTo>
                  <a:cubicBezTo>
                    <a:pt x="177315" y="791005"/>
                    <a:pt x="0" y="613690"/>
                    <a:pt x="0" y="394961"/>
                  </a:cubicBezTo>
                  <a:cubicBezTo>
                    <a:pt x="0" y="179833"/>
                    <a:pt x="171525" y="4767"/>
                    <a:pt x="385301" y="0"/>
                  </a:cubicBez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Oval 5"/>
            <p:cNvSpPr/>
            <p:nvPr/>
          </p:nvSpPr>
          <p:spPr>
            <a:xfrm>
              <a:off x="2593287" y="3315331"/>
              <a:ext cx="669411" cy="792088"/>
            </a:xfrm>
            <a:custGeom>
              <a:avLst/>
              <a:gdLst/>
              <a:ahLst/>
              <a:cxnLst/>
              <a:rect l="l" t="t" r="r" b="b"/>
              <a:pathLst>
                <a:path w="669411" h="792088">
                  <a:moveTo>
                    <a:pt x="38771" y="0"/>
                  </a:moveTo>
                  <a:lnTo>
                    <a:pt x="273367" y="0"/>
                  </a:lnTo>
                  <a:cubicBezTo>
                    <a:pt x="492096" y="0"/>
                    <a:pt x="669411" y="177315"/>
                    <a:pt x="669411" y="396044"/>
                  </a:cubicBezTo>
                  <a:cubicBezTo>
                    <a:pt x="669411" y="614773"/>
                    <a:pt x="492096" y="792088"/>
                    <a:pt x="273367" y="792088"/>
                  </a:cubicBezTo>
                  <a:lnTo>
                    <a:pt x="52965" y="792088"/>
                  </a:lnTo>
                  <a:cubicBezTo>
                    <a:pt x="17718" y="655606"/>
                    <a:pt x="0" y="513107"/>
                    <a:pt x="0" y="366760"/>
                  </a:cubicBezTo>
                  <a:cubicBezTo>
                    <a:pt x="0" y="241248"/>
                    <a:pt x="13032" y="118565"/>
                    <a:pt x="38771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9" name="Oval 7"/>
            <p:cNvSpPr/>
            <p:nvPr/>
          </p:nvSpPr>
          <p:spPr>
            <a:xfrm>
              <a:off x="5800286" y="3331097"/>
              <a:ext cx="693606" cy="792088"/>
            </a:xfrm>
            <a:custGeom>
              <a:avLst/>
              <a:gdLst/>
              <a:ahLst/>
              <a:cxnLst/>
              <a:rect l="l" t="t" r="r" b="b"/>
              <a:pathLst>
                <a:path w="693606" h="792088">
                  <a:moveTo>
                    <a:pt x="396044" y="0"/>
                  </a:moveTo>
                  <a:lnTo>
                    <a:pt x="655010" y="0"/>
                  </a:lnTo>
                  <a:cubicBezTo>
                    <a:pt x="680651" y="118228"/>
                    <a:pt x="693606" y="240556"/>
                    <a:pt x="693606" y="365697"/>
                  </a:cubicBezTo>
                  <a:cubicBezTo>
                    <a:pt x="693606" y="512426"/>
                    <a:pt x="675796" y="655287"/>
                    <a:pt x="640348" y="792088"/>
                  </a:cubicBezTo>
                  <a:lnTo>
                    <a:pt x="396044" y="792088"/>
                  </a:lnTo>
                  <a:cubicBezTo>
                    <a:pt x="177315" y="792088"/>
                    <a:pt x="0" y="614773"/>
                    <a:pt x="0" y="396044"/>
                  </a:cubicBezTo>
                  <a:cubicBezTo>
                    <a:pt x="0" y="177315"/>
                    <a:pt x="177315" y="0"/>
                    <a:pt x="396044" y="0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Oval 15"/>
            <p:cNvSpPr/>
            <p:nvPr/>
          </p:nvSpPr>
          <p:spPr>
            <a:xfrm>
              <a:off x="2755160" y="4497349"/>
              <a:ext cx="1282210" cy="792088"/>
            </a:xfrm>
            <a:custGeom>
              <a:avLst/>
              <a:gdLst/>
              <a:ahLst/>
              <a:cxnLst/>
              <a:rect l="l" t="t" r="r" b="b"/>
              <a:pathLst>
                <a:path w="1282210" h="792088">
                  <a:moveTo>
                    <a:pt x="0" y="0"/>
                  </a:moveTo>
                  <a:lnTo>
                    <a:pt x="886166" y="0"/>
                  </a:lnTo>
                  <a:cubicBezTo>
                    <a:pt x="1104895" y="0"/>
                    <a:pt x="1282210" y="177315"/>
                    <a:pt x="1282210" y="396044"/>
                  </a:cubicBezTo>
                  <a:cubicBezTo>
                    <a:pt x="1282210" y="614773"/>
                    <a:pt x="1104895" y="792088"/>
                    <a:pt x="886166" y="792088"/>
                  </a:cubicBezTo>
                  <a:lnTo>
                    <a:pt x="751610" y="792088"/>
                  </a:lnTo>
                  <a:cubicBezTo>
                    <a:pt x="426368" y="601275"/>
                    <a:pt x="164063" y="326512"/>
                    <a:pt x="0" y="0"/>
                  </a:cubicBez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1" name="Oval 17"/>
            <p:cNvSpPr/>
            <p:nvPr/>
          </p:nvSpPr>
          <p:spPr>
            <a:xfrm>
              <a:off x="5292080" y="4516227"/>
              <a:ext cx="1168768" cy="792088"/>
            </a:xfrm>
            <a:custGeom>
              <a:avLst/>
              <a:gdLst/>
              <a:ahLst/>
              <a:cxnLst/>
              <a:rect l="l" t="t" r="r" b="b"/>
              <a:pathLst>
                <a:path w="1168768" h="792088">
                  <a:moveTo>
                    <a:pt x="396044" y="0"/>
                  </a:moveTo>
                  <a:lnTo>
                    <a:pt x="1168768" y="0"/>
                  </a:lnTo>
                  <a:cubicBezTo>
                    <a:pt x="1004706" y="326512"/>
                    <a:pt x="742400" y="601275"/>
                    <a:pt x="417158" y="792088"/>
                  </a:cubicBezTo>
                  <a:lnTo>
                    <a:pt x="396044" y="792088"/>
                  </a:lnTo>
                  <a:cubicBezTo>
                    <a:pt x="177315" y="792088"/>
                    <a:pt x="0" y="614773"/>
                    <a:pt x="0" y="396044"/>
                  </a:cubicBezTo>
                  <a:cubicBezTo>
                    <a:pt x="0" y="177315"/>
                    <a:pt x="177315" y="0"/>
                    <a:pt x="3960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7" name="Title 1"/>
          <p:cNvSpPr txBox="1">
            <a:spLocks/>
          </p:cNvSpPr>
          <p:nvPr/>
        </p:nvSpPr>
        <p:spPr>
          <a:xfrm>
            <a:off x="3221113" y="2773058"/>
            <a:ext cx="2940666" cy="178546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Bahnschrift SemiBold Condensed" pitchFamily="34" charset="0"/>
              </a:rPr>
              <a:t>OUR CLIENTS</a:t>
            </a:r>
          </a:p>
        </p:txBody>
      </p:sp>
    </p:spTree>
    <p:extLst>
      <p:ext uri="{BB962C8B-B14F-4D97-AF65-F5344CB8AC3E}">
        <p14:creationId xmlns:p14="http://schemas.microsoft.com/office/powerpoint/2010/main" val="192345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8000">
              <a:schemeClr val="accent5"/>
            </a:gs>
            <a:gs pos="100000">
              <a:schemeClr val="accent1">
                <a:lumMod val="7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Rounded Rectangle 1045"/>
          <p:cNvSpPr/>
          <p:nvPr/>
        </p:nvSpPr>
        <p:spPr>
          <a:xfrm>
            <a:off x="0" y="5284549"/>
            <a:ext cx="9144000" cy="155413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1" name="Parallelogram 150"/>
          <p:cNvSpPr/>
          <p:nvPr/>
        </p:nvSpPr>
        <p:spPr>
          <a:xfrm flipH="1">
            <a:off x="53284" y="33384"/>
            <a:ext cx="2592288" cy="6805297"/>
          </a:xfrm>
          <a:prstGeom prst="parallelogram">
            <a:avLst>
              <a:gd name="adj" fmla="val 43114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8" name="Group 67"/>
          <p:cNvGrpSpPr/>
          <p:nvPr/>
        </p:nvGrpSpPr>
        <p:grpSpPr>
          <a:xfrm>
            <a:off x="664486" y="2941319"/>
            <a:ext cx="2221429" cy="2439520"/>
            <a:chOff x="-447013" y="679431"/>
            <a:chExt cx="4434142" cy="4884174"/>
          </a:xfrm>
        </p:grpSpPr>
        <p:grpSp>
          <p:nvGrpSpPr>
            <p:cNvPr id="52" name="Group 51"/>
            <p:cNvGrpSpPr/>
            <p:nvPr/>
          </p:nvGrpSpPr>
          <p:grpSpPr>
            <a:xfrm>
              <a:off x="1339026" y="679431"/>
              <a:ext cx="1212438" cy="4884174"/>
              <a:chOff x="1525059" y="184456"/>
              <a:chExt cx="1212438" cy="4884174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1547664" y="184456"/>
                <a:ext cx="1189833" cy="3725229"/>
                <a:chOff x="4158043" y="940000"/>
                <a:chExt cx="1189833" cy="3725229"/>
              </a:xfrm>
            </p:grpSpPr>
            <p:grpSp>
              <p:nvGrpSpPr>
                <p:cNvPr id="29" name="Group 28"/>
                <p:cNvGrpSpPr/>
                <p:nvPr/>
              </p:nvGrpSpPr>
              <p:grpSpPr>
                <a:xfrm>
                  <a:off x="4158043" y="940000"/>
                  <a:ext cx="1189833" cy="3725229"/>
                  <a:chOff x="3443473" y="2996278"/>
                  <a:chExt cx="1189833" cy="3725229"/>
                </a:xfrm>
              </p:grpSpPr>
              <p:sp>
                <p:nvSpPr>
                  <p:cNvPr id="28" name="Rounded Rectangle 27"/>
                  <p:cNvSpPr/>
                  <p:nvPr/>
                </p:nvSpPr>
                <p:spPr>
                  <a:xfrm>
                    <a:off x="3590041" y="5065323"/>
                    <a:ext cx="864096" cy="165618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7" name="Rounded Rectangle 26"/>
                  <p:cNvSpPr/>
                  <p:nvPr/>
                </p:nvSpPr>
                <p:spPr>
                  <a:xfrm>
                    <a:off x="3913791" y="4822874"/>
                    <a:ext cx="216024" cy="48489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3443473" y="3741213"/>
                    <a:ext cx="216024" cy="220216"/>
                    <a:chOff x="5364088" y="3717032"/>
                    <a:chExt cx="216024" cy="220216"/>
                  </a:xfrm>
                </p:grpSpPr>
                <p:sp>
                  <p:nvSpPr>
                    <p:cNvPr id="25" name="Oval 24"/>
                    <p:cNvSpPr/>
                    <p:nvPr/>
                  </p:nvSpPr>
                  <p:spPr>
                    <a:xfrm>
                      <a:off x="5364088" y="3717032"/>
                      <a:ext cx="216024" cy="220216"/>
                    </a:xfrm>
                    <a:prstGeom prst="ellipse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26" name="Oval 25"/>
                    <p:cNvSpPr/>
                    <p:nvPr/>
                  </p:nvSpPr>
                  <p:spPr>
                    <a:xfrm>
                      <a:off x="5407086" y="3765058"/>
                      <a:ext cx="130027" cy="131072"/>
                    </a:xfrm>
                    <a:prstGeom prst="ellipse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4353559" y="3707615"/>
                    <a:ext cx="216024" cy="220216"/>
                    <a:chOff x="5364088" y="3717032"/>
                    <a:chExt cx="216024" cy="220216"/>
                  </a:xfrm>
                </p:grpSpPr>
                <p:sp>
                  <p:nvSpPr>
                    <p:cNvPr id="21" name="Oval 20"/>
                    <p:cNvSpPr/>
                    <p:nvPr/>
                  </p:nvSpPr>
                  <p:spPr>
                    <a:xfrm>
                      <a:off x="5364088" y="3717032"/>
                      <a:ext cx="216024" cy="220216"/>
                    </a:xfrm>
                    <a:prstGeom prst="ellipse">
                      <a:avLst/>
                    </a:prstGeom>
                    <a:solidFill>
                      <a:schemeClr val="accent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22" name="Oval 21"/>
                    <p:cNvSpPr/>
                    <p:nvPr/>
                  </p:nvSpPr>
                  <p:spPr>
                    <a:xfrm>
                      <a:off x="5407086" y="3765058"/>
                      <a:ext cx="130027" cy="131072"/>
                    </a:xfrm>
                    <a:prstGeom prst="ellipse">
                      <a:avLst/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sp>
                <p:nvSpPr>
                  <p:cNvPr id="3" name="Oval 2"/>
                  <p:cNvSpPr/>
                  <p:nvPr/>
                </p:nvSpPr>
                <p:spPr>
                  <a:xfrm>
                    <a:off x="3470286" y="3200618"/>
                    <a:ext cx="1056298" cy="936104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2" name="Rounded Rectangle 1"/>
                  <p:cNvSpPr/>
                  <p:nvPr/>
                </p:nvSpPr>
                <p:spPr>
                  <a:xfrm>
                    <a:off x="3580656" y="3356992"/>
                    <a:ext cx="864096" cy="165618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4" name="Oval 3"/>
                  <p:cNvSpPr/>
                  <p:nvPr/>
                </p:nvSpPr>
                <p:spPr>
                  <a:xfrm>
                    <a:off x="4022089" y="2996278"/>
                    <a:ext cx="597305" cy="58842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5" name="Oval 4"/>
                  <p:cNvSpPr/>
                  <p:nvPr/>
                </p:nvSpPr>
                <p:spPr>
                  <a:xfrm>
                    <a:off x="3761965" y="3116648"/>
                    <a:ext cx="497909" cy="46805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6" name="Oval 5"/>
                  <p:cNvSpPr/>
                  <p:nvPr/>
                </p:nvSpPr>
                <p:spPr>
                  <a:xfrm>
                    <a:off x="3470286" y="3290488"/>
                    <a:ext cx="353893" cy="348495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7" name="Oval 6"/>
                  <p:cNvSpPr/>
                  <p:nvPr/>
                </p:nvSpPr>
                <p:spPr>
                  <a:xfrm>
                    <a:off x="4384352" y="3434644"/>
                    <a:ext cx="248954" cy="23402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0" name="Oval 9"/>
                  <p:cNvSpPr/>
                  <p:nvPr/>
                </p:nvSpPr>
                <p:spPr>
                  <a:xfrm>
                    <a:off x="3697537" y="3861048"/>
                    <a:ext cx="72008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1" name="Oval 10"/>
                  <p:cNvSpPr/>
                  <p:nvPr/>
                </p:nvSpPr>
                <p:spPr>
                  <a:xfrm>
                    <a:off x="4223870" y="3861048"/>
                    <a:ext cx="72008" cy="762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sp>
                <p:nvSpPr>
                  <p:cNvPr id="12" name="Rounded Rectangle 11"/>
                  <p:cNvSpPr/>
                  <p:nvPr/>
                </p:nvSpPr>
                <p:spPr>
                  <a:xfrm>
                    <a:off x="3938911" y="3899148"/>
                    <a:ext cx="144016" cy="4084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6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  <p:grpSp>
                <p:nvGrpSpPr>
                  <p:cNvPr id="20" name="Group 19"/>
                  <p:cNvGrpSpPr/>
                  <p:nvPr/>
                </p:nvGrpSpPr>
                <p:grpSpPr>
                  <a:xfrm rot="20278154">
                    <a:off x="3803873" y="4373282"/>
                    <a:ext cx="484514" cy="394036"/>
                    <a:chOff x="5568839" y="3906331"/>
                    <a:chExt cx="484514" cy="394036"/>
                  </a:xfrm>
                </p:grpSpPr>
                <p:sp>
                  <p:nvSpPr>
                    <p:cNvPr id="14" name="Oval 13"/>
                    <p:cNvSpPr/>
                    <p:nvPr/>
                  </p:nvSpPr>
                  <p:spPr>
                    <a:xfrm rot="21180000">
                      <a:off x="5568839" y="3906331"/>
                      <a:ext cx="484514" cy="3940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4514" h="394036">
                          <a:moveTo>
                            <a:pt x="29380" y="0"/>
                          </a:moveTo>
                          <a:lnTo>
                            <a:pt x="484514" y="228204"/>
                          </a:lnTo>
                          <a:cubicBezTo>
                            <a:pt x="446531" y="325621"/>
                            <a:pt x="356736" y="394036"/>
                            <a:pt x="252028" y="394036"/>
                          </a:cubicBezTo>
                          <a:cubicBezTo>
                            <a:pt x="112837" y="394036"/>
                            <a:pt x="0" y="273139"/>
                            <a:pt x="0" y="124006"/>
                          </a:cubicBezTo>
                          <a:cubicBezTo>
                            <a:pt x="0" y="79098"/>
                            <a:pt x="10232" y="36750"/>
                            <a:pt x="29380" y="0"/>
                          </a:cubicBez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9" name="Oval 18"/>
                    <p:cNvSpPr/>
                    <p:nvPr/>
                  </p:nvSpPr>
                  <p:spPr>
                    <a:xfrm>
                      <a:off x="5593828" y="4115344"/>
                      <a:ext cx="299097" cy="18082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99097" h="180820">
                          <a:moveTo>
                            <a:pt x="119131" y="0"/>
                          </a:moveTo>
                          <a:cubicBezTo>
                            <a:pt x="218375" y="0"/>
                            <a:pt x="298861" y="73806"/>
                            <a:pt x="299097" y="164953"/>
                          </a:cubicBezTo>
                          <a:cubicBezTo>
                            <a:pt x="284293" y="173047"/>
                            <a:pt x="267809" y="176940"/>
                            <a:pt x="250697" y="179041"/>
                          </a:cubicBezTo>
                          <a:cubicBezTo>
                            <a:pt x="146993" y="191774"/>
                            <a:pt x="49726" y="135084"/>
                            <a:pt x="0" y="43400"/>
                          </a:cubicBezTo>
                          <a:cubicBezTo>
                            <a:pt x="30880" y="15963"/>
                            <a:pt x="72977" y="0"/>
                            <a:pt x="119131" y="0"/>
                          </a:cubicBezTo>
                          <a:close/>
                        </a:path>
                      </a:pathLst>
                    </a:custGeom>
                    <a:solidFill>
                      <a:srgbClr val="FF69A6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</p:grpSp>
            <p:sp>
              <p:nvSpPr>
                <p:cNvPr id="32" name="Rounded Rectangle 31"/>
                <p:cNvSpPr/>
                <p:nvPr/>
              </p:nvSpPr>
              <p:spPr>
                <a:xfrm>
                  <a:off x="4317876" y="3905963"/>
                  <a:ext cx="854571" cy="759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1978" h="824628">
                      <a:moveTo>
                        <a:pt x="0" y="0"/>
                      </a:moveTo>
                      <a:lnTo>
                        <a:pt x="841978" y="0"/>
                      </a:lnTo>
                      <a:lnTo>
                        <a:pt x="841978" y="429723"/>
                      </a:lnTo>
                      <a:cubicBezTo>
                        <a:pt x="841978" y="647823"/>
                        <a:pt x="665173" y="824628"/>
                        <a:pt x="447073" y="824628"/>
                      </a:cubicBezTo>
                      <a:lnTo>
                        <a:pt x="394905" y="824628"/>
                      </a:lnTo>
                      <a:cubicBezTo>
                        <a:pt x="176805" y="824628"/>
                        <a:pt x="0" y="647823"/>
                        <a:pt x="0" y="429723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1525059" y="3736795"/>
                <a:ext cx="506091" cy="1311272"/>
                <a:chOff x="3849885" y="1468651"/>
                <a:chExt cx="506091" cy="1311272"/>
              </a:xfrm>
            </p:grpSpPr>
            <p:sp>
              <p:nvSpPr>
                <p:cNvPr id="34" name="Rectangle 33"/>
                <p:cNvSpPr/>
                <p:nvPr/>
              </p:nvSpPr>
              <p:spPr>
                <a:xfrm>
                  <a:off x="4211960" y="1468651"/>
                  <a:ext cx="144016" cy="131127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42" name="Group 41"/>
                <p:cNvGrpSpPr/>
                <p:nvPr/>
              </p:nvGrpSpPr>
              <p:grpSpPr>
                <a:xfrm>
                  <a:off x="3849885" y="2537058"/>
                  <a:ext cx="443364" cy="242865"/>
                  <a:chOff x="4372737" y="2357423"/>
                  <a:chExt cx="925522" cy="438029"/>
                </a:xfrm>
              </p:grpSpPr>
              <p:grpSp>
                <p:nvGrpSpPr>
                  <p:cNvPr id="40" name="Group 39"/>
                  <p:cNvGrpSpPr/>
                  <p:nvPr/>
                </p:nvGrpSpPr>
                <p:grpSpPr>
                  <a:xfrm>
                    <a:off x="4372737" y="2357423"/>
                    <a:ext cx="925522" cy="438029"/>
                    <a:chOff x="5298259" y="1573023"/>
                    <a:chExt cx="925522" cy="438029"/>
                  </a:xfrm>
                </p:grpSpPr>
                <p:sp>
                  <p:nvSpPr>
                    <p:cNvPr id="35" name="Oval 34"/>
                    <p:cNvSpPr/>
                    <p:nvPr/>
                  </p:nvSpPr>
                  <p:spPr>
                    <a:xfrm>
                      <a:off x="5298259" y="1573023"/>
                      <a:ext cx="925522" cy="4380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25522" h="438029">
                          <a:moveTo>
                            <a:pt x="462761" y="0"/>
                          </a:moveTo>
                          <a:cubicBezTo>
                            <a:pt x="703435" y="0"/>
                            <a:pt x="901681" y="191470"/>
                            <a:pt x="925522" y="438029"/>
                          </a:cubicBezTo>
                          <a:lnTo>
                            <a:pt x="0" y="438029"/>
                          </a:lnTo>
                          <a:cubicBezTo>
                            <a:pt x="23841" y="191470"/>
                            <a:pt x="222088" y="0"/>
                            <a:pt x="462761" y="0"/>
                          </a:cubicBezTo>
                          <a:close/>
                        </a:path>
                      </a:pathLst>
                    </a:cu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37" name="Rounded Rectangle 36"/>
                    <p:cNvSpPr/>
                    <p:nvPr/>
                  </p:nvSpPr>
                  <p:spPr>
                    <a:xfrm>
                      <a:off x="5583201" y="1663354"/>
                      <a:ext cx="355637" cy="7554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sp>
                <p:nvSpPr>
                  <p:cNvPr id="41" name="Rounded Rectangle 40"/>
                  <p:cNvSpPr/>
                  <p:nvPr/>
                </p:nvSpPr>
                <p:spPr>
                  <a:xfrm>
                    <a:off x="4657679" y="2576438"/>
                    <a:ext cx="418377" cy="800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grpSp>
            <p:nvGrpSpPr>
              <p:cNvPr id="45" name="Group 44"/>
              <p:cNvGrpSpPr/>
              <p:nvPr/>
            </p:nvGrpSpPr>
            <p:grpSpPr>
              <a:xfrm flipH="1">
                <a:off x="2210672" y="3757358"/>
                <a:ext cx="506091" cy="1311272"/>
                <a:chOff x="3849885" y="1468651"/>
                <a:chExt cx="506091" cy="1311272"/>
              </a:xfrm>
            </p:grpSpPr>
            <p:sp>
              <p:nvSpPr>
                <p:cNvPr id="46" name="Rectangle 45"/>
                <p:cNvSpPr/>
                <p:nvPr/>
              </p:nvSpPr>
              <p:spPr>
                <a:xfrm>
                  <a:off x="4211960" y="1468651"/>
                  <a:ext cx="144016" cy="131127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grpSp>
              <p:nvGrpSpPr>
                <p:cNvPr id="47" name="Group 46"/>
                <p:cNvGrpSpPr/>
                <p:nvPr/>
              </p:nvGrpSpPr>
              <p:grpSpPr>
                <a:xfrm>
                  <a:off x="3849885" y="2537058"/>
                  <a:ext cx="443364" cy="242865"/>
                  <a:chOff x="4372737" y="2357423"/>
                  <a:chExt cx="925522" cy="438029"/>
                </a:xfrm>
              </p:grpSpPr>
              <p:grpSp>
                <p:nvGrpSpPr>
                  <p:cNvPr id="48" name="Group 47"/>
                  <p:cNvGrpSpPr/>
                  <p:nvPr/>
                </p:nvGrpSpPr>
                <p:grpSpPr>
                  <a:xfrm>
                    <a:off x="4372737" y="2357423"/>
                    <a:ext cx="925522" cy="438029"/>
                    <a:chOff x="5298259" y="1573023"/>
                    <a:chExt cx="925522" cy="438029"/>
                  </a:xfrm>
                </p:grpSpPr>
                <p:sp>
                  <p:nvSpPr>
                    <p:cNvPr id="50" name="Oval 34"/>
                    <p:cNvSpPr/>
                    <p:nvPr/>
                  </p:nvSpPr>
                  <p:spPr>
                    <a:xfrm>
                      <a:off x="5298259" y="1573023"/>
                      <a:ext cx="925522" cy="4380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25522" h="438029">
                          <a:moveTo>
                            <a:pt x="462761" y="0"/>
                          </a:moveTo>
                          <a:cubicBezTo>
                            <a:pt x="703435" y="0"/>
                            <a:pt x="901681" y="191470"/>
                            <a:pt x="925522" y="438029"/>
                          </a:cubicBezTo>
                          <a:lnTo>
                            <a:pt x="0" y="438029"/>
                          </a:lnTo>
                          <a:cubicBezTo>
                            <a:pt x="23841" y="191470"/>
                            <a:pt x="222088" y="0"/>
                            <a:pt x="462761" y="0"/>
                          </a:cubicBezTo>
                          <a:close/>
                        </a:path>
                      </a:pathLst>
                    </a:cu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51" name="Rounded Rectangle 50"/>
                    <p:cNvSpPr/>
                    <p:nvPr/>
                  </p:nvSpPr>
                  <p:spPr>
                    <a:xfrm>
                      <a:off x="5583201" y="1663354"/>
                      <a:ext cx="355637" cy="7554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  <p:sp>
                <p:nvSpPr>
                  <p:cNvPr id="49" name="Rounded Rectangle 48"/>
                  <p:cNvSpPr/>
                  <p:nvPr/>
                </p:nvSpPr>
                <p:spPr>
                  <a:xfrm>
                    <a:off x="4657679" y="2576438"/>
                    <a:ext cx="418377" cy="800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</p:grpSp>
        <p:sp>
          <p:nvSpPr>
            <p:cNvPr id="53" name="Rounded Rectangle 52"/>
            <p:cNvSpPr/>
            <p:nvPr/>
          </p:nvSpPr>
          <p:spPr>
            <a:xfrm rot="18074114">
              <a:off x="2224665" y="2727701"/>
              <a:ext cx="180098" cy="49345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Rounded Rectangle 53"/>
            <p:cNvSpPr/>
            <p:nvPr/>
          </p:nvSpPr>
          <p:spPr>
            <a:xfrm rot="2483852">
              <a:off x="1362967" y="2705877"/>
              <a:ext cx="225114" cy="936781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61" name="Group 60"/>
            <p:cNvGrpSpPr/>
            <p:nvPr/>
          </p:nvGrpSpPr>
          <p:grpSpPr>
            <a:xfrm rot="14127626">
              <a:off x="2847950" y="1629178"/>
              <a:ext cx="466497" cy="1811860"/>
              <a:chOff x="5966944" y="2049188"/>
              <a:chExt cx="466497" cy="1811860"/>
            </a:xfrm>
          </p:grpSpPr>
          <p:sp>
            <p:nvSpPr>
              <p:cNvPr id="55" name="Rounded Rectangle 54"/>
              <p:cNvSpPr/>
              <p:nvPr/>
            </p:nvSpPr>
            <p:spPr>
              <a:xfrm>
                <a:off x="6012160" y="2049188"/>
                <a:ext cx="216024" cy="1294281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60" name="Group 59"/>
              <p:cNvGrpSpPr/>
              <p:nvPr/>
            </p:nvGrpSpPr>
            <p:grpSpPr>
              <a:xfrm>
                <a:off x="5966944" y="3091243"/>
                <a:ext cx="466497" cy="769805"/>
                <a:chOff x="5966944" y="3091243"/>
                <a:chExt cx="466497" cy="769805"/>
              </a:xfrm>
            </p:grpSpPr>
            <p:sp>
              <p:nvSpPr>
                <p:cNvPr id="56" name="Rounded Rectangle 55"/>
                <p:cNvSpPr/>
                <p:nvPr/>
              </p:nvSpPr>
              <p:spPr>
                <a:xfrm>
                  <a:off x="6066166" y="3091243"/>
                  <a:ext cx="108012" cy="4187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8" name="Rounded Rectangle 57"/>
                <p:cNvSpPr/>
                <p:nvPr/>
              </p:nvSpPr>
              <p:spPr>
                <a:xfrm>
                  <a:off x="5966944" y="3369363"/>
                  <a:ext cx="297650" cy="49168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9" name="Rounded Rectangle 58"/>
                <p:cNvSpPr/>
                <p:nvPr/>
              </p:nvSpPr>
              <p:spPr>
                <a:xfrm rot="17754983">
                  <a:off x="6170069" y="3300076"/>
                  <a:ext cx="108012" cy="4187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  <p:grpSp>
          <p:nvGrpSpPr>
            <p:cNvPr id="62" name="Group 61"/>
            <p:cNvGrpSpPr/>
            <p:nvPr/>
          </p:nvGrpSpPr>
          <p:grpSpPr>
            <a:xfrm rot="4509848" flipH="1">
              <a:off x="225668" y="2670637"/>
              <a:ext cx="466497" cy="1811860"/>
              <a:chOff x="5966944" y="2049188"/>
              <a:chExt cx="466497" cy="1811860"/>
            </a:xfrm>
          </p:grpSpPr>
          <p:sp>
            <p:nvSpPr>
              <p:cNvPr id="63" name="Rounded Rectangle 62"/>
              <p:cNvSpPr/>
              <p:nvPr/>
            </p:nvSpPr>
            <p:spPr>
              <a:xfrm>
                <a:off x="6012160" y="2049188"/>
                <a:ext cx="216024" cy="1294281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5966944" y="3091243"/>
                <a:ext cx="466497" cy="769805"/>
                <a:chOff x="5966944" y="3091243"/>
                <a:chExt cx="466497" cy="769805"/>
              </a:xfrm>
            </p:grpSpPr>
            <p:sp>
              <p:nvSpPr>
                <p:cNvPr id="65" name="Rounded Rectangle 64"/>
                <p:cNvSpPr/>
                <p:nvPr/>
              </p:nvSpPr>
              <p:spPr>
                <a:xfrm>
                  <a:off x="6066166" y="3091243"/>
                  <a:ext cx="108012" cy="4187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6" name="Rounded Rectangle 65"/>
                <p:cNvSpPr/>
                <p:nvPr/>
              </p:nvSpPr>
              <p:spPr>
                <a:xfrm>
                  <a:off x="5966944" y="3369363"/>
                  <a:ext cx="297650" cy="49168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7" name="Rounded Rectangle 66"/>
                <p:cNvSpPr/>
                <p:nvPr/>
              </p:nvSpPr>
              <p:spPr>
                <a:xfrm rot="17754983">
                  <a:off x="6170069" y="3300076"/>
                  <a:ext cx="108012" cy="418733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</p:grpSp>
      </p:grpSp>
      <p:sp>
        <p:nvSpPr>
          <p:cNvPr id="9" name="Cloud 8"/>
          <p:cNvSpPr/>
          <p:nvPr/>
        </p:nvSpPr>
        <p:spPr>
          <a:xfrm>
            <a:off x="4406691" y="3496789"/>
            <a:ext cx="1969566" cy="1140995"/>
          </a:xfrm>
          <a:prstGeom prst="cloud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98" name="Group 97"/>
          <p:cNvGrpSpPr/>
          <p:nvPr/>
        </p:nvGrpSpPr>
        <p:grpSpPr>
          <a:xfrm rot="15971987">
            <a:off x="4252022" y="4001657"/>
            <a:ext cx="612815" cy="574721"/>
            <a:chOff x="4239439" y="3281290"/>
            <a:chExt cx="612815" cy="574721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99" name="Arc 98"/>
            <p:cNvSpPr/>
            <p:nvPr/>
          </p:nvSpPr>
          <p:spPr>
            <a:xfrm rot="13792281">
              <a:off x="4215116" y="3421793"/>
              <a:ext cx="458541" cy="409896"/>
            </a:xfrm>
            <a:prstGeom prst="arc">
              <a:avLst>
                <a:gd name="adj1" fmla="val 18217138"/>
                <a:gd name="adj2" fmla="val 278553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0" name="Arc 99"/>
            <p:cNvSpPr/>
            <p:nvPr/>
          </p:nvSpPr>
          <p:spPr>
            <a:xfrm rot="17312621">
              <a:off x="4443562" y="3283738"/>
              <a:ext cx="411140" cy="406244"/>
            </a:xfrm>
            <a:prstGeom prst="arc">
              <a:avLst>
                <a:gd name="adj1" fmla="val 16200000"/>
                <a:gd name="adj2" fmla="val 1056852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1" name="Group 100"/>
          <p:cNvGrpSpPr/>
          <p:nvPr/>
        </p:nvGrpSpPr>
        <p:grpSpPr>
          <a:xfrm rot="9472061">
            <a:off x="5922437" y="3968800"/>
            <a:ext cx="612815" cy="574721"/>
            <a:chOff x="4239439" y="3281290"/>
            <a:chExt cx="612815" cy="574721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102" name="Arc 101"/>
            <p:cNvSpPr/>
            <p:nvPr/>
          </p:nvSpPr>
          <p:spPr>
            <a:xfrm rot="13792281">
              <a:off x="4215116" y="3421793"/>
              <a:ext cx="458541" cy="409896"/>
            </a:xfrm>
            <a:prstGeom prst="arc">
              <a:avLst>
                <a:gd name="adj1" fmla="val 18217138"/>
                <a:gd name="adj2" fmla="val 2785535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3" name="Arc 102"/>
            <p:cNvSpPr/>
            <p:nvPr/>
          </p:nvSpPr>
          <p:spPr>
            <a:xfrm rot="17312621">
              <a:off x="4443562" y="3283738"/>
              <a:ext cx="411140" cy="406244"/>
            </a:xfrm>
            <a:prstGeom prst="arc">
              <a:avLst>
                <a:gd name="adj1" fmla="val 16200000"/>
                <a:gd name="adj2" fmla="val 1056852"/>
              </a:avLst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41" name="Group 1040"/>
          <p:cNvGrpSpPr/>
          <p:nvPr/>
        </p:nvGrpSpPr>
        <p:grpSpPr>
          <a:xfrm>
            <a:off x="4406691" y="3121486"/>
            <a:ext cx="2012843" cy="889234"/>
            <a:chOff x="4732501" y="2125361"/>
            <a:chExt cx="2012843" cy="889234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grpSpPr>
        <p:grpSp>
          <p:nvGrpSpPr>
            <p:cNvPr id="39" name="Group 38"/>
            <p:cNvGrpSpPr/>
            <p:nvPr/>
          </p:nvGrpSpPr>
          <p:grpSpPr>
            <a:xfrm>
              <a:off x="4732501" y="2439874"/>
              <a:ext cx="612815" cy="574721"/>
              <a:chOff x="4239439" y="3281290"/>
              <a:chExt cx="612815" cy="574721"/>
            </a:xfrm>
          </p:grpSpPr>
          <p:sp>
            <p:nvSpPr>
              <p:cNvPr id="15" name="Arc 14"/>
              <p:cNvSpPr/>
              <p:nvPr/>
            </p:nvSpPr>
            <p:spPr>
              <a:xfrm rot="13792281">
                <a:off x="4215116" y="3421793"/>
                <a:ext cx="458541" cy="409896"/>
              </a:xfrm>
              <a:prstGeom prst="arc">
                <a:avLst>
                  <a:gd name="adj1" fmla="val 18217138"/>
                  <a:gd name="adj2" fmla="val 2785535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9" name="Arc 78"/>
              <p:cNvSpPr/>
              <p:nvPr/>
            </p:nvSpPr>
            <p:spPr>
              <a:xfrm rot="17312621">
                <a:off x="4443562" y="3283738"/>
                <a:ext cx="411140" cy="406244"/>
              </a:xfrm>
              <a:prstGeom prst="arc">
                <a:avLst>
                  <a:gd name="adj1" fmla="val 16200000"/>
                  <a:gd name="adj2" fmla="val 1056852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95" name="Group 94"/>
            <p:cNvGrpSpPr/>
            <p:nvPr/>
          </p:nvGrpSpPr>
          <p:grpSpPr>
            <a:xfrm rot="3479441">
              <a:off x="6145884" y="2371661"/>
              <a:ext cx="612815" cy="574721"/>
              <a:chOff x="4239439" y="3281290"/>
              <a:chExt cx="612815" cy="574721"/>
            </a:xfrm>
          </p:grpSpPr>
          <p:sp>
            <p:nvSpPr>
              <p:cNvPr id="96" name="Arc 95"/>
              <p:cNvSpPr/>
              <p:nvPr/>
            </p:nvSpPr>
            <p:spPr>
              <a:xfrm rot="13792281">
                <a:off x="4215116" y="3421793"/>
                <a:ext cx="458541" cy="409896"/>
              </a:xfrm>
              <a:prstGeom prst="arc">
                <a:avLst>
                  <a:gd name="adj1" fmla="val 18217138"/>
                  <a:gd name="adj2" fmla="val 2785535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7" name="Arc 96"/>
              <p:cNvSpPr/>
              <p:nvPr/>
            </p:nvSpPr>
            <p:spPr>
              <a:xfrm rot="17312621">
                <a:off x="4443562" y="3283738"/>
                <a:ext cx="411140" cy="406244"/>
              </a:xfrm>
              <a:prstGeom prst="arc">
                <a:avLst>
                  <a:gd name="adj1" fmla="val 16200000"/>
                  <a:gd name="adj2" fmla="val 1056852"/>
                </a:avLst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cxnSp>
          <p:nvCxnSpPr>
            <p:cNvPr id="116" name="Straight Arrow Connector 115"/>
            <p:cNvCxnSpPr/>
            <p:nvPr/>
          </p:nvCxnSpPr>
          <p:spPr>
            <a:xfrm flipV="1">
              <a:off x="6536378" y="2125361"/>
              <a:ext cx="208966" cy="375303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79" idx="0"/>
            </p:cNvCxnSpPr>
            <p:nvPr/>
          </p:nvCxnSpPr>
          <p:spPr>
            <a:xfrm flipH="1" flipV="1">
              <a:off x="4732501" y="2221999"/>
              <a:ext cx="217117" cy="358847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3" name="Straight Arrow Connector 122"/>
          <p:cNvCxnSpPr>
            <a:stCxn id="102" idx="2"/>
          </p:cNvCxnSpPr>
          <p:nvPr/>
        </p:nvCxnSpPr>
        <p:spPr>
          <a:xfrm>
            <a:off x="6359746" y="4371439"/>
            <a:ext cx="345639" cy="321629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Arrow Connector 1031"/>
          <p:cNvCxnSpPr>
            <a:stCxn id="99" idx="2"/>
          </p:cNvCxnSpPr>
          <p:nvPr/>
        </p:nvCxnSpPr>
        <p:spPr>
          <a:xfrm flipH="1">
            <a:off x="4041089" y="4377017"/>
            <a:ext cx="366741" cy="260767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5" name="TextBox 1034"/>
          <p:cNvSpPr txBox="1"/>
          <p:nvPr/>
        </p:nvSpPr>
        <p:spPr>
          <a:xfrm>
            <a:off x="2389152" y="2553823"/>
            <a:ext cx="315873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End to End Software Solutions</a:t>
            </a:r>
          </a:p>
          <a:p>
            <a:pPr lvl="0"/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Android , Desktop, Web, DB</a:t>
            </a:r>
          </a:p>
          <a:p>
            <a:endParaRPr lang="en-IN" sz="2400" dirty="0"/>
          </a:p>
          <a:p>
            <a:endParaRPr lang="en-IN" dirty="0"/>
          </a:p>
        </p:txBody>
      </p:sp>
      <p:sp>
        <p:nvSpPr>
          <p:cNvPr id="1036" name="TextBox 1035"/>
          <p:cNvSpPr txBox="1"/>
          <p:nvPr/>
        </p:nvSpPr>
        <p:spPr>
          <a:xfrm>
            <a:off x="6210568" y="2390065"/>
            <a:ext cx="256739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Staffing – Software Professionals</a:t>
            </a:r>
          </a:p>
          <a:p>
            <a:endParaRPr lang="en-IN" dirty="0"/>
          </a:p>
        </p:txBody>
      </p:sp>
      <p:sp>
        <p:nvSpPr>
          <p:cNvPr id="1037" name="TextBox 1036"/>
          <p:cNvSpPr txBox="1"/>
          <p:nvPr/>
        </p:nvSpPr>
        <p:spPr>
          <a:xfrm>
            <a:off x="2717375" y="4808379"/>
            <a:ext cx="350519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Software Testing</a:t>
            </a:r>
            <a:endParaRPr lang="en-IN" sz="2000" dirty="0"/>
          </a:p>
          <a:p>
            <a:endParaRPr lang="en-IN" dirty="0"/>
          </a:p>
        </p:txBody>
      </p:sp>
      <p:sp>
        <p:nvSpPr>
          <p:cNvPr id="1038" name="TextBox 1037"/>
          <p:cNvSpPr txBox="1"/>
          <p:nvPr/>
        </p:nvSpPr>
        <p:spPr>
          <a:xfrm>
            <a:off x="5948393" y="4666219"/>
            <a:ext cx="2641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Times New Roman" pitchFamily="18" charset="0"/>
                <a:cs typeface="Times New Roman" pitchFamily="18" charset="0"/>
              </a:rPr>
              <a:t>Geographical Information System(GIS</a:t>
            </a:r>
            <a:endParaRPr lang="en-IN" sz="1600" dirty="0"/>
          </a:p>
        </p:txBody>
      </p:sp>
      <p:sp>
        <p:nvSpPr>
          <p:cNvPr id="1043" name="TextBox 1042"/>
          <p:cNvSpPr txBox="1"/>
          <p:nvPr/>
        </p:nvSpPr>
        <p:spPr>
          <a:xfrm>
            <a:off x="4902684" y="3814424"/>
            <a:ext cx="1443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R ESSENCE" pitchFamily="2" charset="0"/>
              </a:rPr>
              <a:t>Services </a:t>
            </a:r>
          </a:p>
        </p:txBody>
      </p:sp>
      <p:sp>
        <p:nvSpPr>
          <p:cNvPr id="1047" name="Rectangle 1046"/>
          <p:cNvSpPr/>
          <p:nvPr/>
        </p:nvSpPr>
        <p:spPr>
          <a:xfrm>
            <a:off x="2871970" y="6063572"/>
            <a:ext cx="3267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>
                <a:latin typeface="AR DESTINE" pitchFamily="2" charset="0"/>
                <a:cs typeface="Times New Roman" pitchFamily="18" charset="0"/>
              </a:rPr>
              <a:t>Anvisys</a:t>
            </a:r>
            <a:r>
              <a:rPr lang="en-IN" dirty="0">
                <a:latin typeface="AR DESTINE" pitchFamily="2" charset="0"/>
                <a:cs typeface="Times New Roman" pitchFamily="18" charset="0"/>
              </a:rPr>
              <a:t> technology </a:t>
            </a:r>
            <a:r>
              <a:rPr lang="en-IN" dirty="0" err="1">
                <a:latin typeface="AR DESTINE" pitchFamily="2" charset="0"/>
                <a:cs typeface="Times New Roman" pitchFamily="18" charset="0"/>
              </a:rPr>
              <a:t>Pvt.</a:t>
            </a:r>
            <a:r>
              <a:rPr lang="en-IN" dirty="0">
                <a:latin typeface="AR DESTINE" pitchFamily="2" charset="0"/>
                <a:cs typeface="Times New Roman" pitchFamily="18" charset="0"/>
              </a:rPr>
              <a:t> Ltd</a:t>
            </a:r>
            <a:endParaRPr lang="en-IN" dirty="0"/>
          </a:p>
        </p:txBody>
      </p:sp>
      <p:pic>
        <p:nvPicPr>
          <p:cNvPr id="155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4014" y="5097201"/>
            <a:ext cx="1785950" cy="1928826"/>
          </a:xfrm>
          <a:prstGeom prst="rect">
            <a:avLst/>
          </a:prstGeom>
          <a:noFill/>
        </p:spPr>
      </p:pic>
      <p:sp>
        <p:nvSpPr>
          <p:cNvPr id="1048" name="TextBox 1047"/>
          <p:cNvSpPr txBox="1"/>
          <p:nvPr/>
        </p:nvSpPr>
        <p:spPr>
          <a:xfrm>
            <a:off x="2113206" y="620688"/>
            <a:ext cx="6476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WE AIM TO MAINTAIN A LONG TERM RELATION WITH OUR CLIENTS BY PROVIDING A RANGE OF SERVICES. </a:t>
            </a:r>
          </a:p>
        </p:txBody>
      </p:sp>
    </p:spTree>
    <p:extLst>
      <p:ext uri="{BB962C8B-B14F-4D97-AF65-F5344CB8AC3E}">
        <p14:creationId xmlns:p14="http://schemas.microsoft.com/office/powerpoint/2010/main" val="2223648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16626" y="0"/>
            <a:ext cx="9160626" cy="443711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-16626" y="4437112"/>
            <a:ext cx="2469067" cy="2440387"/>
          </a:xfrm>
          <a:prstGeom prst="rec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2452442" y="4437112"/>
            <a:ext cx="2335582" cy="242088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4701315" y="4437112"/>
            <a:ext cx="2268760" cy="2440387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6948264" y="4437112"/>
            <a:ext cx="2195736" cy="242088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62801" y="931506"/>
            <a:ext cx="1785950" cy="1928826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3059462" y="1787669"/>
            <a:ext cx="545435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i="1" dirty="0" err="1">
                <a:solidFill>
                  <a:schemeClr val="bg1"/>
                </a:solidFill>
                <a:latin typeface="AR ESSENCE" pitchFamily="2" charset="0"/>
                <a:cs typeface="Times New Roman" pitchFamily="18" charset="0"/>
              </a:rPr>
              <a:t>Anvisys</a:t>
            </a:r>
            <a:r>
              <a:rPr lang="en-IN" sz="3200" b="1" i="1" dirty="0">
                <a:solidFill>
                  <a:schemeClr val="bg1"/>
                </a:solidFill>
                <a:latin typeface="AR ESSENCE" pitchFamily="2" charset="0"/>
                <a:cs typeface="Times New Roman" pitchFamily="18" charset="0"/>
              </a:rPr>
              <a:t> Technology </a:t>
            </a:r>
            <a:r>
              <a:rPr lang="en-IN" sz="3200" b="1" i="1" dirty="0" err="1">
                <a:solidFill>
                  <a:schemeClr val="bg1"/>
                </a:solidFill>
                <a:latin typeface="AR ESSENCE" pitchFamily="2" charset="0"/>
                <a:cs typeface="Times New Roman" pitchFamily="18" charset="0"/>
              </a:rPr>
              <a:t>Pvt.</a:t>
            </a:r>
            <a:r>
              <a:rPr lang="en-IN" sz="3200" b="1" i="1" dirty="0">
                <a:solidFill>
                  <a:schemeClr val="bg1"/>
                </a:solidFill>
                <a:latin typeface="AR ESSENCE" pitchFamily="2" charset="0"/>
                <a:cs typeface="Times New Roman" pitchFamily="18" charset="0"/>
              </a:rPr>
              <a:t> Ltd</a:t>
            </a:r>
          </a:p>
          <a:p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62801" y="3490146"/>
            <a:ext cx="648072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YOUR TRUSTED I.T AND CONSULTING PARTNER</a:t>
            </a:r>
          </a:p>
          <a:p>
            <a:endParaRPr lang="en-IN" dirty="0"/>
          </a:p>
        </p:txBody>
      </p:sp>
      <p:grpSp>
        <p:nvGrpSpPr>
          <p:cNvPr id="25" name="Group 24"/>
          <p:cNvGrpSpPr/>
          <p:nvPr/>
        </p:nvGrpSpPr>
        <p:grpSpPr>
          <a:xfrm>
            <a:off x="663318" y="4774085"/>
            <a:ext cx="662260" cy="775754"/>
            <a:chOff x="9684569" y="525962"/>
            <a:chExt cx="1440159" cy="1947343"/>
          </a:xfrm>
        </p:grpSpPr>
        <p:sp>
          <p:nvSpPr>
            <p:cNvPr id="22" name="Gear"/>
            <p:cNvSpPr>
              <a:spLocks noEditPoints="1" noChangeArrowheads="1"/>
            </p:cNvSpPr>
            <p:nvPr/>
          </p:nvSpPr>
          <p:spPr bwMode="auto">
            <a:xfrm>
              <a:off x="9684569" y="1268760"/>
              <a:ext cx="648072" cy="611241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chemeClr val="bg1"/>
            </a:solidFill>
            <a:ln w="9525"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en-IN"/>
            </a:p>
          </p:txBody>
        </p:sp>
        <p:sp>
          <p:nvSpPr>
            <p:cNvPr id="23" name="Gear"/>
            <p:cNvSpPr>
              <a:spLocks noEditPoints="1" noChangeArrowheads="1"/>
            </p:cNvSpPr>
            <p:nvPr/>
          </p:nvSpPr>
          <p:spPr bwMode="auto">
            <a:xfrm>
              <a:off x="10111210" y="525962"/>
              <a:ext cx="1013518" cy="1048418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chemeClr val="bg1"/>
            </a:solidFill>
            <a:ln w="9525"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en-IN"/>
            </a:p>
          </p:txBody>
        </p:sp>
        <p:sp>
          <p:nvSpPr>
            <p:cNvPr id="24" name="Gear"/>
            <p:cNvSpPr>
              <a:spLocks noEditPoints="1" noChangeArrowheads="1"/>
            </p:cNvSpPr>
            <p:nvPr/>
          </p:nvSpPr>
          <p:spPr bwMode="auto">
            <a:xfrm>
              <a:off x="10161005" y="1587463"/>
              <a:ext cx="963723" cy="885842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chemeClr val="bg1"/>
            </a:solidFill>
            <a:ln w="9525"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en-IN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3112290" y="4615741"/>
            <a:ext cx="762807" cy="954298"/>
            <a:chOff x="398229" y="430596"/>
            <a:chExt cx="1343274" cy="1487594"/>
          </a:xfrm>
          <a:solidFill>
            <a:schemeClr val="bg1"/>
          </a:solidFill>
        </p:grpSpPr>
        <p:grpSp>
          <p:nvGrpSpPr>
            <p:cNvPr id="29" name="Group 82"/>
            <p:cNvGrpSpPr/>
            <p:nvPr/>
          </p:nvGrpSpPr>
          <p:grpSpPr>
            <a:xfrm>
              <a:off x="645281" y="758962"/>
              <a:ext cx="797507" cy="1159228"/>
              <a:chOff x="3393273" y="2214554"/>
              <a:chExt cx="2357454" cy="4075813"/>
            </a:xfrm>
            <a:grpFill/>
            <a:effectLst>
              <a:glow rad="228600">
                <a:schemeClr val="tx1">
                  <a:lumMod val="85000"/>
                  <a:lumOff val="15000"/>
                  <a:alpha val="40000"/>
                </a:schemeClr>
              </a:glo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grpSp>
            <p:nvGrpSpPr>
              <p:cNvPr id="39" name="Group 25"/>
              <p:cNvGrpSpPr/>
              <p:nvPr/>
            </p:nvGrpSpPr>
            <p:grpSpPr>
              <a:xfrm>
                <a:off x="3393273" y="2214554"/>
                <a:ext cx="2357454" cy="3143272"/>
                <a:chOff x="3393273" y="2214554"/>
                <a:chExt cx="2357454" cy="3143272"/>
              </a:xfrm>
              <a:grpFill/>
            </p:grpSpPr>
            <p:sp>
              <p:nvSpPr>
                <p:cNvPr id="45" name="Rounded Rectangle 44"/>
                <p:cNvSpPr/>
                <p:nvPr/>
              </p:nvSpPr>
              <p:spPr>
                <a:xfrm>
                  <a:off x="4000496" y="3786190"/>
                  <a:ext cx="1143008" cy="1571636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3393273" y="2214554"/>
                  <a:ext cx="2357454" cy="2571768"/>
                </a:xfrm>
                <a:prstGeom prst="ellipse">
                  <a:avLst/>
                </a:prstGeom>
                <a:grpFill/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</p:grpSp>
          <p:grpSp>
            <p:nvGrpSpPr>
              <p:cNvPr id="40" name="Group 37"/>
              <p:cNvGrpSpPr/>
              <p:nvPr/>
            </p:nvGrpSpPr>
            <p:grpSpPr>
              <a:xfrm>
                <a:off x="4107653" y="5400000"/>
                <a:ext cx="928694" cy="890367"/>
                <a:chOff x="4107653" y="5400000"/>
                <a:chExt cx="928694" cy="890367"/>
              </a:xfrm>
              <a:grpFill/>
            </p:grpSpPr>
            <p:sp>
              <p:nvSpPr>
                <p:cNvPr id="41" name="Rounded Rectangle 40"/>
                <p:cNvSpPr/>
                <p:nvPr/>
              </p:nvSpPr>
              <p:spPr>
                <a:xfrm>
                  <a:off x="4107653" y="5400000"/>
                  <a:ext cx="928694" cy="17074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2" name="Rounded Rectangle 41"/>
                <p:cNvSpPr/>
                <p:nvPr/>
              </p:nvSpPr>
              <p:spPr>
                <a:xfrm>
                  <a:off x="4107653" y="5616000"/>
                  <a:ext cx="928694" cy="17074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3" name="Rounded Rectangle 42"/>
                <p:cNvSpPr/>
                <p:nvPr/>
              </p:nvSpPr>
              <p:spPr>
                <a:xfrm>
                  <a:off x="4107653" y="5832000"/>
                  <a:ext cx="928694" cy="170740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44" name="DiagonalStripe"/>
                <p:cNvSpPr>
                  <a:spLocks noEditPoints="1" noChangeArrowheads="1"/>
                </p:cNvSpPr>
                <p:nvPr/>
              </p:nvSpPr>
              <p:spPr bwMode="auto">
                <a:xfrm rot="13538692">
                  <a:off x="4309802" y="5760000"/>
                  <a:ext cx="524396" cy="536337"/>
                </a:xfrm>
                <a:custGeom>
                  <a:avLst/>
                  <a:gdLst>
                    <a:gd name="G0" fmla="+- 0 0 0"/>
                    <a:gd name="G1" fmla="*/ 10914 1 2"/>
                    <a:gd name="G2" fmla="+- 10914 0 0"/>
                    <a:gd name="G3" fmla="+- G1 10800 0"/>
                    <a:gd name="T0" fmla="*/ 5457 w 21600"/>
                    <a:gd name="T1" fmla="*/ 5457 h 21600"/>
                    <a:gd name="T2" fmla="*/ 0 w 21600"/>
                    <a:gd name="T3" fmla="*/ 16257 h 21600"/>
                    <a:gd name="T4" fmla="*/ 10800 w 21600"/>
                    <a:gd name="T5" fmla="*/ 10800 h 21600"/>
                    <a:gd name="T6" fmla="*/ 16257 w 21600"/>
                    <a:gd name="T7" fmla="*/ 0 h 21600"/>
                    <a:gd name="T8" fmla="*/ 11796480 60000 65536"/>
                    <a:gd name="T9" fmla="*/ 11796480 60000 65536"/>
                    <a:gd name="T10" fmla="*/ 0 60000 65536"/>
                    <a:gd name="T11" fmla="*/ 17694720 60000 65536"/>
                    <a:gd name="T12" fmla="*/ 0 w 21600"/>
                    <a:gd name="T13" fmla="*/ 0 h 21600"/>
                    <a:gd name="T14" fmla="*/ G3 w 21600"/>
                    <a:gd name="T15" fmla="*/ G3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10914" y="0"/>
                      </a:moveTo>
                      <a:lnTo>
                        <a:pt x="0" y="10914"/>
                      </a:lnTo>
                      <a:lnTo>
                        <a:pt x="0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grpFill/>
                <a:ln w="9525">
                  <a:noFill/>
                  <a:miter lim="800000"/>
                  <a:headEnd/>
                  <a:tailEnd/>
                </a:ln>
                <a:effectLst>
                  <a:outerShdw blurRad="190500" dist="228600" dir="2700000" algn="ctr">
                    <a:srgbClr val="000000">
                      <a:alpha val="30000"/>
                    </a:srgbClr>
                  </a:outerShdw>
                </a:effectLst>
                <a:sp3d prstMaterial="matte">
                  <a:bevelT w="127000" h="63500"/>
                </a:sp3d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</p:grpSp>
        <p:grpSp>
          <p:nvGrpSpPr>
            <p:cNvPr id="30" name="Group 108"/>
            <p:cNvGrpSpPr/>
            <p:nvPr/>
          </p:nvGrpSpPr>
          <p:grpSpPr>
            <a:xfrm>
              <a:off x="398229" y="430596"/>
              <a:ext cx="1343274" cy="856064"/>
              <a:chOff x="2600700" y="1187533"/>
              <a:chExt cx="3903026" cy="2430483"/>
            </a:xfrm>
            <a:grpFill/>
            <a:effectLst/>
          </p:grpSpPr>
          <p:sp>
            <p:nvSpPr>
              <p:cNvPr id="32" name="Rounded Rectangle 31"/>
              <p:cNvSpPr/>
              <p:nvPr/>
            </p:nvSpPr>
            <p:spPr>
              <a:xfrm rot="16200000">
                <a:off x="4067300" y="1407228"/>
                <a:ext cx="641268" cy="20187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>
                <a:glow rad="228600">
                  <a:srgbClr val="FFC000">
                    <a:alpha val="40000"/>
                  </a:srgbClr>
                </a:glow>
              </a:effectLst>
              <a:scene3d>
                <a:camera prst="orthographicFront"/>
                <a:lightRig rig="threePt" dir="t"/>
              </a:scene3d>
              <a:sp3d contourW="12700">
                <a:bevelT/>
                <a:contourClr>
                  <a:srgbClr val="FFFF0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 rot="18002300">
                <a:off x="5169728" y="1654629"/>
                <a:ext cx="641268" cy="20187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>
                <a:glow rad="228600">
                  <a:srgbClr val="FFC000">
                    <a:alpha val="40000"/>
                  </a:srgbClr>
                </a:glow>
              </a:effectLst>
              <a:scene3d>
                <a:camera prst="orthographicFront"/>
                <a:lightRig rig="threePt" dir="t"/>
              </a:scene3d>
              <a:sp3d contourW="12700">
                <a:bevelT/>
                <a:contourClr>
                  <a:srgbClr val="FFFF0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 rot="12624080">
                <a:off x="2804559" y="1842656"/>
                <a:ext cx="641268" cy="20187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>
                <a:glow rad="228600">
                  <a:srgbClr val="FFC000">
                    <a:alpha val="40000"/>
                  </a:srgbClr>
                </a:glow>
              </a:effectLst>
              <a:scene3d>
                <a:camera prst="orthographicFront"/>
                <a:lightRig rig="threePt" dir="t"/>
              </a:scene3d>
              <a:sp3d contourW="12700">
                <a:bevelT/>
                <a:contourClr>
                  <a:srgbClr val="FFFF0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 rot="10800000">
                <a:off x="2600700" y="2600697"/>
                <a:ext cx="641268" cy="20187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>
                <a:glow rad="228600">
                  <a:srgbClr val="FFC000">
                    <a:alpha val="40000"/>
                  </a:srgbClr>
                </a:glow>
              </a:effectLst>
              <a:scene3d>
                <a:camera prst="orthographicFront"/>
                <a:lightRig rig="threePt" dir="t"/>
              </a:scene3d>
              <a:sp3d contourW="12700">
                <a:bevelT/>
                <a:contourClr>
                  <a:srgbClr val="FFFF0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5828810" y="2563094"/>
                <a:ext cx="641268" cy="20187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>
                <a:glow rad="228600">
                  <a:srgbClr val="FFC000">
                    <a:alpha val="40000"/>
                  </a:srgbClr>
                </a:glow>
              </a:effectLst>
              <a:scene3d>
                <a:camera prst="orthographicFront"/>
                <a:lightRig rig="threePt" dir="t"/>
              </a:scene3d>
              <a:sp3d contourW="12700">
                <a:bevelT/>
                <a:contourClr>
                  <a:srgbClr val="FFFF0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 rot="1534147">
                <a:off x="5862458" y="3416139"/>
                <a:ext cx="641268" cy="20187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>
                <a:glow rad="228600">
                  <a:srgbClr val="FFC000">
                    <a:alpha val="40000"/>
                  </a:srgbClr>
                </a:glow>
              </a:effectLst>
              <a:scene3d>
                <a:camera prst="orthographicFront"/>
                <a:lightRig rig="threePt" dir="t"/>
              </a:scene3d>
              <a:sp3d contourW="12700">
                <a:bevelT/>
                <a:contourClr>
                  <a:srgbClr val="FFFF0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 rot="19835852">
                <a:off x="2630390" y="3378534"/>
                <a:ext cx="641268" cy="201877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>
                <a:glow rad="228600">
                  <a:srgbClr val="FFC000">
                    <a:alpha val="40000"/>
                  </a:srgbClr>
                </a:glow>
              </a:effectLst>
              <a:scene3d>
                <a:camera prst="orthographicFront"/>
                <a:lightRig rig="threePt" dir="t"/>
              </a:scene3d>
              <a:sp3d contourW="12700">
                <a:bevelT/>
                <a:contourClr>
                  <a:srgbClr val="FFFF00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47" name="Group 8"/>
          <p:cNvGrpSpPr>
            <a:grpSpLocks/>
          </p:cNvGrpSpPr>
          <p:nvPr/>
        </p:nvGrpSpPr>
        <p:grpSpPr bwMode="auto">
          <a:xfrm>
            <a:off x="5515118" y="4744088"/>
            <a:ext cx="728682" cy="793847"/>
            <a:chOff x="1824" y="633"/>
            <a:chExt cx="2834" cy="2849"/>
          </a:xfrm>
          <a:solidFill>
            <a:schemeClr val="bg1"/>
          </a:solidFill>
        </p:grpSpPr>
        <p:sp>
          <p:nvSpPr>
            <p:cNvPr id="48" name="Puzzle3"/>
            <p:cNvSpPr>
              <a:spLocks noEditPoints="1" noChangeArrowheads="1"/>
            </p:cNvSpPr>
            <p:nvPr/>
          </p:nvSpPr>
          <p:spPr bwMode="auto">
            <a:xfrm>
              <a:off x="3204" y="633"/>
              <a:ext cx="1114" cy="1514"/>
            </a:xfrm>
            <a:custGeom>
              <a:avLst/>
              <a:gdLst>
                <a:gd name="T0" fmla="*/ 10391 w 21600"/>
                <a:gd name="T1" fmla="*/ 15806 h 21600"/>
                <a:gd name="T2" fmla="*/ 20551 w 21600"/>
                <a:gd name="T3" fmla="*/ 21088 h 21600"/>
                <a:gd name="T4" fmla="*/ 13180 w 21600"/>
                <a:gd name="T5" fmla="*/ 13801 h 21600"/>
                <a:gd name="T6" fmla="*/ 20551 w 21600"/>
                <a:gd name="T7" fmla="*/ 7025 h 21600"/>
                <a:gd name="T8" fmla="*/ 10500 w 21600"/>
                <a:gd name="T9" fmla="*/ 52 h 21600"/>
                <a:gd name="T10" fmla="*/ 692 w 21600"/>
                <a:gd name="T11" fmla="*/ 6802 h 21600"/>
                <a:gd name="T12" fmla="*/ 8064 w 21600"/>
                <a:gd name="T13" fmla="*/ 13526 h 21600"/>
                <a:gd name="T14" fmla="*/ 692 w 21600"/>
                <a:gd name="T15" fmla="*/ 21088 h 21600"/>
                <a:gd name="T16" fmla="*/ 2273 w 21600"/>
                <a:gd name="T17" fmla="*/ 7719 h 21600"/>
                <a:gd name="T18" fmla="*/ 19149 w 21600"/>
                <a:gd name="T19" fmla="*/ 202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" name="Puzzle2"/>
            <p:cNvSpPr>
              <a:spLocks noEditPoints="1" noChangeArrowheads="1"/>
            </p:cNvSpPr>
            <p:nvPr/>
          </p:nvSpPr>
          <p:spPr bwMode="auto">
            <a:xfrm>
              <a:off x="2880" y="1736"/>
              <a:ext cx="1778" cy="1379"/>
            </a:xfrm>
            <a:custGeom>
              <a:avLst/>
              <a:gdLst>
                <a:gd name="T0" fmla="*/ 11 w 21600"/>
                <a:gd name="T1" fmla="*/ 13386 h 21600"/>
                <a:gd name="T2" fmla="*/ 4202 w 21600"/>
                <a:gd name="T3" fmla="*/ 21161 h 21600"/>
                <a:gd name="T4" fmla="*/ 10400 w 21600"/>
                <a:gd name="T5" fmla="*/ 13909 h 21600"/>
                <a:gd name="T6" fmla="*/ 16821 w 21600"/>
                <a:gd name="T7" fmla="*/ 21190 h 21600"/>
                <a:gd name="T8" fmla="*/ 21600 w 21600"/>
                <a:gd name="T9" fmla="*/ 15083 h 21600"/>
                <a:gd name="T10" fmla="*/ 16889 w 21600"/>
                <a:gd name="T11" fmla="*/ 5739 h 21600"/>
                <a:gd name="T12" fmla="*/ 10800 w 21600"/>
                <a:gd name="T13" fmla="*/ 28 h 21600"/>
                <a:gd name="T14" fmla="*/ 4202 w 21600"/>
                <a:gd name="T15" fmla="*/ 5894 h 21600"/>
                <a:gd name="T16" fmla="*/ 5388 w 21600"/>
                <a:gd name="T17" fmla="*/ 6742 h 21600"/>
                <a:gd name="T18" fmla="*/ 16177 w 21600"/>
                <a:gd name="T19" fmla="*/ 20441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4247" y="12354"/>
                  </a:moveTo>
                  <a:lnTo>
                    <a:pt x="4134" y="12468"/>
                  </a:lnTo>
                  <a:lnTo>
                    <a:pt x="4010" y="12581"/>
                  </a:lnTo>
                  <a:lnTo>
                    <a:pt x="3897" y="12637"/>
                  </a:lnTo>
                  <a:lnTo>
                    <a:pt x="3773" y="12694"/>
                  </a:lnTo>
                  <a:lnTo>
                    <a:pt x="3637" y="12694"/>
                  </a:lnTo>
                  <a:lnTo>
                    <a:pt x="3524" y="12694"/>
                  </a:lnTo>
                  <a:lnTo>
                    <a:pt x="3400" y="12665"/>
                  </a:lnTo>
                  <a:lnTo>
                    <a:pt x="3287" y="12609"/>
                  </a:lnTo>
                  <a:lnTo>
                    <a:pt x="3027" y="12496"/>
                  </a:lnTo>
                  <a:lnTo>
                    <a:pt x="2790" y="12340"/>
                  </a:lnTo>
                  <a:lnTo>
                    <a:pt x="2530" y="12142"/>
                  </a:lnTo>
                  <a:lnTo>
                    <a:pt x="2293" y="11987"/>
                  </a:lnTo>
                  <a:lnTo>
                    <a:pt x="2033" y="11817"/>
                  </a:lnTo>
                  <a:lnTo>
                    <a:pt x="1773" y="11676"/>
                  </a:lnTo>
                  <a:lnTo>
                    <a:pt x="1638" y="11662"/>
                  </a:lnTo>
                  <a:lnTo>
                    <a:pt x="1513" y="11634"/>
                  </a:lnTo>
                  <a:lnTo>
                    <a:pt x="1378" y="11634"/>
                  </a:lnTo>
                  <a:lnTo>
                    <a:pt x="1253" y="11634"/>
                  </a:lnTo>
                  <a:lnTo>
                    <a:pt x="1118" y="11662"/>
                  </a:lnTo>
                  <a:lnTo>
                    <a:pt x="971" y="11732"/>
                  </a:lnTo>
                  <a:lnTo>
                    <a:pt x="835" y="11817"/>
                  </a:lnTo>
                  <a:lnTo>
                    <a:pt x="711" y="11959"/>
                  </a:lnTo>
                  <a:lnTo>
                    <a:pt x="553" y="12086"/>
                  </a:lnTo>
                  <a:lnTo>
                    <a:pt x="429" y="12284"/>
                  </a:lnTo>
                  <a:lnTo>
                    <a:pt x="271" y="12524"/>
                  </a:lnTo>
                  <a:lnTo>
                    <a:pt x="146" y="12793"/>
                  </a:lnTo>
                  <a:lnTo>
                    <a:pt x="79" y="12962"/>
                  </a:lnTo>
                  <a:lnTo>
                    <a:pt x="33" y="13146"/>
                  </a:lnTo>
                  <a:lnTo>
                    <a:pt x="11" y="13386"/>
                  </a:lnTo>
                  <a:lnTo>
                    <a:pt x="11" y="13641"/>
                  </a:lnTo>
                  <a:lnTo>
                    <a:pt x="33" y="13881"/>
                  </a:lnTo>
                  <a:lnTo>
                    <a:pt x="101" y="14150"/>
                  </a:lnTo>
                  <a:lnTo>
                    <a:pt x="192" y="14404"/>
                  </a:lnTo>
                  <a:lnTo>
                    <a:pt x="293" y="14645"/>
                  </a:lnTo>
                  <a:lnTo>
                    <a:pt x="451" y="14857"/>
                  </a:lnTo>
                  <a:lnTo>
                    <a:pt x="621" y="15054"/>
                  </a:lnTo>
                  <a:lnTo>
                    <a:pt x="734" y="15125"/>
                  </a:lnTo>
                  <a:lnTo>
                    <a:pt x="835" y="15210"/>
                  </a:lnTo>
                  <a:lnTo>
                    <a:pt x="948" y="15267"/>
                  </a:lnTo>
                  <a:lnTo>
                    <a:pt x="1084" y="15323"/>
                  </a:lnTo>
                  <a:lnTo>
                    <a:pt x="1208" y="15351"/>
                  </a:lnTo>
                  <a:lnTo>
                    <a:pt x="1355" y="15380"/>
                  </a:lnTo>
                  <a:lnTo>
                    <a:pt x="1513" y="15380"/>
                  </a:lnTo>
                  <a:lnTo>
                    <a:pt x="1683" y="15380"/>
                  </a:lnTo>
                  <a:lnTo>
                    <a:pt x="1864" y="15351"/>
                  </a:lnTo>
                  <a:lnTo>
                    <a:pt x="2033" y="15323"/>
                  </a:lnTo>
                  <a:lnTo>
                    <a:pt x="2225" y="15238"/>
                  </a:lnTo>
                  <a:lnTo>
                    <a:pt x="2428" y="15153"/>
                  </a:lnTo>
                  <a:lnTo>
                    <a:pt x="2745" y="15026"/>
                  </a:lnTo>
                  <a:lnTo>
                    <a:pt x="3005" y="14913"/>
                  </a:lnTo>
                  <a:lnTo>
                    <a:pt x="3264" y="14828"/>
                  </a:lnTo>
                  <a:lnTo>
                    <a:pt x="3513" y="14800"/>
                  </a:lnTo>
                  <a:lnTo>
                    <a:pt x="3615" y="14828"/>
                  </a:lnTo>
                  <a:lnTo>
                    <a:pt x="3728" y="14857"/>
                  </a:lnTo>
                  <a:lnTo>
                    <a:pt x="3807" y="14913"/>
                  </a:lnTo>
                  <a:lnTo>
                    <a:pt x="3920" y="14998"/>
                  </a:lnTo>
                  <a:lnTo>
                    <a:pt x="4010" y="15097"/>
                  </a:lnTo>
                  <a:lnTo>
                    <a:pt x="4089" y="15238"/>
                  </a:lnTo>
                  <a:lnTo>
                    <a:pt x="4179" y="15408"/>
                  </a:lnTo>
                  <a:lnTo>
                    <a:pt x="4247" y="15620"/>
                  </a:lnTo>
                  <a:lnTo>
                    <a:pt x="4326" y="15860"/>
                  </a:lnTo>
                  <a:lnTo>
                    <a:pt x="4394" y="16129"/>
                  </a:lnTo>
                  <a:lnTo>
                    <a:pt x="4439" y="16440"/>
                  </a:lnTo>
                  <a:lnTo>
                    <a:pt x="4507" y="16737"/>
                  </a:lnTo>
                  <a:lnTo>
                    <a:pt x="4552" y="17090"/>
                  </a:lnTo>
                  <a:lnTo>
                    <a:pt x="4575" y="17443"/>
                  </a:lnTo>
                  <a:lnTo>
                    <a:pt x="4586" y="17825"/>
                  </a:lnTo>
                  <a:lnTo>
                    <a:pt x="4586" y="18193"/>
                  </a:lnTo>
                  <a:lnTo>
                    <a:pt x="4586" y="18574"/>
                  </a:lnTo>
                  <a:lnTo>
                    <a:pt x="4586" y="18984"/>
                  </a:lnTo>
                  <a:lnTo>
                    <a:pt x="4552" y="19366"/>
                  </a:lnTo>
                  <a:lnTo>
                    <a:pt x="4507" y="19748"/>
                  </a:lnTo>
                  <a:lnTo>
                    <a:pt x="4462" y="20129"/>
                  </a:lnTo>
                  <a:lnTo>
                    <a:pt x="4371" y="20483"/>
                  </a:lnTo>
                  <a:lnTo>
                    <a:pt x="4292" y="20836"/>
                  </a:lnTo>
                  <a:lnTo>
                    <a:pt x="4202" y="21161"/>
                  </a:lnTo>
                  <a:lnTo>
                    <a:pt x="4744" y="21161"/>
                  </a:lnTo>
                  <a:lnTo>
                    <a:pt x="5264" y="21161"/>
                  </a:lnTo>
                  <a:lnTo>
                    <a:pt x="5784" y="21161"/>
                  </a:lnTo>
                  <a:lnTo>
                    <a:pt x="6235" y="21161"/>
                  </a:lnTo>
                  <a:lnTo>
                    <a:pt x="6676" y="21161"/>
                  </a:lnTo>
                  <a:lnTo>
                    <a:pt x="7060" y="21161"/>
                  </a:lnTo>
                  <a:lnTo>
                    <a:pt x="7410" y="21161"/>
                  </a:lnTo>
                  <a:lnTo>
                    <a:pt x="7670" y="21161"/>
                  </a:lnTo>
                  <a:lnTo>
                    <a:pt x="8020" y="21020"/>
                  </a:lnTo>
                  <a:lnTo>
                    <a:pt x="8303" y="20893"/>
                  </a:lnTo>
                  <a:lnTo>
                    <a:pt x="8563" y="20695"/>
                  </a:lnTo>
                  <a:lnTo>
                    <a:pt x="8800" y="20511"/>
                  </a:lnTo>
                  <a:lnTo>
                    <a:pt x="8969" y="20285"/>
                  </a:lnTo>
                  <a:lnTo>
                    <a:pt x="9150" y="20045"/>
                  </a:lnTo>
                  <a:lnTo>
                    <a:pt x="9252" y="19804"/>
                  </a:lnTo>
                  <a:lnTo>
                    <a:pt x="9342" y="19550"/>
                  </a:lnTo>
                  <a:lnTo>
                    <a:pt x="9410" y="19281"/>
                  </a:lnTo>
                  <a:lnTo>
                    <a:pt x="9433" y="19013"/>
                  </a:lnTo>
                  <a:lnTo>
                    <a:pt x="9433" y="18744"/>
                  </a:lnTo>
                  <a:lnTo>
                    <a:pt x="9387" y="18504"/>
                  </a:lnTo>
                  <a:lnTo>
                    <a:pt x="9320" y="18221"/>
                  </a:lnTo>
                  <a:lnTo>
                    <a:pt x="9207" y="17981"/>
                  </a:lnTo>
                  <a:lnTo>
                    <a:pt x="9105" y="17740"/>
                  </a:lnTo>
                  <a:lnTo>
                    <a:pt x="8924" y="17514"/>
                  </a:lnTo>
                  <a:lnTo>
                    <a:pt x="8777" y="17274"/>
                  </a:lnTo>
                  <a:lnTo>
                    <a:pt x="8642" y="17034"/>
                  </a:lnTo>
                  <a:lnTo>
                    <a:pt x="8563" y="16765"/>
                  </a:lnTo>
                  <a:lnTo>
                    <a:pt x="8472" y="16468"/>
                  </a:lnTo>
                  <a:lnTo>
                    <a:pt x="8450" y="16157"/>
                  </a:lnTo>
                  <a:lnTo>
                    <a:pt x="8450" y="15860"/>
                  </a:lnTo>
                  <a:lnTo>
                    <a:pt x="8472" y="15563"/>
                  </a:lnTo>
                  <a:lnTo>
                    <a:pt x="8540" y="15267"/>
                  </a:lnTo>
                  <a:lnTo>
                    <a:pt x="8642" y="14998"/>
                  </a:lnTo>
                  <a:lnTo>
                    <a:pt x="8777" y="14729"/>
                  </a:lnTo>
                  <a:lnTo>
                    <a:pt x="8868" y="14616"/>
                  </a:lnTo>
                  <a:lnTo>
                    <a:pt x="8969" y="14475"/>
                  </a:lnTo>
                  <a:lnTo>
                    <a:pt x="9060" y="14376"/>
                  </a:lnTo>
                  <a:lnTo>
                    <a:pt x="9184" y="14291"/>
                  </a:lnTo>
                  <a:lnTo>
                    <a:pt x="9297" y="14206"/>
                  </a:lnTo>
                  <a:lnTo>
                    <a:pt x="9433" y="14121"/>
                  </a:lnTo>
                  <a:lnTo>
                    <a:pt x="9579" y="14051"/>
                  </a:lnTo>
                  <a:lnTo>
                    <a:pt x="9726" y="13994"/>
                  </a:lnTo>
                  <a:lnTo>
                    <a:pt x="9884" y="13938"/>
                  </a:lnTo>
                  <a:lnTo>
                    <a:pt x="10054" y="13909"/>
                  </a:lnTo>
                  <a:lnTo>
                    <a:pt x="10257" y="13881"/>
                  </a:lnTo>
                  <a:lnTo>
                    <a:pt x="10449" y="13881"/>
                  </a:lnTo>
                  <a:lnTo>
                    <a:pt x="10664" y="13881"/>
                  </a:lnTo>
                  <a:lnTo>
                    <a:pt x="10856" y="13909"/>
                  </a:lnTo>
                  <a:lnTo>
                    <a:pt x="11037" y="13966"/>
                  </a:lnTo>
                  <a:lnTo>
                    <a:pt x="11206" y="14023"/>
                  </a:lnTo>
                  <a:lnTo>
                    <a:pt x="11353" y="14093"/>
                  </a:lnTo>
                  <a:lnTo>
                    <a:pt x="11511" y="14178"/>
                  </a:lnTo>
                  <a:lnTo>
                    <a:pt x="11635" y="14263"/>
                  </a:lnTo>
                  <a:lnTo>
                    <a:pt x="11748" y="14376"/>
                  </a:lnTo>
                  <a:lnTo>
                    <a:pt x="11861" y="14475"/>
                  </a:lnTo>
                  <a:lnTo>
                    <a:pt x="11941" y="14616"/>
                  </a:lnTo>
                  <a:lnTo>
                    <a:pt x="12031" y="14758"/>
                  </a:lnTo>
                  <a:lnTo>
                    <a:pt x="12099" y="14885"/>
                  </a:lnTo>
                  <a:lnTo>
                    <a:pt x="12200" y="15210"/>
                  </a:lnTo>
                  <a:lnTo>
                    <a:pt x="12268" y="15507"/>
                  </a:lnTo>
                  <a:lnTo>
                    <a:pt x="12291" y="15832"/>
                  </a:lnTo>
                  <a:lnTo>
                    <a:pt x="12291" y="16157"/>
                  </a:lnTo>
                  <a:lnTo>
                    <a:pt x="12246" y="16482"/>
                  </a:lnTo>
                  <a:lnTo>
                    <a:pt x="12178" y="16807"/>
                  </a:lnTo>
                  <a:lnTo>
                    <a:pt x="12099" y="17090"/>
                  </a:lnTo>
                  <a:lnTo>
                    <a:pt x="12008" y="17330"/>
                  </a:lnTo>
                  <a:lnTo>
                    <a:pt x="11884" y="17542"/>
                  </a:lnTo>
                  <a:lnTo>
                    <a:pt x="11748" y="17712"/>
                  </a:lnTo>
                  <a:lnTo>
                    <a:pt x="11613" y="17839"/>
                  </a:lnTo>
                  <a:lnTo>
                    <a:pt x="11489" y="18037"/>
                  </a:lnTo>
                  <a:lnTo>
                    <a:pt x="11398" y="18221"/>
                  </a:lnTo>
                  <a:lnTo>
                    <a:pt x="11319" y="18447"/>
                  </a:lnTo>
                  <a:lnTo>
                    <a:pt x="11251" y="18659"/>
                  </a:lnTo>
                  <a:lnTo>
                    <a:pt x="11206" y="18900"/>
                  </a:lnTo>
                  <a:lnTo>
                    <a:pt x="11184" y="19154"/>
                  </a:lnTo>
                  <a:lnTo>
                    <a:pt x="11184" y="19423"/>
                  </a:lnTo>
                  <a:lnTo>
                    <a:pt x="11229" y="19663"/>
                  </a:lnTo>
                  <a:lnTo>
                    <a:pt x="11297" y="19903"/>
                  </a:lnTo>
                  <a:lnTo>
                    <a:pt x="11376" y="20158"/>
                  </a:lnTo>
                  <a:lnTo>
                    <a:pt x="11511" y="20398"/>
                  </a:lnTo>
                  <a:lnTo>
                    <a:pt x="11681" y="20610"/>
                  </a:lnTo>
                  <a:lnTo>
                    <a:pt x="11884" y="20808"/>
                  </a:lnTo>
                  <a:lnTo>
                    <a:pt x="12121" y="20992"/>
                  </a:lnTo>
                  <a:lnTo>
                    <a:pt x="12404" y="21161"/>
                  </a:lnTo>
                  <a:lnTo>
                    <a:pt x="12528" y="21190"/>
                  </a:lnTo>
                  <a:lnTo>
                    <a:pt x="12856" y="21274"/>
                  </a:lnTo>
                  <a:lnTo>
                    <a:pt x="13330" y="21373"/>
                  </a:lnTo>
                  <a:lnTo>
                    <a:pt x="13963" y="21486"/>
                  </a:lnTo>
                  <a:lnTo>
                    <a:pt x="14313" y="21543"/>
                  </a:lnTo>
                  <a:lnTo>
                    <a:pt x="14652" y="21571"/>
                  </a:lnTo>
                  <a:lnTo>
                    <a:pt x="15025" y="21600"/>
                  </a:lnTo>
                  <a:lnTo>
                    <a:pt x="15409" y="21600"/>
                  </a:lnTo>
                  <a:lnTo>
                    <a:pt x="15782" y="21600"/>
                  </a:lnTo>
                  <a:lnTo>
                    <a:pt x="16177" y="21571"/>
                  </a:lnTo>
                  <a:lnTo>
                    <a:pt x="16516" y="21486"/>
                  </a:lnTo>
                  <a:lnTo>
                    <a:pt x="16889" y="21402"/>
                  </a:lnTo>
                  <a:lnTo>
                    <a:pt x="16821" y="21190"/>
                  </a:lnTo>
                  <a:lnTo>
                    <a:pt x="16776" y="20935"/>
                  </a:lnTo>
                  <a:lnTo>
                    <a:pt x="16742" y="20667"/>
                  </a:lnTo>
                  <a:lnTo>
                    <a:pt x="16719" y="20370"/>
                  </a:lnTo>
                  <a:lnTo>
                    <a:pt x="16697" y="19719"/>
                  </a:lnTo>
                  <a:lnTo>
                    <a:pt x="16697" y="19013"/>
                  </a:lnTo>
                  <a:lnTo>
                    <a:pt x="16719" y="18306"/>
                  </a:lnTo>
                  <a:lnTo>
                    <a:pt x="16753" y="17599"/>
                  </a:lnTo>
                  <a:lnTo>
                    <a:pt x="16821" y="16949"/>
                  </a:lnTo>
                  <a:lnTo>
                    <a:pt x="16889" y="16383"/>
                  </a:lnTo>
                  <a:lnTo>
                    <a:pt x="16934" y="16129"/>
                  </a:lnTo>
                  <a:lnTo>
                    <a:pt x="17002" y="15945"/>
                  </a:lnTo>
                  <a:lnTo>
                    <a:pt x="17081" y="15790"/>
                  </a:lnTo>
                  <a:lnTo>
                    <a:pt x="17194" y="15648"/>
                  </a:lnTo>
                  <a:lnTo>
                    <a:pt x="17318" y="15563"/>
                  </a:lnTo>
                  <a:lnTo>
                    <a:pt x="17453" y="15507"/>
                  </a:lnTo>
                  <a:lnTo>
                    <a:pt x="17600" y="15450"/>
                  </a:lnTo>
                  <a:lnTo>
                    <a:pt x="17758" y="15450"/>
                  </a:lnTo>
                  <a:lnTo>
                    <a:pt x="17905" y="15479"/>
                  </a:lnTo>
                  <a:lnTo>
                    <a:pt x="18064" y="15535"/>
                  </a:lnTo>
                  <a:lnTo>
                    <a:pt x="18233" y="15620"/>
                  </a:lnTo>
                  <a:lnTo>
                    <a:pt x="18380" y="15733"/>
                  </a:lnTo>
                  <a:lnTo>
                    <a:pt x="18561" y="15832"/>
                  </a:lnTo>
                  <a:lnTo>
                    <a:pt x="18707" y="15973"/>
                  </a:lnTo>
                  <a:lnTo>
                    <a:pt x="18866" y="16129"/>
                  </a:lnTo>
                  <a:lnTo>
                    <a:pt x="18990" y="16327"/>
                  </a:lnTo>
                  <a:lnTo>
                    <a:pt x="19125" y="16482"/>
                  </a:lnTo>
                  <a:lnTo>
                    <a:pt x="19295" y="16624"/>
                  </a:lnTo>
                  <a:lnTo>
                    <a:pt x="19464" y="16737"/>
                  </a:lnTo>
                  <a:lnTo>
                    <a:pt x="19668" y="16807"/>
                  </a:lnTo>
                  <a:lnTo>
                    <a:pt x="19860" y="16836"/>
                  </a:lnTo>
                  <a:lnTo>
                    <a:pt x="20052" y="16864"/>
                  </a:lnTo>
                  <a:lnTo>
                    <a:pt x="20266" y="16836"/>
                  </a:lnTo>
                  <a:lnTo>
                    <a:pt x="20470" y="16793"/>
                  </a:lnTo>
                  <a:lnTo>
                    <a:pt x="20662" y="16708"/>
                  </a:lnTo>
                  <a:lnTo>
                    <a:pt x="20854" y="16567"/>
                  </a:lnTo>
                  <a:lnTo>
                    <a:pt x="21035" y="16412"/>
                  </a:lnTo>
                  <a:lnTo>
                    <a:pt x="21182" y="16214"/>
                  </a:lnTo>
                  <a:lnTo>
                    <a:pt x="21340" y="16002"/>
                  </a:lnTo>
                  <a:lnTo>
                    <a:pt x="21441" y="15733"/>
                  </a:lnTo>
                  <a:lnTo>
                    <a:pt x="21532" y="15436"/>
                  </a:lnTo>
                  <a:lnTo>
                    <a:pt x="21600" y="15083"/>
                  </a:lnTo>
                  <a:lnTo>
                    <a:pt x="21600" y="14885"/>
                  </a:lnTo>
                  <a:lnTo>
                    <a:pt x="21600" y="14729"/>
                  </a:lnTo>
                  <a:lnTo>
                    <a:pt x="21600" y="14531"/>
                  </a:lnTo>
                  <a:lnTo>
                    <a:pt x="21577" y="14376"/>
                  </a:lnTo>
                  <a:lnTo>
                    <a:pt x="21532" y="14206"/>
                  </a:lnTo>
                  <a:lnTo>
                    <a:pt x="21487" y="14051"/>
                  </a:lnTo>
                  <a:lnTo>
                    <a:pt x="21419" y="13909"/>
                  </a:lnTo>
                  <a:lnTo>
                    <a:pt x="21351" y="13768"/>
                  </a:lnTo>
                  <a:lnTo>
                    <a:pt x="21204" y="13500"/>
                  </a:lnTo>
                  <a:lnTo>
                    <a:pt x="21035" y="13287"/>
                  </a:lnTo>
                  <a:lnTo>
                    <a:pt x="20809" y="13090"/>
                  </a:lnTo>
                  <a:lnTo>
                    <a:pt x="20594" y="12962"/>
                  </a:lnTo>
                  <a:lnTo>
                    <a:pt x="20357" y="12821"/>
                  </a:lnTo>
                  <a:lnTo>
                    <a:pt x="20120" y="12764"/>
                  </a:lnTo>
                  <a:lnTo>
                    <a:pt x="19882" y="12708"/>
                  </a:lnTo>
                  <a:lnTo>
                    <a:pt x="19645" y="12736"/>
                  </a:lnTo>
                  <a:lnTo>
                    <a:pt x="19430" y="12793"/>
                  </a:lnTo>
                  <a:lnTo>
                    <a:pt x="19227" y="12906"/>
                  </a:lnTo>
                  <a:lnTo>
                    <a:pt x="19148" y="12962"/>
                  </a:lnTo>
                  <a:lnTo>
                    <a:pt x="19058" y="13047"/>
                  </a:lnTo>
                  <a:lnTo>
                    <a:pt x="18990" y="13146"/>
                  </a:lnTo>
                  <a:lnTo>
                    <a:pt x="18911" y="13259"/>
                  </a:lnTo>
                  <a:lnTo>
                    <a:pt x="18775" y="13471"/>
                  </a:lnTo>
                  <a:lnTo>
                    <a:pt x="18628" y="13641"/>
                  </a:lnTo>
                  <a:lnTo>
                    <a:pt x="18470" y="13740"/>
                  </a:lnTo>
                  <a:lnTo>
                    <a:pt x="18301" y="13825"/>
                  </a:lnTo>
                  <a:lnTo>
                    <a:pt x="18143" y="13853"/>
                  </a:lnTo>
                  <a:lnTo>
                    <a:pt x="17973" y="13881"/>
                  </a:lnTo>
                  <a:lnTo>
                    <a:pt x="17804" y="13853"/>
                  </a:lnTo>
                  <a:lnTo>
                    <a:pt x="17646" y="13796"/>
                  </a:lnTo>
                  <a:lnTo>
                    <a:pt x="17499" y="13726"/>
                  </a:lnTo>
                  <a:lnTo>
                    <a:pt x="17341" y="13641"/>
                  </a:lnTo>
                  <a:lnTo>
                    <a:pt x="17216" y="13528"/>
                  </a:lnTo>
                  <a:lnTo>
                    <a:pt x="17103" y="13386"/>
                  </a:lnTo>
                  <a:lnTo>
                    <a:pt x="17024" y="13259"/>
                  </a:lnTo>
                  <a:lnTo>
                    <a:pt x="16934" y="13118"/>
                  </a:lnTo>
                  <a:lnTo>
                    <a:pt x="16889" y="12991"/>
                  </a:lnTo>
                  <a:lnTo>
                    <a:pt x="16889" y="12849"/>
                  </a:lnTo>
                  <a:lnTo>
                    <a:pt x="16889" y="12383"/>
                  </a:lnTo>
                  <a:lnTo>
                    <a:pt x="16889" y="11662"/>
                  </a:lnTo>
                  <a:lnTo>
                    <a:pt x="16889" y="10701"/>
                  </a:lnTo>
                  <a:lnTo>
                    <a:pt x="16889" y="9640"/>
                  </a:lnTo>
                  <a:lnTo>
                    <a:pt x="16889" y="8566"/>
                  </a:lnTo>
                  <a:lnTo>
                    <a:pt x="16889" y="7478"/>
                  </a:lnTo>
                  <a:lnTo>
                    <a:pt x="16889" y="6502"/>
                  </a:lnTo>
                  <a:lnTo>
                    <a:pt x="16889" y="5739"/>
                  </a:lnTo>
                  <a:lnTo>
                    <a:pt x="16674" y="5894"/>
                  </a:lnTo>
                  <a:lnTo>
                    <a:pt x="16414" y="6036"/>
                  </a:lnTo>
                  <a:lnTo>
                    <a:pt x="16154" y="6177"/>
                  </a:lnTo>
                  <a:lnTo>
                    <a:pt x="15849" y="6248"/>
                  </a:lnTo>
                  <a:lnTo>
                    <a:pt x="15544" y="6304"/>
                  </a:lnTo>
                  <a:lnTo>
                    <a:pt x="15217" y="6332"/>
                  </a:lnTo>
                  <a:lnTo>
                    <a:pt x="14866" y="6361"/>
                  </a:lnTo>
                  <a:lnTo>
                    <a:pt x="14550" y="6361"/>
                  </a:lnTo>
                  <a:lnTo>
                    <a:pt x="14200" y="6332"/>
                  </a:lnTo>
                  <a:lnTo>
                    <a:pt x="13850" y="6276"/>
                  </a:lnTo>
                  <a:lnTo>
                    <a:pt x="13522" y="6219"/>
                  </a:lnTo>
                  <a:lnTo>
                    <a:pt x="13206" y="6149"/>
                  </a:lnTo>
                  <a:lnTo>
                    <a:pt x="12901" y="6064"/>
                  </a:lnTo>
                  <a:lnTo>
                    <a:pt x="12618" y="5951"/>
                  </a:lnTo>
                  <a:lnTo>
                    <a:pt x="12358" y="5838"/>
                  </a:lnTo>
                  <a:lnTo>
                    <a:pt x="12121" y="5739"/>
                  </a:lnTo>
                  <a:lnTo>
                    <a:pt x="11941" y="5626"/>
                  </a:lnTo>
                  <a:lnTo>
                    <a:pt x="11794" y="5513"/>
                  </a:lnTo>
                  <a:lnTo>
                    <a:pt x="11658" y="5414"/>
                  </a:lnTo>
                  <a:lnTo>
                    <a:pt x="11556" y="5301"/>
                  </a:lnTo>
                  <a:lnTo>
                    <a:pt x="11466" y="5187"/>
                  </a:lnTo>
                  <a:lnTo>
                    <a:pt x="11398" y="5089"/>
                  </a:lnTo>
                  <a:lnTo>
                    <a:pt x="11376" y="4947"/>
                  </a:lnTo>
                  <a:lnTo>
                    <a:pt x="11353" y="4834"/>
                  </a:lnTo>
                  <a:lnTo>
                    <a:pt x="11353" y="4707"/>
                  </a:lnTo>
                  <a:lnTo>
                    <a:pt x="11376" y="4565"/>
                  </a:lnTo>
                  <a:lnTo>
                    <a:pt x="11443" y="4410"/>
                  </a:lnTo>
                  <a:lnTo>
                    <a:pt x="11511" y="4240"/>
                  </a:lnTo>
                  <a:lnTo>
                    <a:pt x="11703" y="3887"/>
                  </a:lnTo>
                  <a:lnTo>
                    <a:pt x="11986" y="3505"/>
                  </a:lnTo>
                  <a:lnTo>
                    <a:pt x="12144" y="3265"/>
                  </a:lnTo>
                  <a:lnTo>
                    <a:pt x="12246" y="3025"/>
                  </a:lnTo>
                  <a:lnTo>
                    <a:pt x="12336" y="2756"/>
                  </a:lnTo>
                  <a:lnTo>
                    <a:pt x="12404" y="2445"/>
                  </a:lnTo>
                  <a:lnTo>
                    <a:pt x="12438" y="2176"/>
                  </a:lnTo>
                  <a:lnTo>
                    <a:pt x="12438" y="1880"/>
                  </a:lnTo>
                  <a:lnTo>
                    <a:pt x="12404" y="1583"/>
                  </a:lnTo>
                  <a:lnTo>
                    <a:pt x="12336" y="1314"/>
                  </a:lnTo>
                  <a:lnTo>
                    <a:pt x="12246" y="1046"/>
                  </a:lnTo>
                  <a:lnTo>
                    <a:pt x="12099" y="791"/>
                  </a:lnTo>
                  <a:lnTo>
                    <a:pt x="12008" y="692"/>
                  </a:lnTo>
                  <a:lnTo>
                    <a:pt x="11918" y="579"/>
                  </a:lnTo>
                  <a:lnTo>
                    <a:pt x="11816" y="466"/>
                  </a:lnTo>
                  <a:lnTo>
                    <a:pt x="11703" y="381"/>
                  </a:lnTo>
                  <a:lnTo>
                    <a:pt x="11579" y="310"/>
                  </a:lnTo>
                  <a:lnTo>
                    <a:pt x="11443" y="226"/>
                  </a:lnTo>
                  <a:lnTo>
                    <a:pt x="11297" y="169"/>
                  </a:lnTo>
                  <a:lnTo>
                    <a:pt x="11138" y="113"/>
                  </a:lnTo>
                  <a:lnTo>
                    <a:pt x="10969" y="56"/>
                  </a:lnTo>
                  <a:lnTo>
                    <a:pt x="10800" y="28"/>
                  </a:lnTo>
                  <a:lnTo>
                    <a:pt x="10619" y="28"/>
                  </a:lnTo>
                  <a:lnTo>
                    <a:pt x="10404" y="28"/>
                  </a:lnTo>
                  <a:lnTo>
                    <a:pt x="10257" y="28"/>
                  </a:lnTo>
                  <a:lnTo>
                    <a:pt x="10076" y="56"/>
                  </a:lnTo>
                  <a:lnTo>
                    <a:pt x="9952" y="84"/>
                  </a:lnTo>
                  <a:lnTo>
                    <a:pt x="9794" y="141"/>
                  </a:lnTo>
                  <a:lnTo>
                    <a:pt x="9692" y="226"/>
                  </a:lnTo>
                  <a:lnTo>
                    <a:pt x="9557" y="282"/>
                  </a:lnTo>
                  <a:lnTo>
                    <a:pt x="9455" y="381"/>
                  </a:lnTo>
                  <a:lnTo>
                    <a:pt x="9365" y="466"/>
                  </a:lnTo>
                  <a:lnTo>
                    <a:pt x="9274" y="579"/>
                  </a:lnTo>
                  <a:lnTo>
                    <a:pt x="9184" y="692"/>
                  </a:lnTo>
                  <a:lnTo>
                    <a:pt x="9128" y="791"/>
                  </a:lnTo>
                  <a:lnTo>
                    <a:pt x="9060" y="932"/>
                  </a:lnTo>
                  <a:lnTo>
                    <a:pt x="8969" y="1201"/>
                  </a:lnTo>
                  <a:lnTo>
                    <a:pt x="8913" y="1498"/>
                  </a:lnTo>
                  <a:lnTo>
                    <a:pt x="8890" y="1795"/>
                  </a:lnTo>
                  <a:lnTo>
                    <a:pt x="8890" y="2120"/>
                  </a:lnTo>
                  <a:lnTo>
                    <a:pt x="8913" y="2445"/>
                  </a:lnTo>
                  <a:lnTo>
                    <a:pt x="8969" y="2756"/>
                  </a:lnTo>
                  <a:lnTo>
                    <a:pt x="9060" y="3081"/>
                  </a:lnTo>
                  <a:lnTo>
                    <a:pt x="9173" y="3378"/>
                  </a:lnTo>
                  <a:lnTo>
                    <a:pt x="9297" y="3647"/>
                  </a:lnTo>
                  <a:lnTo>
                    <a:pt x="9466" y="3887"/>
                  </a:lnTo>
                  <a:lnTo>
                    <a:pt x="9579" y="4085"/>
                  </a:lnTo>
                  <a:lnTo>
                    <a:pt x="9670" y="4269"/>
                  </a:lnTo>
                  <a:lnTo>
                    <a:pt x="9726" y="4467"/>
                  </a:lnTo>
                  <a:lnTo>
                    <a:pt x="9771" y="4650"/>
                  </a:lnTo>
                  <a:lnTo>
                    <a:pt x="9771" y="4834"/>
                  </a:lnTo>
                  <a:lnTo>
                    <a:pt x="9749" y="5032"/>
                  </a:lnTo>
                  <a:lnTo>
                    <a:pt x="9715" y="5216"/>
                  </a:lnTo>
                  <a:lnTo>
                    <a:pt x="9625" y="5385"/>
                  </a:lnTo>
                  <a:lnTo>
                    <a:pt x="9534" y="5513"/>
                  </a:lnTo>
                  <a:lnTo>
                    <a:pt x="9410" y="5626"/>
                  </a:lnTo>
                  <a:lnTo>
                    <a:pt x="9229" y="5710"/>
                  </a:lnTo>
                  <a:lnTo>
                    <a:pt x="9060" y="5767"/>
                  </a:lnTo>
                  <a:lnTo>
                    <a:pt x="8845" y="5767"/>
                  </a:lnTo>
                  <a:lnTo>
                    <a:pt x="8585" y="5739"/>
                  </a:lnTo>
                  <a:lnTo>
                    <a:pt x="8325" y="5654"/>
                  </a:lnTo>
                  <a:lnTo>
                    <a:pt x="8020" y="5513"/>
                  </a:lnTo>
                  <a:lnTo>
                    <a:pt x="7840" y="5442"/>
                  </a:lnTo>
                  <a:lnTo>
                    <a:pt x="7648" y="5385"/>
                  </a:lnTo>
                  <a:lnTo>
                    <a:pt x="7433" y="5329"/>
                  </a:lnTo>
                  <a:lnTo>
                    <a:pt x="7241" y="5301"/>
                  </a:lnTo>
                  <a:lnTo>
                    <a:pt x="6755" y="5301"/>
                  </a:lnTo>
                  <a:lnTo>
                    <a:pt x="6281" y="5329"/>
                  </a:lnTo>
                  <a:lnTo>
                    <a:pt x="5784" y="5385"/>
                  </a:lnTo>
                  <a:lnTo>
                    <a:pt x="5264" y="5498"/>
                  </a:lnTo>
                  <a:lnTo>
                    <a:pt x="4744" y="5597"/>
                  </a:lnTo>
                  <a:lnTo>
                    <a:pt x="4247" y="5739"/>
                  </a:lnTo>
                  <a:lnTo>
                    <a:pt x="4202" y="5894"/>
                  </a:lnTo>
                  <a:lnTo>
                    <a:pt x="4202" y="6191"/>
                  </a:lnTo>
                  <a:lnTo>
                    <a:pt x="4202" y="6545"/>
                  </a:lnTo>
                  <a:lnTo>
                    <a:pt x="4225" y="6954"/>
                  </a:lnTo>
                  <a:lnTo>
                    <a:pt x="4315" y="7930"/>
                  </a:lnTo>
                  <a:lnTo>
                    <a:pt x="4394" y="9018"/>
                  </a:lnTo>
                  <a:lnTo>
                    <a:pt x="4439" y="9570"/>
                  </a:lnTo>
                  <a:lnTo>
                    <a:pt x="4462" y="10107"/>
                  </a:lnTo>
                  <a:lnTo>
                    <a:pt x="4484" y="10630"/>
                  </a:lnTo>
                  <a:lnTo>
                    <a:pt x="4507" y="11082"/>
                  </a:lnTo>
                  <a:lnTo>
                    <a:pt x="4484" y="11520"/>
                  </a:lnTo>
                  <a:lnTo>
                    <a:pt x="4439" y="11874"/>
                  </a:lnTo>
                  <a:lnTo>
                    <a:pt x="4394" y="12029"/>
                  </a:lnTo>
                  <a:lnTo>
                    <a:pt x="4349" y="12171"/>
                  </a:lnTo>
                  <a:lnTo>
                    <a:pt x="4315" y="12284"/>
                  </a:lnTo>
                  <a:lnTo>
                    <a:pt x="4247" y="12354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" name="Puzzle4"/>
            <p:cNvSpPr>
              <a:spLocks noEditPoints="1" noChangeArrowheads="1"/>
            </p:cNvSpPr>
            <p:nvPr/>
          </p:nvSpPr>
          <p:spPr bwMode="auto">
            <a:xfrm>
              <a:off x="2192" y="1719"/>
              <a:ext cx="1072" cy="1763"/>
            </a:xfrm>
            <a:custGeom>
              <a:avLst/>
              <a:gdLst>
                <a:gd name="T0" fmla="*/ 8307 w 21600"/>
                <a:gd name="T1" fmla="*/ 11593 h 21600"/>
                <a:gd name="T2" fmla="*/ 453 w 21600"/>
                <a:gd name="T3" fmla="*/ 16938 h 21600"/>
                <a:gd name="T4" fmla="*/ 11500 w 21600"/>
                <a:gd name="T5" fmla="*/ 21600 h 21600"/>
                <a:gd name="T6" fmla="*/ 20920 w 21600"/>
                <a:gd name="T7" fmla="*/ 16751 h 21600"/>
                <a:gd name="T8" fmla="*/ 13972 w 21600"/>
                <a:gd name="T9" fmla="*/ 10888 h 21600"/>
                <a:gd name="T10" fmla="*/ 21033 w 21600"/>
                <a:gd name="T11" fmla="*/ 4716 h 21600"/>
                <a:gd name="T12" fmla="*/ 11102 w 21600"/>
                <a:gd name="T13" fmla="*/ 11 h 21600"/>
                <a:gd name="T14" fmla="*/ 453 w 21600"/>
                <a:gd name="T15" fmla="*/ 4716 h 21600"/>
                <a:gd name="T16" fmla="*/ 2076 w 21600"/>
                <a:gd name="T17" fmla="*/ 5664 h 21600"/>
                <a:gd name="T18" fmla="*/ 20203 w 21600"/>
                <a:gd name="T19" fmla="*/ 1598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3813" y="10590"/>
                  </a:moveTo>
                  <a:lnTo>
                    <a:pt x="3927" y="10513"/>
                  </a:lnTo>
                  <a:lnTo>
                    <a:pt x="4078" y="10425"/>
                  </a:lnTo>
                  <a:lnTo>
                    <a:pt x="4210" y="10359"/>
                  </a:lnTo>
                  <a:lnTo>
                    <a:pt x="4361" y="10315"/>
                  </a:lnTo>
                  <a:lnTo>
                    <a:pt x="4682" y="10237"/>
                  </a:lnTo>
                  <a:lnTo>
                    <a:pt x="5041" y="10193"/>
                  </a:lnTo>
                  <a:lnTo>
                    <a:pt x="5456" y="10171"/>
                  </a:lnTo>
                  <a:lnTo>
                    <a:pt x="5853" y="10193"/>
                  </a:lnTo>
                  <a:lnTo>
                    <a:pt x="6249" y="10260"/>
                  </a:lnTo>
                  <a:lnTo>
                    <a:pt x="6646" y="10337"/>
                  </a:lnTo>
                  <a:lnTo>
                    <a:pt x="7004" y="10469"/>
                  </a:lnTo>
                  <a:lnTo>
                    <a:pt x="7363" y="10612"/>
                  </a:lnTo>
                  <a:lnTo>
                    <a:pt x="7665" y="10788"/>
                  </a:lnTo>
                  <a:lnTo>
                    <a:pt x="7911" y="10998"/>
                  </a:lnTo>
                  <a:lnTo>
                    <a:pt x="8024" y="11097"/>
                  </a:lnTo>
                  <a:lnTo>
                    <a:pt x="8137" y="11207"/>
                  </a:lnTo>
                  <a:lnTo>
                    <a:pt x="8194" y="11340"/>
                  </a:lnTo>
                  <a:lnTo>
                    <a:pt x="8269" y="11461"/>
                  </a:lnTo>
                  <a:lnTo>
                    <a:pt x="8307" y="11593"/>
                  </a:lnTo>
                  <a:lnTo>
                    <a:pt x="8307" y="11714"/>
                  </a:lnTo>
                  <a:lnTo>
                    <a:pt x="8307" y="11868"/>
                  </a:lnTo>
                  <a:lnTo>
                    <a:pt x="8307" y="12012"/>
                  </a:lnTo>
                  <a:lnTo>
                    <a:pt x="8194" y="12265"/>
                  </a:lnTo>
                  <a:lnTo>
                    <a:pt x="8062" y="12519"/>
                  </a:lnTo>
                  <a:lnTo>
                    <a:pt x="7873" y="12706"/>
                  </a:lnTo>
                  <a:lnTo>
                    <a:pt x="7627" y="12904"/>
                  </a:lnTo>
                  <a:lnTo>
                    <a:pt x="7363" y="13048"/>
                  </a:lnTo>
                  <a:lnTo>
                    <a:pt x="7080" y="13180"/>
                  </a:lnTo>
                  <a:lnTo>
                    <a:pt x="6759" y="13257"/>
                  </a:lnTo>
                  <a:lnTo>
                    <a:pt x="6419" y="13345"/>
                  </a:lnTo>
                  <a:lnTo>
                    <a:pt x="6098" y="13389"/>
                  </a:lnTo>
                  <a:lnTo>
                    <a:pt x="5739" y="13389"/>
                  </a:lnTo>
                  <a:lnTo>
                    <a:pt x="5418" y="13389"/>
                  </a:lnTo>
                  <a:lnTo>
                    <a:pt x="5079" y="13345"/>
                  </a:lnTo>
                  <a:lnTo>
                    <a:pt x="4758" y="13301"/>
                  </a:lnTo>
                  <a:lnTo>
                    <a:pt x="4474" y="13213"/>
                  </a:lnTo>
                  <a:lnTo>
                    <a:pt x="4172" y="13114"/>
                  </a:lnTo>
                  <a:lnTo>
                    <a:pt x="3965" y="12982"/>
                  </a:lnTo>
                  <a:lnTo>
                    <a:pt x="3738" y="12838"/>
                  </a:lnTo>
                  <a:lnTo>
                    <a:pt x="3493" y="12706"/>
                  </a:lnTo>
                  <a:lnTo>
                    <a:pt x="3228" y="12607"/>
                  </a:lnTo>
                  <a:lnTo>
                    <a:pt x="2945" y="12519"/>
                  </a:lnTo>
                  <a:lnTo>
                    <a:pt x="2700" y="12431"/>
                  </a:lnTo>
                  <a:lnTo>
                    <a:pt x="2397" y="12375"/>
                  </a:lnTo>
                  <a:lnTo>
                    <a:pt x="2152" y="12331"/>
                  </a:lnTo>
                  <a:lnTo>
                    <a:pt x="1888" y="12309"/>
                  </a:lnTo>
                  <a:lnTo>
                    <a:pt x="1642" y="12309"/>
                  </a:lnTo>
                  <a:lnTo>
                    <a:pt x="1397" y="12331"/>
                  </a:lnTo>
                  <a:lnTo>
                    <a:pt x="1170" y="12397"/>
                  </a:lnTo>
                  <a:lnTo>
                    <a:pt x="962" y="12453"/>
                  </a:lnTo>
                  <a:lnTo>
                    <a:pt x="774" y="12563"/>
                  </a:lnTo>
                  <a:lnTo>
                    <a:pt x="623" y="12684"/>
                  </a:lnTo>
                  <a:lnTo>
                    <a:pt x="528" y="12838"/>
                  </a:lnTo>
                  <a:lnTo>
                    <a:pt x="453" y="13026"/>
                  </a:lnTo>
                  <a:lnTo>
                    <a:pt x="339" y="13477"/>
                  </a:lnTo>
                  <a:lnTo>
                    <a:pt x="226" y="13984"/>
                  </a:lnTo>
                  <a:lnTo>
                    <a:pt x="151" y="14535"/>
                  </a:lnTo>
                  <a:lnTo>
                    <a:pt x="113" y="15075"/>
                  </a:lnTo>
                  <a:lnTo>
                    <a:pt x="113" y="15626"/>
                  </a:lnTo>
                  <a:lnTo>
                    <a:pt x="151" y="16133"/>
                  </a:lnTo>
                  <a:lnTo>
                    <a:pt x="188" y="16376"/>
                  </a:lnTo>
                  <a:lnTo>
                    <a:pt x="264" y="16585"/>
                  </a:lnTo>
                  <a:lnTo>
                    <a:pt x="339" y="16773"/>
                  </a:lnTo>
                  <a:lnTo>
                    <a:pt x="453" y="16938"/>
                  </a:lnTo>
                  <a:lnTo>
                    <a:pt x="1095" y="16883"/>
                  </a:lnTo>
                  <a:lnTo>
                    <a:pt x="1963" y="16795"/>
                  </a:lnTo>
                  <a:lnTo>
                    <a:pt x="2945" y="16751"/>
                  </a:lnTo>
                  <a:lnTo>
                    <a:pt x="3965" y="16706"/>
                  </a:lnTo>
                  <a:lnTo>
                    <a:pt x="5022" y="16684"/>
                  </a:lnTo>
                  <a:lnTo>
                    <a:pt x="5947" y="16684"/>
                  </a:lnTo>
                  <a:lnTo>
                    <a:pt x="6759" y="16706"/>
                  </a:lnTo>
                  <a:lnTo>
                    <a:pt x="7363" y="16751"/>
                  </a:lnTo>
                  <a:lnTo>
                    <a:pt x="7948" y="16839"/>
                  </a:lnTo>
                  <a:lnTo>
                    <a:pt x="8458" y="16916"/>
                  </a:lnTo>
                  <a:lnTo>
                    <a:pt x="8893" y="17026"/>
                  </a:lnTo>
                  <a:lnTo>
                    <a:pt x="9289" y="17158"/>
                  </a:lnTo>
                  <a:lnTo>
                    <a:pt x="9572" y="17280"/>
                  </a:lnTo>
                  <a:lnTo>
                    <a:pt x="9799" y="17412"/>
                  </a:lnTo>
                  <a:lnTo>
                    <a:pt x="9969" y="17555"/>
                  </a:lnTo>
                  <a:lnTo>
                    <a:pt x="10120" y="17687"/>
                  </a:lnTo>
                  <a:lnTo>
                    <a:pt x="10158" y="17831"/>
                  </a:lnTo>
                  <a:lnTo>
                    <a:pt x="10195" y="17974"/>
                  </a:lnTo>
                  <a:lnTo>
                    <a:pt x="10158" y="18128"/>
                  </a:lnTo>
                  <a:lnTo>
                    <a:pt x="10082" y="18271"/>
                  </a:lnTo>
                  <a:lnTo>
                    <a:pt x="9969" y="18426"/>
                  </a:lnTo>
                  <a:lnTo>
                    <a:pt x="9837" y="18569"/>
                  </a:lnTo>
                  <a:lnTo>
                    <a:pt x="9648" y="18701"/>
                  </a:lnTo>
                  <a:lnTo>
                    <a:pt x="9440" y="18822"/>
                  </a:lnTo>
                  <a:lnTo>
                    <a:pt x="9213" y="18999"/>
                  </a:lnTo>
                  <a:lnTo>
                    <a:pt x="9044" y="19186"/>
                  </a:lnTo>
                  <a:lnTo>
                    <a:pt x="8893" y="19395"/>
                  </a:lnTo>
                  <a:lnTo>
                    <a:pt x="8817" y="19627"/>
                  </a:lnTo>
                  <a:lnTo>
                    <a:pt x="8779" y="19858"/>
                  </a:lnTo>
                  <a:lnTo>
                    <a:pt x="8779" y="20112"/>
                  </a:lnTo>
                  <a:lnTo>
                    <a:pt x="8855" y="20354"/>
                  </a:lnTo>
                  <a:lnTo>
                    <a:pt x="8968" y="20586"/>
                  </a:lnTo>
                  <a:lnTo>
                    <a:pt x="9138" y="20817"/>
                  </a:lnTo>
                  <a:lnTo>
                    <a:pt x="9365" y="21026"/>
                  </a:lnTo>
                  <a:lnTo>
                    <a:pt x="9610" y="21192"/>
                  </a:lnTo>
                  <a:lnTo>
                    <a:pt x="9950" y="21368"/>
                  </a:lnTo>
                  <a:lnTo>
                    <a:pt x="10120" y="21445"/>
                  </a:lnTo>
                  <a:lnTo>
                    <a:pt x="10346" y="21511"/>
                  </a:lnTo>
                  <a:lnTo>
                    <a:pt x="10516" y="21555"/>
                  </a:lnTo>
                  <a:lnTo>
                    <a:pt x="10743" y="21600"/>
                  </a:lnTo>
                  <a:lnTo>
                    <a:pt x="10988" y="21644"/>
                  </a:lnTo>
                  <a:lnTo>
                    <a:pt x="11215" y="21666"/>
                  </a:lnTo>
                  <a:lnTo>
                    <a:pt x="11498" y="21666"/>
                  </a:lnTo>
                  <a:lnTo>
                    <a:pt x="11762" y="21666"/>
                  </a:lnTo>
                  <a:lnTo>
                    <a:pt x="12253" y="21644"/>
                  </a:lnTo>
                  <a:lnTo>
                    <a:pt x="12763" y="21577"/>
                  </a:lnTo>
                  <a:lnTo>
                    <a:pt x="13197" y="21467"/>
                  </a:lnTo>
                  <a:lnTo>
                    <a:pt x="13556" y="21346"/>
                  </a:lnTo>
                  <a:lnTo>
                    <a:pt x="13896" y="21192"/>
                  </a:lnTo>
                  <a:lnTo>
                    <a:pt x="14179" y="21026"/>
                  </a:lnTo>
                  <a:lnTo>
                    <a:pt x="14444" y="20839"/>
                  </a:lnTo>
                  <a:lnTo>
                    <a:pt x="14576" y="20641"/>
                  </a:lnTo>
                  <a:lnTo>
                    <a:pt x="14727" y="20431"/>
                  </a:lnTo>
                  <a:lnTo>
                    <a:pt x="14765" y="20200"/>
                  </a:lnTo>
                  <a:lnTo>
                    <a:pt x="14802" y="19991"/>
                  </a:lnTo>
                  <a:lnTo>
                    <a:pt x="14727" y="19759"/>
                  </a:lnTo>
                  <a:lnTo>
                    <a:pt x="14613" y="19550"/>
                  </a:lnTo>
                  <a:lnTo>
                    <a:pt x="14444" y="19307"/>
                  </a:lnTo>
                  <a:lnTo>
                    <a:pt x="14217" y="19098"/>
                  </a:lnTo>
                  <a:lnTo>
                    <a:pt x="13934" y="18911"/>
                  </a:lnTo>
                  <a:lnTo>
                    <a:pt x="13669" y="18745"/>
                  </a:lnTo>
                  <a:lnTo>
                    <a:pt x="13462" y="18547"/>
                  </a:lnTo>
                  <a:lnTo>
                    <a:pt x="13311" y="18337"/>
                  </a:lnTo>
                  <a:lnTo>
                    <a:pt x="13197" y="18150"/>
                  </a:lnTo>
                  <a:lnTo>
                    <a:pt x="13122" y="17941"/>
                  </a:lnTo>
                  <a:lnTo>
                    <a:pt x="13122" y="17720"/>
                  </a:lnTo>
                  <a:lnTo>
                    <a:pt x="13122" y="17533"/>
                  </a:lnTo>
                  <a:lnTo>
                    <a:pt x="13197" y="17346"/>
                  </a:lnTo>
                  <a:lnTo>
                    <a:pt x="13273" y="17158"/>
                  </a:lnTo>
                  <a:lnTo>
                    <a:pt x="13386" y="16982"/>
                  </a:lnTo>
                  <a:lnTo>
                    <a:pt x="13537" y="16839"/>
                  </a:lnTo>
                  <a:lnTo>
                    <a:pt x="13707" y="16706"/>
                  </a:lnTo>
                  <a:lnTo>
                    <a:pt x="13896" y="16607"/>
                  </a:lnTo>
                  <a:lnTo>
                    <a:pt x="14104" y="16519"/>
                  </a:lnTo>
                  <a:lnTo>
                    <a:pt x="14330" y="16453"/>
                  </a:lnTo>
                  <a:lnTo>
                    <a:pt x="14538" y="16431"/>
                  </a:lnTo>
                  <a:lnTo>
                    <a:pt x="14897" y="16453"/>
                  </a:lnTo>
                  <a:lnTo>
                    <a:pt x="15406" y="16497"/>
                  </a:lnTo>
                  <a:lnTo>
                    <a:pt x="16105" y="16541"/>
                  </a:lnTo>
                  <a:lnTo>
                    <a:pt x="16898" y="16607"/>
                  </a:lnTo>
                  <a:lnTo>
                    <a:pt x="17804" y="16651"/>
                  </a:lnTo>
                  <a:lnTo>
                    <a:pt x="18786" y="16684"/>
                  </a:lnTo>
                  <a:lnTo>
                    <a:pt x="19844" y="16728"/>
                  </a:lnTo>
                  <a:lnTo>
                    <a:pt x="20920" y="16751"/>
                  </a:lnTo>
                  <a:lnTo>
                    <a:pt x="21109" y="16497"/>
                  </a:lnTo>
                  <a:lnTo>
                    <a:pt x="21241" y="16222"/>
                  </a:lnTo>
                  <a:lnTo>
                    <a:pt x="21392" y="15946"/>
                  </a:lnTo>
                  <a:lnTo>
                    <a:pt x="21467" y="15648"/>
                  </a:lnTo>
                  <a:lnTo>
                    <a:pt x="21543" y="15351"/>
                  </a:lnTo>
                  <a:lnTo>
                    <a:pt x="21618" y="15042"/>
                  </a:lnTo>
                  <a:lnTo>
                    <a:pt x="21618" y="14745"/>
                  </a:lnTo>
                  <a:lnTo>
                    <a:pt x="21618" y="14447"/>
                  </a:lnTo>
                  <a:lnTo>
                    <a:pt x="21618" y="14150"/>
                  </a:lnTo>
                  <a:lnTo>
                    <a:pt x="21581" y="13852"/>
                  </a:lnTo>
                  <a:lnTo>
                    <a:pt x="21505" y="13577"/>
                  </a:lnTo>
                  <a:lnTo>
                    <a:pt x="21430" y="13301"/>
                  </a:lnTo>
                  <a:lnTo>
                    <a:pt x="21354" y="13048"/>
                  </a:lnTo>
                  <a:lnTo>
                    <a:pt x="21241" y="12816"/>
                  </a:lnTo>
                  <a:lnTo>
                    <a:pt x="21146" y="12607"/>
                  </a:lnTo>
                  <a:lnTo>
                    <a:pt x="21033" y="12431"/>
                  </a:lnTo>
                  <a:lnTo>
                    <a:pt x="20920" y="12265"/>
                  </a:lnTo>
                  <a:lnTo>
                    <a:pt x="20769" y="12144"/>
                  </a:lnTo>
                  <a:lnTo>
                    <a:pt x="20637" y="12034"/>
                  </a:lnTo>
                  <a:lnTo>
                    <a:pt x="20486" y="11946"/>
                  </a:lnTo>
                  <a:lnTo>
                    <a:pt x="20297" y="11891"/>
                  </a:lnTo>
                  <a:lnTo>
                    <a:pt x="20165" y="11846"/>
                  </a:lnTo>
                  <a:lnTo>
                    <a:pt x="19976" y="11824"/>
                  </a:lnTo>
                  <a:lnTo>
                    <a:pt x="19806" y="11802"/>
                  </a:lnTo>
                  <a:lnTo>
                    <a:pt x="19390" y="11824"/>
                  </a:lnTo>
                  <a:lnTo>
                    <a:pt x="18956" y="11891"/>
                  </a:lnTo>
                  <a:lnTo>
                    <a:pt x="18503" y="11968"/>
                  </a:lnTo>
                  <a:lnTo>
                    <a:pt x="17993" y="12078"/>
                  </a:lnTo>
                  <a:lnTo>
                    <a:pt x="17653" y="12144"/>
                  </a:lnTo>
                  <a:lnTo>
                    <a:pt x="17332" y="12199"/>
                  </a:lnTo>
                  <a:lnTo>
                    <a:pt x="17049" y="12221"/>
                  </a:lnTo>
                  <a:lnTo>
                    <a:pt x="16747" y="12243"/>
                  </a:lnTo>
                  <a:lnTo>
                    <a:pt x="16464" y="12243"/>
                  </a:lnTo>
                  <a:lnTo>
                    <a:pt x="16218" y="12243"/>
                  </a:lnTo>
                  <a:lnTo>
                    <a:pt x="15992" y="12221"/>
                  </a:lnTo>
                  <a:lnTo>
                    <a:pt x="15746" y="12199"/>
                  </a:lnTo>
                  <a:lnTo>
                    <a:pt x="15520" y="12155"/>
                  </a:lnTo>
                  <a:lnTo>
                    <a:pt x="15350" y="12122"/>
                  </a:lnTo>
                  <a:lnTo>
                    <a:pt x="15161" y="12056"/>
                  </a:lnTo>
                  <a:lnTo>
                    <a:pt x="14972" y="11990"/>
                  </a:lnTo>
                  <a:lnTo>
                    <a:pt x="14689" y="11846"/>
                  </a:lnTo>
                  <a:lnTo>
                    <a:pt x="14444" y="11670"/>
                  </a:lnTo>
                  <a:lnTo>
                    <a:pt x="14255" y="11483"/>
                  </a:lnTo>
                  <a:lnTo>
                    <a:pt x="14104" y="11295"/>
                  </a:lnTo>
                  <a:lnTo>
                    <a:pt x="14028" y="11086"/>
                  </a:lnTo>
                  <a:lnTo>
                    <a:pt x="13972" y="10888"/>
                  </a:lnTo>
                  <a:lnTo>
                    <a:pt x="13972" y="10700"/>
                  </a:lnTo>
                  <a:lnTo>
                    <a:pt x="14009" y="10513"/>
                  </a:lnTo>
                  <a:lnTo>
                    <a:pt x="14066" y="10359"/>
                  </a:lnTo>
                  <a:lnTo>
                    <a:pt x="14179" y="10215"/>
                  </a:lnTo>
                  <a:lnTo>
                    <a:pt x="14406" y="10006"/>
                  </a:lnTo>
                  <a:lnTo>
                    <a:pt x="14651" y="9830"/>
                  </a:lnTo>
                  <a:lnTo>
                    <a:pt x="14878" y="9686"/>
                  </a:lnTo>
                  <a:lnTo>
                    <a:pt x="15123" y="9554"/>
                  </a:lnTo>
                  <a:lnTo>
                    <a:pt x="15350" y="9477"/>
                  </a:lnTo>
                  <a:lnTo>
                    <a:pt x="15558" y="9411"/>
                  </a:lnTo>
                  <a:lnTo>
                    <a:pt x="15803" y="9345"/>
                  </a:lnTo>
                  <a:lnTo>
                    <a:pt x="16030" y="9323"/>
                  </a:lnTo>
                  <a:lnTo>
                    <a:pt x="16256" y="9301"/>
                  </a:lnTo>
                  <a:lnTo>
                    <a:pt x="16464" y="9323"/>
                  </a:lnTo>
                  <a:lnTo>
                    <a:pt x="16690" y="9345"/>
                  </a:lnTo>
                  <a:lnTo>
                    <a:pt x="16898" y="9367"/>
                  </a:lnTo>
                  <a:lnTo>
                    <a:pt x="17332" y="9477"/>
                  </a:lnTo>
                  <a:lnTo>
                    <a:pt x="17767" y="9598"/>
                  </a:lnTo>
                  <a:lnTo>
                    <a:pt x="18163" y="9731"/>
                  </a:lnTo>
                  <a:lnTo>
                    <a:pt x="18597" y="9874"/>
                  </a:lnTo>
                  <a:lnTo>
                    <a:pt x="18994" y="10006"/>
                  </a:lnTo>
                  <a:lnTo>
                    <a:pt x="19428" y="10083"/>
                  </a:lnTo>
                  <a:lnTo>
                    <a:pt x="19617" y="10127"/>
                  </a:lnTo>
                  <a:lnTo>
                    <a:pt x="19844" y="10149"/>
                  </a:lnTo>
                  <a:lnTo>
                    <a:pt x="20013" y="10149"/>
                  </a:lnTo>
                  <a:lnTo>
                    <a:pt x="20240" y="10127"/>
                  </a:lnTo>
                  <a:lnTo>
                    <a:pt x="20410" y="10105"/>
                  </a:lnTo>
                  <a:lnTo>
                    <a:pt x="20637" y="10061"/>
                  </a:lnTo>
                  <a:lnTo>
                    <a:pt x="20844" y="9984"/>
                  </a:lnTo>
                  <a:lnTo>
                    <a:pt x="21033" y="9896"/>
                  </a:lnTo>
                  <a:lnTo>
                    <a:pt x="21146" y="9830"/>
                  </a:lnTo>
                  <a:lnTo>
                    <a:pt x="21203" y="9753"/>
                  </a:lnTo>
                  <a:lnTo>
                    <a:pt x="21279" y="9642"/>
                  </a:lnTo>
                  <a:lnTo>
                    <a:pt x="21354" y="9521"/>
                  </a:lnTo>
                  <a:lnTo>
                    <a:pt x="21430" y="9246"/>
                  </a:lnTo>
                  <a:lnTo>
                    <a:pt x="21430" y="8904"/>
                  </a:lnTo>
                  <a:lnTo>
                    <a:pt x="21430" y="8540"/>
                  </a:lnTo>
                  <a:lnTo>
                    <a:pt x="21392" y="8144"/>
                  </a:lnTo>
                  <a:lnTo>
                    <a:pt x="21354" y="7714"/>
                  </a:lnTo>
                  <a:lnTo>
                    <a:pt x="21279" y="7295"/>
                  </a:lnTo>
                  <a:lnTo>
                    <a:pt x="21146" y="6446"/>
                  </a:lnTo>
                  <a:lnTo>
                    <a:pt x="20995" y="5686"/>
                  </a:lnTo>
                  <a:lnTo>
                    <a:pt x="20958" y="5366"/>
                  </a:lnTo>
                  <a:lnTo>
                    <a:pt x="20958" y="5091"/>
                  </a:lnTo>
                  <a:lnTo>
                    <a:pt x="20958" y="4860"/>
                  </a:lnTo>
                  <a:lnTo>
                    <a:pt x="21033" y="4716"/>
                  </a:lnTo>
                  <a:lnTo>
                    <a:pt x="20637" y="4860"/>
                  </a:lnTo>
                  <a:lnTo>
                    <a:pt x="20127" y="4992"/>
                  </a:lnTo>
                  <a:lnTo>
                    <a:pt x="19617" y="5069"/>
                  </a:lnTo>
                  <a:lnTo>
                    <a:pt x="19032" y="5157"/>
                  </a:lnTo>
                  <a:lnTo>
                    <a:pt x="18465" y="5201"/>
                  </a:lnTo>
                  <a:lnTo>
                    <a:pt x="17842" y="5245"/>
                  </a:lnTo>
                  <a:lnTo>
                    <a:pt x="17219" y="5267"/>
                  </a:lnTo>
                  <a:lnTo>
                    <a:pt x="16615" y="5267"/>
                  </a:lnTo>
                  <a:lnTo>
                    <a:pt x="15992" y="5245"/>
                  </a:lnTo>
                  <a:lnTo>
                    <a:pt x="15369" y="5201"/>
                  </a:lnTo>
                  <a:lnTo>
                    <a:pt x="14840" y="5157"/>
                  </a:lnTo>
                  <a:lnTo>
                    <a:pt x="14293" y="5091"/>
                  </a:lnTo>
                  <a:lnTo>
                    <a:pt x="13783" y="5014"/>
                  </a:lnTo>
                  <a:lnTo>
                    <a:pt x="13386" y="4926"/>
                  </a:lnTo>
                  <a:lnTo>
                    <a:pt x="13027" y="4815"/>
                  </a:lnTo>
                  <a:lnTo>
                    <a:pt x="12725" y="4716"/>
                  </a:lnTo>
                  <a:lnTo>
                    <a:pt x="12480" y="4606"/>
                  </a:lnTo>
                  <a:lnTo>
                    <a:pt x="12291" y="4496"/>
                  </a:lnTo>
                  <a:lnTo>
                    <a:pt x="12197" y="4397"/>
                  </a:lnTo>
                  <a:lnTo>
                    <a:pt x="12083" y="4286"/>
                  </a:lnTo>
                  <a:lnTo>
                    <a:pt x="12046" y="4187"/>
                  </a:lnTo>
                  <a:lnTo>
                    <a:pt x="12008" y="4077"/>
                  </a:lnTo>
                  <a:lnTo>
                    <a:pt x="12046" y="3967"/>
                  </a:lnTo>
                  <a:lnTo>
                    <a:pt x="12121" y="3868"/>
                  </a:lnTo>
                  <a:lnTo>
                    <a:pt x="12197" y="3735"/>
                  </a:lnTo>
                  <a:lnTo>
                    <a:pt x="12291" y="3614"/>
                  </a:lnTo>
                  <a:lnTo>
                    <a:pt x="12442" y="3482"/>
                  </a:lnTo>
                  <a:lnTo>
                    <a:pt x="12631" y="3361"/>
                  </a:lnTo>
                  <a:lnTo>
                    <a:pt x="13065" y="3085"/>
                  </a:lnTo>
                  <a:lnTo>
                    <a:pt x="13537" y="2766"/>
                  </a:lnTo>
                  <a:lnTo>
                    <a:pt x="13783" y="2578"/>
                  </a:lnTo>
                  <a:lnTo>
                    <a:pt x="13934" y="2380"/>
                  </a:lnTo>
                  <a:lnTo>
                    <a:pt x="14028" y="2171"/>
                  </a:lnTo>
                  <a:lnTo>
                    <a:pt x="14104" y="1961"/>
                  </a:lnTo>
                  <a:lnTo>
                    <a:pt x="14104" y="1730"/>
                  </a:lnTo>
                  <a:lnTo>
                    <a:pt x="14066" y="1498"/>
                  </a:lnTo>
                  <a:lnTo>
                    <a:pt x="13972" y="1267"/>
                  </a:lnTo>
                  <a:lnTo>
                    <a:pt x="13820" y="1057"/>
                  </a:lnTo>
                  <a:lnTo>
                    <a:pt x="13594" y="837"/>
                  </a:lnTo>
                  <a:lnTo>
                    <a:pt x="13386" y="628"/>
                  </a:lnTo>
                  <a:lnTo>
                    <a:pt x="13103" y="462"/>
                  </a:lnTo>
                  <a:lnTo>
                    <a:pt x="12763" y="308"/>
                  </a:lnTo>
                  <a:lnTo>
                    <a:pt x="12404" y="187"/>
                  </a:lnTo>
                  <a:lnTo>
                    <a:pt x="12008" y="77"/>
                  </a:lnTo>
                  <a:lnTo>
                    <a:pt x="11574" y="33"/>
                  </a:lnTo>
                  <a:lnTo>
                    <a:pt x="11102" y="11"/>
                  </a:lnTo>
                  <a:lnTo>
                    <a:pt x="10667" y="11"/>
                  </a:lnTo>
                  <a:lnTo>
                    <a:pt x="10233" y="77"/>
                  </a:lnTo>
                  <a:lnTo>
                    <a:pt x="9837" y="187"/>
                  </a:lnTo>
                  <a:lnTo>
                    <a:pt x="9440" y="286"/>
                  </a:lnTo>
                  <a:lnTo>
                    <a:pt x="9062" y="462"/>
                  </a:lnTo>
                  <a:lnTo>
                    <a:pt x="8741" y="628"/>
                  </a:lnTo>
                  <a:lnTo>
                    <a:pt x="8458" y="815"/>
                  </a:lnTo>
                  <a:lnTo>
                    <a:pt x="8232" y="1035"/>
                  </a:lnTo>
                  <a:lnTo>
                    <a:pt x="8062" y="1245"/>
                  </a:lnTo>
                  <a:lnTo>
                    <a:pt x="7911" y="1476"/>
                  </a:lnTo>
                  <a:lnTo>
                    <a:pt x="7835" y="1708"/>
                  </a:lnTo>
                  <a:lnTo>
                    <a:pt x="7797" y="1961"/>
                  </a:lnTo>
                  <a:lnTo>
                    <a:pt x="7835" y="2193"/>
                  </a:lnTo>
                  <a:lnTo>
                    <a:pt x="7948" y="2402"/>
                  </a:lnTo>
                  <a:lnTo>
                    <a:pt x="8062" y="2534"/>
                  </a:lnTo>
                  <a:lnTo>
                    <a:pt x="8175" y="2644"/>
                  </a:lnTo>
                  <a:lnTo>
                    <a:pt x="8269" y="2744"/>
                  </a:lnTo>
                  <a:lnTo>
                    <a:pt x="8420" y="2832"/>
                  </a:lnTo>
                  <a:lnTo>
                    <a:pt x="8704" y="3019"/>
                  </a:lnTo>
                  <a:lnTo>
                    <a:pt x="8968" y="3206"/>
                  </a:lnTo>
                  <a:lnTo>
                    <a:pt x="9138" y="3405"/>
                  </a:lnTo>
                  <a:lnTo>
                    <a:pt x="9327" y="3570"/>
                  </a:lnTo>
                  <a:lnTo>
                    <a:pt x="9440" y="3735"/>
                  </a:lnTo>
                  <a:lnTo>
                    <a:pt x="9516" y="3890"/>
                  </a:lnTo>
                  <a:lnTo>
                    <a:pt x="9534" y="4033"/>
                  </a:lnTo>
                  <a:lnTo>
                    <a:pt x="9534" y="4165"/>
                  </a:lnTo>
                  <a:lnTo>
                    <a:pt x="9516" y="4286"/>
                  </a:lnTo>
                  <a:lnTo>
                    <a:pt x="9440" y="4397"/>
                  </a:lnTo>
                  <a:lnTo>
                    <a:pt x="9327" y="4496"/>
                  </a:lnTo>
                  <a:lnTo>
                    <a:pt x="9176" y="4562"/>
                  </a:lnTo>
                  <a:lnTo>
                    <a:pt x="9006" y="4628"/>
                  </a:lnTo>
                  <a:lnTo>
                    <a:pt x="8779" y="4694"/>
                  </a:lnTo>
                  <a:lnTo>
                    <a:pt x="8534" y="4716"/>
                  </a:lnTo>
                  <a:lnTo>
                    <a:pt x="8232" y="4716"/>
                  </a:lnTo>
                  <a:lnTo>
                    <a:pt x="7118" y="4738"/>
                  </a:lnTo>
                  <a:lnTo>
                    <a:pt x="5947" y="4771"/>
                  </a:lnTo>
                  <a:lnTo>
                    <a:pt x="4795" y="4815"/>
                  </a:lnTo>
                  <a:lnTo>
                    <a:pt x="3681" y="4860"/>
                  </a:lnTo>
                  <a:lnTo>
                    <a:pt x="2662" y="4882"/>
                  </a:lnTo>
                  <a:lnTo>
                    <a:pt x="1755" y="4882"/>
                  </a:lnTo>
                  <a:lnTo>
                    <a:pt x="1359" y="4860"/>
                  </a:lnTo>
                  <a:lnTo>
                    <a:pt x="981" y="4837"/>
                  </a:lnTo>
                  <a:lnTo>
                    <a:pt x="698" y="4771"/>
                  </a:lnTo>
                  <a:lnTo>
                    <a:pt x="453" y="4716"/>
                  </a:lnTo>
                  <a:lnTo>
                    <a:pt x="453" y="5322"/>
                  </a:lnTo>
                  <a:lnTo>
                    <a:pt x="453" y="6083"/>
                  </a:lnTo>
                  <a:lnTo>
                    <a:pt x="453" y="6909"/>
                  </a:lnTo>
                  <a:lnTo>
                    <a:pt x="453" y="7780"/>
                  </a:lnTo>
                  <a:lnTo>
                    <a:pt x="453" y="8606"/>
                  </a:lnTo>
                  <a:lnTo>
                    <a:pt x="453" y="9345"/>
                  </a:lnTo>
                  <a:lnTo>
                    <a:pt x="453" y="9918"/>
                  </a:lnTo>
                  <a:lnTo>
                    <a:pt x="453" y="10282"/>
                  </a:lnTo>
                  <a:lnTo>
                    <a:pt x="490" y="10381"/>
                  </a:lnTo>
                  <a:lnTo>
                    <a:pt x="547" y="10491"/>
                  </a:lnTo>
                  <a:lnTo>
                    <a:pt x="660" y="10590"/>
                  </a:lnTo>
                  <a:lnTo>
                    <a:pt x="811" y="10700"/>
                  </a:lnTo>
                  <a:lnTo>
                    <a:pt x="981" y="10811"/>
                  </a:lnTo>
                  <a:lnTo>
                    <a:pt x="1208" y="10888"/>
                  </a:lnTo>
                  <a:lnTo>
                    <a:pt x="1453" y="10954"/>
                  </a:lnTo>
                  <a:lnTo>
                    <a:pt x="1718" y="11020"/>
                  </a:lnTo>
                  <a:lnTo>
                    <a:pt x="1963" y="11064"/>
                  </a:lnTo>
                  <a:lnTo>
                    <a:pt x="2265" y="11086"/>
                  </a:lnTo>
                  <a:lnTo>
                    <a:pt x="2548" y="11064"/>
                  </a:lnTo>
                  <a:lnTo>
                    <a:pt x="2794" y="11042"/>
                  </a:lnTo>
                  <a:lnTo>
                    <a:pt x="3096" y="10976"/>
                  </a:lnTo>
                  <a:lnTo>
                    <a:pt x="3341" y="10888"/>
                  </a:lnTo>
                  <a:lnTo>
                    <a:pt x="3606" y="10766"/>
                  </a:lnTo>
                  <a:lnTo>
                    <a:pt x="3813" y="10590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1" name="Puzzle1"/>
            <p:cNvSpPr>
              <a:spLocks noEditPoints="1" noChangeArrowheads="1"/>
            </p:cNvSpPr>
            <p:nvPr/>
          </p:nvSpPr>
          <p:spPr bwMode="auto">
            <a:xfrm>
              <a:off x="1824" y="1091"/>
              <a:ext cx="1800" cy="1051"/>
            </a:xfrm>
            <a:custGeom>
              <a:avLst/>
              <a:gdLst>
                <a:gd name="T0" fmla="*/ 16740 w 21600"/>
                <a:gd name="T1" fmla="*/ 21078 h 21600"/>
                <a:gd name="T2" fmla="*/ 16976 w 21600"/>
                <a:gd name="T3" fmla="*/ 521 h 21600"/>
                <a:gd name="T4" fmla="*/ 4725 w 21600"/>
                <a:gd name="T5" fmla="*/ 856 h 21600"/>
                <a:gd name="T6" fmla="*/ 5040 w 21600"/>
                <a:gd name="T7" fmla="*/ 21004 h 21600"/>
                <a:gd name="T8" fmla="*/ 10811 w 21600"/>
                <a:gd name="T9" fmla="*/ 12885 h 21600"/>
                <a:gd name="T10" fmla="*/ 10845 w 21600"/>
                <a:gd name="T11" fmla="*/ 8714 h 21600"/>
                <a:gd name="T12" fmla="*/ 21600 w 21600"/>
                <a:gd name="T13" fmla="*/ 10000 h 21600"/>
                <a:gd name="T14" fmla="*/ 56 w 21600"/>
                <a:gd name="T15" fmla="*/ 10000 h 21600"/>
                <a:gd name="T16" fmla="*/ 6086 w 21600"/>
                <a:gd name="T17" fmla="*/ 2569 h 21600"/>
                <a:gd name="T18" fmla="*/ 16132 w 21600"/>
                <a:gd name="T19" fmla="*/ 1955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9360" y="20836"/>
                  </a:moveTo>
                  <a:lnTo>
                    <a:pt x="9528" y="20836"/>
                  </a:lnTo>
                  <a:lnTo>
                    <a:pt x="9686" y="20762"/>
                  </a:lnTo>
                  <a:lnTo>
                    <a:pt x="9810" y="20687"/>
                  </a:lnTo>
                  <a:lnTo>
                    <a:pt x="9922" y="20575"/>
                  </a:lnTo>
                  <a:lnTo>
                    <a:pt x="10012" y="20426"/>
                  </a:lnTo>
                  <a:lnTo>
                    <a:pt x="10068" y="20296"/>
                  </a:lnTo>
                  <a:lnTo>
                    <a:pt x="10113" y="20110"/>
                  </a:lnTo>
                  <a:lnTo>
                    <a:pt x="10136" y="19905"/>
                  </a:lnTo>
                  <a:lnTo>
                    <a:pt x="10136" y="19682"/>
                  </a:lnTo>
                  <a:lnTo>
                    <a:pt x="10113" y="19440"/>
                  </a:lnTo>
                  <a:lnTo>
                    <a:pt x="10068" y="19142"/>
                  </a:lnTo>
                  <a:lnTo>
                    <a:pt x="10012" y="18900"/>
                  </a:lnTo>
                  <a:lnTo>
                    <a:pt x="9900" y="18620"/>
                  </a:lnTo>
                  <a:lnTo>
                    <a:pt x="9787" y="18285"/>
                  </a:lnTo>
                  <a:lnTo>
                    <a:pt x="9641" y="17968"/>
                  </a:lnTo>
                  <a:lnTo>
                    <a:pt x="9472" y="17652"/>
                  </a:lnTo>
                  <a:lnTo>
                    <a:pt x="9382" y="17466"/>
                  </a:lnTo>
                  <a:lnTo>
                    <a:pt x="9315" y="17298"/>
                  </a:lnTo>
                  <a:lnTo>
                    <a:pt x="9258" y="17112"/>
                  </a:lnTo>
                  <a:lnTo>
                    <a:pt x="9191" y="16926"/>
                  </a:lnTo>
                  <a:lnTo>
                    <a:pt x="9123" y="16535"/>
                  </a:lnTo>
                  <a:lnTo>
                    <a:pt x="9101" y="16144"/>
                  </a:lnTo>
                  <a:lnTo>
                    <a:pt x="9101" y="15753"/>
                  </a:lnTo>
                  <a:lnTo>
                    <a:pt x="9168" y="15362"/>
                  </a:lnTo>
                  <a:lnTo>
                    <a:pt x="9236" y="14971"/>
                  </a:lnTo>
                  <a:lnTo>
                    <a:pt x="9360" y="14580"/>
                  </a:lnTo>
                  <a:lnTo>
                    <a:pt x="9495" y="14244"/>
                  </a:lnTo>
                  <a:lnTo>
                    <a:pt x="9663" y="13891"/>
                  </a:lnTo>
                  <a:lnTo>
                    <a:pt x="9855" y="13611"/>
                  </a:lnTo>
                  <a:lnTo>
                    <a:pt x="10068" y="13351"/>
                  </a:lnTo>
                  <a:lnTo>
                    <a:pt x="10293" y="13146"/>
                  </a:lnTo>
                  <a:lnTo>
                    <a:pt x="10552" y="12997"/>
                  </a:lnTo>
                  <a:lnTo>
                    <a:pt x="10811" y="12885"/>
                  </a:lnTo>
                  <a:lnTo>
                    <a:pt x="11069" y="12866"/>
                  </a:lnTo>
                  <a:lnTo>
                    <a:pt x="11351" y="12885"/>
                  </a:lnTo>
                  <a:lnTo>
                    <a:pt x="11610" y="12997"/>
                  </a:lnTo>
                  <a:lnTo>
                    <a:pt x="11846" y="13183"/>
                  </a:lnTo>
                  <a:lnTo>
                    <a:pt x="12060" y="13388"/>
                  </a:lnTo>
                  <a:lnTo>
                    <a:pt x="12251" y="13648"/>
                  </a:lnTo>
                  <a:lnTo>
                    <a:pt x="12419" y="13928"/>
                  </a:lnTo>
                  <a:lnTo>
                    <a:pt x="12555" y="14244"/>
                  </a:lnTo>
                  <a:lnTo>
                    <a:pt x="12690" y="14617"/>
                  </a:lnTo>
                  <a:lnTo>
                    <a:pt x="12768" y="15008"/>
                  </a:lnTo>
                  <a:lnTo>
                    <a:pt x="12836" y="15399"/>
                  </a:lnTo>
                  <a:lnTo>
                    <a:pt x="12858" y="15753"/>
                  </a:lnTo>
                  <a:lnTo>
                    <a:pt x="12858" y="16144"/>
                  </a:lnTo>
                  <a:lnTo>
                    <a:pt x="12813" y="16535"/>
                  </a:lnTo>
                  <a:lnTo>
                    <a:pt x="12746" y="16888"/>
                  </a:lnTo>
                  <a:lnTo>
                    <a:pt x="12667" y="17224"/>
                  </a:lnTo>
                  <a:lnTo>
                    <a:pt x="12510" y="17503"/>
                  </a:lnTo>
                  <a:lnTo>
                    <a:pt x="12228" y="18043"/>
                  </a:lnTo>
                  <a:lnTo>
                    <a:pt x="11970" y="18546"/>
                  </a:lnTo>
                  <a:lnTo>
                    <a:pt x="11868" y="18751"/>
                  </a:lnTo>
                  <a:lnTo>
                    <a:pt x="11778" y="18974"/>
                  </a:lnTo>
                  <a:lnTo>
                    <a:pt x="11711" y="19179"/>
                  </a:lnTo>
                  <a:lnTo>
                    <a:pt x="11666" y="19365"/>
                  </a:lnTo>
                  <a:lnTo>
                    <a:pt x="11632" y="19570"/>
                  </a:lnTo>
                  <a:lnTo>
                    <a:pt x="11632" y="19756"/>
                  </a:lnTo>
                  <a:lnTo>
                    <a:pt x="11632" y="19942"/>
                  </a:lnTo>
                  <a:lnTo>
                    <a:pt x="11643" y="20110"/>
                  </a:lnTo>
                  <a:lnTo>
                    <a:pt x="11711" y="20296"/>
                  </a:lnTo>
                  <a:lnTo>
                    <a:pt x="11801" y="20464"/>
                  </a:lnTo>
                  <a:lnTo>
                    <a:pt x="11891" y="20650"/>
                  </a:lnTo>
                  <a:lnTo>
                    <a:pt x="12037" y="20836"/>
                  </a:lnTo>
                  <a:lnTo>
                    <a:pt x="12206" y="21004"/>
                  </a:lnTo>
                  <a:lnTo>
                    <a:pt x="12419" y="21190"/>
                  </a:lnTo>
                  <a:lnTo>
                    <a:pt x="12667" y="21320"/>
                  </a:lnTo>
                  <a:lnTo>
                    <a:pt x="12960" y="21432"/>
                  </a:lnTo>
                  <a:lnTo>
                    <a:pt x="13286" y="21544"/>
                  </a:lnTo>
                  <a:lnTo>
                    <a:pt x="13612" y="21655"/>
                  </a:lnTo>
                  <a:lnTo>
                    <a:pt x="13983" y="21693"/>
                  </a:lnTo>
                  <a:lnTo>
                    <a:pt x="14343" y="21730"/>
                  </a:lnTo>
                  <a:lnTo>
                    <a:pt x="14715" y="21730"/>
                  </a:lnTo>
                  <a:lnTo>
                    <a:pt x="15075" y="21730"/>
                  </a:lnTo>
                  <a:lnTo>
                    <a:pt x="15446" y="21655"/>
                  </a:lnTo>
                  <a:lnTo>
                    <a:pt x="15794" y="21581"/>
                  </a:lnTo>
                  <a:lnTo>
                    <a:pt x="16132" y="21432"/>
                  </a:lnTo>
                  <a:lnTo>
                    <a:pt x="16458" y="21302"/>
                  </a:lnTo>
                  <a:lnTo>
                    <a:pt x="16740" y="21078"/>
                  </a:lnTo>
                  <a:lnTo>
                    <a:pt x="16976" y="20836"/>
                  </a:lnTo>
                  <a:lnTo>
                    <a:pt x="17043" y="20650"/>
                  </a:lnTo>
                  <a:lnTo>
                    <a:pt x="17088" y="20426"/>
                  </a:lnTo>
                  <a:lnTo>
                    <a:pt x="17133" y="20222"/>
                  </a:lnTo>
                  <a:lnTo>
                    <a:pt x="17156" y="19980"/>
                  </a:lnTo>
                  <a:lnTo>
                    <a:pt x="17167" y="19477"/>
                  </a:lnTo>
                  <a:lnTo>
                    <a:pt x="17167" y="18974"/>
                  </a:lnTo>
                  <a:lnTo>
                    <a:pt x="17156" y="18397"/>
                  </a:lnTo>
                  <a:lnTo>
                    <a:pt x="17111" y="17820"/>
                  </a:lnTo>
                  <a:lnTo>
                    <a:pt x="17066" y="17261"/>
                  </a:lnTo>
                  <a:lnTo>
                    <a:pt x="16998" y="16646"/>
                  </a:lnTo>
                  <a:lnTo>
                    <a:pt x="16852" y="15511"/>
                  </a:lnTo>
                  <a:lnTo>
                    <a:pt x="16740" y="14393"/>
                  </a:lnTo>
                  <a:lnTo>
                    <a:pt x="16717" y="13928"/>
                  </a:lnTo>
                  <a:lnTo>
                    <a:pt x="16695" y="13462"/>
                  </a:lnTo>
                  <a:lnTo>
                    <a:pt x="16717" y="13071"/>
                  </a:lnTo>
                  <a:lnTo>
                    <a:pt x="16785" y="12755"/>
                  </a:lnTo>
                  <a:lnTo>
                    <a:pt x="16852" y="12419"/>
                  </a:lnTo>
                  <a:lnTo>
                    <a:pt x="16953" y="12140"/>
                  </a:lnTo>
                  <a:lnTo>
                    <a:pt x="17088" y="11898"/>
                  </a:lnTo>
                  <a:lnTo>
                    <a:pt x="17212" y="11675"/>
                  </a:lnTo>
                  <a:lnTo>
                    <a:pt x="17370" y="11470"/>
                  </a:lnTo>
                  <a:lnTo>
                    <a:pt x="17516" y="11284"/>
                  </a:lnTo>
                  <a:lnTo>
                    <a:pt x="17696" y="11135"/>
                  </a:lnTo>
                  <a:lnTo>
                    <a:pt x="17865" y="11042"/>
                  </a:lnTo>
                  <a:lnTo>
                    <a:pt x="18033" y="10930"/>
                  </a:lnTo>
                  <a:lnTo>
                    <a:pt x="18213" y="10893"/>
                  </a:lnTo>
                  <a:lnTo>
                    <a:pt x="18382" y="10893"/>
                  </a:lnTo>
                  <a:lnTo>
                    <a:pt x="18551" y="10967"/>
                  </a:lnTo>
                  <a:lnTo>
                    <a:pt x="18708" y="11042"/>
                  </a:lnTo>
                  <a:lnTo>
                    <a:pt x="18855" y="11172"/>
                  </a:lnTo>
                  <a:lnTo>
                    <a:pt x="19012" y="11358"/>
                  </a:lnTo>
                  <a:lnTo>
                    <a:pt x="19136" y="11600"/>
                  </a:lnTo>
                  <a:lnTo>
                    <a:pt x="19271" y="11861"/>
                  </a:lnTo>
                  <a:lnTo>
                    <a:pt x="19440" y="12028"/>
                  </a:lnTo>
                  <a:lnTo>
                    <a:pt x="19608" y="12177"/>
                  </a:lnTo>
                  <a:lnTo>
                    <a:pt x="19822" y="12289"/>
                  </a:lnTo>
                  <a:lnTo>
                    <a:pt x="20025" y="12289"/>
                  </a:lnTo>
                  <a:lnTo>
                    <a:pt x="20238" y="12289"/>
                  </a:lnTo>
                  <a:lnTo>
                    <a:pt x="20452" y="12215"/>
                  </a:lnTo>
                  <a:lnTo>
                    <a:pt x="20643" y="12103"/>
                  </a:lnTo>
                  <a:lnTo>
                    <a:pt x="20846" y="11973"/>
                  </a:lnTo>
                  <a:lnTo>
                    <a:pt x="21037" y="11786"/>
                  </a:lnTo>
                  <a:lnTo>
                    <a:pt x="21206" y="11563"/>
                  </a:lnTo>
                  <a:lnTo>
                    <a:pt x="21363" y="11321"/>
                  </a:lnTo>
                  <a:lnTo>
                    <a:pt x="21465" y="11079"/>
                  </a:lnTo>
                  <a:lnTo>
                    <a:pt x="21577" y="10744"/>
                  </a:lnTo>
                  <a:lnTo>
                    <a:pt x="21622" y="10427"/>
                  </a:lnTo>
                  <a:lnTo>
                    <a:pt x="21645" y="10111"/>
                  </a:lnTo>
                  <a:lnTo>
                    <a:pt x="21622" y="9608"/>
                  </a:lnTo>
                  <a:lnTo>
                    <a:pt x="21577" y="9142"/>
                  </a:lnTo>
                  <a:lnTo>
                    <a:pt x="21465" y="8751"/>
                  </a:lnTo>
                  <a:lnTo>
                    <a:pt x="21363" y="8397"/>
                  </a:lnTo>
                  <a:lnTo>
                    <a:pt x="21206" y="8062"/>
                  </a:lnTo>
                  <a:lnTo>
                    <a:pt x="21037" y="7820"/>
                  </a:lnTo>
                  <a:lnTo>
                    <a:pt x="20846" y="7597"/>
                  </a:lnTo>
                  <a:lnTo>
                    <a:pt x="20643" y="7429"/>
                  </a:lnTo>
                  <a:lnTo>
                    <a:pt x="20452" y="7317"/>
                  </a:lnTo>
                  <a:lnTo>
                    <a:pt x="20238" y="7206"/>
                  </a:lnTo>
                  <a:lnTo>
                    <a:pt x="20025" y="7168"/>
                  </a:lnTo>
                  <a:lnTo>
                    <a:pt x="19822" y="7206"/>
                  </a:lnTo>
                  <a:lnTo>
                    <a:pt x="19608" y="7243"/>
                  </a:lnTo>
                  <a:lnTo>
                    <a:pt x="19440" y="7355"/>
                  </a:lnTo>
                  <a:lnTo>
                    <a:pt x="19271" y="7504"/>
                  </a:lnTo>
                  <a:lnTo>
                    <a:pt x="19136" y="7708"/>
                  </a:lnTo>
                  <a:lnTo>
                    <a:pt x="19012" y="7895"/>
                  </a:lnTo>
                  <a:lnTo>
                    <a:pt x="18832" y="8025"/>
                  </a:lnTo>
                  <a:lnTo>
                    <a:pt x="18663" y="8174"/>
                  </a:lnTo>
                  <a:lnTo>
                    <a:pt x="18472" y="8248"/>
                  </a:lnTo>
                  <a:lnTo>
                    <a:pt x="18270" y="8286"/>
                  </a:lnTo>
                  <a:lnTo>
                    <a:pt x="18078" y="8323"/>
                  </a:lnTo>
                  <a:lnTo>
                    <a:pt x="17887" y="8323"/>
                  </a:lnTo>
                  <a:lnTo>
                    <a:pt x="17696" y="8248"/>
                  </a:lnTo>
                  <a:lnTo>
                    <a:pt x="17493" y="8174"/>
                  </a:lnTo>
                  <a:lnTo>
                    <a:pt x="17302" y="8062"/>
                  </a:lnTo>
                  <a:lnTo>
                    <a:pt x="17133" y="7969"/>
                  </a:lnTo>
                  <a:lnTo>
                    <a:pt x="16976" y="7783"/>
                  </a:lnTo>
                  <a:lnTo>
                    <a:pt x="16852" y="7597"/>
                  </a:lnTo>
                  <a:lnTo>
                    <a:pt x="16740" y="7429"/>
                  </a:lnTo>
                  <a:lnTo>
                    <a:pt x="16672" y="7168"/>
                  </a:lnTo>
                  <a:lnTo>
                    <a:pt x="16638" y="6926"/>
                  </a:lnTo>
                  <a:lnTo>
                    <a:pt x="16616" y="6498"/>
                  </a:lnTo>
                  <a:lnTo>
                    <a:pt x="16616" y="5772"/>
                  </a:lnTo>
                  <a:lnTo>
                    <a:pt x="16650" y="4915"/>
                  </a:lnTo>
                  <a:lnTo>
                    <a:pt x="16695" y="3928"/>
                  </a:lnTo>
                  <a:lnTo>
                    <a:pt x="16762" y="2960"/>
                  </a:lnTo>
                  <a:lnTo>
                    <a:pt x="16830" y="1992"/>
                  </a:lnTo>
                  <a:lnTo>
                    <a:pt x="16908" y="1173"/>
                  </a:lnTo>
                  <a:lnTo>
                    <a:pt x="16976" y="521"/>
                  </a:lnTo>
                  <a:lnTo>
                    <a:pt x="16953" y="521"/>
                  </a:lnTo>
                  <a:lnTo>
                    <a:pt x="16931" y="521"/>
                  </a:lnTo>
                  <a:lnTo>
                    <a:pt x="16267" y="484"/>
                  </a:lnTo>
                  <a:lnTo>
                    <a:pt x="15637" y="428"/>
                  </a:lnTo>
                  <a:lnTo>
                    <a:pt x="15063" y="353"/>
                  </a:lnTo>
                  <a:lnTo>
                    <a:pt x="14523" y="279"/>
                  </a:lnTo>
                  <a:lnTo>
                    <a:pt x="14040" y="167"/>
                  </a:lnTo>
                  <a:lnTo>
                    <a:pt x="13635" y="93"/>
                  </a:lnTo>
                  <a:lnTo>
                    <a:pt x="13331" y="18"/>
                  </a:lnTo>
                  <a:lnTo>
                    <a:pt x="13117" y="18"/>
                  </a:lnTo>
                  <a:lnTo>
                    <a:pt x="12982" y="18"/>
                  </a:lnTo>
                  <a:lnTo>
                    <a:pt x="12858" y="130"/>
                  </a:lnTo>
                  <a:lnTo>
                    <a:pt x="12723" y="279"/>
                  </a:lnTo>
                  <a:lnTo>
                    <a:pt x="12622" y="446"/>
                  </a:lnTo>
                  <a:lnTo>
                    <a:pt x="12510" y="670"/>
                  </a:lnTo>
                  <a:lnTo>
                    <a:pt x="12419" y="912"/>
                  </a:lnTo>
                  <a:lnTo>
                    <a:pt x="12363" y="1210"/>
                  </a:lnTo>
                  <a:lnTo>
                    <a:pt x="12318" y="1526"/>
                  </a:lnTo>
                  <a:lnTo>
                    <a:pt x="12273" y="1843"/>
                  </a:lnTo>
                  <a:lnTo>
                    <a:pt x="12251" y="2215"/>
                  </a:lnTo>
                  <a:lnTo>
                    <a:pt x="12273" y="2532"/>
                  </a:lnTo>
                  <a:lnTo>
                    <a:pt x="12318" y="2886"/>
                  </a:lnTo>
                  <a:lnTo>
                    <a:pt x="12386" y="3240"/>
                  </a:lnTo>
                  <a:lnTo>
                    <a:pt x="12464" y="3556"/>
                  </a:lnTo>
                  <a:lnTo>
                    <a:pt x="12577" y="3891"/>
                  </a:lnTo>
                  <a:lnTo>
                    <a:pt x="12746" y="4171"/>
                  </a:lnTo>
                  <a:lnTo>
                    <a:pt x="12926" y="4487"/>
                  </a:lnTo>
                  <a:lnTo>
                    <a:pt x="13050" y="4860"/>
                  </a:lnTo>
                  <a:lnTo>
                    <a:pt x="13162" y="5251"/>
                  </a:lnTo>
                  <a:lnTo>
                    <a:pt x="13218" y="5604"/>
                  </a:lnTo>
                  <a:lnTo>
                    <a:pt x="13263" y="5995"/>
                  </a:lnTo>
                  <a:lnTo>
                    <a:pt x="13241" y="6386"/>
                  </a:lnTo>
                  <a:lnTo>
                    <a:pt x="13218" y="6740"/>
                  </a:lnTo>
                  <a:lnTo>
                    <a:pt x="13139" y="7094"/>
                  </a:lnTo>
                  <a:lnTo>
                    <a:pt x="13050" y="7429"/>
                  </a:lnTo>
                  <a:lnTo>
                    <a:pt x="12903" y="7746"/>
                  </a:lnTo>
                  <a:lnTo>
                    <a:pt x="12723" y="8025"/>
                  </a:lnTo>
                  <a:lnTo>
                    <a:pt x="12532" y="8286"/>
                  </a:lnTo>
                  <a:lnTo>
                    <a:pt x="12318" y="8491"/>
                  </a:lnTo>
                  <a:lnTo>
                    <a:pt x="12060" y="8677"/>
                  </a:lnTo>
                  <a:lnTo>
                    <a:pt x="11756" y="8788"/>
                  </a:lnTo>
                  <a:lnTo>
                    <a:pt x="11452" y="8826"/>
                  </a:lnTo>
                  <a:lnTo>
                    <a:pt x="11283" y="8826"/>
                  </a:lnTo>
                  <a:lnTo>
                    <a:pt x="11126" y="8826"/>
                  </a:lnTo>
                  <a:lnTo>
                    <a:pt x="11002" y="8788"/>
                  </a:lnTo>
                  <a:lnTo>
                    <a:pt x="10845" y="8714"/>
                  </a:lnTo>
                  <a:lnTo>
                    <a:pt x="10721" y="8640"/>
                  </a:lnTo>
                  <a:lnTo>
                    <a:pt x="10608" y="8565"/>
                  </a:lnTo>
                  <a:lnTo>
                    <a:pt x="10485" y="8453"/>
                  </a:lnTo>
                  <a:lnTo>
                    <a:pt x="10372" y="8323"/>
                  </a:lnTo>
                  <a:lnTo>
                    <a:pt x="10181" y="8062"/>
                  </a:lnTo>
                  <a:lnTo>
                    <a:pt x="10035" y="7746"/>
                  </a:lnTo>
                  <a:lnTo>
                    <a:pt x="9900" y="7392"/>
                  </a:lnTo>
                  <a:lnTo>
                    <a:pt x="9787" y="7001"/>
                  </a:lnTo>
                  <a:lnTo>
                    <a:pt x="9731" y="6610"/>
                  </a:lnTo>
                  <a:lnTo>
                    <a:pt x="9686" y="6219"/>
                  </a:lnTo>
                  <a:lnTo>
                    <a:pt x="9663" y="5772"/>
                  </a:lnTo>
                  <a:lnTo>
                    <a:pt x="9686" y="5381"/>
                  </a:lnTo>
                  <a:lnTo>
                    <a:pt x="9753" y="4990"/>
                  </a:lnTo>
                  <a:lnTo>
                    <a:pt x="9832" y="4636"/>
                  </a:lnTo>
                  <a:lnTo>
                    <a:pt x="9945" y="4320"/>
                  </a:lnTo>
                  <a:lnTo>
                    <a:pt x="10068" y="4022"/>
                  </a:lnTo>
                  <a:lnTo>
                    <a:pt x="10203" y="3817"/>
                  </a:lnTo>
                  <a:lnTo>
                    <a:pt x="10316" y="3593"/>
                  </a:lnTo>
                  <a:lnTo>
                    <a:pt x="10395" y="3351"/>
                  </a:lnTo>
                  <a:lnTo>
                    <a:pt x="10462" y="3109"/>
                  </a:lnTo>
                  <a:lnTo>
                    <a:pt x="10507" y="2848"/>
                  </a:lnTo>
                  <a:lnTo>
                    <a:pt x="10530" y="2606"/>
                  </a:lnTo>
                  <a:lnTo>
                    <a:pt x="10507" y="2346"/>
                  </a:lnTo>
                  <a:lnTo>
                    <a:pt x="10462" y="2141"/>
                  </a:lnTo>
                  <a:lnTo>
                    <a:pt x="10395" y="1880"/>
                  </a:lnTo>
                  <a:lnTo>
                    <a:pt x="10293" y="1638"/>
                  </a:lnTo>
                  <a:lnTo>
                    <a:pt x="10158" y="1415"/>
                  </a:lnTo>
                  <a:lnTo>
                    <a:pt x="9967" y="1210"/>
                  </a:lnTo>
                  <a:lnTo>
                    <a:pt x="9753" y="986"/>
                  </a:lnTo>
                  <a:lnTo>
                    <a:pt x="9495" y="819"/>
                  </a:lnTo>
                  <a:lnTo>
                    <a:pt x="9191" y="670"/>
                  </a:lnTo>
                  <a:lnTo>
                    <a:pt x="8842" y="521"/>
                  </a:lnTo>
                  <a:lnTo>
                    <a:pt x="8471" y="446"/>
                  </a:lnTo>
                  <a:lnTo>
                    <a:pt x="7998" y="428"/>
                  </a:lnTo>
                  <a:lnTo>
                    <a:pt x="7413" y="428"/>
                  </a:lnTo>
                  <a:lnTo>
                    <a:pt x="6817" y="446"/>
                  </a:lnTo>
                  <a:lnTo>
                    <a:pt x="6187" y="521"/>
                  </a:lnTo>
                  <a:lnTo>
                    <a:pt x="5602" y="633"/>
                  </a:lnTo>
                  <a:lnTo>
                    <a:pt x="5107" y="744"/>
                  </a:lnTo>
                  <a:lnTo>
                    <a:pt x="4725" y="856"/>
                  </a:lnTo>
                  <a:lnTo>
                    <a:pt x="4848" y="1564"/>
                  </a:lnTo>
                  <a:lnTo>
                    <a:pt x="5028" y="2495"/>
                  </a:lnTo>
                  <a:lnTo>
                    <a:pt x="5175" y="3556"/>
                  </a:lnTo>
                  <a:lnTo>
                    <a:pt x="5298" y="4673"/>
                  </a:lnTo>
                  <a:lnTo>
                    <a:pt x="5343" y="5213"/>
                  </a:lnTo>
                  <a:lnTo>
                    <a:pt x="5388" y="5753"/>
                  </a:lnTo>
                  <a:lnTo>
                    <a:pt x="5411" y="6275"/>
                  </a:lnTo>
                  <a:lnTo>
                    <a:pt x="5411" y="6740"/>
                  </a:lnTo>
                  <a:lnTo>
                    <a:pt x="5366" y="7168"/>
                  </a:lnTo>
                  <a:lnTo>
                    <a:pt x="5321" y="7541"/>
                  </a:lnTo>
                  <a:lnTo>
                    <a:pt x="5287" y="7708"/>
                  </a:lnTo>
                  <a:lnTo>
                    <a:pt x="5242" y="7857"/>
                  </a:lnTo>
                  <a:lnTo>
                    <a:pt x="5197" y="7969"/>
                  </a:lnTo>
                  <a:lnTo>
                    <a:pt x="5130" y="8062"/>
                  </a:lnTo>
                  <a:lnTo>
                    <a:pt x="5006" y="8248"/>
                  </a:lnTo>
                  <a:lnTo>
                    <a:pt x="4848" y="8397"/>
                  </a:lnTo>
                  <a:lnTo>
                    <a:pt x="4725" y="8528"/>
                  </a:lnTo>
                  <a:lnTo>
                    <a:pt x="4567" y="8640"/>
                  </a:lnTo>
                  <a:lnTo>
                    <a:pt x="4421" y="8714"/>
                  </a:lnTo>
                  <a:lnTo>
                    <a:pt x="4263" y="8751"/>
                  </a:lnTo>
                  <a:lnTo>
                    <a:pt x="4095" y="8788"/>
                  </a:lnTo>
                  <a:lnTo>
                    <a:pt x="3948" y="8788"/>
                  </a:lnTo>
                  <a:lnTo>
                    <a:pt x="3791" y="8751"/>
                  </a:lnTo>
                  <a:lnTo>
                    <a:pt x="3667" y="8714"/>
                  </a:lnTo>
                  <a:lnTo>
                    <a:pt x="3510" y="8677"/>
                  </a:lnTo>
                  <a:lnTo>
                    <a:pt x="3386" y="8602"/>
                  </a:lnTo>
                  <a:lnTo>
                    <a:pt x="3251" y="8491"/>
                  </a:lnTo>
                  <a:lnTo>
                    <a:pt x="3127" y="8360"/>
                  </a:lnTo>
                  <a:lnTo>
                    <a:pt x="3015" y="8248"/>
                  </a:lnTo>
                  <a:lnTo>
                    <a:pt x="2925" y="8062"/>
                  </a:lnTo>
                  <a:lnTo>
                    <a:pt x="2778" y="7857"/>
                  </a:lnTo>
                  <a:lnTo>
                    <a:pt x="2610" y="7671"/>
                  </a:lnTo>
                  <a:lnTo>
                    <a:pt x="2407" y="7541"/>
                  </a:lnTo>
                  <a:lnTo>
                    <a:pt x="2171" y="7466"/>
                  </a:lnTo>
                  <a:lnTo>
                    <a:pt x="1957" y="7429"/>
                  </a:lnTo>
                  <a:lnTo>
                    <a:pt x="1698" y="7429"/>
                  </a:lnTo>
                  <a:lnTo>
                    <a:pt x="1462" y="7466"/>
                  </a:lnTo>
                  <a:lnTo>
                    <a:pt x="1226" y="7559"/>
                  </a:lnTo>
                  <a:lnTo>
                    <a:pt x="989" y="7708"/>
                  </a:lnTo>
                  <a:lnTo>
                    <a:pt x="776" y="7932"/>
                  </a:lnTo>
                  <a:lnTo>
                    <a:pt x="551" y="8211"/>
                  </a:lnTo>
                  <a:lnTo>
                    <a:pt x="382" y="8528"/>
                  </a:lnTo>
                  <a:lnTo>
                    <a:pt x="315" y="8714"/>
                  </a:lnTo>
                  <a:lnTo>
                    <a:pt x="236" y="8919"/>
                  </a:lnTo>
                  <a:lnTo>
                    <a:pt x="191" y="9142"/>
                  </a:lnTo>
                  <a:lnTo>
                    <a:pt x="123" y="9347"/>
                  </a:lnTo>
                  <a:lnTo>
                    <a:pt x="78" y="9608"/>
                  </a:lnTo>
                  <a:lnTo>
                    <a:pt x="56" y="9887"/>
                  </a:lnTo>
                  <a:lnTo>
                    <a:pt x="33" y="10185"/>
                  </a:lnTo>
                  <a:lnTo>
                    <a:pt x="33" y="10464"/>
                  </a:lnTo>
                  <a:lnTo>
                    <a:pt x="33" y="10706"/>
                  </a:lnTo>
                  <a:lnTo>
                    <a:pt x="56" y="10967"/>
                  </a:lnTo>
                  <a:lnTo>
                    <a:pt x="78" y="11172"/>
                  </a:lnTo>
                  <a:lnTo>
                    <a:pt x="123" y="11395"/>
                  </a:lnTo>
                  <a:lnTo>
                    <a:pt x="168" y="11600"/>
                  </a:lnTo>
                  <a:lnTo>
                    <a:pt x="236" y="11786"/>
                  </a:lnTo>
                  <a:lnTo>
                    <a:pt x="292" y="11973"/>
                  </a:lnTo>
                  <a:lnTo>
                    <a:pt x="382" y="12140"/>
                  </a:lnTo>
                  <a:lnTo>
                    <a:pt x="540" y="12419"/>
                  </a:lnTo>
                  <a:lnTo>
                    <a:pt x="731" y="12680"/>
                  </a:lnTo>
                  <a:lnTo>
                    <a:pt x="944" y="12866"/>
                  </a:lnTo>
                  <a:lnTo>
                    <a:pt x="1158" y="12997"/>
                  </a:lnTo>
                  <a:lnTo>
                    <a:pt x="1395" y="13108"/>
                  </a:lnTo>
                  <a:lnTo>
                    <a:pt x="1608" y="13183"/>
                  </a:lnTo>
                  <a:lnTo>
                    <a:pt x="1856" y="13183"/>
                  </a:lnTo>
                  <a:lnTo>
                    <a:pt x="2070" y="13146"/>
                  </a:lnTo>
                  <a:lnTo>
                    <a:pt x="2261" y="13071"/>
                  </a:lnTo>
                  <a:lnTo>
                    <a:pt x="2430" y="12960"/>
                  </a:lnTo>
                  <a:lnTo>
                    <a:pt x="2587" y="12792"/>
                  </a:lnTo>
                  <a:lnTo>
                    <a:pt x="2688" y="12606"/>
                  </a:lnTo>
                  <a:lnTo>
                    <a:pt x="2801" y="12419"/>
                  </a:lnTo>
                  <a:lnTo>
                    <a:pt x="2925" y="12289"/>
                  </a:lnTo>
                  <a:lnTo>
                    <a:pt x="3082" y="12177"/>
                  </a:lnTo>
                  <a:lnTo>
                    <a:pt x="3228" y="12103"/>
                  </a:lnTo>
                  <a:lnTo>
                    <a:pt x="3408" y="12103"/>
                  </a:lnTo>
                  <a:lnTo>
                    <a:pt x="3577" y="12103"/>
                  </a:lnTo>
                  <a:lnTo>
                    <a:pt x="3723" y="12177"/>
                  </a:lnTo>
                  <a:lnTo>
                    <a:pt x="3903" y="12252"/>
                  </a:lnTo>
                  <a:lnTo>
                    <a:pt x="4072" y="12364"/>
                  </a:lnTo>
                  <a:lnTo>
                    <a:pt x="4230" y="12494"/>
                  </a:lnTo>
                  <a:lnTo>
                    <a:pt x="4353" y="12643"/>
                  </a:lnTo>
                  <a:lnTo>
                    <a:pt x="4488" y="12829"/>
                  </a:lnTo>
                  <a:lnTo>
                    <a:pt x="4567" y="13034"/>
                  </a:lnTo>
                  <a:lnTo>
                    <a:pt x="4657" y="13257"/>
                  </a:lnTo>
                  <a:lnTo>
                    <a:pt x="4702" y="13462"/>
                  </a:lnTo>
                  <a:lnTo>
                    <a:pt x="4725" y="13686"/>
                  </a:lnTo>
                  <a:lnTo>
                    <a:pt x="4702" y="14282"/>
                  </a:lnTo>
                  <a:lnTo>
                    <a:pt x="4657" y="15045"/>
                  </a:lnTo>
                  <a:lnTo>
                    <a:pt x="4612" y="15976"/>
                  </a:lnTo>
                  <a:lnTo>
                    <a:pt x="4590" y="16926"/>
                  </a:lnTo>
                  <a:lnTo>
                    <a:pt x="4567" y="17968"/>
                  </a:lnTo>
                  <a:lnTo>
                    <a:pt x="4567" y="19011"/>
                  </a:lnTo>
                  <a:lnTo>
                    <a:pt x="4590" y="19514"/>
                  </a:lnTo>
                  <a:lnTo>
                    <a:pt x="4612" y="19980"/>
                  </a:lnTo>
                  <a:lnTo>
                    <a:pt x="4657" y="20426"/>
                  </a:lnTo>
                  <a:lnTo>
                    <a:pt x="4725" y="20836"/>
                  </a:lnTo>
                  <a:lnTo>
                    <a:pt x="4848" y="20929"/>
                  </a:lnTo>
                  <a:lnTo>
                    <a:pt x="5040" y="21004"/>
                  </a:lnTo>
                  <a:lnTo>
                    <a:pt x="5265" y="21078"/>
                  </a:lnTo>
                  <a:lnTo>
                    <a:pt x="5478" y="21115"/>
                  </a:lnTo>
                  <a:lnTo>
                    <a:pt x="6041" y="21115"/>
                  </a:lnTo>
                  <a:lnTo>
                    <a:pt x="6637" y="21078"/>
                  </a:lnTo>
                  <a:lnTo>
                    <a:pt x="7312" y="21004"/>
                  </a:lnTo>
                  <a:lnTo>
                    <a:pt x="7998" y="20929"/>
                  </a:lnTo>
                  <a:lnTo>
                    <a:pt x="8696" y="20855"/>
                  </a:lnTo>
                  <a:lnTo>
                    <a:pt x="9360" y="20836"/>
                  </a:lnTo>
                  <a:close/>
                </a:path>
              </a:pathLst>
            </a:custGeom>
            <a:grp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pic>
        <p:nvPicPr>
          <p:cNvPr id="2061" name="Picture 13" descr="C:\Program Files (x86)\Microsoft Office\MEDIA\CAGCAT10\j0293844.wmf"/>
          <p:cNvPicPr>
            <a:picLocks noChangeAspect="1" noChangeArrowheads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041" y="4837956"/>
            <a:ext cx="732181" cy="769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264452" y="5817393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Complete IT support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444795" y="5817393"/>
            <a:ext cx="2007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Latest technology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886538" y="5761883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Problem solving solutions 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290048" y="5761883"/>
            <a:ext cx="15121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Timely completion of projects </a:t>
            </a:r>
          </a:p>
        </p:txBody>
      </p:sp>
    </p:spTree>
    <p:extLst>
      <p:ext uri="{BB962C8B-B14F-4D97-AF65-F5344CB8AC3E}">
        <p14:creationId xmlns:p14="http://schemas.microsoft.com/office/powerpoint/2010/main" val="2720698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900773" y="2484866"/>
            <a:ext cx="7435015" cy="407105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scene3d>
            <a:camera prst="perspectiveRelaxedModerately" fov="7200000">
              <a:rot lat="17100000" lon="0" rev="0"/>
            </a:camera>
            <a:lightRig rig="threePt" dir="t"/>
          </a:scene3d>
          <a:sp3d extrusionH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1401706" y="5439080"/>
            <a:ext cx="6533470" cy="1116843"/>
          </a:xfrm>
          <a:prstGeom prst="ellipse">
            <a:avLst/>
          </a:prstGeom>
          <a:gradFill flip="none" rotWithShape="1">
            <a:gsLst>
              <a:gs pos="52000">
                <a:schemeClr val="bg1">
                  <a:lumMod val="95000"/>
                  <a:alpha val="0"/>
                </a:schemeClr>
              </a:gs>
              <a:gs pos="21000">
                <a:schemeClr val="bg1">
                  <a:lumMod val="58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2" name="Group 11"/>
          <p:cNvGrpSpPr/>
          <p:nvPr/>
        </p:nvGrpSpPr>
        <p:grpSpPr>
          <a:xfrm>
            <a:off x="2970000" y="488731"/>
            <a:ext cx="2979721" cy="4431328"/>
            <a:chOff x="3557833" y="1705631"/>
            <a:chExt cx="2085483" cy="2790498"/>
          </a:xfrm>
          <a:effectLst>
            <a:reflection blurRad="6350" stA="50000" endA="300" endPos="38500" dist="50800" dir="5400000" sy="-100000" algn="bl" rotWithShape="0"/>
          </a:effectLst>
          <a:scene3d>
            <a:camera prst="perspectiveFront"/>
            <a:lightRig rig="threePt" dir="t"/>
          </a:scene3d>
        </p:grpSpPr>
        <p:sp>
          <p:nvSpPr>
            <p:cNvPr id="8" name="Rectangle 7"/>
            <p:cNvSpPr/>
            <p:nvPr/>
          </p:nvSpPr>
          <p:spPr>
            <a:xfrm>
              <a:off x="3557833" y="1705631"/>
              <a:ext cx="2085483" cy="27904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557833" y="1705631"/>
              <a:ext cx="2085483" cy="690729"/>
            </a:xfrm>
            <a:prstGeom prst="rect">
              <a:avLst/>
            </a:prstGeom>
            <a:solidFill>
              <a:srgbClr val="D86444">
                <a:alpha val="79000"/>
              </a:srgbClr>
            </a:solidFill>
            <a:ln>
              <a:noFill/>
            </a:ln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0" name="Isosceles Triangle 9"/>
          <p:cNvSpPr/>
          <p:nvPr/>
        </p:nvSpPr>
        <p:spPr>
          <a:xfrm flipV="1">
            <a:off x="4239372" y="1472431"/>
            <a:ext cx="394196" cy="317641"/>
          </a:xfrm>
          <a:prstGeom prst="triangle">
            <a:avLst/>
          </a:prstGeom>
          <a:solidFill>
            <a:schemeClr val="accent6">
              <a:lumMod val="60000"/>
              <a:lumOff val="40000"/>
              <a:alpha val="77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5" name="Group 14"/>
          <p:cNvGrpSpPr/>
          <p:nvPr/>
        </p:nvGrpSpPr>
        <p:grpSpPr>
          <a:xfrm>
            <a:off x="268014" y="762952"/>
            <a:ext cx="2686258" cy="3882888"/>
            <a:chOff x="3557833" y="1705631"/>
            <a:chExt cx="2085483" cy="2790498"/>
          </a:xfrm>
          <a:effectLst>
            <a:reflection blurRad="6350" stA="50000" endA="300" endPos="38500" dist="50800" dir="5400000" sy="-100000" algn="bl" rotWithShape="0"/>
          </a:effectLst>
          <a:scene3d>
            <a:camera prst="perspectiveFront"/>
            <a:lightRig rig="threePt" dir="t"/>
          </a:scene3d>
        </p:grpSpPr>
        <p:sp>
          <p:nvSpPr>
            <p:cNvPr id="17" name="Rectangle 16"/>
            <p:cNvSpPr/>
            <p:nvPr/>
          </p:nvSpPr>
          <p:spPr>
            <a:xfrm>
              <a:off x="3557833" y="1705631"/>
              <a:ext cx="2085483" cy="27904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557833" y="1705631"/>
              <a:ext cx="2085483" cy="690729"/>
            </a:xfrm>
            <a:prstGeom prst="rect">
              <a:avLst/>
            </a:prstGeom>
            <a:solidFill>
              <a:srgbClr val="D86444"/>
            </a:solidFill>
            <a:ln>
              <a:noFill/>
            </a:ln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6" name="Isosceles Triangle 15"/>
          <p:cNvSpPr/>
          <p:nvPr/>
        </p:nvSpPr>
        <p:spPr>
          <a:xfrm flipV="1">
            <a:off x="1511891" y="1618941"/>
            <a:ext cx="324088" cy="306161"/>
          </a:xfrm>
          <a:prstGeom prst="triangle">
            <a:avLst/>
          </a:prstGeom>
          <a:solidFill>
            <a:schemeClr val="accent6">
              <a:lumMod val="60000"/>
              <a:lumOff val="40000"/>
              <a:alpha val="77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0" name="Group 19"/>
          <p:cNvGrpSpPr/>
          <p:nvPr/>
        </p:nvGrpSpPr>
        <p:grpSpPr>
          <a:xfrm>
            <a:off x="5965409" y="747186"/>
            <a:ext cx="2685679" cy="3882888"/>
            <a:chOff x="3557833" y="1705631"/>
            <a:chExt cx="2085483" cy="2790498"/>
          </a:xfrm>
          <a:effectLst>
            <a:reflection blurRad="6350" stA="50000" endA="300" endPos="38500" dist="50800" dir="5400000" sy="-100000" algn="bl" rotWithShape="0"/>
          </a:effectLst>
          <a:scene3d>
            <a:camera prst="perspectiveFront"/>
            <a:lightRig rig="threePt" dir="t"/>
          </a:scene3d>
        </p:grpSpPr>
        <p:sp>
          <p:nvSpPr>
            <p:cNvPr id="22" name="Rectangle 21"/>
            <p:cNvSpPr/>
            <p:nvPr/>
          </p:nvSpPr>
          <p:spPr>
            <a:xfrm>
              <a:off x="3557833" y="1705631"/>
              <a:ext cx="2085483" cy="27904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557833" y="1705631"/>
              <a:ext cx="2085483" cy="690729"/>
            </a:xfrm>
            <a:prstGeom prst="rect">
              <a:avLst/>
            </a:prstGeom>
            <a:solidFill>
              <a:srgbClr val="FF9933"/>
            </a:solidFill>
            <a:ln>
              <a:noFill/>
            </a:ln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1" name="Isosceles Triangle 20"/>
          <p:cNvSpPr/>
          <p:nvPr/>
        </p:nvSpPr>
        <p:spPr>
          <a:xfrm flipV="1">
            <a:off x="7072161" y="1613994"/>
            <a:ext cx="324088" cy="278328"/>
          </a:xfrm>
          <a:prstGeom prst="triangle">
            <a:avLst/>
          </a:prstGeom>
          <a:solidFill>
            <a:schemeClr val="accent6">
              <a:lumMod val="60000"/>
              <a:lumOff val="40000"/>
              <a:alpha val="77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/>
          <p:cNvSpPr txBox="1"/>
          <p:nvPr/>
        </p:nvSpPr>
        <p:spPr>
          <a:xfrm>
            <a:off x="3382046" y="822742"/>
            <a:ext cx="2174083" cy="441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ABOUT US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513453" y="1022571"/>
            <a:ext cx="1810136" cy="441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OUR VISION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51064" y="997446"/>
            <a:ext cx="1956641" cy="441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OUR MISSION</a:t>
            </a:r>
          </a:p>
        </p:txBody>
      </p:sp>
      <p:pic>
        <p:nvPicPr>
          <p:cNvPr id="36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88315" y="6046786"/>
            <a:ext cx="1087820" cy="803062"/>
          </a:xfrm>
          <a:prstGeom prst="rect">
            <a:avLst/>
          </a:prstGeom>
          <a:noFill/>
        </p:spPr>
      </p:pic>
      <p:sp>
        <p:nvSpPr>
          <p:cNvPr id="37" name="TextBox 36"/>
          <p:cNvSpPr txBox="1"/>
          <p:nvPr/>
        </p:nvSpPr>
        <p:spPr>
          <a:xfrm>
            <a:off x="3255142" y="1733140"/>
            <a:ext cx="24278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I.T consultant Mobile (Android Application)</a:t>
            </a:r>
          </a:p>
          <a:p>
            <a:pPr algn="ctr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Web Application ( Angular, Node, Dot Net)</a:t>
            </a:r>
          </a:p>
          <a:p>
            <a:pPr algn="ctr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SQL, MONGODB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144809" y="6263651"/>
            <a:ext cx="2826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>
                <a:latin typeface="Times New Roman" pitchFamily="18" charset="0"/>
                <a:cs typeface="Times New Roman" pitchFamily="18" charset="0"/>
              </a:rPr>
              <a:t>Anvisys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technology Pvt. Ltd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50506" y="1823820"/>
            <a:ext cx="232127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Most preferred IT Partner to our client.</a:t>
            </a:r>
          </a:p>
          <a:p>
            <a:pPr algn="ctr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by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Helping our clients achieve their Goals 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965409" y="1675363"/>
            <a:ext cx="25280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Focus </a:t>
            </a:r>
          </a:p>
          <a:p>
            <a:pPr algn="ctr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Client’s Goal</a:t>
            </a:r>
          </a:p>
          <a:p>
            <a:pPr algn="ctr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Latest Technology</a:t>
            </a:r>
          </a:p>
          <a:p>
            <a:pPr algn="ctr"/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Efficient Team</a:t>
            </a:r>
          </a:p>
        </p:txBody>
      </p:sp>
    </p:spTree>
    <p:extLst>
      <p:ext uri="{BB962C8B-B14F-4D97-AF65-F5344CB8AC3E}">
        <p14:creationId xmlns:p14="http://schemas.microsoft.com/office/powerpoint/2010/main" val="3285278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-11476" y="450356"/>
            <a:ext cx="8938465" cy="6407645"/>
            <a:chOff x="-10092" y="173215"/>
            <a:chExt cx="8938465" cy="6407645"/>
          </a:xfrm>
        </p:grpSpPr>
        <p:sp>
          <p:nvSpPr>
            <p:cNvPr id="2" name="Rectangle 1"/>
            <p:cNvSpPr/>
            <p:nvPr/>
          </p:nvSpPr>
          <p:spPr>
            <a:xfrm>
              <a:off x="-6702" y="3195712"/>
              <a:ext cx="7302851" cy="334370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lin ang="0" scaled="1"/>
              <a:tileRect/>
            </a:gradFill>
            <a:ln>
              <a:noFill/>
            </a:ln>
            <a:effectLst>
              <a:outerShdw blurRad="190500" dist="38100" dir="2700000" sx="102000" sy="102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Bent Arrow 2"/>
            <p:cNvSpPr/>
            <p:nvPr/>
          </p:nvSpPr>
          <p:spPr>
            <a:xfrm rot="10800000">
              <a:off x="-6702" y="1879425"/>
              <a:ext cx="3541594" cy="1282889"/>
            </a:xfrm>
            <a:prstGeom prst="bentArrow">
              <a:avLst>
                <a:gd name="adj1" fmla="val 19792"/>
                <a:gd name="adj2" fmla="val 23529"/>
                <a:gd name="adj3" fmla="val 0"/>
                <a:gd name="adj4" fmla="val 76793"/>
              </a:avLst>
            </a:prstGeom>
            <a:gradFill>
              <a:gsLst>
                <a:gs pos="0">
                  <a:schemeClr val="tx2">
                    <a:tint val="66000"/>
                    <a:satMod val="160000"/>
                  </a:schemeClr>
                </a:gs>
                <a:gs pos="50000">
                  <a:schemeClr val="tx2">
                    <a:tint val="44500"/>
                    <a:satMod val="160000"/>
                  </a:schemeClr>
                </a:gs>
                <a:gs pos="100000">
                  <a:schemeClr val="tx2">
                    <a:tint val="23500"/>
                    <a:satMod val="160000"/>
                  </a:schemeClr>
                </a:gs>
              </a:gsLst>
              <a:lin ang="2700000" scaled="1"/>
            </a:gradFill>
            <a:ln>
              <a:noFill/>
            </a:ln>
            <a:effectLst>
              <a:outerShdw blurRad="177800" dist="38100" dir="2700000" sx="102000" sy="102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4" name="Bent Arrow 3"/>
            <p:cNvSpPr/>
            <p:nvPr/>
          </p:nvSpPr>
          <p:spPr>
            <a:xfrm rot="10800000">
              <a:off x="-6702" y="2138032"/>
              <a:ext cx="5560502" cy="1282888"/>
            </a:xfrm>
            <a:prstGeom prst="bentArrow">
              <a:avLst>
                <a:gd name="adj1" fmla="val 19792"/>
                <a:gd name="adj2" fmla="val 24143"/>
                <a:gd name="adj3" fmla="val 0"/>
                <a:gd name="adj4" fmla="val 86367"/>
              </a:avLst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</a:schemeClr>
                </a:gs>
                <a:gs pos="50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10800000" scaled="1"/>
              <a:tileRect/>
            </a:gradFill>
            <a:ln>
              <a:noFill/>
            </a:ln>
            <a:effectLst>
              <a:outerShdw blurRad="177800" dist="38100" dir="2700000" sx="102000" sy="1020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5" name="Bent Arrow 4"/>
            <p:cNvSpPr/>
            <p:nvPr/>
          </p:nvSpPr>
          <p:spPr>
            <a:xfrm rot="10800000" flipV="1">
              <a:off x="0" y="3355425"/>
              <a:ext cx="5567334" cy="1282888"/>
            </a:xfrm>
            <a:prstGeom prst="bentArrow">
              <a:avLst>
                <a:gd name="adj1" fmla="val 19792"/>
                <a:gd name="adj2" fmla="val 23529"/>
                <a:gd name="adj3" fmla="val 0"/>
                <a:gd name="adj4" fmla="val 86367"/>
              </a:avLst>
            </a:prstGeom>
            <a:gradFill flip="none" rotWithShape="1">
              <a:gsLst>
                <a:gs pos="0">
                  <a:srgbClr val="FF7B21">
                    <a:tint val="66000"/>
                    <a:satMod val="160000"/>
                  </a:srgbClr>
                </a:gs>
                <a:gs pos="50000">
                  <a:srgbClr val="FF7B21">
                    <a:tint val="44500"/>
                    <a:satMod val="160000"/>
                  </a:srgbClr>
                </a:gs>
                <a:gs pos="100000">
                  <a:srgbClr val="FF7B21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90500" dist="38100" dir="2700000" sx="102000" sy="102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6" name="Bent Arrow 5"/>
            <p:cNvSpPr/>
            <p:nvPr/>
          </p:nvSpPr>
          <p:spPr>
            <a:xfrm rot="10800000" flipV="1">
              <a:off x="-10092" y="3584026"/>
              <a:ext cx="3549684" cy="1141213"/>
            </a:xfrm>
            <a:prstGeom prst="bentArrow">
              <a:avLst>
                <a:gd name="adj1" fmla="val 19792"/>
                <a:gd name="adj2" fmla="val 23529"/>
                <a:gd name="adj3" fmla="val 0"/>
                <a:gd name="adj4" fmla="val 76793"/>
              </a:avLst>
            </a:prstGeom>
            <a:gradFill flip="none" rotWithShape="1">
              <a:gsLst>
                <a:gs pos="0">
                  <a:srgbClr val="D86444">
                    <a:tint val="66000"/>
                    <a:satMod val="160000"/>
                  </a:srgbClr>
                </a:gs>
                <a:gs pos="50000">
                  <a:srgbClr val="D86444">
                    <a:tint val="44500"/>
                    <a:satMod val="160000"/>
                  </a:srgbClr>
                </a:gs>
                <a:gs pos="100000">
                  <a:srgbClr val="D86444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outerShdw blurRad="190500" dist="38100" dir="2700000" sx="102000" sy="102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4529305" y="325528"/>
              <a:ext cx="1961755" cy="1865289"/>
              <a:chOff x="2091992" y="191255"/>
              <a:chExt cx="1961755" cy="1865289"/>
            </a:xfrm>
            <a:solidFill>
              <a:schemeClr val="accent1"/>
            </a:solidFill>
            <a:effectLst>
              <a:outerShdw blurRad="177800" sx="109000" sy="109000" algn="ctr" rotWithShape="0">
                <a:schemeClr val="bg1">
                  <a:lumMod val="75000"/>
                  <a:alpha val="40000"/>
                </a:schemeClr>
              </a:outerShdw>
            </a:effectLst>
          </p:grpSpPr>
          <p:sp>
            <p:nvSpPr>
              <p:cNvPr id="7" name="Oval 6"/>
              <p:cNvSpPr/>
              <p:nvPr/>
            </p:nvSpPr>
            <p:spPr>
              <a:xfrm>
                <a:off x="2091992" y="191255"/>
                <a:ext cx="1961755" cy="1865289"/>
              </a:xfrm>
              <a:prstGeom prst="ellipse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2151919" y="245620"/>
                <a:ext cx="1844167" cy="174594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6966618" y="2360181"/>
              <a:ext cx="1961755" cy="1865289"/>
              <a:chOff x="2567550" y="252246"/>
              <a:chExt cx="1961755" cy="1865289"/>
            </a:xfrm>
            <a:solidFill>
              <a:srgbClr val="FFC000"/>
            </a:solidFill>
            <a:effectLst>
              <a:outerShdw blurRad="177800" sx="109000" sy="109000" algn="ctr" rotWithShape="0">
                <a:schemeClr val="bg1">
                  <a:lumMod val="75000"/>
                  <a:alpha val="40000"/>
                </a:schemeClr>
              </a:outerShdw>
            </a:effectLst>
          </p:grpSpPr>
          <p:sp>
            <p:nvSpPr>
              <p:cNvPr id="29" name="Oval 28"/>
              <p:cNvSpPr/>
              <p:nvPr/>
            </p:nvSpPr>
            <p:spPr>
              <a:xfrm>
                <a:off x="2567550" y="252246"/>
                <a:ext cx="1961755" cy="1865289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2662781" y="323061"/>
                <a:ext cx="1783450" cy="172477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4619347" y="4286742"/>
              <a:ext cx="2347271" cy="2294118"/>
              <a:chOff x="2528417" y="111930"/>
              <a:chExt cx="2347271" cy="2294118"/>
            </a:xfrm>
            <a:solidFill>
              <a:srgbClr val="F57913"/>
            </a:solidFill>
            <a:effectLst>
              <a:outerShdw blurRad="177800" sx="109000" sy="109000" algn="ctr" rotWithShape="0">
                <a:schemeClr val="bg1">
                  <a:lumMod val="75000"/>
                  <a:alpha val="40000"/>
                </a:schemeClr>
              </a:outerShdw>
            </a:effectLst>
          </p:grpSpPr>
          <p:sp>
            <p:nvSpPr>
              <p:cNvPr id="32" name="Oval 31"/>
              <p:cNvSpPr/>
              <p:nvPr/>
            </p:nvSpPr>
            <p:spPr>
              <a:xfrm>
                <a:off x="2528417" y="111930"/>
                <a:ext cx="2347271" cy="229411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626456" y="230908"/>
                <a:ext cx="2160000" cy="205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2253828" y="4688054"/>
              <a:ext cx="1961755" cy="1865289"/>
              <a:chOff x="2567550" y="252246"/>
              <a:chExt cx="1961755" cy="1865289"/>
            </a:xfrm>
            <a:solidFill>
              <a:srgbClr val="D86444"/>
            </a:solidFill>
            <a:effectLst>
              <a:outerShdw blurRad="177800" sx="109000" sy="109000" algn="ctr" rotWithShape="0">
                <a:schemeClr val="bg1">
                  <a:lumMod val="75000"/>
                  <a:alpha val="40000"/>
                </a:schemeClr>
              </a:outerShdw>
            </a:effectLst>
          </p:grpSpPr>
          <p:sp>
            <p:nvSpPr>
              <p:cNvPr id="35" name="Oval 34"/>
              <p:cNvSpPr/>
              <p:nvPr/>
            </p:nvSpPr>
            <p:spPr>
              <a:xfrm>
                <a:off x="2567550" y="252246"/>
                <a:ext cx="1961755" cy="1865289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2670718" y="341236"/>
                <a:ext cx="1764000" cy="169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1866851" y="173215"/>
              <a:ext cx="2608196" cy="2440870"/>
              <a:chOff x="2576720" y="261563"/>
              <a:chExt cx="1961755" cy="1865289"/>
            </a:xfrm>
            <a:solidFill>
              <a:schemeClr val="tx2"/>
            </a:solidFill>
            <a:effectLst>
              <a:outerShdw blurRad="177800" sx="109000" sy="109000" algn="ctr" rotWithShape="0">
                <a:schemeClr val="bg1">
                  <a:lumMod val="75000"/>
                  <a:alpha val="40000"/>
                </a:schemeClr>
              </a:outerShdw>
            </a:effectLst>
          </p:grpSpPr>
          <p:sp>
            <p:nvSpPr>
              <p:cNvPr id="41" name="Oval 40"/>
              <p:cNvSpPr/>
              <p:nvPr/>
            </p:nvSpPr>
            <p:spPr>
              <a:xfrm>
                <a:off x="2576720" y="261563"/>
                <a:ext cx="1961755" cy="1865289"/>
              </a:xfrm>
              <a:prstGeom prst="ellipse">
                <a:avLst/>
              </a:prstGeom>
              <a:ln w="76200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2690815" y="371380"/>
                <a:ext cx="1715223" cy="16002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pic>
          <p:nvPicPr>
            <p:cNvPr id="1027" name="Picture 3" descr="C:\Program Files (x86)\Microsoft Office\MEDIA\CAGCAT10\j0205582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5561" y="4742622"/>
              <a:ext cx="1024620" cy="7006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Program Files (x86)\Microsoft Office\MEDIA\CAGCAT10\j0301252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2097" y="426472"/>
              <a:ext cx="573960" cy="491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C:\Program Files (x86)\Microsoft Office\MEDIA\CAGCAT10\j0251301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4671" y="4497296"/>
              <a:ext cx="540889" cy="4558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/>
            <p:cNvSpPr txBox="1"/>
            <p:nvPr/>
          </p:nvSpPr>
          <p:spPr>
            <a:xfrm>
              <a:off x="2783666" y="1168494"/>
              <a:ext cx="15580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717386" y="5014453"/>
              <a:ext cx="224923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latin typeface="Times New Roman" pitchFamily="18" charset="0"/>
                  <a:cs typeface="Times New Roman" pitchFamily="18" charset="0"/>
                </a:rPr>
                <a:t>(GIS)</a:t>
              </a:r>
            </a:p>
            <a:p>
              <a:pPr algn="ctr"/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Geographical Information System</a:t>
              </a:r>
              <a:endParaRPr lang="en-IN" sz="2400" dirty="0"/>
            </a:p>
          </p:txBody>
        </p:sp>
        <p:pic>
          <p:nvPicPr>
            <p:cNvPr id="1032" name="Picture 8" descr="C:\Program Files (x86)\Microsoft Office\MEDIA\CAGCAT10\j0149481.wm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13472" y="538994"/>
              <a:ext cx="707724" cy="7191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TextBox 43"/>
            <p:cNvSpPr txBox="1"/>
            <p:nvPr/>
          </p:nvSpPr>
          <p:spPr>
            <a:xfrm>
              <a:off x="4408947" y="1148638"/>
              <a:ext cx="225144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IN" b="1" dirty="0">
                  <a:latin typeface="Times New Roman" pitchFamily="18" charset="0"/>
                  <a:cs typeface="Times New Roman" pitchFamily="18" charset="0"/>
                </a:rPr>
                <a:t>Staffing</a:t>
              </a:r>
              <a:r>
                <a:rPr lang="en-IN" sz="1600" b="1" dirty="0">
                  <a:latin typeface="Times New Roman" pitchFamily="18" charset="0"/>
                  <a:cs typeface="Times New Roman" pitchFamily="18" charset="0"/>
                </a:rPr>
                <a:t> </a:t>
              </a:r>
            </a:p>
            <a:p>
              <a:pPr lvl="0" algn="ctr"/>
              <a:r>
                <a:rPr lang="en-IN" sz="1600" dirty="0">
                  <a:latin typeface="Times New Roman" pitchFamily="18" charset="0"/>
                  <a:cs typeface="Times New Roman" pitchFamily="18" charset="0"/>
                </a:rPr>
                <a:t>Software Professionals</a:t>
              </a:r>
            </a:p>
            <a:p>
              <a:pPr algn="ctr"/>
              <a:endParaRPr lang="en-IN" sz="16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296993" y="5528439"/>
              <a:ext cx="19617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Software Testing</a:t>
              </a:r>
              <a:endParaRPr lang="en-IN" sz="24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047521" y="928321"/>
              <a:ext cx="2251448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>
                  <a:latin typeface="Times New Roman" pitchFamily="18" charset="0"/>
                  <a:cs typeface="Times New Roman" pitchFamily="18" charset="0"/>
                </a:rPr>
                <a:t>Android , Desktop, Web</a:t>
              </a:r>
            </a:p>
            <a:p>
              <a:pPr lvl="0" algn="ctr"/>
              <a:r>
                <a:rPr lang="en-IN" sz="1600" dirty="0">
                  <a:latin typeface="Times New Roman" pitchFamily="18" charset="0"/>
                  <a:cs typeface="Times New Roman" pitchFamily="18" charset="0"/>
                </a:rPr>
                <a:t>End to End Software Solutions</a:t>
              </a:r>
            </a:p>
            <a:p>
              <a:pPr algn="ctr"/>
              <a:endParaRPr lang="en-IN" sz="16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306182" y="3030451"/>
              <a:ext cx="16221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dirty="0"/>
            </a:p>
          </p:txBody>
        </p:sp>
      </p:grpSp>
      <p:sp>
        <p:nvSpPr>
          <p:cNvPr id="51" name="Rectangle 50"/>
          <p:cNvSpPr/>
          <p:nvPr/>
        </p:nvSpPr>
        <p:spPr>
          <a:xfrm>
            <a:off x="979723" y="3472853"/>
            <a:ext cx="5586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YOUR TRUSTED IT AND CONSULTING PARTNER</a:t>
            </a:r>
          </a:p>
        </p:txBody>
      </p:sp>
      <p:pic>
        <p:nvPicPr>
          <p:cNvPr id="60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502387" y="2719823"/>
            <a:ext cx="861343" cy="772435"/>
          </a:xfrm>
          <a:prstGeom prst="rect">
            <a:avLst/>
          </a:prstGeom>
          <a:noFill/>
        </p:spPr>
      </p:pic>
      <p:sp>
        <p:nvSpPr>
          <p:cNvPr id="52" name="Rectangle 51"/>
          <p:cNvSpPr/>
          <p:nvPr/>
        </p:nvSpPr>
        <p:spPr>
          <a:xfrm>
            <a:off x="6922655" y="3245767"/>
            <a:ext cx="213145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200" dirty="0" err="1">
                <a:latin typeface="+mj-lt"/>
                <a:cs typeface="Times New Roman" pitchFamily="18" charset="0"/>
              </a:rPr>
              <a:t>Anvisys</a:t>
            </a:r>
            <a:r>
              <a:rPr lang="en-IN" sz="2200" dirty="0">
                <a:latin typeface="+mj-lt"/>
                <a:cs typeface="Times New Roman" pitchFamily="18" charset="0"/>
              </a:rPr>
              <a:t> Technology </a:t>
            </a:r>
            <a:r>
              <a:rPr lang="en-IN" sz="2200" dirty="0" err="1">
                <a:latin typeface="+mj-lt"/>
                <a:cs typeface="Times New Roman" pitchFamily="18" charset="0"/>
              </a:rPr>
              <a:t>Pvt.</a:t>
            </a:r>
            <a:r>
              <a:rPr lang="en-IN" sz="2200" dirty="0">
                <a:latin typeface="+mj-lt"/>
                <a:cs typeface="Times New Roman" pitchFamily="18" charset="0"/>
              </a:rPr>
              <a:t> Ltd.</a:t>
            </a:r>
          </a:p>
        </p:txBody>
      </p:sp>
      <p:sp>
        <p:nvSpPr>
          <p:cNvPr id="71" name="Teardrop 70"/>
          <p:cNvSpPr/>
          <p:nvPr/>
        </p:nvSpPr>
        <p:spPr>
          <a:xfrm rot="11387369">
            <a:off x="4254534" y="155126"/>
            <a:ext cx="582056" cy="602299"/>
          </a:xfrm>
          <a:prstGeom prst="teardrop">
            <a:avLst>
              <a:gd name="adj" fmla="val 146734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TextBox 54"/>
          <p:cNvSpPr txBox="1"/>
          <p:nvPr/>
        </p:nvSpPr>
        <p:spPr>
          <a:xfrm>
            <a:off x="4347600" y="254786"/>
            <a:ext cx="25244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77" name="Teardrop 76"/>
          <p:cNvSpPr/>
          <p:nvPr/>
        </p:nvSpPr>
        <p:spPr>
          <a:xfrm rot="11387369">
            <a:off x="6463060" y="330975"/>
            <a:ext cx="582056" cy="602299"/>
          </a:xfrm>
          <a:prstGeom prst="teardrop">
            <a:avLst>
              <a:gd name="adj" fmla="val 146734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TextBox 77"/>
          <p:cNvSpPr txBox="1"/>
          <p:nvPr/>
        </p:nvSpPr>
        <p:spPr>
          <a:xfrm>
            <a:off x="6556126" y="430635"/>
            <a:ext cx="25244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80" name="Teardrop 79"/>
          <p:cNvSpPr/>
          <p:nvPr/>
        </p:nvSpPr>
        <p:spPr>
          <a:xfrm rot="11387369">
            <a:off x="6510027" y="4313155"/>
            <a:ext cx="582056" cy="602299"/>
          </a:xfrm>
          <a:prstGeom prst="teardrop">
            <a:avLst>
              <a:gd name="adj" fmla="val 14673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TextBox 80"/>
          <p:cNvSpPr txBox="1"/>
          <p:nvPr/>
        </p:nvSpPr>
        <p:spPr>
          <a:xfrm>
            <a:off x="6603093" y="4412815"/>
            <a:ext cx="252440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83" name="Teardrop 82"/>
          <p:cNvSpPr/>
          <p:nvPr/>
        </p:nvSpPr>
        <p:spPr>
          <a:xfrm rot="11387369">
            <a:off x="4017984" y="4502611"/>
            <a:ext cx="582056" cy="602299"/>
          </a:xfrm>
          <a:prstGeom prst="teardrop">
            <a:avLst>
              <a:gd name="adj" fmla="val 146734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TextBox 83"/>
          <p:cNvSpPr txBox="1"/>
          <p:nvPr/>
        </p:nvSpPr>
        <p:spPr>
          <a:xfrm>
            <a:off x="4111050" y="4602271"/>
            <a:ext cx="252440" cy="4001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3193" y="-52271"/>
            <a:ext cx="4030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What do we do ?</a:t>
            </a:r>
          </a:p>
        </p:txBody>
      </p:sp>
    </p:spTree>
    <p:extLst>
      <p:ext uri="{BB962C8B-B14F-4D97-AF65-F5344CB8AC3E}">
        <p14:creationId xmlns:p14="http://schemas.microsoft.com/office/powerpoint/2010/main" val="2880370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181123" y="1072684"/>
            <a:ext cx="5753944" cy="4176001"/>
            <a:chOff x="175728" y="1355667"/>
            <a:chExt cx="6236226" cy="4538383"/>
          </a:xfrm>
          <a:scene3d>
            <a:camera prst="obliqueTopLeft"/>
            <a:lightRig rig="threePt" dir="t"/>
          </a:scene3d>
        </p:grpSpPr>
        <p:sp>
          <p:nvSpPr>
            <p:cNvPr id="7" name="Cloud Callout 6"/>
            <p:cNvSpPr/>
            <p:nvPr/>
          </p:nvSpPr>
          <p:spPr>
            <a:xfrm>
              <a:off x="1703223" y="2381705"/>
              <a:ext cx="2521729" cy="1781136"/>
            </a:xfrm>
            <a:prstGeom prst="cloudCallou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354566" y="1355667"/>
              <a:ext cx="1224136" cy="1099576"/>
              <a:chOff x="899592" y="1556792"/>
              <a:chExt cx="1224136" cy="1099576"/>
            </a:xfrm>
          </p:grpSpPr>
          <p:pic>
            <p:nvPicPr>
              <p:cNvPr id="1026" name="Picture 2" descr="C:\Program Files (x86)\Microsoft Office\MEDIA\CAGCAT10\j0292982.wmf"/>
              <p:cNvPicPr>
                <a:picLocks noChangeAspect="1" noChangeArrowheads="1"/>
              </p:cNvPicPr>
              <p:nvPr/>
            </p:nvPicPr>
            <p:blipFill>
              <a:blip r:embed="rId3" cstate="print">
                <a:duotone>
                  <a:prstClr val="black"/>
                  <a:schemeClr val="accent4">
                    <a:lumMod val="60000"/>
                    <a:lumOff val="40000"/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9592" y="1556792"/>
                <a:ext cx="1224136" cy="10995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Isosceles Triangle 16"/>
              <p:cNvSpPr/>
              <p:nvPr/>
            </p:nvSpPr>
            <p:spPr>
              <a:xfrm rot="15175656" flipV="1">
                <a:off x="1417033" y="1741160"/>
                <a:ext cx="189254" cy="356028"/>
              </a:xfrm>
              <a:prstGeom prst="triangle">
                <a:avLst/>
              </a:prstGeom>
              <a:solidFill>
                <a:schemeClr val="accent6">
                  <a:lumMod val="75000"/>
                  <a:alpha val="77000"/>
                </a:schemeClr>
              </a:solidFill>
              <a:ln>
                <a:noFill/>
              </a:ln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703223" y="4631863"/>
              <a:ext cx="1008112" cy="792088"/>
              <a:chOff x="1115616" y="4221088"/>
              <a:chExt cx="1008112" cy="792088"/>
            </a:xfrm>
            <a:solidFill>
              <a:schemeClr val="bg1"/>
            </a:solidFill>
          </p:grpSpPr>
          <p:sp>
            <p:nvSpPr>
              <p:cNvPr id="14" name="laptop"/>
              <p:cNvSpPr>
                <a:spLocks noEditPoints="1" noChangeArrowheads="1"/>
              </p:cNvSpPr>
              <p:nvPr/>
            </p:nvSpPr>
            <p:spPr bwMode="auto">
              <a:xfrm>
                <a:off x="1115616" y="4221088"/>
                <a:ext cx="1008112" cy="792088"/>
              </a:xfrm>
              <a:custGeom>
                <a:avLst/>
                <a:gdLst>
                  <a:gd name="T0" fmla="*/ 3362 w 21600"/>
                  <a:gd name="T1" fmla="*/ 0 h 21600"/>
                  <a:gd name="T2" fmla="*/ 3362 w 21600"/>
                  <a:gd name="T3" fmla="*/ 7173 h 21600"/>
                  <a:gd name="T4" fmla="*/ 18327 w 21600"/>
                  <a:gd name="T5" fmla="*/ 0 h 21600"/>
                  <a:gd name="T6" fmla="*/ 18327 w 21600"/>
                  <a:gd name="T7" fmla="*/ 7173 h 21600"/>
                  <a:gd name="T8" fmla="*/ 10800 w 21600"/>
                  <a:gd name="T9" fmla="*/ 0 h 21600"/>
                  <a:gd name="T10" fmla="*/ 10800 w 21600"/>
                  <a:gd name="T11" fmla="*/ 21600 h 21600"/>
                  <a:gd name="T12" fmla="*/ 0 w 21600"/>
                  <a:gd name="T13" fmla="*/ 21600 h 21600"/>
                  <a:gd name="T14" fmla="*/ 21600 w 21600"/>
                  <a:gd name="T15" fmla="*/ 21600 h 21600"/>
                  <a:gd name="T16" fmla="*/ 4445 w 21600"/>
                  <a:gd name="T17" fmla="*/ 1858 h 21600"/>
                  <a:gd name="T18" fmla="*/ 17311 w 21600"/>
                  <a:gd name="T19" fmla="*/ 12323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 extrusionOk="0">
                    <a:moveTo>
                      <a:pt x="3362" y="0"/>
                    </a:moveTo>
                    <a:lnTo>
                      <a:pt x="18327" y="0"/>
                    </a:lnTo>
                    <a:lnTo>
                      <a:pt x="18327" y="14347"/>
                    </a:lnTo>
                    <a:lnTo>
                      <a:pt x="3362" y="14347"/>
                    </a:lnTo>
                    <a:lnTo>
                      <a:pt x="3362" y="0"/>
                    </a:lnTo>
                    <a:close/>
                  </a:path>
                  <a:path w="21600" h="21600" extrusionOk="0">
                    <a:moveTo>
                      <a:pt x="3340" y="15068"/>
                    </a:moveTo>
                    <a:lnTo>
                      <a:pt x="0" y="19877"/>
                    </a:lnTo>
                    <a:lnTo>
                      <a:pt x="21600" y="19877"/>
                    </a:lnTo>
                    <a:lnTo>
                      <a:pt x="18327" y="15068"/>
                    </a:lnTo>
                    <a:lnTo>
                      <a:pt x="3340" y="15068"/>
                    </a:lnTo>
                    <a:close/>
                  </a:path>
                  <a:path w="21600" h="21600" extrusionOk="0">
                    <a:moveTo>
                      <a:pt x="0" y="19877"/>
                    </a:moveTo>
                    <a:lnTo>
                      <a:pt x="0" y="21600"/>
                    </a:lnTo>
                    <a:lnTo>
                      <a:pt x="21600" y="21600"/>
                    </a:lnTo>
                    <a:lnTo>
                      <a:pt x="21600" y="19877"/>
                    </a:lnTo>
                    <a:lnTo>
                      <a:pt x="0" y="19877"/>
                    </a:lnTo>
                    <a:close/>
                  </a:path>
                  <a:path w="21600" h="21600" extrusionOk="0">
                    <a:moveTo>
                      <a:pt x="4186" y="1523"/>
                    </a:moveTo>
                    <a:lnTo>
                      <a:pt x="17547" y="1523"/>
                    </a:lnTo>
                    <a:lnTo>
                      <a:pt x="17547" y="12744"/>
                    </a:lnTo>
                    <a:lnTo>
                      <a:pt x="4186" y="12744"/>
                    </a:lnTo>
                    <a:lnTo>
                      <a:pt x="4186" y="1523"/>
                    </a:lnTo>
                    <a:close/>
                  </a:path>
                  <a:path w="21600" h="21600" extrusionOk="0">
                    <a:moveTo>
                      <a:pt x="3318" y="15549"/>
                    </a:moveTo>
                    <a:lnTo>
                      <a:pt x="2917" y="16110"/>
                    </a:lnTo>
                    <a:lnTo>
                      <a:pt x="18727" y="16110"/>
                    </a:lnTo>
                    <a:lnTo>
                      <a:pt x="18327" y="15549"/>
                    </a:lnTo>
                    <a:lnTo>
                      <a:pt x="3318" y="15549"/>
                    </a:lnTo>
                    <a:close/>
                  </a:path>
                  <a:path w="21600" h="21600" extrusionOk="0">
                    <a:moveTo>
                      <a:pt x="6213" y="18314"/>
                    </a:moveTo>
                    <a:lnTo>
                      <a:pt x="5946" y="18875"/>
                    </a:lnTo>
                    <a:lnTo>
                      <a:pt x="15766" y="18875"/>
                    </a:lnTo>
                    <a:lnTo>
                      <a:pt x="15499" y="18314"/>
                    </a:lnTo>
                    <a:lnTo>
                      <a:pt x="6213" y="18314"/>
                    </a:lnTo>
                    <a:close/>
                  </a:path>
                  <a:path w="21600" h="21600" extrusionOk="0">
                    <a:moveTo>
                      <a:pt x="2828" y="16471"/>
                    </a:moveTo>
                    <a:lnTo>
                      <a:pt x="2405" y="17072"/>
                    </a:lnTo>
                    <a:lnTo>
                      <a:pt x="19284" y="17072"/>
                    </a:lnTo>
                    <a:lnTo>
                      <a:pt x="18839" y="16471"/>
                    </a:lnTo>
                    <a:lnTo>
                      <a:pt x="2828" y="16471"/>
                    </a:lnTo>
                    <a:close/>
                  </a:path>
                  <a:path w="21600" h="21600" extrusionOk="0">
                    <a:moveTo>
                      <a:pt x="2316" y="17352"/>
                    </a:moveTo>
                    <a:lnTo>
                      <a:pt x="1871" y="17953"/>
                    </a:lnTo>
                    <a:lnTo>
                      <a:pt x="19863" y="17953"/>
                    </a:lnTo>
                    <a:lnTo>
                      <a:pt x="19395" y="17352"/>
                    </a:lnTo>
                    <a:lnTo>
                      <a:pt x="2316" y="17352"/>
                    </a:ln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331640" y="4293096"/>
                <a:ext cx="576064" cy="36004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2" name="Rounded Rectangle 21"/>
            <p:cNvSpPr/>
            <p:nvPr/>
          </p:nvSpPr>
          <p:spPr>
            <a:xfrm>
              <a:off x="4355976" y="4245484"/>
              <a:ext cx="502526" cy="5267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024" name="Group 1023"/>
            <p:cNvGrpSpPr/>
            <p:nvPr/>
          </p:nvGrpSpPr>
          <p:grpSpPr>
            <a:xfrm>
              <a:off x="399626" y="4271823"/>
              <a:ext cx="508464" cy="1008112"/>
              <a:chOff x="4356398" y="4149080"/>
              <a:chExt cx="508464" cy="1008112"/>
            </a:xfrm>
          </p:grpSpPr>
          <p:sp>
            <p:nvSpPr>
              <p:cNvPr id="20" name="Rounded Rectangle 19"/>
              <p:cNvSpPr/>
              <p:nvPr/>
            </p:nvSpPr>
            <p:spPr>
              <a:xfrm>
                <a:off x="4360806" y="4149080"/>
                <a:ext cx="504056" cy="1008112"/>
              </a:xfrm>
              <a:prstGeom prst="roundRect">
                <a:avLst>
                  <a:gd name="adj" fmla="val 24432"/>
                </a:avLst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4360806" y="5013176"/>
                <a:ext cx="50252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4356398" y="4310146"/>
                <a:ext cx="504056" cy="685980"/>
              </a:xfrm>
              <a:prstGeom prst="roundRect">
                <a:avLst>
                  <a:gd name="adj" fmla="val 3855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427984" y="4170676"/>
                <a:ext cx="61275" cy="748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4489259" y="419822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1" name="Isosceles Triangle 30"/>
              <p:cNvSpPr/>
              <p:nvPr/>
            </p:nvSpPr>
            <p:spPr>
              <a:xfrm rot="15175656" flipV="1">
                <a:off x="4581244" y="4485427"/>
                <a:ext cx="103621" cy="207301"/>
              </a:xfrm>
              <a:prstGeom prst="triangle">
                <a:avLst/>
              </a:prstGeom>
              <a:solidFill>
                <a:schemeClr val="accent6">
                  <a:lumMod val="75000"/>
                  <a:alpha val="77000"/>
                </a:schemeClr>
              </a:solidFill>
              <a:ln>
                <a:noFill/>
              </a:ln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027" name="Group 1026"/>
            <p:cNvGrpSpPr/>
            <p:nvPr/>
          </p:nvGrpSpPr>
          <p:grpSpPr>
            <a:xfrm>
              <a:off x="5098494" y="4432889"/>
              <a:ext cx="787753" cy="1115601"/>
              <a:chOff x="5391656" y="5411752"/>
              <a:chExt cx="787753" cy="1115601"/>
            </a:xfrm>
            <a:solidFill>
              <a:schemeClr val="accent6"/>
            </a:solidFill>
          </p:grpSpPr>
          <p:sp>
            <p:nvSpPr>
              <p:cNvPr id="1025" name="modem"/>
              <p:cNvSpPr>
                <a:spLocks noEditPoints="1" noChangeArrowheads="1"/>
              </p:cNvSpPr>
              <p:nvPr/>
            </p:nvSpPr>
            <p:spPr bwMode="auto">
              <a:xfrm>
                <a:off x="5414324" y="5411752"/>
                <a:ext cx="765085" cy="371867"/>
              </a:xfrm>
              <a:custGeom>
                <a:avLst/>
                <a:gdLst>
                  <a:gd name="T0" fmla="*/ 0 w 21600"/>
                  <a:gd name="T1" fmla="*/ 5152 h 21600"/>
                  <a:gd name="T2" fmla="*/ 2941 w 21600"/>
                  <a:gd name="T3" fmla="*/ 0 h 21600"/>
                  <a:gd name="T4" fmla="*/ 18625 w 21600"/>
                  <a:gd name="T5" fmla="*/ 0 h 21600"/>
                  <a:gd name="T6" fmla="*/ 21600 w 21600"/>
                  <a:gd name="T7" fmla="*/ 5152 h 21600"/>
                  <a:gd name="T8" fmla="*/ 21600 w 21600"/>
                  <a:gd name="T9" fmla="*/ 21600 h 21600"/>
                  <a:gd name="T10" fmla="*/ 0 w 21600"/>
                  <a:gd name="T11" fmla="*/ 21600 h 21600"/>
                  <a:gd name="T12" fmla="*/ 10800 w 21600"/>
                  <a:gd name="T13" fmla="*/ 0 h 21600"/>
                  <a:gd name="T14" fmla="*/ 10800 w 21600"/>
                  <a:gd name="T15" fmla="*/ 21600 h 21600"/>
                  <a:gd name="T16" fmla="*/ 0 w 21600"/>
                  <a:gd name="T17" fmla="*/ 13376 h 21600"/>
                  <a:gd name="T18" fmla="*/ 21600 w 21600"/>
                  <a:gd name="T19" fmla="*/ 13376 h 21600"/>
                  <a:gd name="T20" fmla="*/ 400 w 21600"/>
                  <a:gd name="T21" fmla="*/ 22400 h 21600"/>
                  <a:gd name="T22" fmla="*/ 21200 w 21600"/>
                  <a:gd name="T23" fmla="*/ 300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 extrusionOk="0">
                    <a:moveTo>
                      <a:pt x="0" y="5152"/>
                    </a:moveTo>
                    <a:lnTo>
                      <a:pt x="2941" y="0"/>
                    </a:lnTo>
                    <a:lnTo>
                      <a:pt x="18625" y="0"/>
                    </a:lnTo>
                    <a:lnTo>
                      <a:pt x="21600" y="5152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5152"/>
                    </a:lnTo>
                    <a:close/>
                  </a:path>
                  <a:path w="21600" h="21600" extrusionOk="0">
                    <a:moveTo>
                      <a:pt x="0" y="5251"/>
                    </a:moveTo>
                    <a:lnTo>
                      <a:pt x="21600" y="5251"/>
                    </a:lnTo>
                    <a:moveTo>
                      <a:pt x="1961" y="11791"/>
                    </a:moveTo>
                    <a:lnTo>
                      <a:pt x="1961" y="14268"/>
                    </a:lnTo>
                    <a:lnTo>
                      <a:pt x="2806" y="14268"/>
                    </a:lnTo>
                    <a:lnTo>
                      <a:pt x="2806" y="11791"/>
                    </a:lnTo>
                    <a:lnTo>
                      <a:pt x="1961" y="11791"/>
                    </a:lnTo>
                    <a:close/>
                  </a:path>
                  <a:path w="21600" h="21600" extrusionOk="0">
                    <a:moveTo>
                      <a:pt x="3685" y="11791"/>
                    </a:moveTo>
                    <a:lnTo>
                      <a:pt x="3685" y="14268"/>
                    </a:lnTo>
                    <a:lnTo>
                      <a:pt x="4530" y="14268"/>
                    </a:lnTo>
                    <a:lnTo>
                      <a:pt x="4530" y="11791"/>
                    </a:lnTo>
                    <a:lnTo>
                      <a:pt x="3685" y="11791"/>
                    </a:lnTo>
                    <a:close/>
                  </a:path>
                  <a:path w="21600" h="21600" extrusionOk="0">
                    <a:moveTo>
                      <a:pt x="5408" y="11791"/>
                    </a:moveTo>
                    <a:lnTo>
                      <a:pt x="5408" y="14268"/>
                    </a:lnTo>
                    <a:lnTo>
                      <a:pt x="6254" y="14268"/>
                    </a:lnTo>
                    <a:lnTo>
                      <a:pt x="6254" y="11791"/>
                    </a:lnTo>
                    <a:lnTo>
                      <a:pt x="5408" y="11791"/>
                    </a:lnTo>
                    <a:close/>
                  </a:path>
                  <a:path w="21600" h="21600" extrusionOk="0">
                    <a:moveTo>
                      <a:pt x="7132" y="11791"/>
                    </a:moveTo>
                    <a:lnTo>
                      <a:pt x="7132" y="14268"/>
                    </a:lnTo>
                    <a:lnTo>
                      <a:pt x="7977" y="14268"/>
                    </a:lnTo>
                    <a:lnTo>
                      <a:pt x="7977" y="11791"/>
                    </a:lnTo>
                    <a:lnTo>
                      <a:pt x="7132" y="11791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5" name="modem"/>
              <p:cNvSpPr>
                <a:spLocks noEditPoints="1" noChangeArrowheads="1"/>
              </p:cNvSpPr>
              <p:nvPr/>
            </p:nvSpPr>
            <p:spPr bwMode="auto">
              <a:xfrm>
                <a:off x="5404239" y="5783619"/>
                <a:ext cx="765085" cy="371867"/>
              </a:xfrm>
              <a:custGeom>
                <a:avLst/>
                <a:gdLst>
                  <a:gd name="T0" fmla="*/ 0 w 21600"/>
                  <a:gd name="T1" fmla="*/ 5152 h 21600"/>
                  <a:gd name="T2" fmla="*/ 2941 w 21600"/>
                  <a:gd name="T3" fmla="*/ 0 h 21600"/>
                  <a:gd name="T4" fmla="*/ 18625 w 21600"/>
                  <a:gd name="T5" fmla="*/ 0 h 21600"/>
                  <a:gd name="T6" fmla="*/ 21600 w 21600"/>
                  <a:gd name="T7" fmla="*/ 5152 h 21600"/>
                  <a:gd name="T8" fmla="*/ 21600 w 21600"/>
                  <a:gd name="T9" fmla="*/ 21600 h 21600"/>
                  <a:gd name="T10" fmla="*/ 0 w 21600"/>
                  <a:gd name="T11" fmla="*/ 21600 h 21600"/>
                  <a:gd name="T12" fmla="*/ 10800 w 21600"/>
                  <a:gd name="T13" fmla="*/ 0 h 21600"/>
                  <a:gd name="T14" fmla="*/ 10800 w 21600"/>
                  <a:gd name="T15" fmla="*/ 21600 h 21600"/>
                  <a:gd name="T16" fmla="*/ 0 w 21600"/>
                  <a:gd name="T17" fmla="*/ 13376 h 21600"/>
                  <a:gd name="T18" fmla="*/ 21600 w 21600"/>
                  <a:gd name="T19" fmla="*/ 13376 h 21600"/>
                  <a:gd name="T20" fmla="*/ 400 w 21600"/>
                  <a:gd name="T21" fmla="*/ 22400 h 21600"/>
                  <a:gd name="T22" fmla="*/ 21200 w 21600"/>
                  <a:gd name="T23" fmla="*/ 300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 extrusionOk="0">
                    <a:moveTo>
                      <a:pt x="0" y="5152"/>
                    </a:moveTo>
                    <a:lnTo>
                      <a:pt x="2941" y="0"/>
                    </a:lnTo>
                    <a:lnTo>
                      <a:pt x="18625" y="0"/>
                    </a:lnTo>
                    <a:lnTo>
                      <a:pt x="21600" y="5152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5152"/>
                    </a:lnTo>
                    <a:close/>
                  </a:path>
                  <a:path w="21600" h="21600" extrusionOk="0">
                    <a:moveTo>
                      <a:pt x="0" y="5251"/>
                    </a:moveTo>
                    <a:lnTo>
                      <a:pt x="21600" y="5251"/>
                    </a:lnTo>
                    <a:moveTo>
                      <a:pt x="1961" y="11791"/>
                    </a:moveTo>
                    <a:lnTo>
                      <a:pt x="1961" y="14268"/>
                    </a:lnTo>
                    <a:lnTo>
                      <a:pt x="2806" y="14268"/>
                    </a:lnTo>
                    <a:lnTo>
                      <a:pt x="2806" y="11791"/>
                    </a:lnTo>
                    <a:lnTo>
                      <a:pt x="1961" y="11791"/>
                    </a:lnTo>
                    <a:close/>
                  </a:path>
                  <a:path w="21600" h="21600" extrusionOk="0">
                    <a:moveTo>
                      <a:pt x="3685" y="11791"/>
                    </a:moveTo>
                    <a:lnTo>
                      <a:pt x="3685" y="14268"/>
                    </a:lnTo>
                    <a:lnTo>
                      <a:pt x="4530" y="14268"/>
                    </a:lnTo>
                    <a:lnTo>
                      <a:pt x="4530" y="11791"/>
                    </a:lnTo>
                    <a:lnTo>
                      <a:pt x="3685" y="11791"/>
                    </a:lnTo>
                    <a:close/>
                  </a:path>
                  <a:path w="21600" h="21600" extrusionOk="0">
                    <a:moveTo>
                      <a:pt x="5408" y="11791"/>
                    </a:moveTo>
                    <a:lnTo>
                      <a:pt x="5408" y="14268"/>
                    </a:lnTo>
                    <a:lnTo>
                      <a:pt x="6254" y="14268"/>
                    </a:lnTo>
                    <a:lnTo>
                      <a:pt x="6254" y="11791"/>
                    </a:lnTo>
                    <a:lnTo>
                      <a:pt x="5408" y="11791"/>
                    </a:lnTo>
                    <a:close/>
                  </a:path>
                  <a:path w="21600" h="21600" extrusionOk="0">
                    <a:moveTo>
                      <a:pt x="7132" y="11791"/>
                    </a:moveTo>
                    <a:lnTo>
                      <a:pt x="7132" y="14268"/>
                    </a:lnTo>
                    <a:lnTo>
                      <a:pt x="7977" y="14268"/>
                    </a:lnTo>
                    <a:lnTo>
                      <a:pt x="7977" y="11791"/>
                    </a:lnTo>
                    <a:lnTo>
                      <a:pt x="7132" y="11791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  <p:sp>
            <p:nvSpPr>
              <p:cNvPr id="36" name="modem"/>
              <p:cNvSpPr>
                <a:spLocks noEditPoints="1" noChangeArrowheads="1"/>
              </p:cNvSpPr>
              <p:nvPr/>
            </p:nvSpPr>
            <p:spPr bwMode="auto">
              <a:xfrm>
                <a:off x="5391656" y="6155486"/>
                <a:ext cx="765085" cy="371867"/>
              </a:xfrm>
              <a:custGeom>
                <a:avLst/>
                <a:gdLst>
                  <a:gd name="T0" fmla="*/ 0 w 21600"/>
                  <a:gd name="T1" fmla="*/ 5152 h 21600"/>
                  <a:gd name="T2" fmla="*/ 2941 w 21600"/>
                  <a:gd name="T3" fmla="*/ 0 h 21600"/>
                  <a:gd name="T4" fmla="*/ 18625 w 21600"/>
                  <a:gd name="T5" fmla="*/ 0 h 21600"/>
                  <a:gd name="T6" fmla="*/ 21600 w 21600"/>
                  <a:gd name="T7" fmla="*/ 5152 h 21600"/>
                  <a:gd name="T8" fmla="*/ 21600 w 21600"/>
                  <a:gd name="T9" fmla="*/ 21600 h 21600"/>
                  <a:gd name="T10" fmla="*/ 0 w 21600"/>
                  <a:gd name="T11" fmla="*/ 21600 h 21600"/>
                  <a:gd name="T12" fmla="*/ 10800 w 21600"/>
                  <a:gd name="T13" fmla="*/ 0 h 21600"/>
                  <a:gd name="T14" fmla="*/ 10800 w 21600"/>
                  <a:gd name="T15" fmla="*/ 21600 h 21600"/>
                  <a:gd name="T16" fmla="*/ 0 w 21600"/>
                  <a:gd name="T17" fmla="*/ 13376 h 21600"/>
                  <a:gd name="T18" fmla="*/ 21600 w 21600"/>
                  <a:gd name="T19" fmla="*/ 13376 h 21600"/>
                  <a:gd name="T20" fmla="*/ 400 w 21600"/>
                  <a:gd name="T21" fmla="*/ 22400 h 21600"/>
                  <a:gd name="T22" fmla="*/ 21200 w 21600"/>
                  <a:gd name="T23" fmla="*/ 300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 extrusionOk="0">
                    <a:moveTo>
                      <a:pt x="0" y="5152"/>
                    </a:moveTo>
                    <a:lnTo>
                      <a:pt x="2941" y="0"/>
                    </a:lnTo>
                    <a:lnTo>
                      <a:pt x="18625" y="0"/>
                    </a:lnTo>
                    <a:lnTo>
                      <a:pt x="21600" y="5152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5152"/>
                    </a:lnTo>
                    <a:close/>
                  </a:path>
                  <a:path w="21600" h="21600" extrusionOk="0">
                    <a:moveTo>
                      <a:pt x="0" y="5251"/>
                    </a:moveTo>
                    <a:lnTo>
                      <a:pt x="21600" y="5251"/>
                    </a:lnTo>
                    <a:moveTo>
                      <a:pt x="1961" y="11791"/>
                    </a:moveTo>
                    <a:lnTo>
                      <a:pt x="1961" y="14268"/>
                    </a:lnTo>
                    <a:lnTo>
                      <a:pt x="2806" y="14268"/>
                    </a:lnTo>
                    <a:lnTo>
                      <a:pt x="2806" y="11791"/>
                    </a:lnTo>
                    <a:lnTo>
                      <a:pt x="1961" y="11791"/>
                    </a:lnTo>
                    <a:close/>
                  </a:path>
                  <a:path w="21600" h="21600" extrusionOk="0">
                    <a:moveTo>
                      <a:pt x="3685" y="11791"/>
                    </a:moveTo>
                    <a:lnTo>
                      <a:pt x="3685" y="14268"/>
                    </a:lnTo>
                    <a:lnTo>
                      <a:pt x="4530" y="14268"/>
                    </a:lnTo>
                    <a:lnTo>
                      <a:pt x="4530" y="11791"/>
                    </a:lnTo>
                    <a:lnTo>
                      <a:pt x="3685" y="11791"/>
                    </a:lnTo>
                    <a:close/>
                  </a:path>
                  <a:path w="21600" h="21600" extrusionOk="0">
                    <a:moveTo>
                      <a:pt x="5408" y="11791"/>
                    </a:moveTo>
                    <a:lnTo>
                      <a:pt x="5408" y="14268"/>
                    </a:lnTo>
                    <a:lnTo>
                      <a:pt x="6254" y="14268"/>
                    </a:lnTo>
                    <a:lnTo>
                      <a:pt x="6254" y="11791"/>
                    </a:lnTo>
                    <a:lnTo>
                      <a:pt x="5408" y="11791"/>
                    </a:lnTo>
                    <a:close/>
                  </a:path>
                  <a:path w="21600" h="21600" extrusionOk="0">
                    <a:moveTo>
                      <a:pt x="7132" y="11791"/>
                    </a:moveTo>
                    <a:lnTo>
                      <a:pt x="7132" y="14268"/>
                    </a:lnTo>
                    <a:lnTo>
                      <a:pt x="7977" y="14268"/>
                    </a:lnTo>
                    <a:lnTo>
                      <a:pt x="7977" y="11791"/>
                    </a:lnTo>
                    <a:lnTo>
                      <a:pt x="7132" y="11791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040" name="Group 1039"/>
            <p:cNvGrpSpPr/>
            <p:nvPr/>
          </p:nvGrpSpPr>
          <p:grpSpPr>
            <a:xfrm>
              <a:off x="4902452" y="2692712"/>
              <a:ext cx="1339761" cy="900241"/>
              <a:chOff x="6976655" y="4165321"/>
              <a:chExt cx="1746195" cy="1335793"/>
            </a:xfrm>
            <a:solidFill>
              <a:schemeClr val="accent3">
                <a:lumMod val="75000"/>
              </a:schemeClr>
            </a:solidFill>
          </p:grpSpPr>
          <p:sp>
            <p:nvSpPr>
              <p:cNvPr id="1037" name="Rectangle 1036"/>
              <p:cNvSpPr/>
              <p:nvPr/>
            </p:nvSpPr>
            <p:spPr>
              <a:xfrm>
                <a:off x="7788330" y="5178396"/>
                <a:ext cx="45719" cy="29985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1036" name="Group 1035"/>
              <p:cNvGrpSpPr/>
              <p:nvPr/>
            </p:nvGrpSpPr>
            <p:grpSpPr>
              <a:xfrm>
                <a:off x="7402956" y="4165321"/>
                <a:ext cx="827811" cy="1013075"/>
                <a:chOff x="7416597" y="4630888"/>
                <a:chExt cx="958952" cy="1221867"/>
              </a:xfrm>
              <a:grpFill/>
            </p:grpSpPr>
            <p:grpSp>
              <p:nvGrpSpPr>
                <p:cNvPr id="1034" name="Group 1033"/>
                <p:cNvGrpSpPr/>
                <p:nvPr/>
              </p:nvGrpSpPr>
              <p:grpSpPr>
                <a:xfrm>
                  <a:off x="7416597" y="5065836"/>
                  <a:ext cx="958952" cy="393460"/>
                  <a:chOff x="7382107" y="5217373"/>
                  <a:chExt cx="1020846" cy="470341"/>
                </a:xfrm>
                <a:grpFill/>
              </p:grpSpPr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8388424" y="5325402"/>
                    <a:ext cx="0" cy="283122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033" name="Group 1032"/>
                  <p:cNvGrpSpPr/>
                  <p:nvPr/>
                </p:nvGrpSpPr>
                <p:grpSpPr>
                  <a:xfrm>
                    <a:off x="7382107" y="5217373"/>
                    <a:ext cx="1020846" cy="470341"/>
                    <a:chOff x="7382107" y="5217373"/>
                    <a:chExt cx="1020846" cy="470341"/>
                  </a:xfrm>
                  <a:grpFill/>
                </p:grpSpPr>
                <p:sp>
                  <p:nvSpPr>
                    <p:cNvPr id="1028" name="Oval 1027"/>
                    <p:cNvSpPr/>
                    <p:nvPr/>
                  </p:nvSpPr>
                  <p:spPr>
                    <a:xfrm>
                      <a:off x="7394841" y="5217373"/>
                      <a:ext cx="1008112" cy="194379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cxnSp>
                  <p:nvCxnSpPr>
                    <p:cNvPr id="1030" name="Straight Connector 1029"/>
                    <p:cNvCxnSpPr>
                      <a:stCxn id="1028" idx="2"/>
                    </p:cNvCxnSpPr>
                    <p:nvPr/>
                  </p:nvCxnSpPr>
                  <p:spPr>
                    <a:xfrm>
                      <a:off x="7394841" y="5314564"/>
                      <a:ext cx="0" cy="283121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32" name="Freeform 1031"/>
                    <p:cNvSpPr/>
                    <p:nvPr/>
                  </p:nvSpPr>
                  <p:spPr>
                    <a:xfrm>
                      <a:off x="7382107" y="5602373"/>
                      <a:ext cx="1016992" cy="85341"/>
                    </a:xfrm>
                    <a:custGeom>
                      <a:avLst/>
                      <a:gdLst>
                        <a:gd name="connsiteX0" fmla="*/ 0 w 1106201"/>
                        <a:gd name="connsiteY0" fmla="*/ 0 h 26763"/>
                        <a:gd name="connsiteX1" fmla="*/ 1016992 w 1106201"/>
                        <a:gd name="connsiteY1" fmla="*/ 13381 h 26763"/>
                        <a:gd name="connsiteX2" fmla="*/ 1106201 w 1106201"/>
                        <a:gd name="connsiteY2" fmla="*/ 26763 h 26763"/>
                        <a:gd name="connsiteX0" fmla="*/ 0 w 1016992"/>
                        <a:gd name="connsiteY0" fmla="*/ 0 h 13381"/>
                        <a:gd name="connsiteX1" fmla="*/ 1016992 w 1016992"/>
                        <a:gd name="connsiteY1" fmla="*/ 13381 h 13381"/>
                        <a:gd name="connsiteX0" fmla="*/ 0 w 1016992"/>
                        <a:gd name="connsiteY0" fmla="*/ 0 h 84749"/>
                        <a:gd name="connsiteX1" fmla="*/ 481733 w 1016992"/>
                        <a:gd name="connsiteY1" fmla="*/ 84749 h 84749"/>
                        <a:gd name="connsiteX2" fmla="*/ 1016992 w 1016992"/>
                        <a:gd name="connsiteY2" fmla="*/ 13381 h 84749"/>
                        <a:gd name="connsiteX0" fmla="*/ 0 w 1016992"/>
                        <a:gd name="connsiteY0" fmla="*/ 0 h 85433"/>
                        <a:gd name="connsiteX1" fmla="*/ 481733 w 1016992"/>
                        <a:gd name="connsiteY1" fmla="*/ 84749 h 85433"/>
                        <a:gd name="connsiteX2" fmla="*/ 1016992 w 1016992"/>
                        <a:gd name="connsiteY2" fmla="*/ 13381 h 85433"/>
                        <a:gd name="connsiteX0" fmla="*/ 0 w 1016992"/>
                        <a:gd name="connsiteY0" fmla="*/ 0 h 87202"/>
                        <a:gd name="connsiteX1" fmla="*/ 481733 w 1016992"/>
                        <a:gd name="connsiteY1" fmla="*/ 84749 h 87202"/>
                        <a:gd name="connsiteX2" fmla="*/ 1016992 w 1016992"/>
                        <a:gd name="connsiteY2" fmla="*/ 13381 h 87202"/>
                        <a:gd name="connsiteX0" fmla="*/ 0 w 1016992"/>
                        <a:gd name="connsiteY0" fmla="*/ 0 h 89130"/>
                        <a:gd name="connsiteX1" fmla="*/ 481733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9130"/>
                        <a:gd name="connsiteX1" fmla="*/ 481733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9130"/>
                        <a:gd name="connsiteX1" fmla="*/ 481733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9130"/>
                        <a:gd name="connsiteX1" fmla="*/ 490654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6797"/>
                        <a:gd name="connsiteX1" fmla="*/ 490654 w 1016992"/>
                        <a:gd name="connsiteY1" fmla="*/ 84749 h 86797"/>
                        <a:gd name="connsiteX2" fmla="*/ 1016992 w 1016992"/>
                        <a:gd name="connsiteY2" fmla="*/ 13381 h 86797"/>
                        <a:gd name="connsiteX0" fmla="*/ 0 w 1016992"/>
                        <a:gd name="connsiteY0" fmla="*/ 0 h 85341"/>
                        <a:gd name="connsiteX1" fmla="*/ 490654 w 1016992"/>
                        <a:gd name="connsiteY1" fmla="*/ 84749 h 85341"/>
                        <a:gd name="connsiteX2" fmla="*/ 1016992 w 1016992"/>
                        <a:gd name="connsiteY2" fmla="*/ 13381 h 853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016992" h="85341">
                          <a:moveTo>
                            <a:pt x="0" y="0"/>
                          </a:moveTo>
                          <a:cubicBezTo>
                            <a:pt x="166524" y="56500"/>
                            <a:pt x="276550" y="81775"/>
                            <a:pt x="490654" y="84749"/>
                          </a:cubicBezTo>
                          <a:cubicBezTo>
                            <a:pt x="704758" y="87723"/>
                            <a:pt x="838572" y="81775"/>
                            <a:pt x="1016992" y="13381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/>
                    </a:p>
                  </p:txBody>
                </p:sp>
              </p:grpSp>
            </p:grpSp>
            <p:grpSp>
              <p:nvGrpSpPr>
                <p:cNvPr id="47" name="Group 46"/>
                <p:cNvGrpSpPr/>
                <p:nvPr/>
              </p:nvGrpSpPr>
              <p:grpSpPr>
                <a:xfrm>
                  <a:off x="7417565" y="4630888"/>
                  <a:ext cx="957017" cy="393460"/>
                  <a:chOff x="7380312" y="5217373"/>
                  <a:chExt cx="1018787" cy="470341"/>
                </a:xfrm>
                <a:grpFill/>
              </p:grpSpPr>
              <p:cxnSp>
                <p:nvCxnSpPr>
                  <p:cNvPr id="48" name="Straight Connector 47"/>
                  <p:cNvCxnSpPr/>
                  <p:nvPr/>
                </p:nvCxnSpPr>
                <p:spPr>
                  <a:xfrm>
                    <a:off x="8388424" y="5325402"/>
                    <a:ext cx="0" cy="283122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9" name="Group 48"/>
                  <p:cNvGrpSpPr/>
                  <p:nvPr/>
                </p:nvGrpSpPr>
                <p:grpSpPr>
                  <a:xfrm>
                    <a:off x="7380312" y="5217373"/>
                    <a:ext cx="1018787" cy="470341"/>
                    <a:chOff x="7380312" y="5217373"/>
                    <a:chExt cx="1018787" cy="470341"/>
                  </a:xfrm>
                  <a:grpFill/>
                </p:grpSpPr>
                <p:sp>
                  <p:nvSpPr>
                    <p:cNvPr id="50" name="Oval 49"/>
                    <p:cNvSpPr/>
                    <p:nvPr/>
                  </p:nvSpPr>
                  <p:spPr>
                    <a:xfrm>
                      <a:off x="7380312" y="5217373"/>
                      <a:ext cx="1008112" cy="194379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cxnSp>
                  <p:nvCxnSpPr>
                    <p:cNvPr id="51" name="Straight Connector 50"/>
                    <p:cNvCxnSpPr>
                      <a:stCxn id="50" idx="2"/>
                    </p:cNvCxnSpPr>
                    <p:nvPr/>
                  </p:nvCxnSpPr>
                  <p:spPr>
                    <a:xfrm>
                      <a:off x="7380312" y="5314563"/>
                      <a:ext cx="0" cy="283122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2" name="Freeform 51"/>
                    <p:cNvSpPr/>
                    <p:nvPr/>
                  </p:nvSpPr>
                  <p:spPr>
                    <a:xfrm>
                      <a:off x="7382107" y="5602373"/>
                      <a:ext cx="1016992" cy="85341"/>
                    </a:xfrm>
                    <a:custGeom>
                      <a:avLst/>
                      <a:gdLst>
                        <a:gd name="connsiteX0" fmla="*/ 0 w 1106201"/>
                        <a:gd name="connsiteY0" fmla="*/ 0 h 26763"/>
                        <a:gd name="connsiteX1" fmla="*/ 1016992 w 1106201"/>
                        <a:gd name="connsiteY1" fmla="*/ 13381 h 26763"/>
                        <a:gd name="connsiteX2" fmla="*/ 1106201 w 1106201"/>
                        <a:gd name="connsiteY2" fmla="*/ 26763 h 26763"/>
                        <a:gd name="connsiteX0" fmla="*/ 0 w 1016992"/>
                        <a:gd name="connsiteY0" fmla="*/ 0 h 13381"/>
                        <a:gd name="connsiteX1" fmla="*/ 1016992 w 1016992"/>
                        <a:gd name="connsiteY1" fmla="*/ 13381 h 13381"/>
                        <a:gd name="connsiteX0" fmla="*/ 0 w 1016992"/>
                        <a:gd name="connsiteY0" fmla="*/ 0 h 84749"/>
                        <a:gd name="connsiteX1" fmla="*/ 481733 w 1016992"/>
                        <a:gd name="connsiteY1" fmla="*/ 84749 h 84749"/>
                        <a:gd name="connsiteX2" fmla="*/ 1016992 w 1016992"/>
                        <a:gd name="connsiteY2" fmla="*/ 13381 h 84749"/>
                        <a:gd name="connsiteX0" fmla="*/ 0 w 1016992"/>
                        <a:gd name="connsiteY0" fmla="*/ 0 h 85433"/>
                        <a:gd name="connsiteX1" fmla="*/ 481733 w 1016992"/>
                        <a:gd name="connsiteY1" fmla="*/ 84749 h 85433"/>
                        <a:gd name="connsiteX2" fmla="*/ 1016992 w 1016992"/>
                        <a:gd name="connsiteY2" fmla="*/ 13381 h 85433"/>
                        <a:gd name="connsiteX0" fmla="*/ 0 w 1016992"/>
                        <a:gd name="connsiteY0" fmla="*/ 0 h 87202"/>
                        <a:gd name="connsiteX1" fmla="*/ 481733 w 1016992"/>
                        <a:gd name="connsiteY1" fmla="*/ 84749 h 87202"/>
                        <a:gd name="connsiteX2" fmla="*/ 1016992 w 1016992"/>
                        <a:gd name="connsiteY2" fmla="*/ 13381 h 87202"/>
                        <a:gd name="connsiteX0" fmla="*/ 0 w 1016992"/>
                        <a:gd name="connsiteY0" fmla="*/ 0 h 89130"/>
                        <a:gd name="connsiteX1" fmla="*/ 481733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9130"/>
                        <a:gd name="connsiteX1" fmla="*/ 481733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9130"/>
                        <a:gd name="connsiteX1" fmla="*/ 481733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9130"/>
                        <a:gd name="connsiteX1" fmla="*/ 490654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6797"/>
                        <a:gd name="connsiteX1" fmla="*/ 490654 w 1016992"/>
                        <a:gd name="connsiteY1" fmla="*/ 84749 h 86797"/>
                        <a:gd name="connsiteX2" fmla="*/ 1016992 w 1016992"/>
                        <a:gd name="connsiteY2" fmla="*/ 13381 h 86797"/>
                        <a:gd name="connsiteX0" fmla="*/ 0 w 1016992"/>
                        <a:gd name="connsiteY0" fmla="*/ 0 h 85341"/>
                        <a:gd name="connsiteX1" fmla="*/ 490654 w 1016992"/>
                        <a:gd name="connsiteY1" fmla="*/ 84749 h 85341"/>
                        <a:gd name="connsiteX2" fmla="*/ 1016992 w 1016992"/>
                        <a:gd name="connsiteY2" fmla="*/ 13381 h 853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016992" h="85341">
                          <a:moveTo>
                            <a:pt x="0" y="0"/>
                          </a:moveTo>
                          <a:cubicBezTo>
                            <a:pt x="166524" y="56500"/>
                            <a:pt x="276550" y="81775"/>
                            <a:pt x="490654" y="84749"/>
                          </a:cubicBezTo>
                          <a:cubicBezTo>
                            <a:pt x="704758" y="87723"/>
                            <a:pt x="838572" y="81775"/>
                            <a:pt x="1016992" y="13381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/>
                    </a:p>
                  </p:txBody>
                </p:sp>
              </p:grpSp>
            </p:grpSp>
            <p:grpSp>
              <p:nvGrpSpPr>
                <p:cNvPr id="53" name="Group 52"/>
                <p:cNvGrpSpPr/>
                <p:nvPr/>
              </p:nvGrpSpPr>
              <p:grpSpPr>
                <a:xfrm>
                  <a:off x="7417565" y="5459295"/>
                  <a:ext cx="957017" cy="393460"/>
                  <a:chOff x="7380312" y="5217373"/>
                  <a:chExt cx="1018787" cy="470341"/>
                </a:xfrm>
                <a:grpFill/>
              </p:grpSpPr>
              <p:cxnSp>
                <p:nvCxnSpPr>
                  <p:cNvPr id="54" name="Straight Connector 53"/>
                  <p:cNvCxnSpPr/>
                  <p:nvPr/>
                </p:nvCxnSpPr>
                <p:spPr>
                  <a:xfrm>
                    <a:off x="8388424" y="5325402"/>
                    <a:ext cx="0" cy="283122"/>
                  </a:xfrm>
                  <a:prstGeom prst="lin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5" name="Group 54"/>
                  <p:cNvGrpSpPr/>
                  <p:nvPr/>
                </p:nvGrpSpPr>
                <p:grpSpPr>
                  <a:xfrm>
                    <a:off x="7380312" y="5217373"/>
                    <a:ext cx="1018787" cy="470341"/>
                    <a:chOff x="7380312" y="5217373"/>
                    <a:chExt cx="1018787" cy="470341"/>
                  </a:xfrm>
                  <a:grpFill/>
                </p:grpSpPr>
                <p:sp>
                  <p:nvSpPr>
                    <p:cNvPr id="56" name="Oval 55"/>
                    <p:cNvSpPr/>
                    <p:nvPr/>
                  </p:nvSpPr>
                  <p:spPr>
                    <a:xfrm>
                      <a:off x="7380312" y="5217373"/>
                      <a:ext cx="1008112" cy="194379"/>
                    </a:xfrm>
                    <a:prstGeom prst="ellips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cxnSp>
                  <p:nvCxnSpPr>
                    <p:cNvPr id="57" name="Straight Connector 56"/>
                    <p:cNvCxnSpPr>
                      <a:stCxn id="56" idx="2"/>
                    </p:cNvCxnSpPr>
                    <p:nvPr/>
                  </p:nvCxnSpPr>
                  <p:spPr>
                    <a:xfrm>
                      <a:off x="7380312" y="5314563"/>
                      <a:ext cx="0" cy="283122"/>
                    </a:xfrm>
                    <a:prstGeom prst="line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8" name="Freeform 57"/>
                    <p:cNvSpPr/>
                    <p:nvPr/>
                  </p:nvSpPr>
                  <p:spPr>
                    <a:xfrm>
                      <a:off x="7382107" y="5602373"/>
                      <a:ext cx="1016992" cy="85341"/>
                    </a:xfrm>
                    <a:custGeom>
                      <a:avLst/>
                      <a:gdLst>
                        <a:gd name="connsiteX0" fmla="*/ 0 w 1106201"/>
                        <a:gd name="connsiteY0" fmla="*/ 0 h 26763"/>
                        <a:gd name="connsiteX1" fmla="*/ 1016992 w 1106201"/>
                        <a:gd name="connsiteY1" fmla="*/ 13381 h 26763"/>
                        <a:gd name="connsiteX2" fmla="*/ 1106201 w 1106201"/>
                        <a:gd name="connsiteY2" fmla="*/ 26763 h 26763"/>
                        <a:gd name="connsiteX0" fmla="*/ 0 w 1016992"/>
                        <a:gd name="connsiteY0" fmla="*/ 0 h 13381"/>
                        <a:gd name="connsiteX1" fmla="*/ 1016992 w 1016992"/>
                        <a:gd name="connsiteY1" fmla="*/ 13381 h 13381"/>
                        <a:gd name="connsiteX0" fmla="*/ 0 w 1016992"/>
                        <a:gd name="connsiteY0" fmla="*/ 0 h 84749"/>
                        <a:gd name="connsiteX1" fmla="*/ 481733 w 1016992"/>
                        <a:gd name="connsiteY1" fmla="*/ 84749 h 84749"/>
                        <a:gd name="connsiteX2" fmla="*/ 1016992 w 1016992"/>
                        <a:gd name="connsiteY2" fmla="*/ 13381 h 84749"/>
                        <a:gd name="connsiteX0" fmla="*/ 0 w 1016992"/>
                        <a:gd name="connsiteY0" fmla="*/ 0 h 85433"/>
                        <a:gd name="connsiteX1" fmla="*/ 481733 w 1016992"/>
                        <a:gd name="connsiteY1" fmla="*/ 84749 h 85433"/>
                        <a:gd name="connsiteX2" fmla="*/ 1016992 w 1016992"/>
                        <a:gd name="connsiteY2" fmla="*/ 13381 h 85433"/>
                        <a:gd name="connsiteX0" fmla="*/ 0 w 1016992"/>
                        <a:gd name="connsiteY0" fmla="*/ 0 h 87202"/>
                        <a:gd name="connsiteX1" fmla="*/ 481733 w 1016992"/>
                        <a:gd name="connsiteY1" fmla="*/ 84749 h 87202"/>
                        <a:gd name="connsiteX2" fmla="*/ 1016992 w 1016992"/>
                        <a:gd name="connsiteY2" fmla="*/ 13381 h 87202"/>
                        <a:gd name="connsiteX0" fmla="*/ 0 w 1016992"/>
                        <a:gd name="connsiteY0" fmla="*/ 0 h 89130"/>
                        <a:gd name="connsiteX1" fmla="*/ 481733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9130"/>
                        <a:gd name="connsiteX1" fmla="*/ 481733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9130"/>
                        <a:gd name="connsiteX1" fmla="*/ 481733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9130"/>
                        <a:gd name="connsiteX1" fmla="*/ 490654 w 1016992"/>
                        <a:gd name="connsiteY1" fmla="*/ 84749 h 89130"/>
                        <a:gd name="connsiteX2" fmla="*/ 1016992 w 1016992"/>
                        <a:gd name="connsiteY2" fmla="*/ 13381 h 89130"/>
                        <a:gd name="connsiteX0" fmla="*/ 0 w 1016992"/>
                        <a:gd name="connsiteY0" fmla="*/ 0 h 86797"/>
                        <a:gd name="connsiteX1" fmla="*/ 490654 w 1016992"/>
                        <a:gd name="connsiteY1" fmla="*/ 84749 h 86797"/>
                        <a:gd name="connsiteX2" fmla="*/ 1016992 w 1016992"/>
                        <a:gd name="connsiteY2" fmla="*/ 13381 h 86797"/>
                        <a:gd name="connsiteX0" fmla="*/ 0 w 1016992"/>
                        <a:gd name="connsiteY0" fmla="*/ 0 h 85341"/>
                        <a:gd name="connsiteX1" fmla="*/ 490654 w 1016992"/>
                        <a:gd name="connsiteY1" fmla="*/ 84749 h 85341"/>
                        <a:gd name="connsiteX2" fmla="*/ 1016992 w 1016992"/>
                        <a:gd name="connsiteY2" fmla="*/ 13381 h 853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016992" h="85341">
                          <a:moveTo>
                            <a:pt x="0" y="0"/>
                          </a:moveTo>
                          <a:cubicBezTo>
                            <a:pt x="166524" y="56500"/>
                            <a:pt x="276550" y="81775"/>
                            <a:pt x="490654" y="84749"/>
                          </a:cubicBezTo>
                          <a:cubicBezTo>
                            <a:pt x="704758" y="87723"/>
                            <a:pt x="838572" y="81775"/>
                            <a:pt x="1016992" y="13381"/>
                          </a:cubicBezTo>
                        </a:path>
                      </a:pathLst>
                    </a:cu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dirty="0"/>
                    </a:p>
                  </p:txBody>
                </p:sp>
              </p:grpSp>
            </p:grpSp>
          </p:grpSp>
          <p:sp>
            <p:nvSpPr>
              <p:cNvPr id="1039" name="Rectangle 1038"/>
              <p:cNvSpPr/>
              <p:nvPr/>
            </p:nvSpPr>
            <p:spPr>
              <a:xfrm>
                <a:off x="6976655" y="5455395"/>
                <a:ext cx="1746195" cy="45719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1385575" y="2476603"/>
              <a:ext cx="3199134" cy="592358"/>
              <a:chOff x="1385575" y="2476603"/>
              <a:chExt cx="3199134" cy="592358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 flipH="1">
                <a:off x="1781619" y="3068960"/>
                <a:ext cx="2803090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flipH="1" flipV="1">
                <a:off x="1385575" y="2476603"/>
                <a:ext cx="396046" cy="59235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1385575" y="2733097"/>
              <a:ext cx="3120736" cy="993428"/>
              <a:chOff x="1463973" y="2703038"/>
              <a:chExt cx="3120736" cy="993428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 flipH="1">
                <a:off x="1771672" y="3212975"/>
                <a:ext cx="2813037" cy="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H="1" flipV="1">
                <a:off x="1463973" y="2703038"/>
                <a:ext cx="317648" cy="50994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 flipH="1">
                <a:off x="1463973" y="3212977"/>
                <a:ext cx="307700" cy="48348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1464968" y="3487668"/>
              <a:ext cx="3119740" cy="477714"/>
              <a:chOff x="1539425" y="3487668"/>
              <a:chExt cx="3119740" cy="477714"/>
            </a:xfrm>
          </p:grpSpPr>
          <p:cxnSp>
            <p:nvCxnSpPr>
              <p:cNvPr id="98" name="Straight Arrow Connector 97"/>
              <p:cNvCxnSpPr/>
              <p:nvPr/>
            </p:nvCxnSpPr>
            <p:spPr>
              <a:xfrm flipH="1">
                <a:off x="1539425" y="3487669"/>
                <a:ext cx="318086" cy="47771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 flipH="1">
                <a:off x="1856076" y="3487668"/>
                <a:ext cx="280308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Straight Arrow Connector 72"/>
            <p:cNvCxnSpPr/>
            <p:nvPr/>
          </p:nvCxnSpPr>
          <p:spPr>
            <a:xfrm flipV="1">
              <a:off x="4506311" y="3243034"/>
              <a:ext cx="152855" cy="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5549907" y="3592953"/>
              <a:ext cx="0" cy="64342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175728" y="2658144"/>
              <a:ext cx="12892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/>
                <a:t>Client 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235283" y="2708656"/>
              <a:ext cx="2374243" cy="3679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/>
                <a:t>HTTP request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283871" y="3609891"/>
              <a:ext cx="13604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/>
                <a:t>JSON/XML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98500" y="5289530"/>
              <a:ext cx="11403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/>
                <a:t>Device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326559" y="5500715"/>
              <a:ext cx="20213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/>
                <a:t>Web Apps Desktop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971794" y="5555496"/>
              <a:ext cx="144016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/>
                <a:t>Database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902452" y="2212428"/>
              <a:ext cx="14897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dirty="0"/>
                <a:t>Web service </a:t>
              </a:r>
            </a:p>
          </p:txBody>
        </p:sp>
      </p:grpSp>
      <p:sp>
        <p:nvSpPr>
          <p:cNvPr id="127" name="TextBox 126"/>
          <p:cNvSpPr txBox="1"/>
          <p:nvPr/>
        </p:nvSpPr>
        <p:spPr>
          <a:xfrm>
            <a:off x="2982739" y="260648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R ESSENCE" pitchFamily="2" charset="0"/>
              </a:rPr>
              <a:t>Result web service </a:t>
            </a:r>
          </a:p>
        </p:txBody>
      </p:sp>
      <p:sp>
        <p:nvSpPr>
          <p:cNvPr id="65" name="Content Placeholder 4">
            <a:extLst>
              <a:ext uri="{FF2B5EF4-FFF2-40B4-BE49-F238E27FC236}">
                <a16:creationId xmlns:a16="http://schemas.microsoft.com/office/drawing/2014/main" xmlns="" id="{7BF9F0F9-5BC9-4CB9-99D8-5D9E77EBA532}"/>
              </a:ext>
            </a:extLst>
          </p:cNvPr>
          <p:cNvSpPr txBox="1">
            <a:spLocks/>
          </p:cNvSpPr>
          <p:nvPr/>
        </p:nvSpPr>
        <p:spPr>
          <a:xfrm>
            <a:off x="5789008" y="1056300"/>
            <a:ext cx="3112857" cy="474210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Small </a:t>
            </a:r>
            <a:r>
              <a:rPr lang="en-US" dirty="0"/>
              <a:t>size solutions of team of 5 to 10 resources:</a:t>
            </a:r>
          </a:p>
          <a:p>
            <a:pPr lvl="1"/>
            <a:r>
              <a:rPr lang="en-IN" dirty="0"/>
              <a:t>Android Application</a:t>
            </a:r>
          </a:p>
          <a:p>
            <a:pPr lvl="1"/>
            <a:r>
              <a:rPr lang="en-IN" dirty="0"/>
              <a:t> Web Application </a:t>
            </a:r>
          </a:p>
          <a:p>
            <a:pPr lvl="1"/>
            <a:r>
              <a:rPr lang="en-IN" dirty="0"/>
              <a:t> Database Designing</a:t>
            </a:r>
          </a:p>
          <a:p>
            <a:pPr lvl="1"/>
            <a:r>
              <a:rPr lang="en-IN" dirty="0"/>
              <a:t> </a:t>
            </a:r>
            <a:r>
              <a:rPr lang="en-IN" dirty="0" err="1"/>
              <a:t>Microservices</a:t>
            </a:r>
            <a:r>
              <a:rPr lang="en-IN" dirty="0"/>
              <a:t> and Service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Non Functional</a:t>
            </a:r>
          </a:p>
          <a:p>
            <a:pPr lvl="1"/>
            <a:r>
              <a:rPr lang="en-IN" b="1" dirty="0"/>
              <a:t>Architecture: </a:t>
            </a:r>
            <a:r>
              <a:rPr lang="en-IN" dirty="0"/>
              <a:t>Monolithic, Service Oriented Architecture, </a:t>
            </a:r>
          </a:p>
          <a:p>
            <a:pPr marL="457200" lvl="1" indent="0">
              <a:buFont typeface="Arial" pitchFamily="34" charset="0"/>
              <a:buNone/>
            </a:pPr>
            <a:r>
              <a:rPr lang="en-IN" dirty="0" err="1"/>
              <a:t>Microservice</a:t>
            </a:r>
            <a:r>
              <a:rPr lang="en-IN" dirty="0"/>
              <a:t> Architecture</a:t>
            </a:r>
          </a:p>
          <a:p>
            <a:pPr lvl="1"/>
            <a:r>
              <a:rPr lang="en-IN" b="1" dirty="0"/>
              <a:t>Security:</a:t>
            </a:r>
            <a:r>
              <a:rPr lang="en-IN" dirty="0"/>
              <a:t> Database level, </a:t>
            </a:r>
            <a:r>
              <a:rPr lang="en-IN" dirty="0" err="1"/>
              <a:t>OAuth</a:t>
            </a:r>
            <a:r>
              <a:rPr lang="en-IN" dirty="0"/>
              <a:t>, SSL, Cloud Security</a:t>
            </a:r>
          </a:p>
          <a:p>
            <a:pPr lvl="1"/>
            <a:r>
              <a:rPr lang="en-IN" b="1" dirty="0"/>
              <a:t>Methodology : </a:t>
            </a:r>
            <a:r>
              <a:rPr lang="en-IN" dirty="0"/>
              <a:t>Agile, Waterfall, iterative</a:t>
            </a:r>
          </a:p>
          <a:p>
            <a:pPr marL="457200" lvl="1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350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B1AA29-50E7-47E6-B428-02DFC333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Android Development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847CD382-9F7F-4E8D-9A4A-354D788A05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66" y="1417638"/>
            <a:ext cx="2469094" cy="2469094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98B67DA-9FA7-4BEF-A34E-941BB7FC651C}"/>
              </a:ext>
            </a:extLst>
          </p:cNvPr>
          <p:cNvSpPr/>
          <p:nvPr/>
        </p:nvSpPr>
        <p:spPr>
          <a:xfrm>
            <a:off x="3419872" y="1359523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Android Studio : Native Android Development tool</a:t>
            </a:r>
          </a:p>
          <a:p>
            <a:endParaRPr lang="en-US" dirty="0"/>
          </a:p>
          <a:p>
            <a:r>
              <a:rPr lang="en-US" dirty="0"/>
              <a:t>Xml for UI, </a:t>
            </a:r>
          </a:p>
          <a:p>
            <a:r>
              <a:rPr lang="en-US" dirty="0"/>
              <a:t>Core Java for Business Logic, </a:t>
            </a:r>
          </a:p>
          <a:p>
            <a:r>
              <a:rPr lang="en-US" dirty="0"/>
              <a:t>API or services to read/write data</a:t>
            </a:r>
          </a:p>
          <a:p>
            <a:endParaRPr lang="en-US" dirty="0"/>
          </a:p>
          <a:p>
            <a:r>
              <a:rPr lang="en-US" dirty="0"/>
              <a:t>Google Map API</a:t>
            </a:r>
          </a:p>
          <a:p>
            <a:r>
              <a:rPr lang="en-US" dirty="0"/>
              <a:t>Google Cloud Message / Firebase Messages </a:t>
            </a:r>
          </a:p>
          <a:p>
            <a:r>
              <a:rPr lang="en-US" dirty="0"/>
              <a:t>SQL lite for local Database, </a:t>
            </a:r>
          </a:p>
          <a:p>
            <a:r>
              <a:rPr lang="en-US" dirty="0"/>
              <a:t>Android Machine Learning kit for QR Code</a:t>
            </a:r>
          </a:p>
        </p:txBody>
      </p:sp>
    </p:spTree>
    <p:extLst>
      <p:ext uri="{BB962C8B-B14F-4D97-AF65-F5344CB8AC3E}">
        <p14:creationId xmlns:p14="http://schemas.microsoft.com/office/powerpoint/2010/main" val="2026790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2193BD-EEB5-4CC3-BE21-D39BD95A3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Backend and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4590DDC-E5B1-460D-8B70-03C4082BC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616" y="1988840"/>
            <a:ext cx="7571184" cy="4137323"/>
          </a:xfrm>
        </p:spPr>
        <p:txBody>
          <a:bodyPr>
            <a:normAutofit lnSpcReduction="10000"/>
          </a:bodyPr>
          <a:lstStyle/>
          <a:p>
            <a:r>
              <a:rPr lang="en-IN" dirty="0"/>
              <a:t>Business Logic – Services</a:t>
            </a:r>
          </a:p>
          <a:p>
            <a:pPr lvl="1"/>
            <a:r>
              <a:rPr lang="en-IN" dirty="0" err="1"/>
              <a:t>DotNet</a:t>
            </a:r>
            <a:r>
              <a:rPr lang="en-IN" dirty="0"/>
              <a:t> </a:t>
            </a:r>
            <a:r>
              <a:rPr lang="en-IN" dirty="0" err="1"/>
              <a:t>WebAPI</a:t>
            </a:r>
            <a:r>
              <a:rPr lang="en-IN" dirty="0"/>
              <a:t> – C#</a:t>
            </a:r>
          </a:p>
          <a:p>
            <a:pPr lvl="1"/>
            <a:r>
              <a:rPr lang="en-IN" dirty="0"/>
              <a:t>NodeJS </a:t>
            </a:r>
            <a:r>
              <a:rPr lang="en-IN" dirty="0" err="1"/>
              <a:t>WebAPI</a:t>
            </a:r>
            <a:r>
              <a:rPr lang="en-IN" dirty="0"/>
              <a:t> </a:t>
            </a:r>
          </a:p>
          <a:p>
            <a:pPr marL="457200" lvl="1" indent="0">
              <a:buNone/>
            </a:pPr>
            <a:endParaRPr lang="en-IN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IN" sz="3200" dirty="0"/>
              <a:t>Data Base</a:t>
            </a:r>
          </a:p>
          <a:p>
            <a:pPr marL="457200" lvl="1" indent="0">
              <a:buNone/>
            </a:pPr>
            <a:r>
              <a:rPr lang="en-IN" dirty="0"/>
              <a:t>Microsoft SQL Server</a:t>
            </a:r>
          </a:p>
          <a:p>
            <a:pPr marL="457200" lvl="1" indent="0">
              <a:buNone/>
            </a:pPr>
            <a:r>
              <a:rPr lang="en-IN" dirty="0"/>
              <a:t>MongoDB</a:t>
            </a:r>
          </a:p>
          <a:p>
            <a:pPr marL="457200" lvl="1" indent="0">
              <a:buNone/>
            </a:pPr>
            <a:r>
              <a:rPr lang="en-IN" dirty="0"/>
              <a:t>MySQL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9878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8"/>
          <p:cNvGrpSpPr/>
          <p:nvPr/>
        </p:nvGrpSpPr>
        <p:grpSpPr>
          <a:xfrm>
            <a:off x="1428728" y="1142984"/>
            <a:ext cx="5072098" cy="5143536"/>
            <a:chOff x="1428728" y="714356"/>
            <a:chExt cx="5429288" cy="5500726"/>
          </a:xfrm>
        </p:grpSpPr>
        <p:grpSp>
          <p:nvGrpSpPr>
            <p:cNvPr id="6" name="Group 19"/>
            <p:cNvGrpSpPr/>
            <p:nvPr/>
          </p:nvGrpSpPr>
          <p:grpSpPr>
            <a:xfrm>
              <a:off x="1428728" y="714356"/>
              <a:ext cx="5429288" cy="5500726"/>
              <a:chOff x="1785918" y="571480"/>
              <a:chExt cx="5429288" cy="5500726"/>
            </a:xfrm>
            <a:effectLst>
              <a:outerShdw blurRad="50800" dist="38100" dir="5400000" algn="t" rotWithShape="0">
                <a:prstClr val="black">
                  <a:alpha val="32000"/>
                </a:prstClr>
              </a:outerShdw>
            </a:effectLst>
          </p:grpSpPr>
          <p:sp>
            <p:nvSpPr>
              <p:cNvPr id="3" name="Cube 2"/>
              <p:cNvSpPr/>
              <p:nvPr/>
            </p:nvSpPr>
            <p:spPr>
              <a:xfrm>
                <a:off x="1785918" y="4857760"/>
                <a:ext cx="2928958" cy="1214446"/>
              </a:xfrm>
              <a:prstGeom prst="cube">
                <a:avLst>
                  <a:gd name="adj" fmla="val 72947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" name="Cube 3"/>
              <p:cNvSpPr/>
              <p:nvPr/>
            </p:nvSpPr>
            <p:spPr>
              <a:xfrm>
                <a:off x="2714612" y="3429000"/>
                <a:ext cx="2857520" cy="1214446"/>
              </a:xfrm>
              <a:prstGeom prst="cube">
                <a:avLst>
                  <a:gd name="adj" fmla="val 72947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" name="Cube 4"/>
              <p:cNvSpPr/>
              <p:nvPr/>
            </p:nvSpPr>
            <p:spPr>
              <a:xfrm>
                <a:off x="4572000" y="571480"/>
                <a:ext cx="2643206" cy="1214446"/>
              </a:xfrm>
              <a:prstGeom prst="cube">
                <a:avLst>
                  <a:gd name="adj" fmla="val 72947"/>
                </a:avLst>
              </a:prstGeom>
              <a:solidFill>
                <a:srgbClr val="00B050"/>
              </a:solidFill>
              <a:ln>
                <a:noFill/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643173" y="4572008"/>
                <a:ext cx="2071702" cy="35719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714744" y="3071810"/>
                <a:ext cx="1857388" cy="4286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Cube 9"/>
              <p:cNvSpPr/>
              <p:nvPr/>
            </p:nvSpPr>
            <p:spPr>
              <a:xfrm>
                <a:off x="3714744" y="2000240"/>
                <a:ext cx="2643206" cy="1143008"/>
              </a:xfrm>
              <a:prstGeom prst="cube">
                <a:avLst>
                  <a:gd name="adj" fmla="val 72947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572000" y="1714488"/>
                <a:ext cx="1785950" cy="35719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  <a:scene3d>
                <a:camera prst="isometricOffAxis2Left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034" name="Freeform 10"/>
            <p:cNvSpPr>
              <a:spLocks/>
            </p:cNvSpPr>
            <p:nvPr/>
          </p:nvSpPr>
          <p:spPr bwMode="auto">
            <a:xfrm>
              <a:off x="3428992" y="3714752"/>
              <a:ext cx="571504" cy="592136"/>
            </a:xfrm>
            <a:custGeom>
              <a:avLst/>
              <a:gdLst/>
              <a:ahLst/>
              <a:cxnLst>
                <a:cxn ang="0">
                  <a:pos x="826" y="112"/>
                </a:cxn>
                <a:cxn ang="0">
                  <a:pos x="920" y="211"/>
                </a:cxn>
                <a:cxn ang="0">
                  <a:pos x="986" y="333"/>
                </a:cxn>
                <a:cxn ang="0">
                  <a:pos x="1016" y="472"/>
                </a:cxn>
                <a:cxn ang="0">
                  <a:pos x="994" y="660"/>
                </a:cxn>
                <a:cxn ang="0">
                  <a:pos x="901" y="832"/>
                </a:cxn>
                <a:cxn ang="0">
                  <a:pos x="751" y="956"/>
                </a:cxn>
                <a:cxn ang="0">
                  <a:pos x="560" y="1015"/>
                </a:cxn>
                <a:cxn ang="0">
                  <a:pos x="357" y="994"/>
                </a:cxn>
                <a:cxn ang="0">
                  <a:pos x="186" y="901"/>
                </a:cxn>
                <a:cxn ang="0">
                  <a:pos x="61" y="751"/>
                </a:cxn>
                <a:cxn ang="0">
                  <a:pos x="2" y="561"/>
                </a:cxn>
                <a:cxn ang="0">
                  <a:pos x="10" y="406"/>
                </a:cxn>
                <a:cxn ang="0">
                  <a:pos x="55" y="278"/>
                </a:cxn>
                <a:cxn ang="0">
                  <a:pos x="130" y="170"/>
                </a:cxn>
                <a:cxn ang="0">
                  <a:pos x="230" y="83"/>
                </a:cxn>
                <a:cxn ang="0">
                  <a:pos x="419" y="373"/>
                </a:cxn>
                <a:cxn ang="0">
                  <a:pos x="389" y="395"/>
                </a:cxn>
                <a:cxn ang="0">
                  <a:pos x="358" y="425"/>
                </a:cxn>
                <a:cxn ang="0">
                  <a:pos x="317" y="473"/>
                </a:cxn>
                <a:cxn ang="0">
                  <a:pos x="313" y="505"/>
                </a:cxn>
                <a:cxn ang="0">
                  <a:pos x="343" y="498"/>
                </a:cxn>
                <a:cxn ang="0">
                  <a:pos x="400" y="444"/>
                </a:cxn>
                <a:cxn ang="0">
                  <a:pos x="445" y="440"/>
                </a:cxn>
                <a:cxn ang="0">
                  <a:pos x="370" y="654"/>
                </a:cxn>
                <a:cxn ang="0">
                  <a:pos x="339" y="742"/>
                </a:cxn>
                <a:cxn ang="0">
                  <a:pos x="327" y="832"/>
                </a:cxn>
                <a:cxn ang="0">
                  <a:pos x="356" y="872"/>
                </a:cxn>
                <a:cxn ang="0">
                  <a:pos x="419" y="879"/>
                </a:cxn>
                <a:cxn ang="0">
                  <a:pos x="509" y="845"/>
                </a:cxn>
                <a:cxn ang="0">
                  <a:pos x="588" y="788"/>
                </a:cxn>
                <a:cxn ang="0">
                  <a:pos x="639" y="730"/>
                </a:cxn>
                <a:cxn ang="0">
                  <a:pos x="652" y="695"/>
                </a:cxn>
                <a:cxn ang="0">
                  <a:pos x="631" y="686"/>
                </a:cxn>
                <a:cxn ang="0">
                  <a:pos x="577" y="731"/>
                </a:cxn>
                <a:cxn ang="0">
                  <a:pos x="526" y="752"/>
                </a:cxn>
                <a:cxn ang="0">
                  <a:pos x="521" y="721"/>
                </a:cxn>
                <a:cxn ang="0">
                  <a:pos x="613" y="473"/>
                </a:cxn>
                <a:cxn ang="0">
                  <a:pos x="616" y="358"/>
                </a:cxn>
                <a:cxn ang="0">
                  <a:pos x="551" y="330"/>
                </a:cxn>
                <a:cxn ang="0">
                  <a:pos x="491" y="339"/>
                </a:cxn>
                <a:cxn ang="0">
                  <a:pos x="435" y="363"/>
                </a:cxn>
                <a:cxn ang="0">
                  <a:pos x="302" y="44"/>
                </a:cxn>
                <a:cxn ang="0">
                  <a:pos x="362" y="22"/>
                </a:cxn>
                <a:cxn ang="0">
                  <a:pos x="425" y="7"/>
                </a:cxn>
                <a:cxn ang="0">
                  <a:pos x="491" y="0"/>
                </a:cxn>
                <a:cxn ang="0">
                  <a:pos x="554" y="3"/>
                </a:cxn>
                <a:cxn ang="0">
                  <a:pos x="614" y="12"/>
                </a:cxn>
                <a:cxn ang="0">
                  <a:pos x="672" y="27"/>
                </a:cxn>
                <a:cxn ang="0">
                  <a:pos x="726" y="49"/>
                </a:cxn>
                <a:cxn ang="0">
                  <a:pos x="653" y="122"/>
                </a:cxn>
                <a:cxn ang="0">
                  <a:pos x="629" y="115"/>
                </a:cxn>
                <a:cxn ang="0">
                  <a:pos x="578" y="121"/>
                </a:cxn>
                <a:cxn ang="0">
                  <a:pos x="526" y="171"/>
                </a:cxn>
                <a:cxn ang="0">
                  <a:pos x="524" y="240"/>
                </a:cxn>
                <a:cxn ang="0">
                  <a:pos x="566" y="281"/>
                </a:cxn>
                <a:cxn ang="0">
                  <a:pos x="637" y="280"/>
                </a:cxn>
                <a:cxn ang="0">
                  <a:pos x="688" y="231"/>
                </a:cxn>
                <a:cxn ang="0">
                  <a:pos x="688" y="156"/>
                </a:cxn>
              </a:cxnLst>
              <a:rect l="0" t="0" r="r" b="b"/>
              <a:pathLst>
                <a:path w="1017" h="1017">
                  <a:moveTo>
                    <a:pt x="738" y="56"/>
                  </a:moveTo>
                  <a:lnTo>
                    <a:pt x="768" y="73"/>
                  </a:lnTo>
                  <a:lnTo>
                    <a:pt x="798" y="91"/>
                  </a:lnTo>
                  <a:lnTo>
                    <a:pt x="826" y="112"/>
                  </a:lnTo>
                  <a:lnTo>
                    <a:pt x="852" y="134"/>
                  </a:lnTo>
                  <a:lnTo>
                    <a:pt x="877" y="158"/>
                  </a:lnTo>
                  <a:lnTo>
                    <a:pt x="900" y="183"/>
                  </a:lnTo>
                  <a:lnTo>
                    <a:pt x="920" y="211"/>
                  </a:lnTo>
                  <a:lnTo>
                    <a:pt x="940" y="240"/>
                  </a:lnTo>
                  <a:lnTo>
                    <a:pt x="957" y="270"/>
                  </a:lnTo>
                  <a:lnTo>
                    <a:pt x="972" y="301"/>
                  </a:lnTo>
                  <a:lnTo>
                    <a:pt x="986" y="333"/>
                  </a:lnTo>
                  <a:lnTo>
                    <a:pt x="996" y="366"/>
                  </a:lnTo>
                  <a:lnTo>
                    <a:pt x="1006" y="401"/>
                  </a:lnTo>
                  <a:lnTo>
                    <a:pt x="1013" y="437"/>
                  </a:lnTo>
                  <a:lnTo>
                    <a:pt x="1016" y="472"/>
                  </a:lnTo>
                  <a:lnTo>
                    <a:pt x="1017" y="509"/>
                  </a:lnTo>
                  <a:lnTo>
                    <a:pt x="1015" y="561"/>
                  </a:lnTo>
                  <a:lnTo>
                    <a:pt x="1007" y="612"/>
                  </a:lnTo>
                  <a:lnTo>
                    <a:pt x="994" y="660"/>
                  </a:lnTo>
                  <a:lnTo>
                    <a:pt x="977" y="706"/>
                  </a:lnTo>
                  <a:lnTo>
                    <a:pt x="956" y="751"/>
                  </a:lnTo>
                  <a:lnTo>
                    <a:pt x="930" y="792"/>
                  </a:lnTo>
                  <a:lnTo>
                    <a:pt x="901" y="832"/>
                  </a:lnTo>
                  <a:lnTo>
                    <a:pt x="869" y="868"/>
                  </a:lnTo>
                  <a:lnTo>
                    <a:pt x="832" y="901"/>
                  </a:lnTo>
                  <a:lnTo>
                    <a:pt x="793" y="931"/>
                  </a:lnTo>
                  <a:lnTo>
                    <a:pt x="751" y="956"/>
                  </a:lnTo>
                  <a:lnTo>
                    <a:pt x="706" y="977"/>
                  </a:lnTo>
                  <a:lnTo>
                    <a:pt x="659" y="994"/>
                  </a:lnTo>
                  <a:lnTo>
                    <a:pt x="611" y="1006"/>
                  </a:lnTo>
                  <a:lnTo>
                    <a:pt x="560" y="1015"/>
                  </a:lnTo>
                  <a:lnTo>
                    <a:pt x="508" y="1017"/>
                  </a:lnTo>
                  <a:lnTo>
                    <a:pt x="456" y="1015"/>
                  </a:lnTo>
                  <a:lnTo>
                    <a:pt x="406" y="1006"/>
                  </a:lnTo>
                  <a:lnTo>
                    <a:pt x="357" y="994"/>
                  </a:lnTo>
                  <a:lnTo>
                    <a:pt x="311" y="977"/>
                  </a:lnTo>
                  <a:lnTo>
                    <a:pt x="266" y="956"/>
                  </a:lnTo>
                  <a:lnTo>
                    <a:pt x="225" y="931"/>
                  </a:lnTo>
                  <a:lnTo>
                    <a:pt x="186" y="901"/>
                  </a:lnTo>
                  <a:lnTo>
                    <a:pt x="149" y="868"/>
                  </a:lnTo>
                  <a:lnTo>
                    <a:pt x="116" y="832"/>
                  </a:lnTo>
                  <a:lnTo>
                    <a:pt x="86" y="792"/>
                  </a:lnTo>
                  <a:lnTo>
                    <a:pt x="61" y="751"/>
                  </a:lnTo>
                  <a:lnTo>
                    <a:pt x="40" y="706"/>
                  </a:lnTo>
                  <a:lnTo>
                    <a:pt x="23" y="660"/>
                  </a:lnTo>
                  <a:lnTo>
                    <a:pt x="10" y="612"/>
                  </a:lnTo>
                  <a:lnTo>
                    <a:pt x="2" y="561"/>
                  </a:lnTo>
                  <a:lnTo>
                    <a:pt x="0" y="509"/>
                  </a:lnTo>
                  <a:lnTo>
                    <a:pt x="1" y="473"/>
                  </a:lnTo>
                  <a:lnTo>
                    <a:pt x="5" y="439"/>
                  </a:lnTo>
                  <a:lnTo>
                    <a:pt x="10" y="406"/>
                  </a:lnTo>
                  <a:lnTo>
                    <a:pt x="19" y="372"/>
                  </a:lnTo>
                  <a:lnTo>
                    <a:pt x="29" y="340"/>
                  </a:lnTo>
                  <a:lnTo>
                    <a:pt x="42" y="309"/>
                  </a:lnTo>
                  <a:lnTo>
                    <a:pt x="55" y="278"/>
                  </a:lnTo>
                  <a:lnTo>
                    <a:pt x="71" y="249"/>
                  </a:lnTo>
                  <a:lnTo>
                    <a:pt x="90" y="221"/>
                  </a:lnTo>
                  <a:lnTo>
                    <a:pt x="110" y="195"/>
                  </a:lnTo>
                  <a:lnTo>
                    <a:pt x="130" y="170"/>
                  </a:lnTo>
                  <a:lnTo>
                    <a:pt x="153" y="145"/>
                  </a:lnTo>
                  <a:lnTo>
                    <a:pt x="177" y="124"/>
                  </a:lnTo>
                  <a:lnTo>
                    <a:pt x="204" y="103"/>
                  </a:lnTo>
                  <a:lnTo>
                    <a:pt x="230" y="83"/>
                  </a:lnTo>
                  <a:lnTo>
                    <a:pt x="259" y="66"/>
                  </a:lnTo>
                  <a:lnTo>
                    <a:pt x="435" y="363"/>
                  </a:lnTo>
                  <a:lnTo>
                    <a:pt x="427" y="368"/>
                  </a:lnTo>
                  <a:lnTo>
                    <a:pt x="419" y="373"/>
                  </a:lnTo>
                  <a:lnTo>
                    <a:pt x="411" y="378"/>
                  </a:lnTo>
                  <a:lnTo>
                    <a:pt x="404" y="384"/>
                  </a:lnTo>
                  <a:lnTo>
                    <a:pt x="396" y="389"/>
                  </a:lnTo>
                  <a:lnTo>
                    <a:pt x="389" y="395"/>
                  </a:lnTo>
                  <a:lnTo>
                    <a:pt x="382" y="401"/>
                  </a:lnTo>
                  <a:lnTo>
                    <a:pt x="376" y="408"/>
                  </a:lnTo>
                  <a:lnTo>
                    <a:pt x="368" y="415"/>
                  </a:lnTo>
                  <a:lnTo>
                    <a:pt x="358" y="425"/>
                  </a:lnTo>
                  <a:lnTo>
                    <a:pt x="347" y="435"/>
                  </a:lnTo>
                  <a:lnTo>
                    <a:pt x="336" y="448"/>
                  </a:lnTo>
                  <a:lnTo>
                    <a:pt x="326" y="461"/>
                  </a:lnTo>
                  <a:lnTo>
                    <a:pt x="317" y="473"/>
                  </a:lnTo>
                  <a:lnTo>
                    <a:pt x="311" y="485"/>
                  </a:lnTo>
                  <a:lnTo>
                    <a:pt x="309" y="494"/>
                  </a:lnTo>
                  <a:lnTo>
                    <a:pt x="310" y="500"/>
                  </a:lnTo>
                  <a:lnTo>
                    <a:pt x="313" y="505"/>
                  </a:lnTo>
                  <a:lnTo>
                    <a:pt x="318" y="508"/>
                  </a:lnTo>
                  <a:lnTo>
                    <a:pt x="324" y="509"/>
                  </a:lnTo>
                  <a:lnTo>
                    <a:pt x="333" y="506"/>
                  </a:lnTo>
                  <a:lnTo>
                    <a:pt x="343" y="498"/>
                  </a:lnTo>
                  <a:lnTo>
                    <a:pt x="356" y="485"/>
                  </a:lnTo>
                  <a:lnTo>
                    <a:pt x="370" y="470"/>
                  </a:lnTo>
                  <a:lnTo>
                    <a:pt x="385" y="456"/>
                  </a:lnTo>
                  <a:lnTo>
                    <a:pt x="400" y="444"/>
                  </a:lnTo>
                  <a:lnTo>
                    <a:pt x="416" y="435"/>
                  </a:lnTo>
                  <a:lnTo>
                    <a:pt x="432" y="432"/>
                  </a:lnTo>
                  <a:lnTo>
                    <a:pt x="439" y="434"/>
                  </a:lnTo>
                  <a:lnTo>
                    <a:pt x="445" y="440"/>
                  </a:lnTo>
                  <a:lnTo>
                    <a:pt x="447" y="450"/>
                  </a:lnTo>
                  <a:lnTo>
                    <a:pt x="444" y="464"/>
                  </a:lnTo>
                  <a:lnTo>
                    <a:pt x="374" y="644"/>
                  </a:lnTo>
                  <a:lnTo>
                    <a:pt x="370" y="654"/>
                  </a:lnTo>
                  <a:lnTo>
                    <a:pt x="363" y="671"/>
                  </a:lnTo>
                  <a:lnTo>
                    <a:pt x="355" y="692"/>
                  </a:lnTo>
                  <a:lnTo>
                    <a:pt x="347" y="716"/>
                  </a:lnTo>
                  <a:lnTo>
                    <a:pt x="339" y="742"/>
                  </a:lnTo>
                  <a:lnTo>
                    <a:pt x="332" y="768"/>
                  </a:lnTo>
                  <a:lnTo>
                    <a:pt x="327" y="794"/>
                  </a:lnTo>
                  <a:lnTo>
                    <a:pt x="326" y="815"/>
                  </a:lnTo>
                  <a:lnTo>
                    <a:pt x="327" y="832"/>
                  </a:lnTo>
                  <a:lnTo>
                    <a:pt x="331" y="844"/>
                  </a:lnTo>
                  <a:lnTo>
                    <a:pt x="338" y="856"/>
                  </a:lnTo>
                  <a:lnTo>
                    <a:pt x="346" y="865"/>
                  </a:lnTo>
                  <a:lnTo>
                    <a:pt x="356" y="872"/>
                  </a:lnTo>
                  <a:lnTo>
                    <a:pt x="369" y="876"/>
                  </a:lnTo>
                  <a:lnTo>
                    <a:pt x="382" y="879"/>
                  </a:lnTo>
                  <a:lnTo>
                    <a:pt x="397" y="880"/>
                  </a:lnTo>
                  <a:lnTo>
                    <a:pt x="419" y="879"/>
                  </a:lnTo>
                  <a:lnTo>
                    <a:pt x="442" y="874"/>
                  </a:lnTo>
                  <a:lnTo>
                    <a:pt x="465" y="866"/>
                  </a:lnTo>
                  <a:lnTo>
                    <a:pt x="487" y="857"/>
                  </a:lnTo>
                  <a:lnTo>
                    <a:pt x="509" y="845"/>
                  </a:lnTo>
                  <a:lnTo>
                    <a:pt x="531" y="833"/>
                  </a:lnTo>
                  <a:lnTo>
                    <a:pt x="551" y="818"/>
                  </a:lnTo>
                  <a:lnTo>
                    <a:pt x="570" y="803"/>
                  </a:lnTo>
                  <a:lnTo>
                    <a:pt x="588" y="788"/>
                  </a:lnTo>
                  <a:lnTo>
                    <a:pt x="604" y="773"/>
                  </a:lnTo>
                  <a:lnTo>
                    <a:pt x="617" y="758"/>
                  </a:lnTo>
                  <a:lnTo>
                    <a:pt x="630" y="743"/>
                  </a:lnTo>
                  <a:lnTo>
                    <a:pt x="639" y="730"/>
                  </a:lnTo>
                  <a:lnTo>
                    <a:pt x="647" y="719"/>
                  </a:lnTo>
                  <a:lnTo>
                    <a:pt x="652" y="709"/>
                  </a:lnTo>
                  <a:lnTo>
                    <a:pt x="653" y="701"/>
                  </a:lnTo>
                  <a:lnTo>
                    <a:pt x="652" y="695"/>
                  </a:lnTo>
                  <a:lnTo>
                    <a:pt x="649" y="689"/>
                  </a:lnTo>
                  <a:lnTo>
                    <a:pt x="644" y="684"/>
                  </a:lnTo>
                  <a:lnTo>
                    <a:pt x="639" y="683"/>
                  </a:lnTo>
                  <a:lnTo>
                    <a:pt x="631" y="686"/>
                  </a:lnTo>
                  <a:lnTo>
                    <a:pt x="621" y="695"/>
                  </a:lnTo>
                  <a:lnTo>
                    <a:pt x="607" y="705"/>
                  </a:lnTo>
                  <a:lnTo>
                    <a:pt x="593" y="718"/>
                  </a:lnTo>
                  <a:lnTo>
                    <a:pt x="577" y="731"/>
                  </a:lnTo>
                  <a:lnTo>
                    <a:pt x="562" y="742"/>
                  </a:lnTo>
                  <a:lnTo>
                    <a:pt x="546" y="750"/>
                  </a:lnTo>
                  <a:lnTo>
                    <a:pt x="532" y="753"/>
                  </a:lnTo>
                  <a:lnTo>
                    <a:pt x="526" y="752"/>
                  </a:lnTo>
                  <a:lnTo>
                    <a:pt x="522" y="749"/>
                  </a:lnTo>
                  <a:lnTo>
                    <a:pt x="520" y="743"/>
                  </a:lnTo>
                  <a:lnTo>
                    <a:pt x="518" y="737"/>
                  </a:lnTo>
                  <a:lnTo>
                    <a:pt x="521" y="721"/>
                  </a:lnTo>
                  <a:lnTo>
                    <a:pt x="525" y="704"/>
                  </a:lnTo>
                  <a:lnTo>
                    <a:pt x="532" y="686"/>
                  </a:lnTo>
                  <a:lnTo>
                    <a:pt x="538" y="671"/>
                  </a:lnTo>
                  <a:lnTo>
                    <a:pt x="613" y="473"/>
                  </a:lnTo>
                  <a:lnTo>
                    <a:pt x="624" y="434"/>
                  </a:lnTo>
                  <a:lnTo>
                    <a:pt x="628" y="403"/>
                  </a:lnTo>
                  <a:lnTo>
                    <a:pt x="626" y="378"/>
                  </a:lnTo>
                  <a:lnTo>
                    <a:pt x="616" y="358"/>
                  </a:lnTo>
                  <a:lnTo>
                    <a:pt x="604" y="345"/>
                  </a:lnTo>
                  <a:lnTo>
                    <a:pt x="588" y="336"/>
                  </a:lnTo>
                  <a:lnTo>
                    <a:pt x="569" y="331"/>
                  </a:lnTo>
                  <a:lnTo>
                    <a:pt x="551" y="330"/>
                  </a:lnTo>
                  <a:lnTo>
                    <a:pt x="536" y="331"/>
                  </a:lnTo>
                  <a:lnTo>
                    <a:pt x="520" y="332"/>
                  </a:lnTo>
                  <a:lnTo>
                    <a:pt x="505" y="334"/>
                  </a:lnTo>
                  <a:lnTo>
                    <a:pt x="491" y="339"/>
                  </a:lnTo>
                  <a:lnTo>
                    <a:pt x="476" y="343"/>
                  </a:lnTo>
                  <a:lnTo>
                    <a:pt x="462" y="349"/>
                  </a:lnTo>
                  <a:lnTo>
                    <a:pt x="448" y="356"/>
                  </a:lnTo>
                  <a:lnTo>
                    <a:pt x="435" y="363"/>
                  </a:lnTo>
                  <a:lnTo>
                    <a:pt x="259" y="66"/>
                  </a:lnTo>
                  <a:lnTo>
                    <a:pt x="273" y="58"/>
                  </a:lnTo>
                  <a:lnTo>
                    <a:pt x="287" y="51"/>
                  </a:lnTo>
                  <a:lnTo>
                    <a:pt x="302" y="44"/>
                  </a:lnTo>
                  <a:lnTo>
                    <a:pt x="316" y="38"/>
                  </a:lnTo>
                  <a:lnTo>
                    <a:pt x="331" y="33"/>
                  </a:lnTo>
                  <a:lnTo>
                    <a:pt x="346" y="27"/>
                  </a:lnTo>
                  <a:lnTo>
                    <a:pt x="362" y="22"/>
                  </a:lnTo>
                  <a:lnTo>
                    <a:pt x="377" y="18"/>
                  </a:lnTo>
                  <a:lnTo>
                    <a:pt x="393" y="14"/>
                  </a:lnTo>
                  <a:lnTo>
                    <a:pt x="409" y="11"/>
                  </a:lnTo>
                  <a:lnTo>
                    <a:pt x="425" y="7"/>
                  </a:lnTo>
                  <a:lnTo>
                    <a:pt x="441" y="5"/>
                  </a:lnTo>
                  <a:lnTo>
                    <a:pt x="457" y="3"/>
                  </a:lnTo>
                  <a:lnTo>
                    <a:pt x="475" y="1"/>
                  </a:lnTo>
                  <a:lnTo>
                    <a:pt x="491" y="0"/>
                  </a:lnTo>
                  <a:lnTo>
                    <a:pt x="508" y="0"/>
                  </a:lnTo>
                  <a:lnTo>
                    <a:pt x="523" y="0"/>
                  </a:lnTo>
                  <a:lnTo>
                    <a:pt x="539" y="1"/>
                  </a:lnTo>
                  <a:lnTo>
                    <a:pt x="554" y="3"/>
                  </a:lnTo>
                  <a:lnTo>
                    <a:pt x="569" y="4"/>
                  </a:lnTo>
                  <a:lnTo>
                    <a:pt x="584" y="6"/>
                  </a:lnTo>
                  <a:lnTo>
                    <a:pt x="599" y="8"/>
                  </a:lnTo>
                  <a:lnTo>
                    <a:pt x="614" y="12"/>
                  </a:lnTo>
                  <a:lnTo>
                    <a:pt x="629" y="14"/>
                  </a:lnTo>
                  <a:lnTo>
                    <a:pt x="643" y="19"/>
                  </a:lnTo>
                  <a:lnTo>
                    <a:pt x="657" y="22"/>
                  </a:lnTo>
                  <a:lnTo>
                    <a:pt x="672" y="27"/>
                  </a:lnTo>
                  <a:lnTo>
                    <a:pt x="685" y="31"/>
                  </a:lnTo>
                  <a:lnTo>
                    <a:pt x="698" y="37"/>
                  </a:lnTo>
                  <a:lnTo>
                    <a:pt x="712" y="43"/>
                  </a:lnTo>
                  <a:lnTo>
                    <a:pt x="726" y="49"/>
                  </a:lnTo>
                  <a:lnTo>
                    <a:pt x="738" y="56"/>
                  </a:lnTo>
                  <a:lnTo>
                    <a:pt x="664" y="128"/>
                  </a:lnTo>
                  <a:lnTo>
                    <a:pt x="659" y="125"/>
                  </a:lnTo>
                  <a:lnTo>
                    <a:pt x="653" y="122"/>
                  </a:lnTo>
                  <a:lnTo>
                    <a:pt x="647" y="120"/>
                  </a:lnTo>
                  <a:lnTo>
                    <a:pt x="642" y="118"/>
                  </a:lnTo>
                  <a:lnTo>
                    <a:pt x="635" y="117"/>
                  </a:lnTo>
                  <a:lnTo>
                    <a:pt x="629" y="115"/>
                  </a:lnTo>
                  <a:lnTo>
                    <a:pt x="622" y="114"/>
                  </a:lnTo>
                  <a:lnTo>
                    <a:pt x="615" y="114"/>
                  </a:lnTo>
                  <a:lnTo>
                    <a:pt x="596" y="117"/>
                  </a:lnTo>
                  <a:lnTo>
                    <a:pt x="578" y="121"/>
                  </a:lnTo>
                  <a:lnTo>
                    <a:pt x="562" y="130"/>
                  </a:lnTo>
                  <a:lnTo>
                    <a:pt x="547" y="142"/>
                  </a:lnTo>
                  <a:lnTo>
                    <a:pt x="536" y="156"/>
                  </a:lnTo>
                  <a:lnTo>
                    <a:pt x="526" y="171"/>
                  </a:lnTo>
                  <a:lnTo>
                    <a:pt x="521" y="189"/>
                  </a:lnTo>
                  <a:lnTo>
                    <a:pt x="518" y="208"/>
                  </a:lnTo>
                  <a:lnTo>
                    <a:pt x="520" y="225"/>
                  </a:lnTo>
                  <a:lnTo>
                    <a:pt x="524" y="240"/>
                  </a:lnTo>
                  <a:lnTo>
                    <a:pt x="531" y="254"/>
                  </a:lnTo>
                  <a:lnTo>
                    <a:pt x="540" y="265"/>
                  </a:lnTo>
                  <a:lnTo>
                    <a:pt x="552" y="274"/>
                  </a:lnTo>
                  <a:lnTo>
                    <a:pt x="566" y="281"/>
                  </a:lnTo>
                  <a:lnTo>
                    <a:pt x="582" y="286"/>
                  </a:lnTo>
                  <a:lnTo>
                    <a:pt x="599" y="287"/>
                  </a:lnTo>
                  <a:lnTo>
                    <a:pt x="619" y="285"/>
                  </a:lnTo>
                  <a:lnTo>
                    <a:pt x="637" y="280"/>
                  </a:lnTo>
                  <a:lnTo>
                    <a:pt x="653" y="272"/>
                  </a:lnTo>
                  <a:lnTo>
                    <a:pt x="667" y="261"/>
                  </a:lnTo>
                  <a:lnTo>
                    <a:pt x="680" y="247"/>
                  </a:lnTo>
                  <a:lnTo>
                    <a:pt x="688" y="231"/>
                  </a:lnTo>
                  <a:lnTo>
                    <a:pt x="693" y="213"/>
                  </a:lnTo>
                  <a:lnTo>
                    <a:pt x="696" y="194"/>
                  </a:lnTo>
                  <a:lnTo>
                    <a:pt x="693" y="173"/>
                  </a:lnTo>
                  <a:lnTo>
                    <a:pt x="688" y="156"/>
                  </a:lnTo>
                  <a:lnTo>
                    <a:pt x="677" y="140"/>
                  </a:lnTo>
                  <a:lnTo>
                    <a:pt x="664" y="128"/>
                  </a:lnTo>
                  <a:lnTo>
                    <a:pt x="738" y="5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51" name="Litebulb"/>
            <p:cNvSpPr>
              <a:spLocks noEditPoints="1" noChangeArrowheads="1"/>
            </p:cNvSpPr>
            <p:nvPr/>
          </p:nvSpPr>
          <p:spPr bwMode="auto">
            <a:xfrm>
              <a:off x="5286380" y="857232"/>
              <a:ext cx="500066" cy="642943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7782 h 21600"/>
                <a:gd name="T4" fmla="*/ 0 w 21600"/>
                <a:gd name="T5" fmla="*/ 7782 h 21600"/>
                <a:gd name="T6" fmla="*/ 10800 w 21600"/>
                <a:gd name="T7" fmla="*/ 21600 h 21600"/>
                <a:gd name="T8" fmla="*/ 3556 w 21600"/>
                <a:gd name="T9" fmla="*/ 2188 h 21600"/>
                <a:gd name="T10" fmla="*/ 18277 w 21600"/>
                <a:gd name="T11" fmla="*/ 928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0825" y="21723"/>
                  </a:moveTo>
                  <a:lnTo>
                    <a:pt x="11215" y="21723"/>
                  </a:lnTo>
                  <a:lnTo>
                    <a:pt x="11552" y="21688"/>
                  </a:lnTo>
                  <a:lnTo>
                    <a:pt x="11916" y="21617"/>
                  </a:lnTo>
                  <a:lnTo>
                    <a:pt x="12253" y="21547"/>
                  </a:lnTo>
                  <a:lnTo>
                    <a:pt x="12617" y="21441"/>
                  </a:lnTo>
                  <a:lnTo>
                    <a:pt x="12902" y="21317"/>
                  </a:lnTo>
                  <a:lnTo>
                    <a:pt x="13162" y="21176"/>
                  </a:lnTo>
                  <a:lnTo>
                    <a:pt x="13396" y="21000"/>
                  </a:lnTo>
                  <a:lnTo>
                    <a:pt x="13655" y="20841"/>
                  </a:lnTo>
                  <a:lnTo>
                    <a:pt x="13863" y="20629"/>
                  </a:lnTo>
                  <a:lnTo>
                    <a:pt x="14045" y="20435"/>
                  </a:lnTo>
                  <a:lnTo>
                    <a:pt x="14200" y="20223"/>
                  </a:lnTo>
                  <a:lnTo>
                    <a:pt x="14356" y="19994"/>
                  </a:lnTo>
                  <a:lnTo>
                    <a:pt x="14460" y="19747"/>
                  </a:lnTo>
                  <a:lnTo>
                    <a:pt x="14512" y="19482"/>
                  </a:lnTo>
                  <a:lnTo>
                    <a:pt x="14512" y="19235"/>
                  </a:lnTo>
                  <a:lnTo>
                    <a:pt x="14512" y="19147"/>
                  </a:lnTo>
                  <a:lnTo>
                    <a:pt x="14512" y="18900"/>
                  </a:lnTo>
                  <a:lnTo>
                    <a:pt x="14512" y="18529"/>
                  </a:lnTo>
                  <a:lnTo>
                    <a:pt x="14512" y="18052"/>
                  </a:lnTo>
                  <a:lnTo>
                    <a:pt x="14512" y="17505"/>
                  </a:lnTo>
                  <a:lnTo>
                    <a:pt x="14512" y="16976"/>
                  </a:lnTo>
                  <a:lnTo>
                    <a:pt x="14512" y="16464"/>
                  </a:lnTo>
                  <a:lnTo>
                    <a:pt x="14512" y="15952"/>
                  </a:lnTo>
                  <a:lnTo>
                    <a:pt x="14512" y="15758"/>
                  </a:lnTo>
                  <a:lnTo>
                    <a:pt x="14616" y="15547"/>
                  </a:lnTo>
                  <a:lnTo>
                    <a:pt x="14694" y="15352"/>
                  </a:lnTo>
                  <a:lnTo>
                    <a:pt x="14798" y="15141"/>
                  </a:lnTo>
                  <a:lnTo>
                    <a:pt x="15161" y="14735"/>
                  </a:lnTo>
                  <a:lnTo>
                    <a:pt x="15602" y="14329"/>
                  </a:lnTo>
                  <a:lnTo>
                    <a:pt x="16745" y="13552"/>
                  </a:lnTo>
                  <a:lnTo>
                    <a:pt x="18043" y="12670"/>
                  </a:lnTo>
                  <a:lnTo>
                    <a:pt x="18744" y="12194"/>
                  </a:lnTo>
                  <a:lnTo>
                    <a:pt x="19341" y="11647"/>
                  </a:lnTo>
                  <a:lnTo>
                    <a:pt x="19938" y="11099"/>
                  </a:lnTo>
                  <a:lnTo>
                    <a:pt x="20483" y="10464"/>
                  </a:lnTo>
                  <a:lnTo>
                    <a:pt x="20743" y="10164"/>
                  </a:lnTo>
                  <a:lnTo>
                    <a:pt x="20950" y="9794"/>
                  </a:lnTo>
                  <a:lnTo>
                    <a:pt x="21132" y="9441"/>
                  </a:lnTo>
                  <a:lnTo>
                    <a:pt x="21288" y="9035"/>
                  </a:lnTo>
                  <a:lnTo>
                    <a:pt x="21444" y="8664"/>
                  </a:lnTo>
                  <a:lnTo>
                    <a:pt x="21548" y="8223"/>
                  </a:lnTo>
                  <a:lnTo>
                    <a:pt x="21600" y="7782"/>
                  </a:lnTo>
                  <a:lnTo>
                    <a:pt x="21600" y="7341"/>
                  </a:lnTo>
                  <a:lnTo>
                    <a:pt x="21600" y="6935"/>
                  </a:lnTo>
                  <a:lnTo>
                    <a:pt x="21548" y="6564"/>
                  </a:lnTo>
                  <a:lnTo>
                    <a:pt x="21496" y="6229"/>
                  </a:lnTo>
                  <a:lnTo>
                    <a:pt x="21392" y="5858"/>
                  </a:lnTo>
                  <a:lnTo>
                    <a:pt x="21288" y="5523"/>
                  </a:lnTo>
                  <a:lnTo>
                    <a:pt x="21132" y="5135"/>
                  </a:lnTo>
                  <a:lnTo>
                    <a:pt x="20950" y="4800"/>
                  </a:lnTo>
                  <a:lnTo>
                    <a:pt x="20743" y="4464"/>
                  </a:lnTo>
                  <a:lnTo>
                    <a:pt x="20535" y="4164"/>
                  </a:lnTo>
                  <a:lnTo>
                    <a:pt x="20301" y="3847"/>
                  </a:lnTo>
                  <a:lnTo>
                    <a:pt x="20042" y="3547"/>
                  </a:lnTo>
                  <a:lnTo>
                    <a:pt x="19782" y="3247"/>
                  </a:lnTo>
                  <a:lnTo>
                    <a:pt x="19133" y="2664"/>
                  </a:lnTo>
                  <a:lnTo>
                    <a:pt x="18458" y="2152"/>
                  </a:lnTo>
                  <a:lnTo>
                    <a:pt x="17705" y="1694"/>
                  </a:lnTo>
                  <a:lnTo>
                    <a:pt x="16849" y="1252"/>
                  </a:lnTo>
                  <a:lnTo>
                    <a:pt x="16407" y="1076"/>
                  </a:lnTo>
                  <a:lnTo>
                    <a:pt x="15940" y="900"/>
                  </a:lnTo>
                  <a:lnTo>
                    <a:pt x="15499" y="741"/>
                  </a:lnTo>
                  <a:lnTo>
                    <a:pt x="15057" y="600"/>
                  </a:lnTo>
                  <a:lnTo>
                    <a:pt x="14564" y="458"/>
                  </a:lnTo>
                  <a:lnTo>
                    <a:pt x="14045" y="335"/>
                  </a:lnTo>
                  <a:lnTo>
                    <a:pt x="13500" y="229"/>
                  </a:lnTo>
                  <a:lnTo>
                    <a:pt x="13006" y="158"/>
                  </a:lnTo>
                  <a:lnTo>
                    <a:pt x="12461" y="88"/>
                  </a:lnTo>
                  <a:lnTo>
                    <a:pt x="11968" y="52"/>
                  </a:lnTo>
                  <a:lnTo>
                    <a:pt x="11423" y="17"/>
                  </a:lnTo>
                  <a:lnTo>
                    <a:pt x="10825" y="17"/>
                  </a:lnTo>
                  <a:lnTo>
                    <a:pt x="10254" y="17"/>
                  </a:lnTo>
                  <a:lnTo>
                    <a:pt x="9709" y="52"/>
                  </a:lnTo>
                  <a:lnTo>
                    <a:pt x="9216" y="88"/>
                  </a:lnTo>
                  <a:lnTo>
                    <a:pt x="8671" y="158"/>
                  </a:lnTo>
                  <a:lnTo>
                    <a:pt x="8177" y="229"/>
                  </a:lnTo>
                  <a:lnTo>
                    <a:pt x="7632" y="335"/>
                  </a:lnTo>
                  <a:lnTo>
                    <a:pt x="7113" y="458"/>
                  </a:lnTo>
                  <a:lnTo>
                    <a:pt x="6620" y="600"/>
                  </a:lnTo>
                  <a:lnTo>
                    <a:pt x="6178" y="741"/>
                  </a:lnTo>
                  <a:lnTo>
                    <a:pt x="5737" y="900"/>
                  </a:lnTo>
                  <a:lnTo>
                    <a:pt x="5270" y="1076"/>
                  </a:lnTo>
                  <a:lnTo>
                    <a:pt x="4828" y="1252"/>
                  </a:lnTo>
                  <a:lnTo>
                    <a:pt x="3972" y="1694"/>
                  </a:lnTo>
                  <a:lnTo>
                    <a:pt x="3219" y="2152"/>
                  </a:lnTo>
                  <a:lnTo>
                    <a:pt x="2544" y="2664"/>
                  </a:lnTo>
                  <a:lnTo>
                    <a:pt x="1895" y="3247"/>
                  </a:lnTo>
                  <a:lnTo>
                    <a:pt x="1635" y="3547"/>
                  </a:lnTo>
                  <a:lnTo>
                    <a:pt x="1375" y="3847"/>
                  </a:lnTo>
                  <a:lnTo>
                    <a:pt x="1142" y="4164"/>
                  </a:lnTo>
                  <a:lnTo>
                    <a:pt x="934" y="4464"/>
                  </a:lnTo>
                  <a:lnTo>
                    <a:pt x="726" y="4800"/>
                  </a:lnTo>
                  <a:lnTo>
                    <a:pt x="545" y="5135"/>
                  </a:lnTo>
                  <a:lnTo>
                    <a:pt x="389" y="5523"/>
                  </a:lnTo>
                  <a:lnTo>
                    <a:pt x="285" y="5858"/>
                  </a:lnTo>
                  <a:lnTo>
                    <a:pt x="181" y="6229"/>
                  </a:lnTo>
                  <a:lnTo>
                    <a:pt x="129" y="6564"/>
                  </a:lnTo>
                  <a:lnTo>
                    <a:pt x="77" y="6935"/>
                  </a:lnTo>
                  <a:lnTo>
                    <a:pt x="77" y="7341"/>
                  </a:lnTo>
                  <a:lnTo>
                    <a:pt x="77" y="7782"/>
                  </a:lnTo>
                  <a:lnTo>
                    <a:pt x="129" y="8223"/>
                  </a:lnTo>
                  <a:lnTo>
                    <a:pt x="233" y="8664"/>
                  </a:lnTo>
                  <a:lnTo>
                    <a:pt x="389" y="9035"/>
                  </a:lnTo>
                  <a:lnTo>
                    <a:pt x="545" y="9441"/>
                  </a:lnTo>
                  <a:lnTo>
                    <a:pt x="726" y="9794"/>
                  </a:lnTo>
                  <a:lnTo>
                    <a:pt x="934" y="10164"/>
                  </a:lnTo>
                  <a:lnTo>
                    <a:pt x="1194" y="10464"/>
                  </a:lnTo>
                  <a:lnTo>
                    <a:pt x="1739" y="11099"/>
                  </a:lnTo>
                  <a:lnTo>
                    <a:pt x="2336" y="11647"/>
                  </a:lnTo>
                  <a:lnTo>
                    <a:pt x="2933" y="12194"/>
                  </a:lnTo>
                  <a:lnTo>
                    <a:pt x="3634" y="12670"/>
                  </a:lnTo>
                  <a:lnTo>
                    <a:pt x="4932" y="13552"/>
                  </a:lnTo>
                  <a:lnTo>
                    <a:pt x="6075" y="14329"/>
                  </a:lnTo>
                  <a:lnTo>
                    <a:pt x="6516" y="14735"/>
                  </a:lnTo>
                  <a:lnTo>
                    <a:pt x="6879" y="15141"/>
                  </a:lnTo>
                  <a:lnTo>
                    <a:pt x="6983" y="15352"/>
                  </a:lnTo>
                  <a:lnTo>
                    <a:pt x="7061" y="15547"/>
                  </a:lnTo>
                  <a:lnTo>
                    <a:pt x="7165" y="15758"/>
                  </a:lnTo>
                  <a:lnTo>
                    <a:pt x="7165" y="15952"/>
                  </a:lnTo>
                  <a:lnTo>
                    <a:pt x="7165" y="16464"/>
                  </a:lnTo>
                  <a:lnTo>
                    <a:pt x="7165" y="16976"/>
                  </a:lnTo>
                  <a:lnTo>
                    <a:pt x="7165" y="17505"/>
                  </a:lnTo>
                  <a:lnTo>
                    <a:pt x="7165" y="18052"/>
                  </a:lnTo>
                  <a:lnTo>
                    <a:pt x="7165" y="18529"/>
                  </a:lnTo>
                  <a:lnTo>
                    <a:pt x="7165" y="18900"/>
                  </a:lnTo>
                  <a:lnTo>
                    <a:pt x="7165" y="19147"/>
                  </a:lnTo>
                  <a:lnTo>
                    <a:pt x="7165" y="19235"/>
                  </a:lnTo>
                  <a:lnTo>
                    <a:pt x="7165" y="19482"/>
                  </a:lnTo>
                  <a:lnTo>
                    <a:pt x="7217" y="19747"/>
                  </a:lnTo>
                  <a:lnTo>
                    <a:pt x="7321" y="19994"/>
                  </a:lnTo>
                  <a:lnTo>
                    <a:pt x="7476" y="20223"/>
                  </a:lnTo>
                  <a:lnTo>
                    <a:pt x="7632" y="20435"/>
                  </a:lnTo>
                  <a:lnTo>
                    <a:pt x="7814" y="20629"/>
                  </a:lnTo>
                  <a:lnTo>
                    <a:pt x="8022" y="20841"/>
                  </a:lnTo>
                  <a:lnTo>
                    <a:pt x="8281" y="21000"/>
                  </a:lnTo>
                  <a:lnTo>
                    <a:pt x="8515" y="21176"/>
                  </a:lnTo>
                  <a:lnTo>
                    <a:pt x="8775" y="21317"/>
                  </a:lnTo>
                  <a:lnTo>
                    <a:pt x="9060" y="21441"/>
                  </a:lnTo>
                  <a:lnTo>
                    <a:pt x="9424" y="21547"/>
                  </a:lnTo>
                  <a:lnTo>
                    <a:pt x="9761" y="21617"/>
                  </a:lnTo>
                  <a:lnTo>
                    <a:pt x="10125" y="21688"/>
                  </a:lnTo>
                  <a:lnTo>
                    <a:pt x="10462" y="21723"/>
                  </a:lnTo>
                  <a:lnTo>
                    <a:pt x="10825" y="21723"/>
                  </a:lnTo>
                  <a:close/>
                </a:path>
                <a:path w="21600" h="21600" extrusionOk="0">
                  <a:moveTo>
                    <a:pt x="9242" y="14417"/>
                  </a:moveTo>
                  <a:lnTo>
                    <a:pt x="8541" y="12035"/>
                  </a:lnTo>
                  <a:lnTo>
                    <a:pt x="7295" y="10129"/>
                  </a:lnTo>
                  <a:lnTo>
                    <a:pt x="6905" y="9652"/>
                  </a:lnTo>
                  <a:lnTo>
                    <a:pt x="8541" y="10182"/>
                  </a:lnTo>
                  <a:lnTo>
                    <a:pt x="9787" y="9547"/>
                  </a:lnTo>
                  <a:lnTo>
                    <a:pt x="11189" y="10129"/>
                  </a:lnTo>
                  <a:lnTo>
                    <a:pt x="12279" y="9547"/>
                  </a:lnTo>
                  <a:lnTo>
                    <a:pt x="13370" y="10076"/>
                  </a:lnTo>
                  <a:lnTo>
                    <a:pt x="14850" y="9652"/>
                  </a:lnTo>
                  <a:lnTo>
                    <a:pt x="12902" y="12247"/>
                  </a:lnTo>
                  <a:lnTo>
                    <a:pt x="12357" y="14417"/>
                  </a:lnTo>
                  <a:moveTo>
                    <a:pt x="7191" y="15952"/>
                  </a:moveTo>
                  <a:lnTo>
                    <a:pt x="14512" y="15952"/>
                  </a:lnTo>
                  <a:lnTo>
                    <a:pt x="14512" y="17064"/>
                  </a:lnTo>
                  <a:lnTo>
                    <a:pt x="7191" y="17047"/>
                  </a:lnTo>
                  <a:lnTo>
                    <a:pt x="7191" y="18123"/>
                  </a:lnTo>
                  <a:lnTo>
                    <a:pt x="14512" y="18158"/>
                  </a:lnTo>
                  <a:lnTo>
                    <a:pt x="14538" y="19182"/>
                  </a:lnTo>
                  <a:lnTo>
                    <a:pt x="7217" y="19182"/>
                  </a:lnTo>
                </a:path>
              </a:pathLst>
            </a:custGeom>
            <a:solidFill>
              <a:srgbClr val="00B050"/>
            </a:solidFill>
            <a:ln w="57150">
              <a:solidFill>
                <a:schemeClr val="bg1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" name="Puzzle3"/>
            <p:cNvSpPr>
              <a:spLocks noEditPoints="1" noChangeArrowheads="1"/>
            </p:cNvSpPr>
            <p:nvPr/>
          </p:nvSpPr>
          <p:spPr bwMode="auto">
            <a:xfrm rot="5400000">
              <a:off x="2720465" y="5066221"/>
              <a:ext cx="509814" cy="664396"/>
            </a:xfrm>
            <a:custGeom>
              <a:avLst/>
              <a:gdLst>
                <a:gd name="T0" fmla="*/ 10391 w 21600"/>
                <a:gd name="T1" fmla="*/ 15806 h 21600"/>
                <a:gd name="T2" fmla="*/ 20551 w 21600"/>
                <a:gd name="T3" fmla="*/ 21088 h 21600"/>
                <a:gd name="T4" fmla="*/ 13180 w 21600"/>
                <a:gd name="T5" fmla="*/ 13801 h 21600"/>
                <a:gd name="T6" fmla="*/ 20551 w 21600"/>
                <a:gd name="T7" fmla="*/ 7025 h 21600"/>
                <a:gd name="T8" fmla="*/ 10500 w 21600"/>
                <a:gd name="T9" fmla="*/ 52 h 21600"/>
                <a:gd name="T10" fmla="*/ 692 w 21600"/>
                <a:gd name="T11" fmla="*/ 6802 h 21600"/>
                <a:gd name="T12" fmla="*/ 8064 w 21600"/>
                <a:gd name="T13" fmla="*/ 13526 h 21600"/>
                <a:gd name="T14" fmla="*/ 692 w 21600"/>
                <a:gd name="T15" fmla="*/ 21088 h 21600"/>
                <a:gd name="T16" fmla="*/ 2273 w 21600"/>
                <a:gd name="T17" fmla="*/ 7719 h 21600"/>
                <a:gd name="T18" fmla="*/ 19149 w 21600"/>
                <a:gd name="T19" fmla="*/ 202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solidFill>
              <a:schemeClr val="bg1"/>
            </a:solidFill>
            <a:ln w="2857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grpSp>
          <p:nvGrpSpPr>
            <p:cNvPr id="7" name="Group 54"/>
            <p:cNvGrpSpPr/>
            <p:nvPr/>
          </p:nvGrpSpPr>
          <p:grpSpPr>
            <a:xfrm>
              <a:off x="4357686" y="2214554"/>
              <a:ext cx="714380" cy="657340"/>
              <a:chOff x="5986668" y="4047945"/>
              <a:chExt cx="1085663" cy="1214630"/>
            </a:xfrm>
          </p:grpSpPr>
          <p:sp>
            <p:nvSpPr>
              <p:cNvPr id="1058" name="Gear"/>
              <p:cNvSpPr>
                <a:spLocks noEditPoints="1" noChangeArrowheads="1"/>
              </p:cNvSpPr>
              <p:nvPr/>
            </p:nvSpPr>
            <p:spPr bwMode="auto">
              <a:xfrm rot="211376">
                <a:off x="5986668" y="4047945"/>
                <a:ext cx="714380" cy="806444"/>
              </a:xfrm>
              <a:custGeom>
                <a:avLst/>
                <a:gdLst>
                  <a:gd name="T0" fmla="*/ 10800 w 21600"/>
                  <a:gd name="T1" fmla="*/ 0 h 21600"/>
                  <a:gd name="T2" fmla="*/ 21600 w 21600"/>
                  <a:gd name="T3" fmla="*/ 10800 h 21600"/>
                  <a:gd name="T4" fmla="*/ 10800 w 21600"/>
                  <a:gd name="T5" fmla="*/ 21600 h 21600"/>
                  <a:gd name="T6" fmla="*/ 0 w 21600"/>
                  <a:gd name="T7" fmla="*/ 10800 h 21600"/>
                  <a:gd name="T8" fmla="*/ 4374 w 21600"/>
                  <a:gd name="T9" fmla="*/ 3964 h 21600"/>
                  <a:gd name="T10" fmla="*/ 17841 w 21600"/>
                  <a:gd name="T11" fmla="*/ 17635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9689" y="1725"/>
                    </a:moveTo>
                    <a:lnTo>
                      <a:pt x="10304" y="85"/>
                    </a:lnTo>
                    <a:lnTo>
                      <a:pt x="11637" y="85"/>
                    </a:lnTo>
                    <a:lnTo>
                      <a:pt x="12303" y="1777"/>
                    </a:lnTo>
                    <a:lnTo>
                      <a:pt x="13072" y="1931"/>
                    </a:lnTo>
                    <a:lnTo>
                      <a:pt x="14303" y="598"/>
                    </a:lnTo>
                    <a:lnTo>
                      <a:pt x="15533" y="1110"/>
                    </a:lnTo>
                    <a:lnTo>
                      <a:pt x="15584" y="2905"/>
                    </a:lnTo>
                    <a:lnTo>
                      <a:pt x="16405" y="3520"/>
                    </a:lnTo>
                    <a:lnTo>
                      <a:pt x="17891" y="2751"/>
                    </a:lnTo>
                    <a:lnTo>
                      <a:pt x="18917" y="3674"/>
                    </a:lnTo>
                    <a:lnTo>
                      <a:pt x="18199" y="5314"/>
                    </a:lnTo>
                    <a:lnTo>
                      <a:pt x="18763" y="6083"/>
                    </a:lnTo>
                    <a:lnTo>
                      <a:pt x="20403" y="6032"/>
                    </a:lnTo>
                    <a:lnTo>
                      <a:pt x="20865" y="7211"/>
                    </a:lnTo>
                    <a:lnTo>
                      <a:pt x="19737" y="8185"/>
                    </a:lnTo>
                    <a:lnTo>
                      <a:pt x="20096" y="9723"/>
                    </a:lnTo>
                    <a:lnTo>
                      <a:pt x="21634" y="10287"/>
                    </a:lnTo>
                    <a:lnTo>
                      <a:pt x="21582" y="11620"/>
                    </a:lnTo>
                    <a:lnTo>
                      <a:pt x="20147" y="12184"/>
                    </a:lnTo>
                    <a:lnTo>
                      <a:pt x="19942" y="13158"/>
                    </a:lnTo>
                    <a:lnTo>
                      <a:pt x="21070" y="14234"/>
                    </a:lnTo>
                    <a:lnTo>
                      <a:pt x="20608" y="15362"/>
                    </a:lnTo>
                    <a:lnTo>
                      <a:pt x="19019" y="15465"/>
                    </a:lnTo>
                    <a:lnTo>
                      <a:pt x="18404" y="16439"/>
                    </a:lnTo>
                    <a:lnTo>
                      <a:pt x="19122" y="17925"/>
                    </a:lnTo>
                    <a:lnTo>
                      <a:pt x="18096" y="18797"/>
                    </a:lnTo>
                    <a:lnTo>
                      <a:pt x="16763" y="18284"/>
                    </a:lnTo>
                    <a:lnTo>
                      <a:pt x="15431" y="19002"/>
                    </a:lnTo>
                    <a:lnTo>
                      <a:pt x="15277" y="20848"/>
                    </a:lnTo>
                    <a:lnTo>
                      <a:pt x="14149" y="21155"/>
                    </a:lnTo>
                    <a:lnTo>
                      <a:pt x="13021" y="19925"/>
                    </a:lnTo>
                    <a:lnTo>
                      <a:pt x="12252" y="20181"/>
                    </a:lnTo>
                    <a:lnTo>
                      <a:pt x="11739" y="21668"/>
                    </a:lnTo>
                    <a:lnTo>
                      <a:pt x="10201" y="21668"/>
                    </a:lnTo>
                    <a:lnTo>
                      <a:pt x="9740" y="20130"/>
                    </a:lnTo>
                    <a:lnTo>
                      <a:pt x="8253" y="19771"/>
                    </a:lnTo>
                    <a:lnTo>
                      <a:pt x="7125" y="21001"/>
                    </a:lnTo>
                    <a:lnTo>
                      <a:pt x="5895" y="20489"/>
                    </a:lnTo>
                    <a:lnTo>
                      <a:pt x="5946" y="18592"/>
                    </a:lnTo>
                    <a:lnTo>
                      <a:pt x="5177" y="18131"/>
                    </a:lnTo>
                    <a:lnTo>
                      <a:pt x="3383" y="18848"/>
                    </a:lnTo>
                    <a:lnTo>
                      <a:pt x="2614" y="17874"/>
                    </a:lnTo>
                    <a:lnTo>
                      <a:pt x="3383" y="16182"/>
                    </a:lnTo>
                    <a:lnTo>
                      <a:pt x="2922" y="15465"/>
                    </a:lnTo>
                    <a:lnTo>
                      <a:pt x="922" y="15516"/>
                    </a:lnTo>
                    <a:lnTo>
                      <a:pt x="512" y="14234"/>
                    </a:lnTo>
                    <a:lnTo>
                      <a:pt x="1948" y="12901"/>
                    </a:lnTo>
                    <a:lnTo>
                      <a:pt x="1896" y="12184"/>
                    </a:lnTo>
                    <a:lnTo>
                      <a:pt x="0" y="11415"/>
                    </a:lnTo>
                    <a:lnTo>
                      <a:pt x="51" y="10031"/>
                    </a:lnTo>
                    <a:lnTo>
                      <a:pt x="1948" y="9313"/>
                    </a:lnTo>
                    <a:lnTo>
                      <a:pt x="2101" y="8595"/>
                    </a:lnTo>
                    <a:lnTo>
                      <a:pt x="615" y="7160"/>
                    </a:lnTo>
                    <a:lnTo>
                      <a:pt x="1127" y="5878"/>
                    </a:lnTo>
                    <a:lnTo>
                      <a:pt x="3178" y="5981"/>
                    </a:lnTo>
                    <a:lnTo>
                      <a:pt x="3588" y="5417"/>
                    </a:lnTo>
                    <a:lnTo>
                      <a:pt x="2819" y="3520"/>
                    </a:lnTo>
                    <a:lnTo>
                      <a:pt x="3742" y="2597"/>
                    </a:lnTo>
                    <a:lnTo>
                      <a:pt x="5536" y="3417"/>
                    </a:lnTo>
                    <a:lnTo>
                      <a:pt x="6049" y="3058"/>
                    </a:lnTo>
                    <a:lnTo>
                      <a:pt x="6100" y="1264"/>
                    </a:lnTo>
                    <a:lnTo>
                      <a:pt x="7228" y="700"/>
                    </a:lnTo>
                    <a:lnTo>
                      <a:pt x="8510" y="2033"/>
                    </a:lnTo>
                    <a:lnTo>
                      <a:pt x="9689" y="1725"/>
                    </a:lnTo>
                    <a:close/>
                    <a:moveTo>
                      <a:pt x="10817" y="14422"/>
                    </a:moveTo>
                    <a:lnTo>
                      <a:pt x="11175" y="14388"/>
                    </a:lnTo>
                    <a:lnTo>
                      <a:pt x="11534" y="14354"/>
                    </a:lnTo>
                    <a:lnTo>
                      <a:pt x="11893" y="14268"/>
                    </a:lnTo>
                    <a:lnTo>
                      <a:pt x="12218" y="14166"/>
                    </a:lnTo>
                    <a:lnTo>
                      <a:pt x="12508" y="13995"/>
                    </a:lnTo>
                    <a:lnTo>
                      <a:pt x="12816" y="13807"/>
                    </a:lnTo>
                    <a:lnTo>
                      <a:pt x="13106" y="13602"/>
                    </a:lnTo>
                    <a:lnTo>
                      <a:pt x="13329" y="13380"/>
                    </a:lnTo>
                    <a:lnTo>
                      <a:pt x="13568" y="13106"/>
                    </a:lnTo>
                    <a:lnTo>
                      <a:pt x="13790" y="12850"/>
                    </a:lnTo>
                    <a:lnTo>
                      <a:pt x="13961" y="12560"/>
                    </a:lnTo>
                    <a:lnTo>
                      <a:pt x="14115" y="12269"/>
                    </a:lnTo>
                    <a:lnTo>
                      <a:pt x="14217" y="11927"/>
                    </a:lnTo>
                    <a:lnTo>
                      <a:pt x="14320" y="11568"/>
                    </a:lnTo>
                    <a:lnTo>
                      <a:pt x="14388" y="11210"/>
                    </a:lnTo>
                    <a:lnTo>
                      <a:pt x="14388" y="10851"/>
                    </a:lnTo>
                    <a:lnTo>
                      <a:pt x="14388" y="10492"/>
                    </a:lnTo>
                    <a:lnTo>
                      <a:pt x="14320" y="10133"/>
                    </a:lnTo>
                    <a:lnTo>
                      <a:pt x="14217" y="9808"/>
                    </a:lnTo>
                    <a:lnTo>
                      <a:pt x="14115" y="9467"/>
                    </a:lnTo>
                    <a:lnTo>
                      <a:pt x="13961" y="9142"/>
                    </a:lnTo>
                    <a:lnTo>
                      <a:pt x="13790" y="8851"/>
                    </a:lnTo>
                    <a:lnTo>
                      <a:pt x="13568" y="8595"/>
                    </a:lnTo>
                    <a:lnTo>
                      <a:pt x="13329" y="8322"/>
                    </a:lnTo>
                    <a:lnTo>
                      <a:pt x="13106" y="8100"/>
                    </a:lnTo>
                    <a:lnTo>
                      <a:pt x="12816" y="7894"/>
                    </a:lnTo>
                    <a:lnTo>
                      <a:pt x="12508" y="7741"/>
                    </a:lnTo>
                    <a:lnTo>
                      <a:pt x="12218" y="7570"/>
                    </a:lnTo>
                    <a:lnTo>
                      <a:pt x="11893" y="7433"/>
                    </a:lnTo>
                    <a:lnTo>
                      <a:pt x="11534" y="7382"/>
                    </a:lnTo>
                    <a:lnTo>
                      <a:pt x="11175" y="7313"/>
                    </a:lnTo>
                    <a:lnTo>
                      <a:pt x="10817" y="7313"/>
                    </a:lnTo>
                    <a:lnTo>
                      <a:pt x="10441" y="7313"/>
                    </a:lnTo>
                    <a:lnTo>
                      <a:pt x="10082" y="7382"/>
                    </a:lnTo>
                    <a:lnTo>
                      <a:pt x="9757" y="7433"/>
                    </a:lnTo>
                    <a:lnTo>
                      <a:pt x="9432" y="7570"/>
                    </a:lnTo>
                    <a:lnTo>
                      <a:pt x="9142" y="7741"/>
                    </a:lnTo>
                    <a:lnTo>
                      <a:pt x="8834" y="7894"/>
                    </a:lnTo>
                    <a:lnTo>
                      <a:pt x="8544" y="8100"/>
                    </a:lnTo>
                    <a:lnTo>
                      <a:pt x="8287" y="8322"/>
                    </a:lnTo>
                    <a:lnTo>
                      <a:pt x="8048" y="8595"/>
                    </a:lnTo>
                    <a:lnTo>
                      <a:pt x="7860" y="8851"/>
                    </a:lnTo>
                    <a:lnTo>
                      <a:pt x="7689" y="9142"/>
                    </a:lnTo>
                    <a:lnTo>
                      <a:pt x="7536" y="9467"/>
                    </a:lnTo>
                    <a:lnTo>
                      <a:pt x="7399" y="9808"/>
                    </a:lnTo>
                    <a:lnTo>
                      <a:pt x="7331" y="10133"/>
                    </a:lnTo>
                    <a:lnTo>
                      <a:pt x="7262" y="10492"/>
                    </a:lnTo>
                    <a:lnTo>
                      <a:pt x="7262" y="10851"/>
                    </a:lnTo>
                    <a:lnTo>
                      <a:pt x="7262" y="11210"/>
                    </a:lnTo>
                    <a:lnTo>
                      <a:pt x="7331" y="11568"/>
                    </a:lnTo>
                    <a:lnTo>
                      <a:pt x="7399" y="11927"/>
                    </a:lnTo>
                    <a:lnTo>
                      <a:pt x="7536" y="12269"/>
                    </a:lnTo>
                    <a:lnTo>
                      <a:pt x="7689" y="12560"/>
                    </a:lnTo>
                    <a:lnTo>
                      <a:pt x="7860" y="12850"/>
                    </a:lnTo>
                    <a:lnTo>
                      <a:pt x="8048" y="13106"/>
                    </a:lnTo>
                    <a:lnTo>
                      <a:pt x="8287" y="13380"/>
                    </a:lnTo>
                    <a:lnTo>
                      <a:pt x="8544" y="13602"/>
                    </a:lnTo>
                    <a:lnTo>
                      <a:pt x="8834" y="13807"/>
                    </a:lnTo>
                    <a:lnTo>
                      <a:pt x="9142" y="13995"/>
                    </a:lnTo>
                    <a:lnTo>
                      <a:pt x="9432" y="14166"/>
                    </a:lnTo>
                    <a:lnTo>
                      <a:pt x="9757" y="14268"/>
                    </a:lnTo>
                    <a:lnTo>
                      <a:pt x="10082" y="14354"/>
                    </a:lnTo>
                    <a:lnTo>
                      <a:pt x="10441" y="14388"/>
                    </a:lnTo>
                    <a:lnTo>
                      <a:pt x="10817" y="14422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flatTx/>
              </a:bodyPr>
              <a:lstStyle/>
              <a:p>
                <a:endParaRPr lang="en-IN"/>
              </a:p>
            </p:txBody>
          </p:sp>
          <p:sp>
            <p:nvSpPr>
              <p:cNvPr id="1059" name="AutoShape 35"/>
              <p:cNvSpPr>
                <a:spLocks noEditPoints="1" noChangeArrowheads="1"/>
              </p:cNvSpPr>
              <p:nvPr/>
            </p:nvSpPr>
            <p:spPr bwMode="auto">
              <a:xfrm>
                <a:off x="6500826" y="4619633"/>
                <a:ext cx="571505" cy="642942"/>
              </a:xfrm>
              <a:custGeom>
                <a:avLst/>
                <a:gdLst>
                  <a:gd name="T0" fmla="*/ 10800 w 21600"/>
                  <a:gd name="T1" fmla="*/ 0 h 21600"/>
                  <a:gd name="T2" fmla="*/ 21600 w 21600"/>
                  <a:gd name="T3" fmla="*/ 10800 h 21600"/>
                  <a:gd name="T4" fmla="*/ 10800 w 21600"/>
                  <a:gd name="T5" fmla="*/ 21600 h 21600"/>
                  <a:gd name="T6" fmla="*/ 0 w 21600"/>
                  <a:gd name="T7" fmla="*/ 10800 h 21600"/>
                  <a:gd name="T8" fmla="*/ 4374 w 21600"/>
                  <a:gd name="T9" fmla="*/ 3964 h 21600"/>
                  <a:gd name="T10" fmla="*/ 17841 w 21600"/>
                  <a:gd name="T11" fmla="*/ 17635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9689" y="1725"/>
                    </a:moveTo>
                    <a:lnTo>
                      <a:pt x="10304" y="85"/>
                    </a:lnTo>
                    <a:lnTo>
                      <a:pt x="11637" y="85"/>
                    </a:lnTo>
                    <a:lnTo>
                      <a:pt x="12303" y="1777"/>
                    </a:lnTo>
                    <a:lnTo>
                      <a:pt x="13072" y="1931"/>
                    </a:lnTo>
                    <a:lnTo>
                      <a:pt x="14303" y="598"/>
                    </a:lnTo>
                    <a:lnTo>
                      <a:pt x="15533" y="1110"/>
                    </a:lnTo>
                    <a:lnTo>
                      <a:pt x="15584" y="2905"/>
                    </a:lnTo>
                    <a:lnTo>
                      <a:pt x="16405" y="3520"/>
                    </a:lnTo>
                    <a:lnTo>
                      <a:pt x="17891" y="2751"/>
                    </a:lnTo>
                    <a:lnTo>
                      <a:pt x="18917" y="3674"/>
                    </a:lnTo>
                    <a:lnTo>
                      <a:pt x="18199" y="5314"/>
                    </a:lnTo>
                    <a:lnTo>
                      <a:pt x="18763" y="6083"/>
                    </a:lnTo>
                    <a:lnTo>
                      <a:pt x="20403" y="6032"/>
                    </a:lnTo>
                    <a:lnTo>
                      <a:pt x="20865" y="7211"/>
                    </a:lnTo>
                    <a:lnTo>
                      <a:pt x="19737" y="8185"/>
                    </a:lnTo>
                    <a:lnTo>
                      <a:pt x="20096" y="9723"/>
                    </a:lnTo>
                    <a:lnTo>
                      <a:pt x="21634" y="10287"/>
                    </a:lnTo>
                    <a:lnTo>
                      <a:pt x="21582" y="11620"/>
                    </a:lnTo>
                    <a:lnTo>
                      <a:pt x="20147" y="12184"/>
                    </a:lnTo>
                    <a:lnTo>
                      <a:pt x="19942" y="13158"/>
                    </a:lnTo>
                    <a:lnTo>
                      <a:pt x="21070" y="14234"/>
                    </a:lnTo>
                    <a:lnTo>
                      <a:pt x="20608" y="15362"/>
                    </a:lnTo>
                    <a:lnTo>
                      <a:pt x="19019" y="15465"/>
                    </a:lnTo>
                    <a:lnTo>
                      <a:pt x="18404" y="16439"/>
                    </a:lnTo>
                    <a:lnTo>
                      <a:pt x="19122" y="17925"/>
                    </a:lnTo>
                    <a:lnTo>
                      <a:pt x="18096" y="18797"/>
                    </a:lnTo>
                    <a:lnTo>
                      <a:pt x="16763" y="18284"/>
                    </a:lnTo>
                    <a:lnTo>
                      <a:pt x="15431" y="19002"/>
                    </a:lnTo>
                    <a:lnTo>
                      <a:pt x="15277" y="20848"/>
                    </a:lnTo>
                    <a:lnTo>
                      <a:pt x="14149" y="21155"/>
                    </a:lnTo>
                    <a:lnTo>
                      <a:pt x="13021" y="19925"/>
                    </a:lnTo>
                    <a:lnTo>
                      <a:pt x="12252" y="20181"/>
                    </a:lnTo>
                    <a:lnTo>
                      <a:pt x="11739" y="21668"/>
                    </a:lnTo>
                    <a:lnTo>
                      <a:pt x="10201" y="21668"/>
                    </a:lnTo>
                    <a:lnTo>
                      <a:pt x="9740" y="20130"/>
                    </a:lnTo>
                    <a:lnTo>
                      <a:pt x="8253" y="19771"/>
                    </a:lnTo>
                    <a:lnTo>
                      <a:pt x="7125" y="21001"/>
                    </a:lnTo>
                    <a:lnTo>
                      <a:pt x="5895" y="20489"/>
                    </a:lnTo>
                    <a:lnTo>
                      <a:pt x="5946" y="18592"/>
                    </a:lnTo>
                    <a:lnTo>
                      <a:pt x="5177" y="18131"/>
                    </a:lnTo>
                    <a:lnTo>
                      <a:pt x="3383" y="18848"/>
                    </a:lnTo>
                    <a:lnTo>
                      <a:pt x="2614" y="17874"/>
                    </a:lnTo>
                    <a:lnTo>
                      <a:pt x="3383" y="16182"/>
                    </a:lnTo>
                    <a:lnTo>
                      <a:pt x="2922" y="15465"/>
                    </a:lnTo>
                    <a:lnTo>
                      <a:pt x="922" y="15516"/>
                    </a:lnTo>
                    <a:lnTo>
                      <a:pt x="512" y="14234"/>
                    </a:lnTo>
                    <a:lnTo>
                      <a:pt x="1948" y="12901"/>
                    </a:lnTo>
                    <a:lnTo>
                      <a:pt x="1896" y="12184"/>
                    </a:lnTo>
                    <a:lnTo>
                      <a:pt x="0" y="11415"/>
                    </a:lnTo>
                    <a:lnTo>
                      <a:pt x="51" y="10031"/>
                    </a:lnTo>
                    <a:lnTo>
                      <a:pt x="1948" y="9313"/>
                    </a:lnTo>
                    <a:lnTo>
                      <a:pt x="2101" y="8595"/>
                    </a:lnTo>
                    <a:lnTo>
                      <a:pt x="615" y="7160"/>
                    </a:lnTo>
                    <a:lnTo>
                      <a:pt x="1127" y="5878"/>
                    </a:lnTo>
                    <a:lnTo>
                      <a:pt x="3178" y="5981"/>
                    </a:lnTo>
                    <a:lnTo>
                      <a:pt x="3588" y="5417"/>
                    </a:lnTo>
                    <a:lnTo>
                      <a:pt x="2819" y="3520"/>
                    </a:lnTo>
                    <a:lnTo>
                      <a:pt x="3742" y="2597"/>
                    </a:lnTo>
                    <a:lnTo>
                      <a:pt x="5536" y="3417"/>
                    </a:lnTo>
                    <a:lnTo>
                      <a:pt x="6049" y="3058"/>
                    </a:lnTo>
                    <a:lnTo>
                      <a:pt x="6100" y="1264"/>
                    </a:lnTo>
                    <a:lnTo>
                      <a:pt x="7228" y="700"/>
                    </a:lnTo>
                    <a:lnTo>
                      <a:pt x="8510" y="2033"/>
                    </a:lnTo>
                    <a:lnTo>
                      <a:pt x="9689" y="1725"/>
                    </a:lnTo>
                    <a:close/>
                    <a:moveTo>
                      <a:pt x="10817" y="14422"/>
                    </a:moveTo>
                    <a:lnTo>
                      <a:pt x="11175" y="14388"/>
                    </a:lnTo>
                    <a:lnTo>
                      <a:pt x="11534" y="14354"/>
                    </a:lnTo>
                    <a:lnTo>
                      <a:pt x="11893" y="14268"/>
                    </a:lnTo>
                    <a:lnTo>
                      <a:pt x="12218" y="14166"/>
                    </a:lnTo>
                    <a:lnTo>
                      <a:pt x="12508" y="13995"/>
                    </a:lnTo>
                    <a:lnTo>
                      <a:pt x="12816" y="13807"/>
                    </a:lnTo>
                    <a:lnTo>
                      <a:pt x="13106" y="13602"/>
                    </a:lnTo>
                    <a:lnTo>
                      <a:pt x="13329" y="13380"/>
                    </a:lnTo>
                    <a:lnTo>
                      <a:pt x="13568" y="13106"/>
                    </a:lnTo>
                    <a:lnTo>
                      <a:pt x="13790" y="12850"/>
                    </a:lnTo>
                    <a:lnTo>
                      <a:pt x="13961" y="12560"/>
                    </a:lnTo>
                    <a:lnTo>
                      <a:pt x="14115" y="12269"/>
                    </a:lnTo>
                    <a:lnTo>
                      <a:pt x="14217" y="11927"/>
                    </a:lnTo>
                    <a:lnTo>
                      <a:pt x="14320" y="11568"/>
                    </a:lnTo>
                    <a:lnTo>
                      <a:pt x="14388" y="11210"/>
                    </a:lnTo>
                    <a:lnTo>
                      <a:pt x="14388" y="10851"/>
                    </a:lnTo>
                    <a:lnTo>
                      <a:pt x="14388" y="10492"/>
                    </a:lnTo>
                    <a:lnTo>
                      <a:pt x="14320" y="10133"/>
                    </a:lnTo>
                    <a:lnTo>
                      <a:pt x="14217" y="9808"/>
                    </a:lnTo>
                    <a:lnTo>
                      <a:pt x="14115" y="9467"/>
                    </a:lnTo>
                    <a:lnTo>
                      <a:pt x="13961" y="9142"/>
                    </a:lnTo>
                    <a:lnTo>
                      <a:pt x="13790" y="8851"/>
                    </a:lnTo>
                    <a:lnTo>
                      <a:pt x="13568" y="8595"/>
                    </a:lnTo>
                    <a:lnTo>
                      <a:pt x="13329" y="8322"/>
                    </a:lnTo>
                    <a:lnTo>
                      <a:pt x="13106" y="8100"/>
                    </a:lnTo>
                    <a:lnTo>
                      <a:pt x="12816" y="7894"/>
                    </a:lnTo>
                    <a:lnTo>
                      <a:pt x="12508" y="7741"/>
                    </a:lnTo>
                    <a:lnTo>
                      <a:pt x="12218" y="7570"/>
                    </a:lnTo>
                    <a:lnTo>
                      <a:pt x="11893" y="7433"/>
                    </a:lnTo>
                    <a:lnTo>
                      <a:pt x="11534" y="7382"/>
                    </a:lnTo>
                    <a:lnTo>
                      <a:pt x="11175" y="7313"/>
                    </a:lnTo>
                    <a:lnTo>
                      <a:pt x="10817" y="7313"/>
                    </a:lnTo>
                    <a:lnTo>
                      <a:pt x="10441" y="7313"/>
                    </a:lnTo>
                    <a:lnTo>
                      <a:pt x="10082" y="7382"/>
                    </a:lnTo>
                    <a:lnTo>
                      <a:pt x="9757" y="7433"/>
                    </a:lnTo>
                    <a:lnTo>
                      <a:pt x="9432" y="7570"/>
                    </a:lnTo>
                    <a:lnTo>
                      <a:pt x="9142" y="7741"/>
                    </a:lnTo>
                    <a:lnTo>
                      <a:pt x="8834" y="7894"/>
                    </a:lnTo>
                    <a:lnTo>
                      <a:pt x="8544" y="8100"/>
                    </a:lnTo>
                    <a:lnTo>
                      <a:pt x="8287" y="8322"/>
                    </a:lnTo>
                    <a:lnTo>
                      <a:pt x="8048" y="8595"/>
                    </a:lnTo>
                    <a:lnTo>
                      <a:pt x="7860" y="8851"/>
                    </a:lnTo>
                    <a:lnTo>
                      <a:pt x="7689" y="9142"/>
                    </a:lnTo>
                    <a:lnTo>
                      <a:pt x="7536" y="9467"/>
                    </a:lnTo>
                    <a:lnTo>
                      <a:pt x="7399" y="9808"/>
                    </a:lnTo>
                    <a:lnTo>
                      <a:pt x="7331" y="10133"/>
                    </a:lnTo>
                    <a:lnTo>
                      <a:pt x="7262" y="10492"/>
                    </a:lnTo>
                    <a:lnTo>
                      <a:pt x="7262" y="10851"/>
                    </a:lnTo>
                    <a:lnTo>
                      <a:pt x="7262" y="11210"/>
                    </a:lnTo>
                    <a:lnTo>
                      <a:pt x="7331" y="11568"/>
                    </a:lnTo>
                    <a:lnTo>
                      <a:pt x="7399" y="11927"/>
                    </a:lnTo>
                    <a:lnTo>
                      <a:pt x="7536" y="12269"/>
                    </a:lnTo>
                    <a:lnTo>
                      <a:pt x="7689" y="12560"/>
                    </a:lnTo>
                    <a:lnTo>
                      <a:pt x="7860" y="12850"/>
                    </a:lnTo>
                    <a:lnTo>
                      <a:pt x="8048" y="13106"/>
                    </a:lnTo>
                    <a:lnTo>
                      <a:pt x="8287" y="13380"/>
                    </a:lnTo>
                    <a:lnTo>
                      <a:pt x="8544" y="13602"/>
                    </a:lnTo>
                    <a:lnTo>
                      <a:pt x="8834" y="13807"/>
                    </a:lnTo>
                    <a:lnTo>
                      <a:pt x="9142" y="13995"/>
                    </a:lnTo>
                    <a:lnTo>
                      <a:pt x="9432" y="14166"/>
                    </a:lnTo>
                    <a:lnTo>
                      <a:pt x="9757" y="14268"/>
                    </a:lnTo>
                    <a:lnTo>
                      <a:pt x="10082" y="14354"/>
                    </a:lnTo>
                    <a:lnTo>
                      <a:pt x="10441" y="14388"/>
                    </a:lnTo>
                    <a:lnTo>
                      <a:pt x="10817" y="14422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flatTx/>
              </a:bodyPr>
              <a:lstStyle/>
              <a:p>
                <a:endParaRPr lang="en-IN"/>
              </a:p>
            </p:txBody>
          </p:sp>
        </p:grpSp>
      </p:grpSp>
      <p:sp>
        <p:nvSpPr>
          <p:cNvPr id="60" name="TextBox 59"/>
          <p:cNvSpPr txBox="1"/>
          <p:nvPr/>
        </p:nvSpPr>
        <p:spPr>
          <a:xfrm>
            <a:off x="1571604" y="571480"/>
            <a:ext cx="2643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3">
                    <a:lumMod val="50000"/>
                  </a:schemeClr>
                </a:solidFill>
                <a:latin typeface="Arial Rounded MT Bold" pitchFamily="34" charset="0"/>
              </a:rPr>
              <a:t>01</a:t>
            </a:r>
          </a:p>
        </p:txBody>
      </p:sp>
      <p:cxnSp>
        <p:nvCxnSpPr>
          <p:cNvPr id="63" name="Straight Connector 62"/>
          <p:cNvCxnSpPr/>
          <p:nvPr/>
        </p:nvCxnSpPr>
        <p:spPr>
          <a:xfrm>
            <a:off x="1571604" y="1214422"/>
            <a:ext cx="257176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87"/>
          <p:cNvGrpSpPr/>
          <p:nvPr/>
        </p:nvGrpSpPr>
        <p:grpSpPr>
          <a:xfrm>
            <a:off x="4643438" y="5072074"/>
            <a:ext cx="3643338" cy="646331"/>
            <a:chOff x="4572000" y="5357826"/>
            <a:chExt cx="3643338" cy="646331"/>
          </a:xfrm>
        </p:grpSpPr>
        <p:sp>
          <p:nvSpPr>
            <p:cNvPr id="74" name="TextBox 73"/>
            <p:cNvSpPr txBox="1"/>
            <p:nvPr/>
          </p:nvSpPr>
          <p:spPr>
            <a:xfrm>
              <a:off x="4572000" y="5357826"/>
              <a:ext cx="19288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600" b="1" dirty="0">
                  <a:latin typeface="Arial Rounded MT Bold" pitchFamily="34" charset="0"/>
                </a:rPr>
                <a:t>04</a:t>
              </a:r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4714876" y="6000768"/>
              <a:ext cx="250033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5214942" y="5572140"/>
              <a:ext cx="30003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>
                  <a:latin typeface="Times New Roman" pitchFamily="18" charset="0"/>
                  <a:cs typeface="Times New Roman" pitchFamily="18" charset="0"/>
                </a:rPr>
                <a:t>Problem Solving Solution</a:t>
              </a:r>
            </a:p>
          </p:txBody>
        </p:sp>
      </p:grpSp>
      <p:grpSp>
        <p:nvGrpSpPr>
          <p:cNvPr id="13" name="Group 86"/>
          <p:cNvGrpSpPr/>
          <p:nvPr/>
        </p:nvGrpSpPr>
        <p:grpSpPr>
          <a:xfrm>
            <a:off x="0" y="3000372"/>
            <a:ext cx="3571868" cy="646331"/>
            <a:chOff x="0" y="3071810"/>
            <a:chExt cx="3571868" cy="646331"/>
          </a:xfrm>
        </p:grpSpPr>
        <p:sp>
          <p:nvSpPr>
            <p:cNvPr id="64" name="TextBox 63"/>
            <p:cNvSpPr txBox="1"/>
            <p:nvPr/>
          </p:nvSpPr>
          <p:spPr>
            <a:xfrm>
              <a:off x="142844" y="3071810"/>
              <a:ext cx="19288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600" b="1" dirty="0">
                  <a:latin typeface="Arial Rounded MT Bold" pitchFamily="34" charset="0"/>
                </a:rPr>
                <a:t>03</a:t>
              </a:r>
            </a:p>
          </p:txBody>
        </p:sp>
        <p:cxnSp>
          <p:nvCxnSpPr>
            <p:cNvPr id="66" name="Straight Connector 65"/>
            <p:cNvCxnSpPr/>
            <p:nvPr/>
          </p:nvCxnSpPr>
          <p:spPr>
            <a:xfrm>
              <a:off x="0" y="3714752"/>
              <a:ext cx="3000396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857224" y="3214686"/>
              <a:ext cx="27146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>
                  <a:latin typeface="Times New Roman" pitchFamily="18" charset="0"/>
                  <a:cs typeface="Times New Roman" pitchFamily="18" charset="0"/>
                </a:rPr>
                <a:t>Upgrade &amp; Maintenance  </a:t>
              </a:r>
            </a:p>
          </p:txBody>
        </p:sp>
      </p:grpSp>
      <p:grpSp>
        <p:nvGrpSpPr>
          <p:cNvPr id="14" name="Group 85"/>
          <p:cNvGrpSpPr/>
          <p:nvPr/>
        </p:nvGrpSpPr>
        <p:grpSpPr>
          <a:xfrm>
            <a:off x="5786446" y="2428868"/>
            <a:ext cx="2857488" cy="646331"/>
            <a:chOff x="6143636" y="3429000"/>
            <a:chExt cx="2857488" cy="646331"/>
          </a:xfrm>
        </p:grpSpPr>
        <p:sp>
          <p:nvSpPr>
            <p:cNvPr id="71" name="TextBox 70"/>
            <p:cNvSpPr txBox="1"/>
            <p:nvPr/>
          </p:nvSpPr>
          <p:spPr>
            <a:xfrm>
              <a:off x="6143636" y="3429000"/>
              <a:ext cx="192882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600" b="1" dirty="0">
                  <a:latin typeface="Arial Rounded MT Bold" pitchFamily="34" charset="0"/>
                </a:rPr>
                <a:t>02</a:t>
              </a:r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6215074" y="4071942"/>
              <a:ext cx="250033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6858016" y="3571876"/>
              <a:ext cx="21431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600" b="1" dirty="0">
                  <a:latin typeface="Times New Roman" pitchFamily="18" charset="0"/>
                  <a:cs typeface="Times New Roman" pitchFamily="18" charset="0"/>
                </a:rPr>
                <a:t>Technical Support</a:t>
              </a: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2285984" y="714356"/>
            <a:ext cx="23574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Steady Growth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857752" y="5857892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0" name="TextBox 89"/>
          <p:cNvSpPr txBox="1"/>
          <p:nvPr/>
        </p:nvSpPr>
        <p:spPr>
          <a:xfrm>
            <a:off x="4786314" y="5786454"/>
            <a:ext cx="36433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A good I.T infrastructure to solve various problems like database management, coding, developing &amp; testing to transform your day to day manual operations to a digitalized way.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0" y="3714752"/>
            <a:ext cx="27860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Working on abundance of data maintenance &amp; analyzing it in an orderly manner through various digital tools. </a:t>
            </a:r>
            <a:endParaRPr lang="en-IN" dirty="0"/>
          </a:p>
        </p:txBody>
      </p:sp>
      <p:sp>
        <p:nvSpPr>
          <p:cNvPr id="94" name="TextBox 93"/>
          <p:cNvSpPr txBox="1"/>
          <p:nvPr/>
        </p:nvSpPr>
        <p:spPr>
          <a:xfrm>
            <a:off x="5857884" y="3143248"/>
            <a:ext cx="26432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Efficient backend support in order to ensure smooth running of process 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428728" y="1357298"/>
            <a:ext cx="30003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Working in integration with all the levels of your business in order to  achieve organizational goals by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38707" y="104958"/>
            <a:ext cx="6129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Why you need our IT services &amp; consulting ?</a:t>
            </a:r>
          </a:p>
        </p:txBody>
      </p:sp>
    </p:spTree>
    <p:extLst>
      <p:ext uri="{BB962C8B-B14F-4D97-AF65-F5344CB8AC3E}">
        <p14:creationId xmlns:p14="http://schemas.microsoft.com/office/powerpoint/2010/main" val="4201790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/>
          <p:cNvSpPr/>
          <p:nvPr/>
        </p:nvSpPr>
        <p:spPr>
          <a:xfrm>
            <a:off x="1928256" y="5214155"/>
            <a:ext cx="990600" cy="914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6"/>
          <p:cNvSpPr/>
          <p:nvPr/>
        </p:nvSpPr>
        <p:spPr>
          <a:xfrm>
            <a:off x="2775158" y="1354800"/>
            <a:ext cx="3115470" cy="889200"/>
          </a:xfrm>
          <a:custGeom>
            <a:avLst/>
            <a:gdLst/>
            <a:ahLst/>
            <a:cxnLst/>
            <a:rect l="l" t="t" r="r" b="b"/>
            <a:pathLst>
              <a:path w="3115470" h="889200">
                <a:moveTo>
                  <a:pt x="1373086" y="0"/>
                </a:moveTo>
                <a:lnTo>
                  <a:pt x="1766186" y="0"/>
                </a:lnTo>
                <a:cubicBezTo>
                  <a:pt x="2153582" y="39788"/>
                  <a:pt x="2527826" y="206961"/>
                  <a:pt x="2822997" y="500822"/>
                </a:cubicBezTo>
                <a:cubicBezTo>
                  <a:pt x="2941308" y="618608"/>
                  <a:pt x="3039322" y="749187"/>
                  <a:pt x="3115470" y="889200"/>
                </a:cubicBezTo>
                <a:lnTo>
                  <a:pt x="0" y="889200"/>
                </a:lnTo>
                <a:cubicBezTo>
                  <a:pt x="74093" y="761040"/>
                  <a:pt x="166766" y="641002"/>
                  <a:pt x="276110" y="531170"/>
                </a:cubicBezTo>
                <a:cubicBezTo>
                  <a:pt x="584108" y="221799"/>
                  <a:pt x="973680" y="44340"/>
                  <a:pt x="1373086" y="0"/>
                </a:cubicBezTo>
                <a:close/>
              </a:path>
            </a:pathLst>
          </a:custGeom>
          <a:solidFill>
            <a:srgbClr val="F580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ardrop 3"/>
          <p:cNvSpPr/>
          <p:nvPr/>
        </p:nvSpPr>
        <p:spPr>
          <a:xfrm rot="8092354">
            <a:off x="3453177" y="1217495"/>
            <a:ext cx="3312112" cy="3294084"/>
          </a:xfrm>
          <a:custGeom>
            <a:avLst/>
            <a:gdLst/>
            <a:ahLst/>
            <a:cxnLst/>
            <a:rect l="l" t="t" r="r" b="b"/>
            <a:pathLst>
              <a:path w="3011011" h="2994622">
                <a:moveTo>
                  <a:pt x="2198065" y="2994622"/>
                </a:moveTo>
                <a:lnTo>
                  <a:pt x="0" y="786758"/>
                </a:lnTo>
                <a:cubicBezTo>
                  <a:pt x="84491" y="484012"/>
                  <a:pt x="249895" y="214197"/>
                  <a:pt x="471465" y="0"/>
                </a:cubicBezTo>
                <a:lnTo>
                  <a:pt x="3011011" y="2550868"/>
                </a:lnTo>
                <a:cubicBezTo>
                  <a:pt x="2788204" y="2763413"/>
                  <a:pt x="2509368" y="2919330"/>
                  <a:pt x="2198065" y="2994622"/>
                </a:cubicBezTo>
                <a:close/>
              </a:path>
            </a:pathLst>
          </a:custGeom>
          <a:solidFill>
            <a:srgbClr val="FF4B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ardrop 3"/>
          <p:cNvSpPr/>
          <p:nvPr/>
        </p:nvSpPr>
        <p:spPr>
          <a:xfrm rot="8092354">
            <a:off x="2641380" y="2041468"/>
            <a:ext cx="3016584" cy="2999316"/>
          </a:xfrm>
          <a:custGeom>
            <a:avLst/>
            <a:gdLst/>
            <a:ahLst/>
            <a:cxnLst/>
            <a:rect l="l" t="t" r="r" b="b"/>
            <a:pathLst>
              <a:path w="3016584" h="2999316">
                <a:moveTo>
                  <a:pt x="2539546" y="2999316"/>
                </a:moveTo>
                <a:lnTo>
                  <a:pt x="0" y="448448"/>
                </a:lnTo>
                <a:cubicBezTo>
                  <a:pt x="221257" y="235059"/>
                  <a:pt x="498403" y="77519"/>
                  <a:pt x="808272" y="0"/>
                </a:cubicBezTo>
                <a:lnTo>
                  <a:pt x="3016584" y="2218157"/>
                </a:lnTo>
                <a:cubicBezTo>
                  <a:pt x="2929509" y="2519277"/>
                  <a:pt x="2762517" y="2787329"/>
                  <a:pt x="2539546" y="2999316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ardrop 3"/>
          <p:cNvSpPr/>
          <p:nvPr/>
        </p:nvSpPr>
        <p:spPr>
          <a:xfrm rot="8092354">
            <a:off x="3768614" y="3030318"/>
            <a:ext cx="2302378" cy="2344451"/>
          </a:xfrm>
          <a:custGeom>
            <a:avLst/>
            <a:gdLst>
              <a:gd name="connsiteX0" fmla="*/ 2190683 w 2302378"/>
              <a:gd name="connsiteY0" fmla="*/ 2344451 h 2344451"/>
              <a:gd name="connsiteX1" fmla="*/ 0 w 2302378"/>
              <a:gd name="connsiteY1" fmla="*/ 144001 h 2344451"/>
              <a:gd name="connsiteX2" fmla="*/ 438546 w 2302378"/>
              <a:gd name="connsiteY2" fmla="*/ 89591 h 2344451"/>
              <a:gd name="connsiteX3" fmla="*/ 1111370 w 2302378"/>
              <a:gd name="connsiteY3" fmla="*/ 0 h 2344451"/>
              <a:gd name="connsiteX4" fmla="*/ 2302378 w 2302378"/>
              <a:gd name="connsiteY4" fmla="*/ 1196318 h 2344451"/>
              <a:gd name="connsiteX5" fmla="*/ 2256965 w 2302378"/>
              <a:gd name="connsiteY5" fmla="*/ 1873102 h 2344451"/>
              <a:gd name="connsiteX6" fmla="*/ 2190683 w 2302378"/>
              <a:gd name="connsiteY6" fmla="*/ 2344451 h 2344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2378" h="2344451">
                <a:moveTo>
                  <a:pt x="2190683" y="2344451"/>
                </a:moveTo>
                <a:lnTo>
                  <a:pt x="0" y="144001"/>
                </a:lnTo>
                <a:cubicBezTo>
                  <a:pt x="140100" y="107735"/>
                  <a:pt x="287163" y="89591"/>
                  <a:pt x="438546" y="89591"/>
                </a:cubicBezTo>
                <a:cubicBezTo>
                  <a:pt x="638712" y="166455"/>
                  <a:pt x="870944" y="99215"/>
                  <a:pt x="1111370" y="0"/>
                </a:cubicBezTo>
                <a:lnTo>
                  <a:pt x="2302378" y="1196318"/>
                </a:lnTo>
                <a:cubicBezTo>
                  <a:pt x="2204977" y="1458072"/>
                  <a:pt x="2203512" y="1539478"/>
                  <a:pt x="2256965" y="1873102"/>
                </a:cubicBezTo>
                <a:cubicBezTo>
                  <a:pt x="2256965" y="2036460"/>
                  <a:pt x="2234573" y="2194688"/>
                  <a:pt x="2190683" y="2344451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ardrop 3"/>
          <p:cNvSpPr/>
          <p:nvPr/>
        </p:nvSpPr>
        <p:spPr>
          <a:xfrm rot="8092354">
            <a:off x="3507098" y="4455261"/>
            <a:ext cx="1456805" cy="1488142"/>
          </a:xfrm>
          <a:custGeom>
            <a:avLst/>
            <a:gdLst/>
            <a:ahLst/>
            <a:cxnLst/>
            <a:rect l="l" t="t" r="r" b="b"/>
            <a:pathLst>
              <a:path w="1456805" h="1488142">
                <a:moveTo>
                  <a:pt x="1188678" y="1488142"/>
                </a:moveTo>
                <a:lnTo>
                  <a:pt x="0" y="294164"/>
                </a:lnTo>
                <a:cubicBezTo>
                  <a:pt x="326450" y="160688"/>
                  <a:pt x="667928" y="-29925"/>
                  <a:pt x="965823" y="3969"/>
                </a:cubicBezTo>
                <a:lnTo>
                  <a:pt x="1451749" y="492061"/>
                </a:lnTo>
                <a:cubicBezTo>
                  <a:pt x="1489176" y="796722"/>
                  <a:pt x="1310571" y="1158820"/>
                  <a:pt x="1188678" y="1488142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ounded Rectangle 12"/>
          <p:cNvSpPr/>
          <p:nvPr/>
        </p:nvSpPr>
        <p:spPr>
          <a:xfrm>
            <a:off x="3947193" y="5903025"/>
            <a:ext cx="723900" cy="162275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ounded Rectangle 13"/>
          <p:cNvSpPr/>
          <p:nvPr/>
        </p:nvSpPr>
        <p:spPr>
          <a:xfrm>
            <a:off x="3943920" y="6099188"/>
            <a:ext cx="723900" cy="162275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ounded Rectangle 14"/>
          <p:cNvSpPr/>
          <p:nvPr/>
        </p:nvSpPr>
        <p:spPr>
          <a:xfrm>
            <a:off x="4043937" y="6286413"/>
            <a:ext cx="514213" cy="162275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ardrop 3"/>
          <p:cNvSpPr/>
          <p:nvPr/>
        </p:nvSpPr>
        <p:spPr>
          <a:xfrm rot="8092354">
            <a:off x="3454724" y="1218508"/>
            <a:ext cx="3312112" cy="3294084"/>
          </a:xfrm>
          <a:custGeom>
            <a:avLst/>
            <a:gdLst/>
            <a:ahLst/>
            <a:cxnLst/>
            <a:rect l="l" t="t" r="r" b="b"/>
            <a:pathLst>
              <a:path w="3011011" h="2994622">
                <a:moveTo>
                  <a:pt x="2198065" y="2994622"/>
                </a:moveTo>
                <a:lnTo>
                  <a:pt x="0" y="786758"/>
                </a:lnTo>
                <a:cubicBezTo>
                  <a:pt x="84491" y="484012"/>
                  <a:pt x="249895" y="214197"/>
                  <a:pt x="471465" y="0"/>
                </a:cubicBezTo>
                <a:lnTo>
                  <a:pt x="3011011" y="2550868"/>
                </a:lnTo>
                <a:cubicBezTo>
                  <a:pt x="2788204" y="2763413"/>
                  <a:pt x="2509368" y="2919330"/>
                  <a:pt x="2198065" y="2994622"/>
                </a:cubicBezTo>
                <a:close/>
              </a:path>
            </a:pathLst>
          </a:custGeom>
          <a:gradFill flip="none" rotWithShape="1">
            <a:gsLst>
              <a:gs pos="83000">
                <a:schemeClr val="tx1">
                  <a:alpha val="61000"/>
                </a:schemeClr>
              </a:gs>
              <a:gs pos="70000">
                <a:schemeClr val="bg1">
                  <a:lumMod val="27000"/>
                  <a:alpha val="0"/>
                </a:schemeClr>
              </a:gs>
            </a:gsLst>
            <a:lin ang="6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Teardrop 3"/>
          <p:cNvSpPr/>
          <p:nvPr/>
        </p:nvSpPr>
        <p:spPr>
          <a:xfrm rot="2695594" flipV="1">
            <a:off x="2668363" y="2041995"/>
            <a:ext cx="3016584" cy="2999316"/>
          </a:xfrm>
          <a:custGeom>
            <a:avLst/>
            <a:gdLst/>
            <a:ahLst/>
            <a:cxnLst/>
            <a:rect l="l" t="t" r="r" b="b"/>
            <a:pathLst>
              <a:path w="3016584" h="2999316">
                <a:moveTo>
                  <a:pt x="2539546" y="2999316"/>
                </a:moveTo>
                <a:lnTo>
                  <a:pt x="0" y="448448"/>
                </a:lnTo>
                <a:cubicBezTo>
                  <a:pt x="221257" y="235059"/>
                  <a:pt x="498403" y="77519"/>
                  <a:pt x="808272" y="0"/>
                </a:cubicBezTo>
                <a:lnTo>
                  <a:pt x="3016584" y="2218157"/>
                </a:lnTo>
                <a:cubicBezTo>
                  <a:pt x="2929509" y="2519277"/>
                  <a:pt x="2762517" y="2787329"/>
                  <a:pt x="2539546" y="2999316"/>
                </a:cubicBezTo>
                <a:close/>
              </a:path>
            </a:pathLst>
          </a:custGeom>
          <a:gradFill>
            <a:gsLst>
              <a:gs pos="73000">
                <a:schemeClr val="tx1">
                  <a:alpha val="61000"/>
                </a:schemeClr>
              </a:gs>
              <a:gs pos="59000">
                <a:schemeClr val="bg1">
                  <a:lumMod val="95000"/>
                  <a:alpha val="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ardrop 3"/>
          <p:cNvSpPr/>
          <p:nvPr/>
        </p:nvSpPr>
        <p:spPr>
          <a:xfrm rot="8092354">
            <a:off x="3768613" y="3030318"/>
            <a:ext cx="2302378" cy="2344451"/>
          </a:xfrm>
          <a:custGeom>
            <a:avLst/>
            <a:gdLst>
              <a:gd name="connsiteX0" fmla="*/ 2190683 w 2302378"/>
              <a:gd name="connsiteY0" fmla="*/ 2344451 h 2344451"/>
              <a:gd name="connsiteX1" fmla="*/ 0 w 2302378"/>
              <a:gd name="connsiteY1" fmla="*/ 144001 h 2344451"/>
              <a:gd name="connsiteX2" fmla="*/ 438546 w 2302378"/>
              <a:gd name="connsiteY2" fmla="*/ 89591 h 2344451"/>
              <a:gd name="connsiteX3" fmla="*/ 1111370 w 2302378"/>
              <a:gd name="connsiteY3" fmla="*/ 0 h 2344451"/>
              <a:gd name="connsiteX4" fmla="*/ 2302378 w 2302378"/>
              <a:gd name="connsiteY4" fmla="*/ 1196318 h 2344451"/>
              <a:gd name="connsiteX5" fmla="*/ 2256965 w 2302378"/>
              <a:gd name="connsiteY5" fmla="*/ 1873102 h 2344451"/>
              <a:gd name="connsiteX6" fmla="*/ 2190683 w 2302378"/>
              <a:gd name="connsiteY6" fmla="*/ 2344451 h 2344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2378" h="2344451">
                <a:moveTo>
                  <a:pt x="2190683" y="2344451"/>
                </a:moveTo>
                <a:lnTo>
                  <a:pt x="0" y="144001"/>
                </a:lnTo>
                <a:cubicBezTo>
                  <a:pt x="140100" y="107735"/>
                  <a:pt x="287163" y="89591"/>
                  <a:pt x="438546" y="89591"/>
                </a:cubicBezTo>
                <a:cubicBezTo>
                  <a:pt x="638712" y="166455"/>
                  <a:pt x="870944" y="99215"/>
                  <a:pt x="1111370" y="0"/>
                </a:cubicBezTo>
                <a:lnTo>
                  <a:pt x="2302378" y="1196318"/>
                </a:lnTo>
                <a:cubicBezTo>
                  <a:pt x="2204977" y="1458072"/>
                  <a:pt x="2203512" y="1539478"/>
                  <a:pt x="2256965" y="1873102"/>
                </a:cubicBezTo>
                <a:cubicBezTo>
                  <a:pt x="2256965" y="2036460"/>
                  <a:pt x="2234573" y="2194688"/>
                  <a:pt x="2190683" y="2344451"/>
                </a:cubicBezTo>
                <a:close/>
              </a:path>
            </a:pathLst>
          </a:custGeom>
          <a:gradFill>
            <a:gsLst>
              <a:gs pos="73000">
                <a:schemeClr val="tx1">
                  <a:alpha val="61000"/>
                </a:schemeClr>
              </a:gs>
              <a:gs pos="57000">
                <a:schemeClr val="bg1">
                  <a:lumMod val="95000"/>
                  <a:alpha val="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ardrop 3"/>
          <p:cNvSpPr/>
          <p:nvPr/>
        </p:nvSpPr>
        <p:spPr>
          <a:xfrm rot="13430707" flipH="1">
            <a:off x="3489947" y="4482061"/>
            <a:ext cx="1456805" cy="1488142"/>
          </a:xfrm>
          <a:custGeom>
            <a:avLst/>
            <a:gdLst/>
            <a:ahLst/>
            <a:cxnLst/>
            <a:rect l="l" t="t" r="r" b="b"/>
            <a:pathLst>
              <a:path w="1456805" h="1488142">
                <a:moveTo>
                  <a:pt x="1188678" y="1488142"/>
                </a:moveTo>
                <a:lnTo>
                  <a:pt x="0" y="294164"/>
                </a:lnTo>
                <a:cubicBezTo>
                  <a:pt x="326450" y="160688"/>
                  <a:pt x="667928" y="-29925"/>
                  <a:pt x="965823" y="3969"/>
                </a:cubicBezTo>
                <a:lnTo>
                  <a:pt x="1451749" y="492061"/>
                </a:lnTo>
                <a:cubicBezTo>
                  <a:pt x="1489176" y="796722"/>
                  <a:pt x="1310571" y="1158820"/>
                  <a:pt x="1188678" y="1488142"/>
                </a:cubicBezTo>
                <a:close/>
              </a:path>
            </a:pathLst>
          </a:custGeom>
          <a:gradFill>
            <a:gsLst>
              <a:gs pos="73000">
                <a:schemeClr val="tx1">
                  <a:alpha val="61000"/>
                </a:schemeClr>
              </a:gs>
              <a:gs pos="57000">
                <a:schemeClr val="bg1">
                  <a:lumMod val="95000"/>
                  <a:alpha val="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/>
          <p:cNvSpPr/>
          <p:nvPr/>
        </p:nvSpPr>
        <p:spPr>
          <a:xfrm>
            <a:off x="1432956" y="1415229"/>
            <a:ext cx="990600" cy="914400"/>
          </a:xfrm>
          <a:prstGeom prst="ellipse">
            <a:avLst/>
          </a:prstGeom>
          <a:solidFill>
            <a:srgbClr val="F580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/>
          <p:cNvSpPr/>
          <p:nvPr/>
        </p:nvSpPr>
        <p:spPr>
          <a:xfrm>
            <a:off x="7543800" y="2174813"/>
            <a:ext cx="990600" cy="914400"/>
          </a:xfrm>
          <a:prstGeom prst="ellipse">
            <a:avLst/>
          </a:prstGeom>
          <a:solidFill>
            <a:srgbClr val="FF4B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/>
          <p:cNvSpPr/>
          <p:nvPr/>
        </p:nvSpPr>
        <p:spPr>
          <a:xfrm>
            <a:off x="762000" y="3288143"/>
            <a:ext cx="990600" cy="914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/>
          <p:cNvSpPr/>
          <p:nvPr/>
        </p:nvSpPr>
        <p:spPr>
          <a:xfrm>
            <a:off x="7162800" y="4134413"/>
            <a:ext cx="990600" cy="9144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7" name="Straight Connector 26"/>
          <p:cNvCxnSpPr>
            <a:stCxn id="21" idx="6"/>
          </p:cNvCxnSpPr>
          <p:nvPr/>
        </p:nvCxnSpPr>
        <p:spPr>
          <a:xfrm>
            <a:off x="2423556" y="1872429"/>
            <a:ext cx="700644" cy="0"/>
          </a:xfrm>
          <a:prstGeom prst="line">
            <a:avLst/>
          </a:prstGeom>
          <a:ln>
            <a:solidFill>
              <a:srgbClr val="F5801F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3" idx="6"/>
          </p:cNvCxnSpPr>
          <p:nvPr/>
        </p:nvCxnSpPr>
        <p:spPr>
          <a:xfrm>
            <a:off x="1752600" y="3745343"/>
            <a:ext cx="9144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2" idx="2"/>
          </p:cNvCxnSpPr>
          <p:nvPr/>
        </p:nvCxnSpPr>
        <p:spPr>
          <a:xfrm flipH="1">
            <a:off x="6781800" y="2632013"/>
            <a:ext cx="762000" cy="0"/>
          </a:xfrm>
          <a:prstGeom prst="line">
            <a:avLst/>
          </a:prstGeom>
          <a:ln>
            <a:solidFill>
              <a:srgbClr val="FF4B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4" idx="2"/>
          </p:cNvCxnSpPr>
          <p:nvPr/>
        </p:nvCxnSpPr>
        <p:spPr>
          <a:xfrm flipH="1">
            <a:off x="5890628" y="4591613"/>
            <a:ext cx="1272172" cy="0"/>
          </a:xfrm>
          <a:prstGeom prst="lin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5" idx="6"/>
          </p:cNvCxnSpPr>
          <p:nvPr/>
        </p:nvCxnSpPr>
        <p:spPr>
          <a:xfrm>
            <a:off x="2918856" y="5671355"/>
            <a:ext cx="1025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PubOvalCallout"/>
          <p:cNvSpPr>
            <a:spLocks noEditPoints="1" noChangeArrowheads="1"/>
          </p:cNvSpPr>
          <p:nvPr/>
        </p:nvSpPr>
        <p:spPr bwMode="auto">
          <a:xfrm>
            <a:off x="7803596" y="2329629"/>
            <a:ext cx="502204" cy="534908"/>
          </a:xfrm>
          <a:custGeom>
            <a:avLst/>
            <a:gdLst>
              <a:gd name="G0" fmla="+- 0 0 0"/>
              <a:gd name="G1" fmla="+- 10766 0 0"/>
              <a:gd name="T0" fmla="*/ 10800 w 21600"/>
              <a:gd name="T1" fmla="*/ 0 h 21600"/>
              <a:gd name="T2" fmla="*/ 0 w 21600"/>
              <a:gd name="T3" fmla="*/ 8105 h 21600"/>
              <a:gd name="T4" fmla="*/ 10766 w 21600"/>
              <a:gd name="T5" fmla="*/ 21600 h 21600"/>
              <a:gd name="T6" fmla="*/ 10800 w 21600"/>
              <a:gd name="T7" fmla="*/ 16210 h 21600"/>
              <a:gd name="T8" fmla="*/ 21600 w 21600"/>
              <a:gd name="T9" fmla="*/ 8105 h 21600"/>
              <a:gd name="T10" fmla="*/ 17694720 60000 65536"/>
              <a:gd name="T11" fmla="*/ 11796480 60000 65536"/>
              <a:gd name="T12" fmla="*/ 5898240 60000 65536"/>
              <a:gd name="T13" fmla="*/ 5898240 60000 65536"/>
              <a:gd name="T14" fmla="*/ 0 60000 65536"/>
              <a:gd name="T15" fmla="*/ 3163 w 21600"/>
              <a:gd name="T16" fmla="*/ 2374 h 21600"/>
              <a:gd name="T17" fmla="*/ 18437 w 21600"/>
              <a:gd name="T18" fmla="*/ 13836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10766" y="21600"/>
                </a:moveTo>
                <a:lnTo>
                  <a:pt x="9590" y="16158"/>
                </a:lnTo>
                <a:cubicBezTo>
                  <a:pt x="9991" y="16192"/>
                  <a:pt x="10395" y="16210"/>
                  <a:pt x="10800" y="16210"/>
                </a:cubicBezTo>
                <a:cubicBezTo>
                  <a:pt x="16764" y="16210"/>
                  <a:pt x="21600" y="12581"/>
                  <a:pt x="21600" y="8105"/>
                </a:cubicBezTo>
                <a:cubicBezTo>
                  <a:pt x="21600" y="3628"/>
                  <a:pt x="16764" y="0"/>
                  <a:pt x="10800" y="0"/>
                </a:cubicBezTo>
                <a:cubicBezTo>
                  <a:pt x="4835" y="0"/>
                  <a:pt x="0" y="3628"/>
                  <a:pt x="0" y="8105"/>
                </a:cubicBezTo>
                <a:cubicBezTo>
                  <a:pt x="-1" y="10568"/>
                  <a:pt x="1493" y="12898"/>
                  <a:pt x="4057" y="14436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3" name="Picture 9" descr="C:\Program Files (x86)\Microsoft Office\MEDIA\CAGCAT10\j0234687.gif"/>
          <p:cNvPicPr>
            <a:picLocks noChangeAspect="1" noChangeArrowheads="1" noCrop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20" y="1596864"/>
            <a:ext cx="935471" cy="55113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Program Files (x86)\Microsoft Office\MEDIA\CAGCAT10\j0234657.wmf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748" y="5311369"/>
            <a:ext cx="732971" cy="71341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Program Files (x86)\Microsoft Office\MEDIA\CAGCAT10\j0252349.wmf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591922">
            <a:off x="7348194" y="4369591"/>
            <a:ext cx="619810" cy="37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:\Program Files (x86)\Microsoft Office\MEDIA\CAGCAT10\j0292982.wmf"/>
          <p:cNvPicPr>
            <a:picLocks noChangeAspect="1" noChangeArrowheads="1"/>
          </p:cNvPicPr>
          <p:nvPr/>
        </p:nvPicPr>
        <p:blipFill>
          <a:blip r:embed="rId6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350" y="3382215"/>
            <a:ext cx="701899" cy="69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/>
          <p:cNvSpPr txBox="1"/>
          <p:nvPr/>
        </p:nvSpPr>
        <p:spPr>
          <a:xfrm>
            <a:off x="0" y="1582280"/>
            <a:ext cx="112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STEP 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988134" y="788945"/>
            <a:ext cx="112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STEP 2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0" y="3910761"/>
            <a:ext cx="985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STEP 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242746" y="5226132"/>
            <a:ext cx="112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STEP 4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63329" y="5226132"/>
            <a:ext cx="1128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STEP 5</a:t>
            </a:r>
          </a:p>
        </p:txBody>
      </p:sp>
      <p:sp>
        <p:nvSpPr>
          <p:cNvPr id="67" name="Rectangle 66"/>
          <p:cNvSpPr/>
          <p:nvPr/>
        </p:nvSpPr>
        <p:spPr>
          <a:xfrm>
            <a:off x="1199487" y="965851"/>
            <a:ext cx="2826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Anvisys</a:t>
            </a:r>
            <a:r>
              <a:rPr lang="en-IN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technology Pvt. Ltd</a:t>
            </a:r>
          </a:p>
        </p:txBody>
      </p:sp>
      <p:pic>
        <p:nvPicPr>
          <p:cNvPr id="68" name="Picture 11" descr="C:\Users\varun\Desktop\posters\logo\icAnvisys_transparent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3329" y="614962"/>
            <a:ext cx="1282535" cy="819397"/>
          </a:xfrm>
          <a:prstGeom prst="rect">
            <a:avLst/>
          </a:prstGeom>
          <a:noFill/>
        </p:spPr>
      </p:pic>
      <p:sp>
        <p:nvSpPr>
          <p:cNvPr id="59" name="TextBox 58"/>
          <p:cNvSpPr txBox="1"/>
          <p:nvPr/>
        </p:nvSpPr>
        <p:spPr>
          <a:xfrm>
            <a:off x="0" y="4235576"/>
            <a:ext cx="2461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Design database system  &amp; infrastructure more efficiently 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5895" y="1852575"/>
            <a:ext cx="13988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Provide various I.T Solutions as per your  problems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889196" y="1022309"/>
            <a:ext cx="182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Work in integration with all your departments digitally with our support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065800" y="5536553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We provide Mobile app development and Web solutions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90" y="5577663"/>
            <a:ext cx="21740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Our technical team works on Android </a:t>
            </a:r>
            <a:r>
              <a:rPr lang="en-IN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ASP.Net,Anjular</a:t>
            </a:r>
            <a:r>
              <a:rPr lang="en-I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JS, </a:t>
            </a:r>
            <a:r>
              <a:rPr lang="en-IN" sz="1600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Anjular</a:t>
            </a:r>
            <a:r>
              <a:rPr lang="en-I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6.0, Dot Net Web API.</a:t>
            </a:r>
          </a:p>
        </p:txBody>
      </p:sp>
    </p:spTree>
    <p:extLst>
      <p:ext uri="{BB962C8B-B14F-4D97-AF65-F5344CB8AC3E}">
        <p14:creationId xmlns:p14="http://schemas.microsoft.com/office/powerpoint/2010/main" val="3946516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3440269" y="783473"/>
            <a:ext cx="5275209" cy="5895225"/>
            <a:chOff x="3666911" y="593766"/>
            <a:chExt cx="5275209" cy="5895225"/>
          </a:xfrm>
        </p:grpSpPr>
        <p:pic>
          <p:nvPicPr>
            <p:cNvPr id="30" name="Picture 4" descr="C:\Users\varun\Desktop\posters\logo\jQuery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666911" y="656686"/>
              <a:ext cx="1358914" cy="507983"/>
            </a:xfrm>
            <a:prstGeom prst="rect">
              <a:avLst/>
            </a:prstGeom>
            <a:noFill/>
          </p:spPr>
        </p:pic>
        <p:grpSp>
          <p:nvGrpSpPr>
            <p:cNvPr id="38" name="Group 37"/>
            <p:cNvGrpSpPr/>
            <p:nvPr/>
          </p:nvGrpSpPr>
          <p:grpSpPr>
            <a:xfrm>
              <a:off x="4000133" y="593766"/>
              <a:ext cx="4941987" cy="5895225"/>
              <a:chOff x="4000133" y="593766"/>
              <a:chExt cx="4941987" cy="5895225"/>
            </a:xfrm>
          </p:grpSpPr>
          <p:pic>
            <p:nvPicPr>
              <p:cNvPr id="31" name="Picture 5" descr="C:\Users\varun\Desktop\posters\logo\wordpress_blue.png"/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>
                <a:off x="4032070" y="5952893"/>
                <a:ext cx="1000132" cy="531816"/>
              </a:xfrm>
              <a:prstGeom prst="rect">
                <a:avLst/>
              </a:prstGeom>
              <a:noFill/>
            </p:spPr>
          </p:pic>
          <p:pic>
            <p:nvPicPr>
              <p:cNvPr id="32" name="Picture 6" descr="C:\Users\varun\Desktop\posters\logo\pmp.jp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027977" y="5086182"/>
                <a:ext cx="1230319" cy="536596"/>
              </a:xfrm>
              <a:prstGeom prst="rect">
                <a:avLst/>
              </a:prstGeom>
              <a:noFill/>
            </p:spPr>
          </p:pic>
          <p:pic>
            <p:nvPicPr>
              <p:cNvPr id="33" name="Picture 7" descr="C:\Users\varun\Desktop\posters\logo\ASP.Net.png"/>
              <p:cNvPicPr>
                <a:picLocks noChangeAspect="1" noChangeArrowheads="1"/>
              </p:cNvPicPr>
              <p:nvPr/>
            </p:nvPicPr>
            <p:blipFill>
              <a:blip r:embed="rId6"/>
              <a:srcRect/>
              <a:stretch>
                <a:fillRect/>
              </a:stretch>
            </p:blipFill>
            <p:spPr bwMode="auto">
              <a:xfrm>
                <a:off x="4000133" y="4219283"/>
                <a:ext cx="1357323" cy="500066"/>
              </a:xfrm>
              <a:prstGeom prst="rect">
                <a:avLst/>
              </a:prstGeom>
              <a:noFill/>
            </p:spPr>
          </p:pic>
          <p:pic>
            <p:nvPicPr>
              <p:cNvPr id="34" name="Picture 8" descr="C:\Users\varun\Desktop\posters\logo\AngularJS.jpg"/>
              <p:cNvPicPr>
                <a:picLocks noChangeAspect="1" noChangeArrowheads="1"/>
              </p:cNvPicPr>
              <p:nvPr/>
            </p:nvPicPr>
            <p:blipFill>
              <a:blip r:embed="rId7"/>
              <a:srcRect/>
              <a:stretch>
                <a:fillRect/>
              </a:stretch>
            </p:blipFill>
            <p:spPr bwMode="auto">
              <a:xfrm>
                <a:off x="4116656" y="2283419"/>
                <a:ext cx="833419" cy="714380"/>
              </a:xfrm>
              <a:prstGeom prst="rect">
                <a:avLst/>
              </a:prstGeom>
              <a:noFill/>
            </p:spPr>
          </p:pic>
          <p:pic>
            <p:nvPicPr>
              <p:cNvPr id="35" name="Picture 9" descr="C:\Users\varun\Desktop\posters\logo\Android.jpg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4208305" y="3447573"/>
                <a:ext cx="866733" cy="487537"/>
              </a:xfrm>
              <a:prstGeom prst="rect">
                <a:avLst/>
              </a:prstGeom>
              <a:noFill/>
            </p:spPr>
          </p:pic>
          <p:pic>
            <p:nvPicPr>
              <p:cNvPr id="36" name="Picture 10" descr="C:\Users\varun\Desktop\posters\logo\wpf.png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4110731" y="1380893"/>
                <a:ext cx="736579" cy="644507"/>
              </a:xfrm>
              <a:prstGeom prst="rect">
                <a:avLst/>
              </a:prstGeom>
              <a:noFill/>
            </p:spPr>
          </p:pic>
          <p:sp>
            <p:nvSpPr>
              <p:cNvPr id="39" name="TextBox 38"/>
              <p:cNvSpPr txBox="1"/>
              <p:nvPr/>
            </p:nvSpPr>
            <p:spPr>
              <a:xfrm>
                <a:off x="5070761" y="5842660"/>
                <a:ext cx="38357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>
                    <a:latin typeface="Times New Roman" pitchFamily="18" charset="0"/>
                    <a:cs typeface="Times New Roman" pitchFamily="18" charset="0"/>
                  </a:rPr>
                  <a:t>Word Press is a free and open-source content management system based on PHP &amp; </a:t>
                </a:r>
                <a:r>
                  <a:rPr lang="en-IN" sz="1200" dirty="0" err="1">
                    <a:latin typeface="Times New Roman" pitchFamily="18" charset="0"/>
                    <a:cs typeface="Times New Roman" pitchFamily="18" charset="0"/>
                  </a:rPr>
                  <a:t>MySQL</a:t>
                </a:r>
                <a:r>
                  <a:rPr lang="en-IN" sz="1200" dirty="0">
                    <a:latin typeface="Times New Roman" pitchFamily="18" charset="0"/>
                    <a:cs typeface="Times New Roman" pitchFamily="18" charset="0"/>
                  </a:rPr>
                  <a:t>. Features include a plug-in architecture and a template system.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320145" y="4940134"/>
                <a:ext cx="334884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>
                    <a:latin typeface="Times New Roman" pitchFamily="18" charset="0"/>
                    <a:cs typeface="Times New Roman" pitchFamily="18" charset="0"/>
                  </a:rPr>
                  <a:t>Project Management Professional is an internationally recognized professional designation offered by the Project Management Institute</a:t>
                </a: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5308271" y="4144489"/>
                <a:ext cx="344384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>
                    <a:latin typeface="Times New Roman" pitchFamily="18" charset="0"/>
                    <a:cs typeface="Times New Roman" pitchFamily="18" charset="0"/>
                  </a:rPr>
                  <a:t>.NET is a developer platform made up of tools, programming languages, and libraries for building many different types of applications</a:t>
                </a:r>
                <a:r>
                  <a:rPr lang="en-IN" sz="1200" b="1" dirty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5237018" y="3363227"/>
                <a:ext cx="345572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1200" dirty="0">
                    <a:latin typeface="Times New Roman" pitchFamily="18" charset="0"/>
                    <a:cs typeface="Times New Roman" pitchFamily="18" charset="0"/>
                  </a:rPr>
                  <a:t>Android development for mobile application building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5272644" y="2137559"/>
                <a:ext cx="366947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 err="1">
                    <a:latin typeface="Times New Roman" pitchFamily="18" charset="0"/>
                    <a:cs typeface="Times New Roman" pitchFamily="18" charset="0"/>
                  </a:rPr>
                  <a:t>AngularJS</a:t>
                </a:r>
                <a:r>
                  <a:rPr lang="en-IN" sz="1200" dirty="0">
                    <a:latin typeface="Times New Roman" pitchFamily="18" charset="0"/>
                    <a:cs typeface="Times New Roman" pitchFamily="18" charset="0"/>
                  </a:rPr>
                  <a:t> is a JavaScript-based open-source front-end web framework mainly maintained by Google and by a community of individuals and corporations to address many of the challenges encountered in developing single-page applications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272644" y="1353787"/>
                <a:ext cx="35269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>
                    <a:latin typeface="Times New Roman" pitchFamily="18" charset="0"/>
                    <a:cs typeface="Times New Roman" pitchFamily="18" charset="0"/>
                  </a:rPr>
                  <a:t>Windows Presentation Foundation (WPF) is a graphical subsystem by Microsoft for rendering user interfaces in Windows-based applications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332021" y="593766"/>
                <a:ext cx="35863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 err="1">
                    <a:latin typeface="Times New Roman" pitchFamily="18" charset="0"/>
                    <a:cs typeface="Times New Roman" pitchFamily="18" charset="0"/>
                  </a:rPr>
                  <a:t>jQuery</a:t>
                </a:r>
                <a:r>
                  <a:rPr lang="en-IN" sz="1200" dirty="0">
                    <a:latin typeface="Times New Roman" pitchFamily="18" charset="0"/>
                    <a:cs typeface="Times New Roman" pitchFamily="18" charset="0"/>
                  </a:rPr>
                  <a:t> is a JavaScript library designed to simplify HTML DOM tree traversal and manipulation, as well as event handling, CSS animation, and Ajax.</a:t>
                </a:r>
              </a:p>
            </p:txBody>
          </p:sp>
        </p:grpSp>
      </p:grpSp>
      <p:grpSp>
        <p:nvGrpSpPr>
          <p:cNvPr id="37" name="Group 36"/>
          <p:cNvGrpSpPr/>
          <p:nvPr/>
        </p:nvGrpSpPr>
        <p:grpSpPr>
          <a:xfrm>
            <a:off x="-142504" y="712519"/>
            <a:ext cx="3681351" cy="5035138"/>
            <a:chOff x="-142504" y="712519"/>
            <a:chExt cx="3681351" cy="5035138"/>
          </a:xfrm>
        </p:grpSpPr>
        <p:sp>
          <p:nvSpPr>
            <p:cNvPr id="49" name="Rectangle 48"/>
            <p:cNvSpPr/>
            <p:nvPr/>
          </p:nvSpPr>
          <p:spPr>
            <a:xfrm>
              <a:off x="670192" y="1083025"/>
              <a:ext cx="28264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dirty="0" err="1">
                  <a:latin typeface="Times New Roman" pitchFamily="18" charset="0"/>
                  <a:cs typeface="Times New Roman" pitchFamily="18" charset="0"/>
                </a:rPr>
                <a:t>Anvisys</a:t>
              </a:r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 technology Pvt. Ltd</a:t>
              </a: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-142504" y="712519"/>
              <a:ext cx="3681351" cy="5035138"/>
              <a:chOff x="-142504" y="712519"/>
              <a:chExt cx="3681351" cy="5035138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-142504" y="712519"/>
                <a:ext cx="3681351" cy="5035138"/>
                <a:chOff x="-142504" y="712519"/>
                <a:chExt cx="3681351" cy="5035138"/>
              </a:xfrm>
            </p:grpSpPr>
            <p:grpSp>
              <p:nvGrpSpPr>
                <p:cNvPr id="2" name="Group 1"/>
                <p:cNvGrpSpPr/>
                <p:nvPr/>
              </p:nvGrpSpPr>
              <p:grpSpPr>
                <a:xfrm>
                  <a:off x="225635" y="1959430"/>
                  <a:ext cx="3313212" cy="3788227"/>
                  <a:chOff x="2600700" y="1187533"/>
                  <a:chExt cx="3903026" cy="4548249"/>
                </a:xfrm>
              </p:grpSpPr>
              <p:grpSp>
                <p:nvGrpSpPr>
                  <p:cNvPr id="3" name="Group 91"/>
                  <p:cNvGrpSpPr/>
                  <p:nvPr/>
                </p:nvGrpSpPr>
                <p:grpSpPr>
                  <a:xfrm>
                    <a:off x="3381398" y="1905795"/>
                    <a:ext cx="2306883" cy="3829987"/>
                    <a:chOff x="1980109" y="2262055"/>
                    <a:chExt cx="2533604" cy="4156961"/>
                  </a:xfrm>
                </p:grpSpPr>
                <p:grpSp>
                  <p:nvGrpSpPr>
                    <p:cNvPr id="12" name="Group 82"/>
                    <p:cNvGrpSpPr/>
                    <p:nvPr/>
                  </p:nvGrpSpPr>
                  <p:grpSpPr>
                    <a:xfrm>
                      <a:off x="2156259" y="2343203"/>
                      <a:ext cx="2357454" cy="4075813"/>
                      <a:chOff x="3393273" y="2214554"/>
                      <a:chExt cx="2357454" cy="4075813"/>
                    </a:xfrm>
                    <a:effectLst>
                      <a:glow rad="228600">
                        <a:schemeClr val="tx1">
                          <a:lumMod val="85000"/>
                          <a:lumOff val="15000"/>
                          <a:alpha val="40000"/>
                        </a:schemeClr>
                      </a:glow>
                    </a:effectLst>
                    <a:scene3d>
                      <a:camera prst="obliqueBottomRight"/>
                      <a:lightRig rig="threePt" dir="t"/>
                    </a:scene3d>
                  </p:grpSpPr>
                  <p:grpSp>
                    <p:nvGrpSpPr>
                      <p:cNvPr id="22" name="Group 25"/>
                      <p:cNvGrpSpPr/>
                      <p:nvPr/>
                    </p:nvGrpSpPr>
                    <p:grpSpPr>
                      <a:xfrm>
                        <a:off x="3393273" y="2214554"/>
                        <a:ext cx="2357454" cy="3143272"/>
                        <a:chOff x="3393273" y="2214554"/>
                        <a:chExt cx="2357454" cy="3143272"/>
                      </a:xfrm>
                      <a:solidFill>
                        <a:srgbClr val="FFC000"/>
                      </a:solidFill>
                    </p:grpSpPr>
                    <p:sp>
                      <p:nvSpPr>
                        <p:cNvPr id="28" name="Rounded Rectangle 27"/>
                        <p:cNvSpPr/>
                        <p:nvPr/>
                      </p:nvSpPr>
                      <p:spPr>
                        <a:xfrm>
                          <a:off x="4000496" y="3786190"/>
                          <a:ext cx="1143008" cy="1571636"/>
                        </a:xfrm>
                        <a:prstGeom prst="roundRect">
                          <a:avLst/>
                        </a:prstGeom>
                        <a:grpFill/>
                        <a:ln>
                          <a:noFill/>
                        </a:ln>
                        <a:sp3d>
                          <a:bevelT w="114300" prst="artDeco"/>
                        </a:sp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/>
                        </a:p>
                      </p:txBody>
                    </p:sp>
                    <p:sp>
                      <p:nvSpPr>
                        <p:cNvPr id="29" name="Oval 28"/>
                        <p:cNvSpPr/>
                        <p:nvPr/>
                      </p:nvSpPr>
                      <p:spPr>
                        <a:xfrm>
                          <a:off x="3393273" y="2214554"/>
                          <a:ext cx="2357454" cy="2571768"/>
                        </a:xfrm>
                        <a:prstGeom prst="ellipse">
                          <a:avLst/>
                        </a:prstGeom>
                        <a:grpFill/>
                        <a:ln>
                          <a:noFill/>
                        </a:ln>
                        <a:sp3d>
                          <a:bevelT w="114300" prst="artDeco"/>
                        </a:sp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/>
                        </a:p>
                      </p:txBody>
                    </p:sp>
                  </p:grpSp>
                  <p:grpSp>
                    <p:nvGrpSpPr>
                      <p:cNvPr id="23" name="Group 37"/>
                      <p:cNvGrpSpPr/>
                      <p:nvPr/>
                    </p:nvGrpSpPr>
                    <p:grpSpPr>
                      <a:xfrm>
                        <a:off x="4107653" y="5400000"/>
                        <a:ext cx="928694" cy="890367"/>
                        <a:chOff x="4107653" y="5400000"/>
                        <a:chExt cx="928694" cy="890367"/>
                      </a:xfr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p:grpSpPr>
                    <p:sp>
                      <p:nvSpPr>
                        <p:cNvPr id="24" name="Rounded Rectangle 23"/>
                        <p:cNvSpPr/>
                        <p:nvPr/>
                      </p:nvSpPr>
                      <p:spPr>
                        <a:xfrm>
                          <a:off x="4107653" y="5400000"/>
                          <a:ext cx="928694" cy="170740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grpFill/>
                        <a:ln>
                          <a:noFill/>
                        </a:ln>
                        <a:sp3d>
                          <a:bevelT w="114300" prst="artDeco"/>
                        </a:sp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/>
                        </a:p>
                      </p:txBody>
                    </p:sp>
                    <p:sp>
                      <p:nvSpPr>
                        <p:cNvPr id="25" name="Rounded Rectangle 24"/>
                        <p:cNvSpPr/>
                        <p:nvPr/>
                      </p:nvSpPr>
                      <p:spPr>
                        <a:xfrm>
                          <a:off x="4107653" y="5616000"/>
                          <a:ext cx="928694" cy="170740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grpFill/>
                        <a:ln>
                          <a:noFill/>
                        </a:ln>
                        <a:sp3d>
                          <a:bevelT w="114300" prst="artDeco"/>
                        </a:sp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/>
                        </a:p>
                      </p:txBody>
                    </p:sp>
                    <p:sp>
                      <p:nvSpPr>
                        <p:cNvPr id="26" name="Rounded Rectangle 25"/>
                        <p:cNvSpPr/>
                        <p:nvPr/>
                      </p:nvSpPr>
                      <p:spPr>
                        <a:xfrm>
                          <a:off x="4107653" y="5832000"/>
                          <a:ext cx="928694" cy="170740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grpFill/>
                        <a:ln>
                          <a:noFill/>
                        </a:ln>
                        <a:sp3d>
                          <a:bevelT w="114300" prst="artDeco"/>
                        </a:sp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/>
                        </a:p>
                      </p:txBody>
                    </p:sp>
                    <p:sp>
                      <p:nvSpPr>
                        <p:cNvPr id="27" name="DiagonalStripe"/>
                        <p:cNvSpPr>
                          <a:spLocks noEditPoints="1" noChangeArrowheads="1"/>
                        </p:cNvSpPr>
                        <p:nvPr/>
                      </p:nvSpPr>
                      <p:spPr bwMode="auto">
                        <a:xfrm rot="13538692">
                          <a:off x="4309802" y="5760000"/>
                          <a:ext cx="524396" cy="536337"/>
                        </a:xfrm>
                        <a:custGeom>
                          <a:avLst/>
                          <a:gdLst>
                            <a:gd name="G0" fmla="+- 0 0 0"/>
                            <a:gd name="G1" fmla="*/ 10914 1 2"/>
                            <a:gd name="G2" fmla="+- 10914 0 0"/>
                            <a:gd name="G3" fmla="+- G1 10800 0"/>
                            <a:gd name="T0" fmla="*/ 5457 w 21600"/>
                            <a:gd name="T1" fmla="*/ 5457 h 21600"/>
                            <a:gd name="T2" fmla="*/ 0 w 21600"/>
                            <a:gd name="T3" fmla="*/ 16257 h 21600"/>
                            <a:gd name="T4" fmla="*/ 10800 w 21600"/>
                            <a:gd name="T5" fmla="*/ 10800 h 21600"/>
                            <a:gd name="T6" fmla="*/ 16257 w 21600"/>
                            <a:gd name="T7" fmla="*/ 0 h 21600"/>
                            <a:gd name="T8" fmla="*/ 11796480 60000 65536"/>
                            <a:gd name="T9" fmla="*/ 11796480 60000 65536"/>
                            <a:gd name="T10" fmla="*/ 0 60000 65536"/>
                            <a:gd name="T11" fmla="*/ 17694720 60000 65536"/>
                            <a:gd name="T12" fmla="*/ 0 w 21600"/>
                            <a:gd name="T13" fmla="*/ 0 h 21600"/>
                            <a:gd name="T14" fmla="*/ G3 w 21600"/>
                            <a:gd name="T15" fmla="*/ G3 h 21600"/>
                          </a:gdLst>
                          <a:ahLst/>
                          <a:cxnLst>
                            <a:cxn ang="T8">
                              <a:pos x="T0" y="T1"/>
                            </a:cxn>
                            <a:cxn ang="T9">
                              <a:pos x="T2" y="T3"/>
                            </a:cxn>
                            <a:cxn ang="T10">
                              <a:pos x="T4" y="T5"/>
                            </a:cxn>
                            <a:cxn ang="T11">
                              <a:pos x="T6" y="T7"/>
                            </a:cxn>
                          </a:cxnLst>
                          <a:rect l="T12" t="T13" r="T14" b="T15"/>
                          <a:pathLst>
                            <a:path w="21600" h="21600">
                              <a:moveTo>
                                <a:pt x="10914" y="0"/>
                              </a:moveTo>
                              <a:lnTo>
                                <a:pt x="0" y="10914"/>
                              </a:lnTo>
                              <a:lnTo>
                                <a:pt x="0" y="21600"/>
                              </a:lnTo>
                              <a:lnTo>
                                <a:pt x="21600" y="0"/>
                              </a:lnTo>
                              <a:close/>
                            </a:path>
                          </a:pathLst>
                        </a:custGeom>
                        <a:grpFill/>
                        <a:ln w="9525">
                          <a:noFill/>
                          <a:miter lim="800000"/>
                          <a:headEnd/>
                          <a:tailEnd/>
                        </a:ln>
                        <a:effectLst>
                          <a:outerShdw dist="107763" dir="2700000" algn="ctr" rotWithShape="0">
                            <a:srgbClr val="808080"/>
                          </a:outerShdw>
                        </a:effectLst>
                        <a:sp3d>
                          <a:bevelT w="114300" prst="artDeco"/>
                        </a:sp3d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IN"/>
                        </a:p>
                      </p:txBody>
                    </p:sp>
                  </p:grpSp>
                </p:grpSp>
                <p:grpSp>
                  <p:nvGrpSpPr>
                    <p:cNvPr id="13" name="Group 38"/>
                    <p:cNvGrpSpPr/>
                    <p:nvPr/>
                  </p:nvGrpSpPr>
                  <p:grpSpPr>
                    <a:xfrm>
                      <a:off x="1980109" y="2262055"/>
                      <a:ext cx="2357454" cy="4075813"/>
                      <a:chOff x="3393273" y="2214554"/>
                      <a:chExt cx="2357454" cy="4075813"/>
                    </a:xfrm>
                    <a:effectLst>
                      <a:glow rad="228600">
                        <a:schemeClr val="tx1">
                          <a:lumMod val="85000"/>
                          <a:lumOff val="15000"/>
                          <a:alpha val="40000"/>
                        </a:schemeClr>
                      </a:glow>
                    </a:effectLst>
                    <a:scene3d>
                      <a:camera prst="obliqueBottomRight"/>
                      <a:lightRig rig="threePt" dir="t"/>
                    </a:scene3d>
                  </p:grpSpPr>
                  <p:grpSp>
                    <p:nvGrpSpPr>
                      <p:cNvPr id="14" name="Group 25"/>
                      <p:cNvGrpSpPr/>
                      <p:nvPr/>
                    </p:nvGrpSpPr>
                    <p:grpSpPr>
                      <a:xfrm>
                        <a:off x="3393273" y="2214554"/>
                        <a:ext cx="2357454" cy="3143272"/>
                        <a:chOff x="3393273" y="2214554"/>
                        <a:chExt cx="2357454" cy="3143272"/>
                      </a:xfrm>
                      <a:solidFill>
                        <a:srgbClr val="FFC000"/>
                      </a:solidFill>
                    </p:grpSpPr>
                    <p:sp>
                      <p:nvSpPr>
                        <p:cNvPr id="20" name="Rounded Rectangle 19"/>
                        <p:cNvSpPr/>
                        <p:nvPr/>
                      </p:nvSpPr>
                      <p:spPr>
                        <a:xfrm>
                          <a:off x="4000496" y="3786190"/>
                          <a:ext cx="1143008" cy="1571636"/>
                        </a:xfrm>
                        <a:prstGeom prst="roundRect">
                          <a:avLst/>
                        </a:prstGeom>
                        <a:grpFill/>
                        <a:ln>
                          <a:noFill/>
                        </a:ln>
                        <a:sp3d>
                          <a:bevelT w="114300" prst="artDeco"/>
                        </a:sp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/>
                        </a:p>
                      </p:txBody>
                    </p:sp>
                    <p:sp>
                      <p:nvSpPr>
                        <p:cNvPr id="21" name="Oval 20"/>
                        <p:cNvSpPr/>
                        <p:nvPr/>
                      </p:nvSpPr>
                      <p:spPr>
                        <a:xfrm>
                          <a:off x="3393273" y="2214554"/>
                          <a:ext cx="2357454" cy="2571768"/>
                        </a:xfrm>
                        <a:prstGeom prst="ellipse">
                          <a:avLst/>
                        </a:prstGeom>
                        <a:grpFill/>
                        <a:ln>
                          <a:noFill/>
                        </a:ln>
                        <a:sp3d>
                          <a:bevelT w="114300" prst="artDeco"/>
                        </a:sp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/>
                        </a:p>
                      </p:txBody>
                    </p:sp>
                  </p:grpSp>
                  <p:grpSp>
                    <p:nvGrpSpPr>
                      <p:cNvPr id="15" name="Group 37"/>
                      <p:cNvGrpSpPr/>
                      <p:nvPr/>
                    </p:nvGrpSpPr>
                    <p:grpSpPr>
                      <a:xfrm>
                        <a:off x="4107653" y="5400000"/>
                        <a:ext cx="928694" cy="890367"/>
                        <a:chOff x="4107653" y="5400000"/>
                        <a:chExt cx="928694" cy="890367"/>
                      </a:xfr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p:grpSpPr>
                    <p:sp>
                      <p:nvSpPr>
                        <p:cNvPr id="16" name="Rounded Rectangle 15"/>
                        <p:cNvSpPr/>
                        <p:nvPr/>
                      </p:nvSpPr>
                      <p:spPr>
                        <a:xfrm>
                          <a:off x="4107653" y="5400000"/>
                          <a:ext cx="928694" cy="170740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grpFill/>
                        <a:ln>
                          <a:noFill/>
                        </a:ln>
                        <a:sp3d>
                          <a:bevelT w="114300" prst="artDeco"/>
                        </a:sp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/>
                        </a:p>
                      </p:txBody>
                    </p:sp>
                    <p:sp>
                      <p:nvSpPr>
                        <p:cNvPr id="17" name="Rounded Rectangle 16"/>
                        <p:cNvSpPr/>
                        <p:nvPr/>
                      </p:nvSpPr>
                      <p:spPr>
                        <a:xfrm>
                          <a:off x="4107653" y="5616000"/>
                          <a:ext cx="928694" cy="170740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grpFill/>
                        <a:ln>
                          <a:noFill/>
                        </a:ln>
                        <a:sp3d>
                          <a:bevelT w="114300" prst="artDeco"/>
                        </a:sp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/>
                        </a:p>
                      </p:txBody>
                    </p:sp>
                    <p:sp>
                      <p:nvSpPr>
                        <p:cNvPr id="18" name="Rounded Rectangle 17"/>
                        <p:cNvSpPr/>
                        <p:nvPr/>
                      </p:nvSpPr>
                      <p:spPr>
                        <a:xfrm>
                          <a:off x="4107653" y="5832000"/>
                          <a:ext cx="928694" cy="170740"/>
                        </a:xfrm>
                        <a:prstGeom prst="roundRect">
                          <a:avLst>
                            <a:gd name="adj" fmla="val 50000"/>
                          </a:avLst>
                        </a:prstGeom>
                        <a:grpFill/>
                        <a:ln>
                          <a:noFill/>
                        </a:ln>
                        <a:sp3d>
                          <a:bevelT w="114300" prst="artDeco"/>
                        </a:sp3d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IN"/>
                        </a:p>
                      </p:txBody>
                    </p:sp>
                    <p:sp>
                      <p:nvSpPr>
                        <p:cNvPr id="19" name="DiagonalStripe"/>
                        <p:cNvSpPr>
                          <a:spLocks noEditPoints="1" noChangeArrowheads="1"/>
                        </p:cNvSpPr>
                        <p:nvPr/>
                      </p:nvSpPr>
                      <p:spPr bwMode="auto">
                        <a:xfrm rot="13538692">
                          <a:off x="4309802" y="5760000"/>
                          <a:ext cx="524396" cy="536337"/>
                        </a:xfrm>
                        <a:custGeom>
                          <a:avLst/>
                          <a:gdLst>
                            <a:gd name="G0" fmla="+- 0 0 0"/>
                            <a:gd name="G1" fmla="*/ 10914 1 2"/>
                            <a:gd name="G2" fmla="+- 10914 0 0"/>
                            <a:gd name="G3" fmla="+- G1 10800 0"/>
                            <a:gd name="T0" fmla="*/ 5457 w 21600"/>
                            <a:gd name="T1" fmla="*/ 5457 h 21600"/>
                            <a:gd name="T2" fmla="*/ 0 w 21600"/>
                            <a:gd name="T3" fmla="*/ 16257 h 21600"/>
                            <a:gd name="T4" fmla="*/ 10800 w 21600"/>
                            <a:gd name="T5" fmla="*/ 10800 h 21600"/>
                            <a:gd name="T6" fmla="*/ 16257 w 21600"/>
                            <a:gd name="T7" fmla="*/ 0 h 21600"/>
                            <a:gd name="T8" fmla="*/ 11796480 60000 65536"/>
                            <a:gd name="T9" fmla="*/ 11796480 60000 65536"/>
                            <a:gd name="T10" fmla="*/ 0 60000 65536"/>
                            <a:gd name="T11" fmla="*/ 17694720 60000 65536"/>
                            <a:gd name="T12" fmla="*/ 0 w 21600"/>
                            <a:gd name="T13" fmla="*/ 0 h 21600"/>
                            <a:gd name="T14" fmla="*/ G3 w 21600"/>
                            <a:gd name="T15" fmla="*/ G3 h 21600"/>
                          </a:gdLst>
                          <a:ahLst/>
                          <a:cxnLst>
                            <a:cxn ang="T8">
                              <a:pos x="T0" y="T1"/>
                            </a:cxn>
                            <a:cxn ang="T9">
                              <a:pos x="T2" y="T3"/>
                            </a:cxn>
                            <a:cxn ang="T10">
                              <a:pos x="T4" y="T5"/>
                            </a:cxn>
                            <a:cxn ang="T11">
                              <a:pos x="T6" y="T7"/>
                            </a:cxn>
                          </a:cxnLst>
                          <a:rect l="T12" t="T13" r="T14" b="T15"/>
                          <a:pathLst>
                            <a:path w="21600" h="21600">
                              <a:moveTo>
                                <a:pt x="10914" y="0"/>
                              </a:moveTo>
                              <a:lnTo>
                                <a:pt x="0" y="10914"/>
                              </a:lnTo>
                              <a:lnTo>
                                <a:pt x="0" y="21600"/>
                              </a:lnTo>
                              <a:lnTo>
                                <a:pt x="21600" y="0"/>
                              </a:lnTo>
                              <a:close/>
                            </a:path>
                          </a:pathLst>
                        </a:custGeom>
                        <a:grpFill/>
                        <a:ln w="9525">
                          <a:noFill/>
                          <a:miter lim="800000"/>
                          <a:headEnd/>
                          <a:tailEnd/>
                        </a:ln>
                        <a:effectLst>
                          <a:outerShdw dist="107763" dir="2700000" algn="ctr" rotWithShape="0">
                            <a:srgbClr val="808080"/>
                          </a:outerShdw>
                        </a:effectLst>
                        <a:sp3d>
                          <a:bevelT w="114300" prst="artDeco"/>
                        </a:sp3d>
                      </p:spPr>
                      <p:txBody>
                        <a:bodyPr vert="horz" wrap="square" lIns="91440" tIns="45720" rIns="91440" bIns="45720" numCol="1" anchor="t" anchorCtr="0" compatLnSpc="1">
                          <a:prstTxWarp prst="textNoShape">
                            <a:avLst/>
                          </a:prstTxWarp>
                        </a:bodyPr>
                        <a:lstStyle/>
                        <a:p>
                          <a:endParaRPr lang="en-IN"/>
                        </a:p>
                      </p:txBody>
                    </p:sp>
                  </p:grpSp>
                </p:grpSp>
              </p:grpSp>
              <p:grpSp>
                <p:nvGrpSpPr>
                  <p:cNvPr id="4" name="Group 108"/>
                  <p:cNvGrpSpPr/>
                  <p:nvPr/>
                </p:nvGrpSpPr>
                <p:grpSpPr>
                  <a:xfrm>
                    <a:off x="2600700" y="1187533"/>
                    <a:ext cx="3903026" cy="2430483"/>
                    <a:chOff x="2600700" y="1187533"/>
                    <a:chExt cx="3903026" cy="2430483"/>
                  </a:xfrm>
                  <a:effectLst/>
                </p:grpSpPr>
                <p:sp>
                  <p:nvSpPr>
                    <p:cNvPr id="5" name="Rounded Rectangle 4"/>
                    <p:cNvSpPr/>
                    <p:nvPr/>
                  </p:nvSpPr>
                  <p:spPr>
                    <a:xfrm rot="16200000">
                      <a:off x="4067300" y="1407228"/>
                      <a:ext cx="641268" cy="20187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FFF00"/>
                    </a:solidFill>
                    <a:ln>
                      <a:noFill/>
                    </a:ln>
                    <a:effectLst>
                      <a:glow rad="228600">
                        <a:srgbClr val="FFC000">
                          <a:alpha val="40000"/>
                        </a:srgbClr>
                      </a:glow>
                    </a:effectLst>
                    <a:scene3d>
                      <a:camera prst="orthographicFront"/>
                      <a:lightRig rig="threePt" dir="t"/>
                    </a:scene3d>
                    <a:sp3d contourW="12700">
                      <a:bevelT/>
                      <a:contourClr>
                        <a:srgbClr val="FFFF00"/>
                      </a:contourClr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6" name="Rounded Rectangle 5"/>
                    <p:cNvSpPr/>
                    <p:nvPr/>
                  </p:nvSpPr>
                  <p:spPr>
                    <a:xfrm rot="18002300">
                      <a:off x="5169728" y="1654629"/>
                      <a:ext cx="641268" cy="20187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FFF00"/>
                    </a:solidFill>
                    <a:ln>
                      <a:noFill/>
                    </a:ln>
                    <a:effectLst>
                      <a:glow rad="228600">
                        <a:srgbClr val="FFC000">
                          <a:alpha val="40000"/>
                        </a:srgbClr>
                      </a:glow>
                    </a:effectLst>
                    <a:scene3d>
                      <a:camera prst="orthographicFront"/>
                      <a:lightRig rig="threePt" dir="t"/>
                    </a:scene3d>
                    <a:sp3d contourW="12700">
                      <a:bevelT/>
                      <a:contourClr>
                        <a:srgbClr val="FFFF00"/>
                      </a:contourClr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7" name="Rounded Rectangle 6"/>
                    <p:cNvSpPr/>
                    <p:nvPr/>
                  </p:nvSpPr>
                  <p:spPr>
                    <a:xfrm rot="12624080">
                      <a:off x="2804559" y="1842656"/>
                      <a:ext cx="641268" cy="20187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FFF00"/>
                    </a:solidFill>
                    <a:ln>
                      <a:noFill/>
                    </a:ln>
                    <a:effectLst>
                      <a:glow rad="228600">
                        <a:srgbClr val="FFC000">
                          <a:alpha val="40000"/>
                        </a:srgbClr>
                      </a:glow>
                    </a:effectLst>
                    <a:scene3d>
                      <a:camera prst="orthographicFront"/>
                      <a:lightRig rig="threePt" dir="t"/>
                    </a:scene3d>
                    <a:sp3d contourW="12700">
                      <a:bevelT/>
                      <a:contourClr>
                        <a:srgbClr val="FFFF00"/>
                      </a:contourClr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8" name="Rounded Rectangle 7"/>
                    <p:cNvSpPr/>
                    <p:nvPr/>
                  </p:nvSpPr>
                  <p:spPr>
                    <a:xfrm rot="10800000">
                      <a:off x="2600700" y="2600697"/>
                      <a:ext cx="641268" cy="20187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FFF00"/>
                    </a:solidFill>
                    <a:ln>
                      <a:noFill/>
                    </a:ln>
                    <a:effectLst>
                      <a:glow rad="228600">
                        <a:srgbClr val="FFC000">
                          <a:alpha val="40000"/>
                        </a:srgbClr>
                      </a:glow>
                    </a:effectLst>
                    <a:scene3d>
                      <a:camera prst="orthographicFront"/>
                      <a:lightRig rig="threePt" dir="t"/>
                    </a:scene3d>
                    <a:sp3d contourW="12700">
                      <a:bevelT/>
                      <a:contourClr>
                        <a:srgbClr val="FFFF00"/>
                      </a:contourClr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9" name="Rounded Rectangle 8"/>
                    <p:cNvSpPr/>
                    <p:nvPr/>
                  </p:nvSpPr>
                  <p:spPr>
                    <a:xfrm>
                      <a:off x="5828810" y="2563094"/>
                      <a:ext cx="641268" cy="20187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FFF00"/>
                    </a:solidFill>
                    <a:ln>
                      <a:noFill/>
                    </a:ln>
                    <a:effectLst>
                      <a:glow rad="228600">
                        <a:srgbClr val="FFC000">
                          <a:alpha val="40000"/>
                        </a:srgbClr>
                      </a:glow>
                    </a:effectLst>
                    <a:scene3d>
                      <a:camera prst="orthographicFront"/>
                      <a:lightRig rig="threePt" dir="t"/>
                    </a:scene3d>
                    <a:sp3d contourW="12700">
                      <a:bevelT/>
                      <a:contourClr>
                        <a:srgbClr val="FFFF00"/>
                      </a:contourClr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0" name="Rounded Rectangle 9"/>
                    <p:cNvSpPr/>
                    <p:nvPr/>
                  </p:nvSpPr>
                  <p:spPr>
                    <a:xfrm rot="1534147">
                      <a:off x="5862458" y="3416139"/>
                      <a:ext cx="641268" cy="20187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FFF00"/>
                    </a:solidFill>
                    <a:ln>
                      <a:noFill/>
                    </a:ln>
                    <a:effectLst>
                      <a:glow rad="228600">
                        <a:srgbClr val="FFC000">
                          <a:alpha val="40000"/>
                        </a:srgbClr>
                      </a:glow>
                    </a:effectLst>
                    <a:scene3d>
                      <a:camera prst="orthographicFront"/>
                      <a:lightRig rig="threePt" dir="t"/>
                    </a:scene3d>
                    <a:sp3d contourW="12700">
                      <a:bevelT/>
                      <a:contourClr>
                        <a:srgbClr val="FFFF00"/>
                      </a:contourClr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  <p:sp>
                  <p:nvSpPr>
                    <p:cNvPr id="11" name="Rounded Rectangle 10"/>
                    <p:cNvSpPr/>
                    <p:nvPr/>
                  </p:nvSpPr>
                  <p:spPr>
                    <a:xfrm rot="19835852">
                      <a:off x="2630390" y="3378534"/>
                      <a:ext cx="641268" cy="201877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FFF00"/>
                    </a:solidFill>
                    <a:ln>
                      <a:noFill/>
                    </a:ln>
                    <a:effectLst>
                      <a:glow rad="228600">
                        <a:srgbClr val="FFC000">
                          <a:alpha val="40000"/>
                        </a:srgbClr>
                      </a:glow>
                    </a:effectLst>
                    <a:scene3d>
                      <a:camera prst="orthographicFront"/>
                      <a:lightRig rig="threePt" dir="t"/>
                    </a:scene3d>
                    <a:sp3d contourW="12700">
                      <a:bevelT/>
                      <a:contourClr>
                        <a:srgbClr val="FFFF00"/>
                      </a:contourClr>
                    </a:sp3d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/>
                    </a:p>
                  </p:txBody>
                </p:sp>
              </p:grpSp>
            </p:grpSp>
            <p:pic>
              <p:nvPicPr>
                <p:cNvPr id="46" name="Picture 11" descr="C:\Users\varun\Desktop\posters\logo\icAnvisys_transparent.png"/>
                <p:cNvPicPr>
                  <a:picLocks noChangeAspect="1" noChangeArrowheads="1"/>
                </p:cNvPicPr>
                <p:nvPr/>
              </p:nvPicPr>
              <p:blipFill>
                <a:blip r:embed="rId10" cstate="print"/>
                <a:srcRect/>
                <a:stretch>
                  <a:fillRect/>
                </a:stretch>
              </p:blipFill>
              <p:spPr bwMode="auto">
                <a:xfrm>
                  <a:off x="-142504" y="712519"/>
                  <a:ext cx="1282535" cy="819397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50" name="TextBox 49"/>
              <p:cNvSpPr txBox="1"/>
              <p:nvPr/>
            </p:nvSpPr>
            <p:spPr>
              <a:xfrm>
                <a:off x="1080656" y="3146960"/>
                <a:ext cx="14012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400" dirty="0">
                    <a:latin typeface="Times New Roman" pitchFamily="18" charset="0"/>
                    <a:cs typeface="Times New Roman" pitchFamily="18" charset="0"/>
                  </a:rPr>
                  <a:t>OUR AREA OF EXPERTISE </a:t>
                </a:r>
              </a:p>
            </p:txBody>
          </p:sp>
        </p:grpSp>
      </p:grpSp>
      <p:sp>
        <p:nvSpPr>
          <p:cNvPr id="52" name="TextBox 51"/>
          <p:cNvSpPr txBox="1"/>
          <p:nvPr/>
        </p:nvSpPr>
        <p:spPr>
          <a:xfrm>
            <a:off x="1024506" y="260648"/>
            <a:ext cx="5275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Our area of Expertise </a:t>
            </a:r>
          </a:p>
        </p:txBody>
      </p:sp>
    </p:spTree>
    <p:extLst>
      <p:ext uri="{BB962C8B-B14F-4D97-AF65-F5344CB8AC3E}">
        <p14:creationId xmlns:p14="http://schemas.microsoft.com/office/powerpoint/2010/main" val="506403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ipstream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1260</TotalTime>
  <Words>937</Words>
  <Application>Microsoft Office PowerPoint</Application>
  <PresentationFormat>On-screen Show (4:3)</PresentationFormat>
  <Paragraphs>207</Paragraphs>
  <Slides>15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Slipstream</vt:lpstr>
      <vt:lpstr>PowerPoint Presentation</vt:lpstr>
      <vt:lpstr>PowerPoint Presentation</vt:lpstr>
      <vt:lpstr>PowerPoint Presentation</vt:lpstr>
      <vt:lpstr>PowerPoint Presentation</vt:lpstr>
      <vt:lpstr>Android Development</vt:lpstr>
      <vt:lpstr>Backend and Database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varun</dc:creator>
  <cp:lastModifiedBy>varun</cp:lastModifiedBy>
  <cp:revision>60</cp:revision>
  <dcterms:created xsi:type="dcterms:W3CDTF">2019-06-21T08:41:41Z</dcterms:created>
  <dcterms:modified xsi:type="dcterms:W3CDTF">2019-07-03T12:13:10Z</dcterms:modified>
</cp:coreProperties>
</file>