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2" r:id="rId4"/>
    <p:sldId id="260" r:id="rId5"/>
    <p:sldId id="275" r:id="rId6"/>
    <p:sldId id="264" r:id="rId7"/>
    <p:sldId id="265" r:id="rId8"/>
    <p:sldId id="266" r:id="rId9"/>
    <p:sldId id="286" r:id="rId10"/>
    <p:sldId id="287" r:id="rId11"/>
    <p:sldId id="267" r:id="rId12"/>
    <p:sldId id="268" r:id="rId13"/>
    <p:sldId id="269" r:id="rId14"/>
    <p:sldId id="279" r:id="rId15"/>
    <p:sldId id="277" r:id="rId16"/>
    <p:sldId id="281" r:id="rId17"/>
    <p:sldId id="283" r:id="rId18"/>
    <p:sldId id="284" r:id="rId19"/>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414"/>
    <a:srgbClr val="FF0000"/>
    <a:srgbClr val="42AFB6"/>
    <a:srgbClr val="4E60E4"/>
    <a:srgbClr val="CB1B4A"/>
    <a:srgbClr val="282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88522" autoAdjust="0"/>
  </p:normalViewPr>
  <p:slideViewPr>
    <p:cSldViewPr showGuides="1">
      <p:cViewPr>
        <p:scale>
          <a:sx n="70" d="100"/>
          <a:sy n="70" d="100"/>
        </p:scale>
        <p:origin x="-642" y="-18"/>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03-07-2019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Vote</a:t>
            </a:r>
            <a:r>
              <a:rPr lang="en-IN" baseline="0" dirty="0" smtClean="0"/>
              <a:t> and share your opinions via Opinion poll feature in </a:t>
            </a:r>
            <a:r>
              <a:rPr lang="en-IN" baseline="0" dirty="0" err="1" smtClean="0"/>
              <a:t>Nestin</a:t>
            </a:r>
            <a:r>
              <a:rPr lang="en-IN" baseline="0" dirty="0" smtClean="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13</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replaces</a:t>
            </a:r>
            <a:r>
              <a:rPr lang="en-IN" baseline="0" dirty="0" smtClean="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14</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content needs</a:t>
            </a:r>
            <a:r>
              <a:rPr lang="en-IN" baseline="0" dirty="0" smtClean="0"/>
              <a:t> to be changed kindly look into the slide as it’s content is from </a:t>
            </a:r>
            <a:r>
              <a:rPr lang="en-IN" baseline="0" dirty="0" err="1" smtClean="0"/>
              <a:t>shobit</a:t>
            </a:r>
            <a:r>
              <a:rPr lang="en-IN" baseline="0"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15</a:t>
            </a:fld>
            <a:endParaRPr lang="en-IN"/>
          </a:p>
        </p:txBody>
      </p:sp>
    </p:spTree>
    <p:extLst>
      <p:ext uri="{BB962C8B-B14F-4D97-AF65-F5344CB8AC3E}">
        <p14:creationId xmlns:p14="http://schemas.microsoft.com/office/powerpoint/2010/main" val="131659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18</a:t>
            </a:fld>
            <a:endParaRPr lang="en-IN"/>
          </a:p>
        </p:txBody>
      </p:sp>
    </p:spTree>
    <p:extLst>
      <p:ext uri="{BB962C8B-B14F-4D97-AF65-F5344CB8AC3E}">
        <p14:creationId xmlns:p14="http://schemas.microsoft.com/office/powerpoint/2010/main" val="411350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baseline="0" dirty="0" smtClean="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2</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Why</a:t>
            </a:r>
            <a:r>
              <a:rPr lang="en-IN" baseline="0" dirty="0" smtClean="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a</a:t>
            </a:r>
            <a:r>
              <a:rPr lang="en-IN" baseline="0" dirty="0" smtClean="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 the latest news, topic</a:t>
            </a:r>
            <a:r>
              <a:rPr lang="en-IN" baseline="0" dirty="0" smtClean="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Get all the notification about important events and notice via call and </a:t>
            </a:r>
            <a:r>
              <a:rPr lang="en-IN" sz="1200" b="0" i="0" u="none" strike="noStrike" kern="1200" dirty="0" err="1" smtClean="0">
                <a:solidFill>
                  <a:schemeClr val="tx1"/>
                </a:solidFill>
                <a:effectLst/>
                <a:latin typeface="+mn-lt"/>
                <a:ea typeface="+mn-ea"/>
                <a:cs typeface="+mn-cs"/>
              </a:rPr>
              <a:t>sms</a:t>
            </a:r>
            <a:r>
              <a:rPr lang="en-IN" sz="1200" b="0" i="0" u="none" strike="noStrike" kern="1200" dirty="0" smtClean="0">
                <a:solidFill>
                  <a:schemeClr val="tx1"/>
                </a:solidFill>
                <a:effectLst/>
                <a:latin typeface="+mn-lt"/>
                <a:ea typeface="+mn-ea"/>
                <a:cs typeface="+mn-cs"/>
              </a:rPr>
              <a:t> on your smartphones</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11</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smtClean="0"/>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03-07-2019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03-07-2019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03-07-2019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03-07-2019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22044"/>
            <a:ext cx="12145041" cy="6831586"/>
          </a:xfrm>
          <a:prstGeom prst="rect">
            <a:avLst/>
          </a:prstGeom>
          <a:noFill/>
        </p:spPr>
      </p:pic>
      <p:grpSp>
        <p:nvGrpSpPr>
          <p:cNvPr id="3" name="Group 1"/>
          <p:cNvGrpSpPr/>
          <p:nvPr/>
        </p:nvGrpSpPr>
        <p:grpSpPr>
          <a:xfrm>
            <a:off x="2422798" y="333450"/>
            <a:ext cx="6304263" cy="2722522"/>
            <a:chOff x="1000100" y="714356"/>
            <a:chExt cx="6786610" cy="2987170"/>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4"/>
              <a:ext cx="6786610" cy="415402"/>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spTree>
    <p:extLst>
      <p:ext uri="{BB962C8B-B14F-4D97-AF65-F5344CB8AC3E}">
        <p14:creationId xmlns:p14="http://schemas.microsoft.com/office/powerpoint/2010/main" val="1301569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5710" y="171970"/>
            <a:ext cx="6909655" cy="584775"/>
          </a:xfrm>
          <a:prstGeom prst="rect">
            <a:avLst/>
          </a:prstGeom>
        </p:spPr>
        <p:txBody>
          <a:bodyPr wrap="square">
            <a:spAutoFit/>
          </a:bodyPr>
          <a:lstStyle/>
          <a:p>
            <a:pPr lvl="0">
              <a:defRPr/>
            </a:pPr>
            <a:r>
              <a:rPr lang="en-US" sz="3200" b="1" dirty="0">
                <a:latin typeface="Noto Sans" panose="020B0502040504020204" pitchFamily="34"/>
                <a:ea typeface="Noto Sans" panose="020B0502040504020204" pitchFamily="34"/>
                <a:cs typeface="Noto Sans" panose="020B0502040504020204" pitchFamily="34"/>
              </a:rPr>
              <a:t>Ride </a:t>
            </a:r>
            <a:r>
              <a:rPr lang="en-US" sz="3200" b="1" dirty="0" smtClean="0">
                <a:latin typeface="Noto Sans" panose="020B0502040504020204" pitchFamily="34"/>
                <a:ea typeface="Noto Sans" panose="020B0502040504020204" pitchFamily="34"/>
                <a:cs typeface="Noto Sans" panose="020B0502040504020204" pitchFamily="34"/>
              </a:rPr>
              <a:t>Share it’s a simple process </a:t>
            </a:r>
            <a:endParaRPr lang="en-GB" sz="3200" b="1" dirty="0">
              <a:latin typeface="Noto Sans" panose="020B0502040504020204" pitchFamily="34"/>
              <a:ea typeface="Noto Sans" panose="020B0502040504020204" pitchFamily="34"/>
              <a:cs typeface="Noto Sans" panose="020B0502040504020204" pitchFamily="34"/>
            </a:endParaRPr>
          </a:p>
        </p:txBody>
      </p:sp>
      <p:sp>
        <p:nvSpPr>
          <p:cNvPr id="7" name="Rounded Rectangle 6"/>
          <p:cNvSpPr/>
          <p:nvPr/>
        </p:nvSpPr>
        <p:spPr>
          <a:xfrm>
            <a:off x="741388" y="769852"/>
            <a:ext cx="6505945" cy="4571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98109" y="1021348"/>
            <a:ext cx="3744416" cy="738664"/>
          </a:xfrm>
          <a:prstGeom prst="rect">
            <a:avLst/>
          </a:prstGeom>
          <a:noFill/>
        </p:spPr>
        <p:txBody>
          <a:bodyPr wrap="square" rtlCol="0">
            <a:spAutoFit/>
          </a:bodyPr>
          <a:lstStyle/>
          <a:p>
            <a:r>
              <a:rPr lang="en-IN" dirty="0" smtClean="0"/>
              <a:t>Now ride with people you trust from within your society </a:t>
            </a:r>
            <a:endParaRPr lang="en-IN" dirty="0"/>
          </a:p>
        </p:txBody>
      </p:sp>
      <p:sp>
        <p:nvSpPr>
          <p:cNvPr id="9" name="TextBox 8"/>
          <p:cNvSpPr txBox="1"/>
          <p:nvPr/>
        </p:nvSpPr>
        <p:spPr>
          <a:xfrm>
            <a:off x="265381" y="2709714"/>
            <a:ext cx="1944216" cy="1015663"/>
          </a:xfrm>
          <a:prstGeom prst="rect">
            <a:avLst/>
          </a:prstGeom>
          <a:noFill/>
        </p:spPr>
        <p:txBody>
          <a:bodyPr wrap="square" rtlCol="0">
            <a:spAutoFit/>
          </a:bodyPr>
          <a:lstStyle/>
          <a:p>
            <a:pPr marL="342900" indent="-342900">
              <a:buFont typeface="Arial" pitchFamily="34" charset="0"/>
              <a:buChar char="•"/>
            </a:pPr>
            <a:r>
              <a:rPr lang="en-IN" sz="2000" dirty="0" smtClean="0"/>
              <a:t>Its simple Add your pool offer </a:t>
            </a:r>
            <a:endParaRPr lang="en-IN" sz="2000" dirty="0"/>
          </a:p>
        </p:txBody>
      </p:sp>
      <p:sp>
        <p:nvSpPr>
          <p:cNvPr id="10" name="TextBox 9"/>
          <p:cNvSpPr txBox="1"/>
          <p:nvPr/>
        </p:nvSpPr>
        <p:spPr>
          <a:xfrm>
            <a:off x="93479" y="4365898"/>
            <a:ext cx="2288021" cy="1323439"/>
          </a:xfrm>
          <a:prstGeom prst="rect">
            <a:avLst/>
          </a:prstGeom>
          <a:noFill/>
        </p:spPr>
        <p:txBody>
          <a:bodyPr wrap="square" rtlCol="0">
            <a:spAutoFit/>
          </a:bodyPr>
          <a:lstStyle/>
          <a:p>
            <a:pPr marL="342900" indent="-342900">
              <a:buFont typeface="Arial" pitchFamily="34" charset="0"/>
              <a:buChar char="•"/>
            </a:pPr>
            <a:r>
              <a:rPr lang="en-IN" sz="2000" dirty="0" smtClean="0"/>
              <a:t>Select destination &amp; negotiate on the price and submit </a:t>
            </a:r>
            <a:endParaRPr lang="en-IN" sz="2000" dirty="0"/>
          </a:p>
        </p:txBody>
      </p:sp>
      <p:sp>
        <p:nvSpPr>
          <p:cNvPr id="11" name="TextBox 10"/>
          <p:cNvSpPr txBox="1"/>
          <p:nvPr/>
        </p:nvSpPr>
        <p:spPr>
          <a:xfrm>
            <a:off x="9047534" y="2565697"/>
            <a:ext cx="2952328" cy="1323439"/>
          </a:xfrm>
          <a:prstGeom prst="rect">
            <a:avLst/>
          </a:prstGeom>
          <a:noFill/>
        </p:spPr>
        <p:txBody>
          <a:bodyPr wrap="square" rtlCol="0">
            <a:spAutoFit/>
          </a:bodyPr>
          <a:lstStyle/>
          <a:p>
            <a:pPr marL="342900" indent="-342900">
              <a:buFont typeface="Arial" pitchFamily="34" charset="0"/>
              <a:buChar char="•"/>
            </a:pPr>
            <a:r>
              <a:rPr lang="en-IN" sz="2000" dirty="0" smtClean="0"/>
              <a:t>Call the person who show interest and book your pool. Happy Ride share </a:t>
            </a:r>
            <a:endParaRPr lang="en-IN" sz="2000" dirty="0"/>
          </a:p>
        </p:txBody>
      </p:sp>
      <p:grpSp>
        <p:nvGrpSpPr>
          <p:cNvPr id="17" name="Group 16"/>
          <p:cNvGrpSpPr/>
          <p:nvPr/>
        </p:nvGrpSpPr>
        <p:grpSpPr>
          <a:xfrm>
            <a:off x="2117361" y="1928659"/>
            <a:ext cx="2990000" cy="4681588"/>
            <a:chOff x="3898962" y="1413570"/>
            <a:chExt cx="2990000" cy="4896886"/>
          </a:xfrm>
        </p:grpSpPr>
        <p:pic>
          <p:nvPicPr>
            <p:cNvPr id="5" name="Picture 3" descr="C:\Users\varun\Desktop\all doc\pictures for presentation\Screenshots\ride share\ride share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79" y="1993568"/>
              <a:ext cx="2160240" cy="3808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3898962" y="1413570"/>
              <a:ext cx="2990000" cy="4896886"/>
              <a:chOff x="1312561" y="1955177"/>
              <a:chExt cx="2342184" cy="3835929"/>
            </a:xfrm>
          </p:grpSpPr>
          <p:sp>
            <p:nvSpPr>
              <p:cNvPr id="15" name="Oval 1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grpSp>
        <p:nvGrpSpPr>
          <p:cNvPr id="23" name="Group 22"/>
          <p:cNvGrpSpPr/>
          <p:nvPr/>
        </p:nvGrpSpPr>
        <p:grpSpPr>
          <a:xfrm>
            <a:off x="6285746" y="1879906"/>
            <a:ext cx="2990000" cy="4681588"/>
            <a:chOff x="6285746" y="1733648"/>
            <a:chExt cx="2990000" cy="4681588"/>
          </a:xfrm>
        </p:grpSpPr>
        <p:pic>
          <p:nvPicPr>
            <p:cNvPr id="4" name="Picture 2" descr="C:\Users\varun\Desktop\all doc\pictures for presentation\Screenshots\ride share\ride 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136" y="2325600"/>
              <a:ext cx="2091924" cy="36724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6285746" y="1733648"/>
              <a:ext cx="2990000" cy="4681588"/>
              <a:chOff x="1312561" y="1955177"/>
              <a:chExt cx="2342184" cy="3835929"/>
            </a:xfrm>
          </p:grpSpPr>
          <p:sp>
            <p:nvSpPr>
              <p:cNvPr id="21" name="Oval 20">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2" name="Freeform 21"/>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sp>
        <p:nvSpPr>
          <p:cNvPr id="24" name="Right Arrow 23"/>
          <p:cNvSpPr/>
          <p:nvPr/>
        </p:nvSpPr>
        <p:spPr>
          <a:xfrm>
            <a:off x="5015086" y="3217545"/>
            <a:ext cx="1440160" cy="7883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5843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182"/>
          <p:cNvGrpSpPr/>
          <p:nvPr/>
        </p:nvGrpSpPr>
        <p:grpSpPr>
          <a:xfrm>
            <a:off x="0" y="0"/>
            <a:ext cx="6096000" cy="5246243"/>
            <a:chOff x="0" y="0"/>
            <a:chExt cx="6096000" cy="5246243"/>
          </a:xfrm>
        </p:grpSpPr>
        <p:sp>
          <p:nvSpPr>
            <p:cNvPr id="12"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3"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lc="http://schemas.openxmlformats.org/drawingml/2006/lockedCanvas" xmlns:a16="http://schemas.microsoft.com/office/drawing/2014/main" xmlns=""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a:extLst/>
          </p:spPr>
        </p:pic>
      </p:grpSp>
      <p:grpSp>
        <p:nvGrpSpPr>
          <p:cNvPr id="7" name="Group 6">
            <a:extLst>
              <a:ext uri="{FF2B5EF4-FFF2-40B4-BE49-F238E27FC236}">
                <a16:creationId xmlns:lc="http://schemas.openxmlformats.org/drawingml/2006/lockedCanvas" xmlns:a16="http://schemas.microsoft.com/office/drawing/2014/main" xmlns=""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lc="http://schemas.openxmlformats.org/drawingml/2006/lockedCanvas" xmlns:a16="http://schemas.microsoft.com/office/drawing/2014/main" xmlns=""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lc="http://schemas.openxmlformats.org/drawingml/2006/lockedCanvas" xmlns:a16="http://schemas.microsoft.com/office/drawing/2014/main" xmlns=""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5823101" y="863928"/>
            <a:ext cx="5621026" cy="523220"/>
          </a:xfrm>
          <a:prstGeom prst="rect">
            <a:avLst/>
          </a:prstGeom>
        </p:spPr>
        <p:txBody>
          <a:bodyPr wrap="none">
            <a:spAutoFit/>
          </a:bodyPr>
          <a:lstStyle/>
          <a:p>
            <a:r>
              <a:rPr lang="en-IN" sz="2800" dirty="0">
                <a:latin typeface="Arial Black" pitchFamily="34" charset="0"/>
              </a:rPr>
              <a:t>SMS Notification There are </a:t>
            </a:r>
          </a:p>
        </p:txBody>
      </p:sp>
      <p:cxnSp>
        <p:nvCxnSpPr>
          <p:cNvPr id="4" name="Straight Connector 3"/>
          <p:cNvCxnSpPr/>
          <p:nvPr/>
        </p:nvCxnSpPr>
        <p:spPr>
          <a:xfrm>
            <a:off x="6096000" y="14589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85342" y="1768893"/>
            <a:ext cx="4896544" cy="3170099"/>
          </a:xfrm>
          <a:prstGeom prst="rect">
            <a:avLst/>
          </a:prstGeom>
          <a:noFill/>
        </p:spPr>
        <p:txBody>
          <a:bodyPr wrap="square" rtlCol="0">
            <a:spAutoFit/>
          </a:bodyPr>
          <a:lstStyle/>
          <a:p>
            <a:r>
              <a:rPr lang="en-IN" sz="2000" dirty="0"/>
              <a:t>There are many official message RWA wants to communicate to residents like any upcoming event, change in policy, obstruction in some service etc. Residents with their busy life find it difficult to follow the RWA Communication. This function help residents to see the communications anytime from anywhere. Any official communication from RWA office bearer will reach timely to all residents </a:t>
            </a:r>
          </a:p>
        </p:txBody>
      </p:sp>
    </p:spTree>
    <p:extLst>
      <p:ext uri="{BB962C8B-B14F-4D97-AF65-F5344CB8AC3E}">
        <p14:creationId xmlns:p14="http://schemas.microsoft.com/office/powerpoint/2010/main" val="200526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9462" y="647904"/>
            <a:ext cx="1848904" cy="523220"/>
          </a:xfrm>
          <a:prstGeom prst="rect">
            <a:avLst/>
          </a:prstGeom>
        </p:spPr>
        <p:txBody>
          <a:bodyPr wrap="none">
            <a:spAutoFit/>
          </a:bodyPr>
          <a:lstStyle/>
          <a:p>
            <a:r>
              <a:rPr lang="en-IN" sz="28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570516" y="1917626"/>
            <a:ext cx="3744416" cy="3801041"/>
          </a:xfrm>
          <a:prstGeom prst="rect">
            <a:avLst/>
          </a:prstGeom>
          <a:noFill/>
        </p:spPr>
        <p:txBody>
          <a:bodyPr wrap="square" rtlCol="0">
            <a:spAutoFit/>
          </a:bodyPr>
          <a:lstStyle/>
          <a:p>
            <a:r>
              <a:rPr lang="en-IN" sz="2000" dirty="0"/>
              <a:t>There are many vendors providing services to your society be it Water suppliers, Newspaper Vendor, Milk Vendor etc. With this function residents need not to run around asking contact information from guard, neighbours or searching visiting cards. Open application, go to vendor list and you have it even the recently added vendor. </a:t>
            </a:r>
          </a:p>
          <a:p>
            <a:r>
              <a:rPr lang="en-IN" dirty="0"/>
              <a:t>. </a:t>
            </a:r>
          </a:p>
        </p:txBody>
      </p:sp>
      <p:grpSp>
        <p:nvGrpSpPr>
          <p:cNvPr id="13" name="Group182"/>
          <p:cNvGrpSpPr/>
          <p:nvPr/>
        </p:nvGrpSpPr>
        <p:grpSpPr>
          <a:xfrm>
            <a:off x="0" y="0"/>
            <a:ext cx="5287818" cy="5277227"/>
            <a:chOff x="0" y="0"/>
            <a:chExt cx="5287818" cy="5277227"/>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192986" y="1076480"/>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478582" y="1492627"/>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1090862" y="900727"/>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lc="http://schemas.openxmlformats.org/drawingml/2006/lockedCanvas" xmlns:a16="http://schemas.microsoft.com/office/drawing/2014/main" xmlns=""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lc="http://schemas.openxmlformats.org/drawingml/2006/lockedCanvas"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lc="http://schemas.openxmlformats.org/drawingml/2006/lockedCanvas"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1019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9350" y="837506"/>
            <a:ext cx="1800493" cy="523220"/>
          </a:xfrm>
          <a:prstGeom prst="rect">
            <a:avLst/>
          </a:prstGeom>
        </p:spPr>
        <p:txBody>
          <a:bodyPr wrap="none">
            <a:spAutoFit/>
          </a:bodyPr>
          <a:lstStyle/>
          <a:p>
            <a:r>
              <a:rPr lang="en-IN" sz="2800" dirty="0">
                <a:latin typeface="Arial Black" pitchFamily="34" charset="0"/>
                <a:cs typeface="Times New Roman" pitchFamily="18" charset="0"/>
              </a:rPr>
              <a:t>Opinion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1954381"/>
          </a:xfrm>
          <a:prstGeom prst="rect">
            <a:avLst/>
          </a:prstGeom>
        </p:spPr>
        <p:txBody>
          <a:bodyPr>
            <a:spAutoFit/>
          </a:bodyPr>
          <a:lstStyle/>
          <a:p>
            <a:r>
              <a:rPr lang="en-IN" sz="2000" dirty="0"/>
              <a:t>Staying together and not having difference of opinion is not possible. Different people have different opinion in a society, and to take a collaborative decision RWA need to collect everyone’s view. RWA can conduct a poll in your society before taking decision on any topic you want. </a:t>
            </a:r>
          </a:p>
          <a:p>
            <a:r>
              <a:rPr lang="en-IN" dirty="0"/>
              <a:t>. </a:t>
            </a:r>
          </a:p>
        </p:txBody>
      </p:sp>
      <p:grpSp>
        <p:nvGrpSpPr>
          <p:cNvPr id="6" name="Group182"/>
          <p:cNvGrpSpPr/>
          <p:nvPr/>
        </p:nvGrpSpPr>
        <p:grpSpPr>
          <a:xfrm>
            <a:off x="27904" y="53819"/>
            <a:ext cx="6096000" cy="5246243"/>
            <a:chOff x="0" y="0"/>
            <a:chExt cx="6096000" cy="5246243"/>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lc="http://schemas.openxmlformats.org/drawingml/2006/lockedCanvas" xmlns:a16="http://schemas.microsoft.com/office/drawing/2014/main" xmlns=""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lc="http://schemas.openxmlformats.org/drawingml/2006/lockedCanvas"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lc="http://schemas.openxmlformats.org/drawingml/2006/lockedCanvas"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lc="http://schemas.openxmlformats.org/drawingml/2006/lockedCanvas"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lc="http://schemas.openxmlformats.org/drawingml/2006/lockedCanvas"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lc="http://schemas.openxmlformats.org/drawingml/2006/lockedCanvas"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lc="http://schemas.openxmlformats.org/drawingml/2006/lockedCanvas"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lc="http://schemas.openxmlformats.org/drawingml/2006/lockedCanvas"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lc="http://schemas.openxmlformats.org/drawingml/2006/lockedCanvas"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lc="http://schemas.openxmlformats.org/drawingml/2006/lockedCanvas"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lc="http://schemas.openxmlformats.org/drawingml/2006/lockedCanvas"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lc="http://schemas.openxmlformats.org/drawingml/2006/lockedCanvas"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lc="http://schemas.openxmlformats.org/drawingml/2006/lockedCanvas"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lc="http://schemas.openxmlformats.org/drawingml/2006/lockedCanvas"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lc="http://schemas.openxmlformats.org/drawingml/2006/lockedCanvas"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lc="http://schemas.openxmlformats.org/drawingml/2006/lockedCanvas"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lc="http://schemas.openxmlformats.org/drawingml/2006/lockedCanvas"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lc="http://schemas.openxmlformats.org/drawingml/2006/lockedCanvas"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lc="http://schemas.openxmlformats.org/drawingml/2006/lockedCanvas"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lc="http://schemas.openxmlformats.org/drawingml/2006/lockedCanvas"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lc="http://schemas.openxmlformats.org/drawingml/2006/lockedCanvas" xmlns:a16="http://schemas.microsoft.com/office/drawing/2014/main" xmlns=""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smtClean="0"/>
                  <a:t>YES</a:t>
                </a:r>
                <a:endParaRPr lang="en-IN" b="1" dirty="0"/>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lc="http://schemas.openxmlformats.org/drawingml/2006/lockedCanvas" xmlns:a16="http://schemas.microsoft.com/office/drawing/2014/main" xmlns=""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smtClean="0"/>
                  <a:t>NO</a:t>
                </a:r>
                <a:endParaRPr lang="en-IN" b="1" dirty="0"/>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lc="http://schemas.openxmlformats.org/drawingml/2006/lockedCanvas" xmlns:a16="http://schemas.microsoft.com/office/drawing/2014/main" xmlns=""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smtClean="0"/>
                  <a:t>I VOTE FOR IT</a:t>
                </a:r>
                <a:endParaRPr lang="en-IN" b="1" dirty="0"/>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lc="http://schemas.openxmlformats.org/drawingml/2006/lockedCanvas" xmlns:a16="http://schemas.microsoft.com/office/drawing/2014/main" xmlns=""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smtClean="0"/>
                  <a:t>YES</a:t>
                </a:r>
                <a:endParaRPr lang="en-IN" b="1" dirty="0"/>
              </a:p>
            </p:txBody>
          </p:sp>
        </p:grpSp>
      </p:grpSp>
      <p:grpSp>
        <p:nvGrpSpPr>
          <p:cNvPr id="90" name="Group 89"/>
          <p:cNvGrpSpPr/>
          <p:nvPr/>
        </p:nvGrpSpPr>
        <p:grpSpPr>
          <a:xfrm>
            <a:off x="766614" y="58971"/>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lc="http://schemas.openxmlformats.org/drawingml/2006/lockedCanvas" xmlns:a16="http://schemas.microsoft.com/office/drawing/2014/main" xmlns=""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lc="http://schemas.openxmlformats.org/drawingml/2006/lockedCanvas"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lc="http://schemas.openxmlformats.org/drawingml/2006/lockedCanvas"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5088586" y="859405"/>
            <a:ext cx="1176089"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0" name="Text Box210"/>
          <p:cNvSpPr txBox="1"/>
          <p:nvPr/>
        </p:nvSpPr>
        <p:spPr>
          <a:xfrm>
            <a:off x="6150571" y="4257188"/>
            <a:ext cx="5707271" cy="2031835"/>
          </a:xfrm>
          <a:prstGeom prst="rect">
            <a:avLst/>
          </a:prstGeom>
          <a:solidFill>
            <a:srgbClr val="F2F2F2"/>
          </a:solidFill>
        </p:spPr>
        <p:txBody>
          <a:bodyPr wrap="square" lIns="0" tIns="0" rIns="0" rtlCol="0">
            <a:spAutoFit/>
          </a:bodyPr>
          <a:lstStyle/>
          <a:p>
            <a:pPr algn="l">
              <a:lnSpc>
                <a:spcPts val="728"/>
              </a:lnSpc>
            </a:pPr>
            <a:endParaRPr/>
          </a:p>
          <a:p>
            <a:pPr marL="335407" algn="l" rtl="0">
              <a:lnSpc>
                <a:spcPts val="1680"/>
              </a:lnSpc>
            </a:pPr>
            <a:r>
              <a:rPr lang="en-US" altLang="zh-CN" sz="1200" spc="68" dirty="0">
                <a:solidFill>
                  <a:srgbClr val="000000"/>
                </a:solidFill>
                <a:latin typeface="Arial"/>
                <a:ea typeface="Arial"/>
                <a:cs typeface="Arial"/>
              </a:rPr>
              <a:t>With</a:t>
            </a:r>
            <a:r>
              <a:rPr lang="en-US" altLang="zh-CN" sz="1200" spc="-84" dirty="0">
                <a:solidFill>
                  <a:srgbClr val="000000"/>
                </a:solidFill>
                <a:latin typeface="Arial"/>
                <a:ea typeface="Arial"/>
                <a:cs typeface="Arial"/>
              </a:rPr>
              <a:t> </a:t>
            </a:r>
            <a:r>
              <a:rPr lang="en-US" altLang="zh-CN" sz="1200" spc="98" dirty="0">
                <a:solidFill>
                  <a:srgbClr val="000000"/>
                </a:solidFill>
                <a:latin typeface="Arial"/>
                <a:ea typeface="Arial"/>
                <a:cs typeface="Arial"/>
              </a:rPr>
              <a:t>the</a:t>
            </a:r>
            <a:r>
              <a:rPr lang="en-US" altLang="zh-CN" sz="1200" spc="-115" dirty="0">
                <a:solidFill>
                  <a:srgbClr val="000000"/>
                </a:solidFill>
                <a:latin typeface="Arial"/>
                <a:ea typeface="Arial"/>
                <a:cs typeface="Arial"/>
              </a:rPr>
              <a:t> </a:t>
            </a:r>
            <a:r>
              <a:rPr lang="en-US" altLang="zh-CN" sz="1200" spc="100" dirty="0">
                <a:solidFill>
                  <a:srgbClr val="000000"/>
                </a:solidFill>
                <a:latin typeface="Arial"/>
                <a:ea typeface="Arial"/>
                <a:cs typeface="Arial"/>
              </a:rPr>
              <a:t>growing</a:t>
            </a:r>
            <a:r>
              <a:rPr lang="en-US" altLang="zh-CN" sz="1200" spc="-105" dirty="0">
                <a:solidFill>
                  <a:srgbClr val="000000"/>
                </a:solidFill>
                <a:latin typeface="Arial"/>
                <a:ea typeface="Arial"/>
                <a:cs typeface="Arial"/>
              </a:rPr>
              <a:t> </a:t>
            </a:r>
            <a:r>
              <a:rPr lang="en-US" altLang="zh-CN" sz="1200" spc="117" dirty="0">
                <a:solidFill>
                  <a:srgbClr val="000000"/>
                </a:solidFill>
                <a:latin typeface="Arial"/>
                <a:ea typeface="Arial"/>
                <a:cs typeface="Arial"/>
              </a:rPr>
              <a:t>number</a:t>
            </a:r>
            <a:r>
              <a:rPr lang="en-US" altLang="zh-CN" sz="1200" spc="-119" dirty="0">
                <a:solidFill>
                  <a:srgbClr val="000000"/>
                </a:solidFill>
                <a:latin typeface="Arial"/>
                <a:ea typeface="Arial"/>
                <a:cs typeface="Arial"/>
              </a:rPr>
              <a:t> </a:t>
            </a:r>
            <a:r>
              <a:rPr lang="en-US" altLang="zh-CN" sz="1200" spc="89" dirty="0">
                <a:solidFill>
                  <a:srgbClr val="000000"/>
                </a:solidFill>
                <a:latin typeface="Arial"/>
                <a:ea typeface="Arial"/>
                <a:cs typeface="Arial"/>
              </a:rPr>
              <a:t>of</a:t>
            </a:r>
            <a:r>
              <a:rPr lang="en-US" altLang="zh-CN" sz="1200" spc="-115" dirty="0">
                <a:solidFill>
                  <a:srgbClr val="000000"/>
                </a:solidFill>
                <a:latin typeface="Arial"/>
                <a:ea typeface="Arial"/>
                <a:cs typeface="Arial"/>
              </a:rPr>
              <a:t> </a:t>
            </a:r>
            <a:r>
              <a:rPr lang="en-US" altLang="zh-CN" sz="1200" spc="86" dirty="0">
                <a:solidFill>
                  <a:srgbClr val="000000"/>
                </a:solidFill>
                <a:latin typeface="Arial"/>
                <a:ea typeface="Arial"/>
                <a:cs typeface="Arial"/>
              </a:rPr>
              <a:t>large</a:t>
            </a:r>
            <a:r>
              <a:rPr lang="en-US" altLang="zh-CN" sz="1200" spc="-100" dirty="0">
                <a:solidFill>
                  <a:srgbClr val="000000"/>
                </a:solidFill>
                <a:latin typeface="Arial"/>
                <a:ea typeface="Arial"/>
                <a:cs typeface="Arial"/>
              </a:rPr>
              <a:t> </a:t>
            </a:r>
            <a:r>
              <a:rPr lang="en-US" altLang="zh-CN" sz="1200" spc="66" dirty="0">
                <a:solidFill>
                  <a:srgbClr val="000000"/>
                </a:solidFill>
                <a:latin typeface="Arial"/>
                <a:ea typeface="Arial"/>
                <a:cs typeface="Arial"/>
              </a:rPr>
              <a:t>societies</a:t>
            </a:r>
            <a:r>
              <a:rPr lang="en-US" altLang="zh-CN" sz="1200" spc="-60"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88" dirty="0">
                <a:solidFill>
                  <a:srgbClr val="000000"/>
                </a:solidFill>
                <a:latin typeface="Arial"/>
                <a:ea typeface="Arial"/>
                <a:cs typeface="Arial"/>
              </a:rPr>
              <a:t> </a:t>
            </a:r>
            <a:r>
              <a:rPr lang="en-US" altLang="zh-CN" sz="1200" spc="106" dirty="0">
                <a:solidFill>
                  <a:srgbClr val="000000"/>
                </a:solidFill>
                <a:latin typeface="Arial"/>
                <a:ea typeface="Arial"/>
                <a:cs typeface="Arial"/>
              </a:rPr>
              <a:t>new</a:t>
            </a:r>
            <a:r>
              <a:rPr lang="en-US" altLang="zh-CN" sz="1200" spc="-128" dirty="0">
                <a:solidFill>
                  <a:srgbClr val="000000"/>
                </a:solidFill>
                <a:latin typeface="Arial"/>
                <a:ea typeface="Arial"/>
                <a:cs typeface="Arial"/>
              </a:rPr>
              <a:t> </a:t>
            </a:r>
            <a:r>
              <a:rPr lang="en-US" altLang="zh-CN" sz="1200" spc="71" dirty="0">
                <a:solidFill>
                  <a:srgbClr val="000000"/>
                </a:solidFill>
                <a:latin typeface="Arial"/>
                <a:ea typeface="Arial"/>
                <a:cs typeface="Arial"/>
              </a:rPr>
              <a:t>residential</a:t>
            </a:r>
            <a:r>
              <a:rPr lang="en-US" altLang="zh-CN" sz="1200" spc="-58" dirty="0">
                <a:solidFill>
                  <a:srgbClr val="000000"/>
                </a:solidFill>
                <a:latin typeface="Arial"/>
                <a:ea typeface="Arial"/>
                <a:cs typeface="Arial"/>
              </a:rPr>
              <a:t> </a:t>
            </a:r>
            <a:r>
              <a:rPr lang="en-US" altLang="zh-CN" sz="1200" spc="57" dirty="0">
                <a:solidFill>
                  <a:srgbClr val="000000"/>
                </a:solidFill>
                <a:latin typeface="Arial"/>
                <a:ea typeface="Arial"/>
                <a:cs typeface="Arial"/>
              </a:rPr>
              <a:t>area,</a:t>
            </a:r>
            <a:endParaRPr lang="en-US" altLang="zh-CN" sz="1200">
              <a:latin typeface="Arial"/>
              <a:ea typeface="Arial"/>
              <a:cs typeface="Arial"/>
            </a:endParaRPr>
          </a:p>
          <a:p>
            <a:pPr marL="532257" marR="210334" indent="-291338" algn="l" rtl="0">
              <a:lnSpc>
                <a:spcPts val="2160"/>
              </a:lnSpc>
              <a:spcBef>
                <a:spcPts val="2"/>
              </a:spcBef>
            </a:pPr>
            <a:r>
              <a:rPr lang="en-US" altLang="zh-CN" sz="1200" spc="98" dirty="0">
                <a:solidFill>
                  <a:srgbClr val="000000"/>
                </a:solidFill>
                <a:latin typeface="Arial"/>
                <a:ea typeface="Arial"/>
                <a:cs typeface="Arial"/>
              </a:rPr>
              <a:t>the</a:t>
            </a:r>
            <a:r>
              <a:rPr lang="en-US" altLang="zh-CN" sz="1200" spc="-115" dirty="0">
                <a:solidFill>
                  <a:srgbClr val="000000"/>
                </a:solidFill>
                <a:latin typeface="Arial"/>
                <a:ea typeface="Arial"/>
                <a:cs typeface="Arial"/>
              </a:rPr>
              <a:t> </a:t>
            </a:r>
            <a:r>
              <a:rPr lang="en-US" altLang="zh-CN" sz="1200" spc="75" dirty="0">
                <a:solidFill>
                  <a:srgbClr val="000000"/>
                </a:solidFill>
                <a:latin typeface="Arial"/>
                <a:ea typeface="Arial"/>
                <a:cs typeface="Arial"/>
              </a:rPr>
              <a:t>security</a:t>
            </a:r>
            <a:r>
              <a:rPr lang="en-US" altLang="zh-CN" sz="1200" spc="-93"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120" dirty="0">
                <a:solidFill>
                  <a:srgbClr val="000000"/>
                </a:solidFill>
                <a:latin typeface="Arial"/>
                <a:ea typeface="Arial"/>
                <a:cs typeface="Arial"/>
              </a:rPr>
              <a:t>becoming</a:t>
            </a:r>
            <a:r>
              <a:rPr lang="en-US" altLang="zh-CN" sz="1200" spc="-112" dirty="0">
                <a:solidFill>
                  <a:srgbClr val="000000"/>
                </a:solidFill>
                <a:latin typeface="Arial"/>
                <a:ea typeface="Arial"/>
                <a:cs typeface="Arial"/>
              </a:rPr>
              <a:t> </a:t>
            </a:r>
            <a:r>
              <a:rPr lang="en-US" altLang="zh-CN" sz="1200" spc="142" dirty="0">
                <a:solidFill>
                  <a:srgbClr val="000000"/>
                </a:solidFill>
                <a:latin typeface="Arial"/>
                <a:ea typeface="Arial"/>
                <a:cs typeface="Arial"/>
              </a:rPr>
              <a:t>a</a:t>
            </a:r>
            <a:r>
              <a:rPr lang="en-US" altLang="zh-CN" sz="1200" spc="-170" dirty="0">
                <a:solidFill>
                  <a:srgbClr val="000000"/>
                </a:solidFill>
                <a:latin typeface="Arial"/>
                <a:ea typeface="Arial"/>
                <a:cs typeface="Arial"/>
              </a:rPr>
              <a:t> </a:t>
            </a:r>
            <a:r>
              <a:rPr lang="en-US" altLang="zh-CN" sz="1200" spc="112" dirty="0">
                <a:solidFill>
                  <a:srgbClr val="000000"/>
                </a:solidFill>
                <a:latin typeface="Arial"/>
                <a:ea typeface="Arial"/>
                <a:cs typeface="Arial"/>
              </a:rPr>
              <a:t>major</a:t>
            </a:r>
            <a:r>
              <a:rPr lang="en-US" altLang="zh-CN" sz="1200" spc="-128" dirty="0">
                <a:solidFill>
                  <a:srgbClr val="000000"/>
                </a:solidFill>
                <a:latin typeface="Arial"/>
                <a:ea typeface="Arial"/>
                <a:cs typeface="Arial"/>
              </a:rPr>
              <a:t> </a:t>
            </a:r>
            <a:r>
              <a:rPr lang="en-US" altLang="zh-CN" sz="1200" spc="69" dirty="0">
                <a:solidFill>
                  <a:srgbClr val="000000"/>
                </a:solidFill>
                <a:latin typeface="Arial"/>
                <a:ea typeface="Arial"/>
                <a:cs typeface="Arial"/>
              </a:rPr>
              <a:t>challenge.</a:t>
            </a:r>
            <a:r>
              <a:rPr lang="en-US" altLang="zh-CN" sz="1200" spc="-74" dirty="0">
                <a:solidFill>
                  <a:srgbClr val="000000"/>
                </a:solidFill>
                <a:latin typeface="Arial"/>
                <a:ea typeface="Arial"/>
                <a:cs typeface="Arial"/>
              </a:rPr>
              <a:t> </a:t>
            </a:r>
            <a:r>
              <a:rPr lang="en-US" altLang="zh-CN" sz="1200" spc="41" dirty="0">
                <a:solidFill>
                  <a:srgbClr val="000000"/>
                </a:solidFill>
                <a:latin typeface="Arial"/>
                <a:ea typeface="Arial"/>
                <a:cs typeface="Arial"/>
              </a:rPr>
              <a:t>There</a:t>
            </a:r>
            <a:r>
              <a:rPr lang="en-US" altLang="zh-CN" sz="1200" spc="-43"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74" dirty="0">
                <a:solidFill>
                  <a:srgbClr val="000000"/>
                </a:solidFill>
                <a:latin typeface="Arial"/>
                <a:ea typeface="Arial"/>
                <a:cs typeface="Arial"/>
              </a:rPr>
              <a:t>very</a:t>
            </a:r>
            <a:r>
              <a:rPr lang="en-US" altLang="zh-CN" sz="1200" spc="-105" dirty="0">
                <a:solidFill>
                  <a:srgbClr val="000000"/>
                </a:solidFill>
                <a:latin typeface="Arial"/>
                <a:ea typeface="Arial"/>
                <a:cs typeface="Arial"/>
              </a:rPr>
              <a:t> </a:t>
            </a:r>
            <a:r>
              <a:rPr lang="en-US" altLang="zh-CN" sz="1200" spc="91" dirty="0">
                <a:solidFill>
                  <a:srgbClr val="000000"/>
                </a:solidFill>
                <a:latin typeface="Arial"/>
                <a:ea typeface="Arial"/>
                <a:cs typeface="Arial"/>
              </a:rPr>
              <a:t>high</a:t>
            </a:r>
            <a:r>
              <a:rPr lang="en-US" altLang="zh-CN" sz="1200" spc="-107" dirty="0">
                <a:solidFill>
                  <a:srgbClr val="000000"/>
                </a:solidFill>
                <a:latin typeface="Arial"/>
                <a:ea typeface="Arial"/>
                <a:cs typeface="Arial"/>
              </a:rPr>
              <a:t> </a:t>
            </a:r>
            <a:r>
              <a:rPr lang="en-US" altLang="zh-CN" sz="1200" spc="80" dirty="0">
                <a:solidFill>
                  <a:srgbClr val="000000"/>
                </a:solidFill>
                <a:latin typeface="Arial"/>
                <a:ea typeface="Arial"/>
                <a:cs typeface="Arial"/>
              </a:rPr>
              <a:t>footfall</a:t>
            </a:r>
            <a:r>
              <a:rPr lang="en-US" altLang="zh-CN" sz="1200" spc="-84"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30" dirty="0">
                <a:solidFill>
                  <a:srgbClr val="000000"/>
                </a:solidFill>
                <a:latin typeface="Arial"/>
                <a:ea typeface="Arial"/>
                <a:cs typeface="Arial"/>
              </a:rPr>
              <a:t> </a:t>
            </a:r>
            <a:r>
              <a:rPr lang="en-US" altLang="zh-CN" sz="1200" spc="67" dirty="0">
                <a:solidFill>
                  <a:srgbClr val="000000"/>
                </a:solidFill>
                <a:latin typeface="Arial"/>
                <a:ea typeface="Arial"/>
                <a:cs typeface="Arial"/>
              </a:rPr>
              <a:t>gate,</a:t>
            </a:r>
            <a:r>
              <a:rPr lang="en-US" altLang="zh-CN" sz="1200" spc="-71" dirty="0">
                <a:solidFill>
                  <a:srgbClr val="000000"/>
                </a:solidFill>
                <a:latin typeface="Arial"/>
                <a:ea typeface="Arial"/>
                <a:cs typeface="Arial"/>
              </a:rPr>
              <a:t> </a:t>
            </a:r>
            <a:r>
              <a:rPr lang="en-US" altLang="zh-CN" sz="1200" spc="95" dirty="0">
                <a:solidFill>
                  <a:srgbClr val="000000"/>
                </a:solidFill>
                <a:latin typeface="Arial"/>
                <a:ea typeface="Arial"/>
                <a:cs typeface="Arial"/>
              </a:rPr>
              <a:t>mostly</a:t>
            </a:r>
            <a:r>
              <a:rPr lang="en-US" altLang="zh-CN" sz="1200" spc="-109" dirty="0">
                <a:solidFill>
                  <a:srgbClr val="000000"/>
                </a:solidFill>
                <a:latin typeface="Arial"/>
                <a:ea typeface="Arial"/>
                <a:cs typeface="Arial"/>
              </a:rPr>
              <a:t> </a:t>
            </a:r>
            <a:r>
              <a:rPr lang="en-US" altLang="zh-CN" sz="1200" spc="71" dirty="0">
                <a:solidFill>
                  <a:srgbClr val="000000"/>
                </a:solidFill>
                <a:latin typeface="Arial"/>
                <a:ea typeface="Arial"/>
                <a:cs typeface="Arial"/>
              </a:rPr>
              <a:t>resulting</a:t>
            </a:r>
            <a:r>
              <a:rPr lang="en-US" altLang="zh-CN" sz="1200" spc="-72"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88" dirty="0">
                <a:solidFill>
                  <a:srgbClr val="000000"/>
                </a:solidFill>
                <a:latin typeface="Arial"/>
                <a:ea typeface="Arial"/>
                <a:cs typeface="Arial"/>
              </a:rPr>
              <a:t> </a:t>
            </a:r>
            <a:r>
              <a:rPr lang="en-US" altLang="zh-CN" sz="1200" spc="95" dirty="0">
                <a:solidFill>
                  <a:srgbClr val="000000"/>
                </a:solidFill>
                <a:latin typeface="Arial"/>
                <a:ea typeface="Arial"/>
                <a:cs typeface="Arial"/>
              </a:rPr>
              <a:t>queue</a:t>
            </a:r>
            <a:r>
              <a:rPr lang="en-US" altLang="zh-CN" sz="1200" spc="-101" dirty="0">
                <a:solidFill>
                  <a:srgbClr val="000000"/>
                </a:solidFill>
                <a:latin typeface="Arial"/>
                <a:ea typeface="Arial"/>
                <a:cs typeface="Arial"/>
              </a:rPr>
              <a:t> </a:t>
            </a:r>
            <a:r>
              <a:rPr lang="en-US" altLang="zh-CN" sz="1200" spc="-128" dirty="0">
                <a:solidFill>
                  <a:srgbClr val="000000"/>
                </a:solidFill>
                <a:latin typeface="Arial"/>
                <a:ea typeface="Arial"/>
                <a:cs typeface="Arial"/>
              </a:rPr>
              <a:t>.</a:t>
            </a:r>
            <a:r>
              <a:rPr lang="en-US" altLang="zh-CN" sz="1200" spc="-47" dirty="0">
                <a:solidFill>
                  <a:srgbClr val="000000"/>
                </a:solidFill>
                <a:latin typeface="Arial"/>
                <a:ea typeface="Arial"/>
                <a:cs typeface="Arial"/>
              </a:rPr>
              <a:t> </a:t>
            </a:r>
            <a:r>
              <a:rPr lang="en-US" altLang="zh-CN" sz="1200" spc="29" dirty="0">
                <a:solidFill>
                  <a:srgbClr val="000000"/>
                </a:solidFill>
                <a:latin typeface="Arial"/>
                <a:ea typeface="Arial"/>
                <a:cs typeface="Arial"/>
              </a:rPr>
              <a:t>In</a:t>
            </a:r>
            <a:r>
              <a:rPr lang="en-US" altLang="zh-CN" sz="1200" spc="-56" dirty="0">
                <a:solidFill>
                  <a:srgbClr val="000000"/>
                </a:solidFill>
                <a:latin typeface="Arial"/>
                <a:ea typeface="Arial"/>
                <a:cs typeface="Arial"/>
              </a:rPr>
              <a:t> </a:t>
            </a:r>
            <a:r>
              <a:rPr lang="en-US" altLang="zh-CN" sz="1200" spc="96" dirty="0">
                <a:solidFill>
                  <a:srgbClr val="000000"/>
                </a:solidFill>
                <a:latin typeface="Arial"/>
                <a:ea typeface="Arial"/>
                <a:cs typeface="Arial"/>
              </a:rPr>
              <a:t>case</a:t>
            </a:r>
            <a:r>
              <a:rPr lang="en-US" altLang="zh-CN" sz="1200" spc="-109" dirty="0">
                <a:solidFill>
                  <a:srgbClr val="000000"/>
                </a:solidFill>
                <a:latin typeface="Arial"/>
                <a:ea typeface="Arial"/>
                <a:cs typeface="Arial"/>
              </a:rPr>
              <a:t> </a:t>
            </a:r>
            <a:r>
              <a:rPr lang="en-US" altLang="zh-CN" sz="1200" spc="89" dirty="0">
                <a:solidFill>
                  <a:srgbClr val="000000"/>
                </a:solidFill>
                <a:latin typeface="Arial"/>
                <a:ea typeface="Arial"/>
                <a:cs typeface="Arial"/>
              </a:rPr>
              <a:t>of</a:t>
            </a:r>
            <a:r>
              <a:rPr lang="en-US" altLang="zh-CN" sz="1200" spc="-127" dirty="0">
                <a:solidFill>
                  <a:srgbClr val="000000"/>
                </a:solidFill>
                <a:latin typeface="Arial"/>
                <a:ea typeface="Arial"/>
                <a:cs typeface="Arial"/>
              </a:rPr>
              <a:t> </a:t>
            </a:r>
            <a:r>
              <a:rPr lang="en-US" altLang="zh-CN" sz="1200" spc="106" dirty="0">
                <a:solidFill>
                  <a:srgbClr val="000000"/>
                </a:solidFill>
                <a:latin typeface="Arial"/>
                <a:ea typeface="Arial"/>
                <a:cs typeface="Arial"/>
              </a:rPr>
              <a:t>any</a:t>
            </a:r>
            <a:r>
              <a:rPr lang="en-US" altLang="zh-CN" sz="1200" spc="-125" dirty="0">
                <a:solidFill>
                  <a:srgbClr val="000000"/>
                </a:solidFill>
                <a:latin typeface="Arial"/>
                <a:ea typeface="Arial"/>
                <a:cs typeface="Arial"/>
              </a:rPr>
              <a:t> </a:t>
            </a:r>
            <a:r>
              <a:rPr lang="en-US" altLang="zh-CN" sz="1200" spc="96" dirty="0">
                <a:solidFill>
                  <a:srgbClr val="000000"/>
                </a:solidFill>
                <a:latin typeface="Arial"/>
                <a:ea typeface="Arial"/>
                <a:cs typeface="Arial"/>
              </a:rPr>
              <a:t>unfortunate</a:t>
            </a:r>
            <a:r>
              <a:rPr lang="en-US" altLang="zh-CN" sz="1200" spc="334" dirty="0">
                <a:solidFill>
                  <a:srgbClr val="000000"/>
                </a:solidFill>
                <a:latin typeface="Arial"/>
                <a:ea typeface="Arial"/>
                <a:cs typeface="Arial"/>
              </a:rPr>
              <a:t> </a:t>
            </a:r>
            <a:r>
              <a:rPr lang="en-US" altLang="zh-CN" sz="1200" spc="82" dirty="0">
                <a:solidFill>
                  <a:srgbClr val="000000"/>
                </a:solidFill>
                <a:latin typeface="Arial"/>
                <a:ea typeface="Arial"/>
                <a:cs typeface="Arial"/>
              </a:rPr>
              <a:t>incidents</a:t>
            </a:r>
            <a:r>
              <a:rPr lang="en-US" altLang="zh-CN" sz="1200" spc="-83" dirty="0">
                <a:solidFill>
                  <a:srgbClr val="000000"/>
                </a:solidFill>
                <a:latin typeface="Arial"/>
                <a:ea typeface="Arial"/>
                <a:cs typeface="Arial"/>
              </a:rPr>
              <a:t> </a:t>
            </a:r>
            <a:r>
              <a:rPr lang="en-US" altLang="zh-CN" sz="1200" spc="67" dirty="0">
                <a:solidFill>
                  <a:srgbClr val="000000"/>
                </a:solidFill>
                <a:latin typeface="Arial"/>
                <a:ea typeface="Arial"/>
                <a:cs typeface="Arial"/>
              </a:rPr>
              <a:t>it</a:t>
            </a:r>
            <a:r>
              <a:rPr lang="en-US" altLang="zh-CN" sz="1200" spc="-93"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74" dirty="0">
                <a:solidFill>
                  <a:srgbClr val="000000"/>
                </a:solidFill>
                <a:latin typeface="Arial"/>
                <a:ea typeface="Arial"/>
                <a:cs typeface="Arial"/>
              </a:rPr>
              <a:t>very</a:t>
            </a:r>
            <a:r>
              <a:rPr lang="en-US" altLang="zh-CN" sz="1200" spc="-105" dirty="0">
                <a:solidFill>
                  <a:srgbClr val="000000"/>
                </a:solidFill>
                <a:latin typeface="Arial"/>
                <a:ea typeface="Arial"/>
                <a:cs typeface="Arial"/>
              </a:rPr>
              <a:t> </a:t>
            </a:r>
            <a:r>
              <a:rPr lang="en-US" altLang="zh-CN" sz="1200" spc="77" dirty="0">
                <a:solidFill>
                  <a:srgbClr val="000000"/>
                </a:solidFill>
                <a:latin typeface="Arial"/>
                <a:ea typeface="Arial"/>
                <a:cs typeface="Arial"/>
              </a:rPr>
              <a:t>difficult</a:t>
            </a:r>
            <a:r>
              <a:rPr lang="en-US" altLang="zh-CN" sz="1200" spc="-79" dirty="0">
                <a:solidFill>
                  <a:srgbClr val="000000"/>
                </a:solidFill>
                <a:latin typeface="Arial"/>
                <a:ea typeface="Arial"/>
                <a:cs typeface="Arial"/>
              </a:rPr>
              <a:t> </a:t>
            </a:r>
            <a:r>
              <a:rPr lang="en-US" altLang="zh-CN" sz="1200" spc="70" dirty="0">
                <a:solidFill>
                  <a:srgbClr val="000000"/>
                </a:solidFill>
                <a:latin typeface="Arial"/>
                <a:ea typeface="Arial"/>
                <a:cs typeface="Arial"/>
              </a:rPr>
              <a:t>retrieve</a:t>
            </a:r>
            <a:r>
              <a:rPr lang="en-US" altLang="zh-CN" sz="1200" spc="-59" dirty="0">
                <a:solidFill>
                  <a:srgbClr val="000000"/>
                </a:solidFill>
                <a:latin typeface="Arial"/>
                <a:ea typeface="Arial"/>
                <a:cs typeface="Arial"/>
              </a:rPr>
              <a:t> </a:t>
            </a:r>
            <a:r>
              <a:rPr lang="en-US" altLang="zh-CN" sz="1200" spc="98" dirty="0">
                <a:solidFill>
                  <a:srgbClr val="000000"/>
                </a:solidFill>
                <a:latin typeface="Arial"/>
                <a:ea typeface="Arial"/>
                <a:cs typeface="Arial"/>
              </a:rPr>
              <a:t>the</a:t>
            </a:r>
            <a:r>
              <a:rPr lang="en-US" altLang="zh-CN" sz="1200" spc="-127" dirty="0">
                <a:solidFill>
                  <a:srgbClr val="000000"/>
                </a:solidFill>
                <a:latin typeface="Arial"/>
                <a:ea typeface="Arial"/>
                <a:cs typeface="Arial"/>
              </a:rPr>
              <a:t> </a:t>
            </a:r>
            <a:r>
              <a:rPr lang="en-US" altLang="zh-CN" sz="1200" spc="97" dirty="0">
                <a:solidFill>
                  <a:srgbClr val="000000"/>
                </a:solidFill>
                <a:latin typeface="Arial"/>
                <a:ea typeface="Arial"/>
                <a:cs typeface="Arial"/>
              </a:rPr>
              <a:t>information</a:t>
            </a:r>
            <a:r>
              <a:rPr lang="en-US" altLang="zh-CN" sz="1200" spc="-78" dirty="0">
                <a:solidFill>
                  <a:srgbClr val="000000"/>
                </a:solidFill>
                <a:latin typeface="Arial"/>
                <a:ea typeface="Arial"/>
                <a:cs typeface="Arial"/>
              </a:rPr>
              <a:t> </a:t>
            </a:r>
            <a:r>
              <a:rPr lang="en-US" altLang="zh-CN" sz="1200" spc="117" dirty="0">
                <a:solidFill>
                  <a:srgbClr val="000000"/>
                </a:solidFill>
                <a:latin typeface="Arial"/>
                <a:ea typeface="Arial"/>
                <a:cs typeface="Arial"/>
              </a:rPr>
              <a:t>from</a:t>
            </a:r>
            <a:r>
              <a:rPr lang="en-US" altLang="zh-CN" sz="1200" spc="-137" dirty="0">
                <a:solidFill>
                  <a:srgbClr val="000000"/>
                </a:solidFill>
                <a:latin typeface="Arial"/>
                <a:ea typeface="Arial"/>
                <a:cs typeface="Arial"/>
              </a:rPr>
              <a:t> </a:t>
            </a:r>
            <a:r>
              <a:rPr lang="en-US" altLang="zh-CN" sz="1200" spc="120" dirty="0">
                <a:solidFill>
                  <a:srgbClr val="000000"/>
                </a:solidFill>
                <a:latin typeface="Arial"/>
                <a:ea typeface="Arial"/>
                <a:cs typeface="Arial"/>
              </a:rPr>
              <a:t>manual</a:t>
            </a:r>
            <a:endParaRPr lang="en-US" altLang="zh-CN" sz="1200">
              <a:latin typeface="Arial"/>
              <a:ea typeface="Arial"/>
              <a:cs typeface="Arial"/>
            </a:endParaRPr>
          </a:p>
          <a:p>
            <a:pPr marL="2568702" algn="l" rtl="0">
              <a:lnSpc>
                <a:spcPts val="1680"/>
              </a:lnSpc>
              <a:spcBef>
                <a:spcPts val="480"/>
              </a:spcBef>
            </a:pPr>
            <a:r>
              <a:rPr lang="en-US" altLang="zh-CN" sz="1200" spc="48" dirty="0">
                <a:solidFill>
                  <a:srgbClr val="000000"/>
                </a:solidFill>
                <a:latin typeface="Arial"/>
                <a:ea typeface="Arial"/>
                <a:cs typeface="Arial"/>
              </a:rPr>
              <a:t>register.</a:t>
            </a:r>
            <a:endParaRPr lang="en-US" altLang="zh-CN" sz="1200">
              <a:latin typeface="Arial"/>
              <a:ea typeface="Arial"/>
              <a:cs typeface="Arial"/>
            </a:endParaRPr>
          </a:p>
          <a:p>
            <a:pPr marL="466725" algn="l" rtl="0">
              <a:lnSpc>
                <a:spcPts val="1680"/>
              </a:lnSpc>
              <a:spcBef>
                <a:spcPts val="480"/>
              </a:spcBef>
            </a:pPr>
            <a:r>
              <a:rPr lang="en-US" altLang="zh-CN" sz="1200" spc="58" dirty="0">
                <a:solidFill>
                  <a:srgbClr val="000000"/>
                </a:solidFill>
                <a:latin typeface="Arial"/>
                <a:ea typeface="Arial"/>
                <a:cs typeface="Arial"/>
              </a:rPr>
              <a:t>Security</a:t>
            </a:r>
            <a:r>
              <a:rPr lang="en-US" altLang="zh-CN" sz="1200" spc="-68" dirty="0">
                <a:solidFill>
                  <a:srgbClr val="000000"/>
                </a:solidFill>
                <a:latin typeface="Arial"/>
                <a:ea typeface="Arial"/>
                <a:cs typeface="Arial"/>
              </a:rPr>
              <a:t> </a:t>
            </a:r>
            <a:r>
              <a:rPr lang="en-US" altLang="zh-CN" sz="1200" spc="20" dirty="0">
                <a:solidFill>
                  <a:srgbClr val="000000"/>
                </a:solidFill>
                <a:latin typeface="Arial"/>
                <a:ea typeface="Arial"/>
                <a:cs typeface="Arial"/>
              </a:rPr>
              <a:t>is</a:t>
            </a:r>
            <a:r>
              <a:rPr lang="en-US" altLang="zh-CN" sz="1200" spc="-50" dirty="0">
                <a:solidFill>
                  <a:srgbClr val="000000"/>
                </a:solidFill>
                <a:latin typeface="Arial"/>
                <a:ea typeface="Arial"/>
                <a:cs typeface="Arial"/>
              </a:rPr>
              <a:t> </a:t>
            </a:r>
            <a:r>
              <a:rPr lang="en-US" altLang="zh-CN" sz="1200" spc="80" dirty="0">
                <a:solidFill>
                  <a:srgbClr val="000000"/>
                </a:solidFill>
                <a:latin typeface="Arial"/>
                <a:ea typeface="Arial"/>
                <a:cs typeface="Arial"/>
              </a:rPr>
              <a:t>never</a:t>
            </a:r>
            <a:r>
              <a:rPr lang="en-US" altLang="zh-CN" sz="1200" spc="-84" dirty="0">
                <a:solidFill>
                  <a:srgbClr val="000000"/>
                </a:solidFill>
                <a:latin typeface="Arial"/>
                <a:ea typeface="Arial"/>
                <a:cs typeface="Arial"/>
              </a:rPr>
              <a:t> </a:t>
            </a:r>
            <a:r>
              <a:rPr lang="en-US" altLang="zh-CN" sz="1200" spc="97" dirty="0">
                <a:solidFill>
                  <a:srgbClr val="000000"/>
                </a:solidFill>
                <a:latin typeface="Arial"/>
                <a:ea typeface="Arial"/>
                <a:cs typeface="Arial"/>
              </a:rPr>
              <a:t>perfect</a:t>
            </a:r>
            <a:r>
              <a:rPr lang="en-US" altLang="zh-CN" sz="1200" spc="-99" dirty="0">
                <a:solidFill>
                  <a:srgbClr val="000000"/>
                </a:solidFill>
                <a:latin typeface="Arial"/>
                <a:ea typeface="Arial"/>
                <a:cs typeface="Arial"/>
              </a:rPr>
              <a:t> </a:t>
            </a:r>
            <a:r>
              <a:rPr lang="en-US" altLang="zh-CN" sz="1200" spc="113" dirty="0">
                <a:solidFill>
                  <a:srgbClr val="000000"/>
                </a:solidFill>
                <a:latin typeface="Arial"/>
                <a:ea typeface="Arial"/>
                <a:cs typeface="Arial"/>
              </a:rPr>
              <a:t>but</a:t>
            </a:r>
            <a:r>
              <a:rPr lang="en-US" altLang="zh-CN" sz="1200" spc="-127" dirty="0">
                <a:solidFill>
                  <a:srgbClr val="000000"/>
                </a:solidFill>
                <a:latin typeface="Arial"/>
                <a:ea typeface="Arial"/>
                <a:cs typeface="Arial"/>
              </a:rPr>
              <a:t> </a:t>
            </a:r>
            <a:r>
              <a:rPr lang="en-US" altLang="zh-CN" sz="1200" spc="82" dirty="0">
                <a:solidFill>
                  <a:srgbClr val="000000"/>
                </a:solidFill>
                <a:latin typeface="Arial"/>
                <a:ea typeface="Arial"/>
                <a:cs typeface="Arial"/>
              </a:rPr>
              <a:t>needs</a:t>
            </a:r>
            <a:r>
              <a:rPr lang="en-US" altLang="zh-CN" sz="1200" spc="-88" dirty="0">
                <a:solidFill>
                  <a:srgbClr val="000000"/>
                </a:solidFill>
                <a:latin typeface="Arial"/>
                <a:ea typeface="Arial"/>
                <a:cs typeface="Arial"/>
              </a:rPr>
              <a:t> </a:t>
            </a:r>
            <a:r>
              <a:rPr lang="en-US" altLang="zh-CN" sz="1200" spc="88" dirty="0">
                <a:solidFill>
                  <a:srgbClr val="000000"/>
                </a:solidFill>
                <a:latin typeface="Arial"/>
                <a:ea typeface="Arial"/>
                <a:cs typeface="Arial"/>
              </a:rPr>
              <a:t>continuous</a:t>
            </a:r>
            <a:r>
              <a:rPr lang="en-US" altLang="zh-CN" sz="1200" spc="-62" dirty="0">
                <a:solidFill>
                  <a:srgbClr val="000000"/>
                </a:solidFill>
                <a:latin typeface="Arial"/>
                <a:ea typeface="Arial"/>
                <a:cs typeface="Arial"/>
              </a:rPr>
              <a:t> </a:t>
            </a:r>
            <a:r>
              <a:rPr lang="en-US" altLang="zh-CN" sz="1200" spc="113" dirty="0">
                <a:solidFill>
                  <a:srgbClr val="000000"/>
                </a:solidFill>
                <a:latin typeface="Arial"/>
                <a:ea typeface="Arial"/>
                <a:cs typeface="Arial"/>
              </a:rPr>
              <a:t>improvement</a:t>
            </a:r>
            <a:r>
              <a:rPr lang="en-US" altLang="zh-CN" sz="1200" spc="-102" dirty="0">
                <a:solidFill>
                  <a:srgbClr val="000000"/>
                </a:solidFill>
                <a:latin typeface="Arial"/>
                <a:ea typeface="Arial"/>
                <a:cs typeface="Arial"/>
              </a:rPr>
              <a:t> </a:t>
            </a:r>
            <a:r>
              <a:rPr lang="en-US" altLang="zh-CN" sz="1200" spc="109" dirty="0">
                <a:solidFill>
                  <a:srgbClr val="000000"/>
                </a:solidFill>
                <a:latin typeface="Arial"/>
                <a:ea typeface="Arial"/>
                <a:cs typeface="Arial"/>
              </a:rPr>
              <a:t>to</a:t>
            </a:r>
            <a:endParaRPr lang="en-US" altLang="zh-CN" sz="1200">
              <a:latin typeface="Arial"/>
              <a:ea typeface="Arial"/>
              <a:cs typeface="Arial"/>
            </a:endParaRPr>
          </a:p>
          <a:p>
            <a:pPr marL="1836802" algn="l" rtl="0">
              <a:lnSpc>
                <a:spcPts val="1680"/>
              </a:lnSpc>
              <a:spcBef>
                <a:spcPts val="482"/>
              </a:spcBef>
            </a:pPr>
            <a:r>
              <a:rPr lang="en-US" altLang="zh-CN" sz="1200" spc="110" dirty="0">
                <a:solidFill>
                  <a:srgbClr val="000000"/>
                </a:solidFill>
                <a:latin typeface="Arial"/>
                <a:ea typeface="Arial"/>
                <a:cs typeface="Arial"/>
              </a:rPr>
              <a:t>overcome</a:t>
            </a:r>
            <a:r>
              <a:rPr lang="en-US" altLang="zh-CN" sz="1200" spc="-98" dirty="0">
                <a:solidFill>
                  <a:srgbClr val="000000"/>
                </a:solidFill>
                <a:latin typeface="Arial"/>
                <a:ea typeface="Arial"/>
                <a:cs typeface="Arial"/>
              </a:rPr>
              <a:t> </a:t>
            </a:r>
            <a:r>
              <a:rPr lang="en-US" altLang="zh-CN" sz="1200" spc="98" dirty="0">
                <a:solidFill>
                  <a:srgbClr val="000000"/>
                </a:solidFill>
                <a:latin typeface="Arial"/>
                <a:ea typeface="Arial"/>
                <a:cs typeface="Arial"/>
              </a:rPr>
              <a:t>the</a:t>
            </a:r>
            <a:r>
              <a:rPr lang="en-US" altLang="zh-CN" sz="1200" spc="-127" dirty="0">
                <a:solidFill>
                  <a:srgbClr val="000000"/>
                </a:solidFill>
                <a:latin typeface="Arial"/>
                <a:ea typeface="Arial"/>
                <a:cs typeface="Arial"/>
              </a:rPr>
              <a:t> </a:t>
            </a:r>
            <a:r>
              <a:rPr lang="en-US" altLang="zh-CN" sz="1200" spc="106" dirty="0">
                <a:solidFill>
                  <a:srgbClr val="000000"/>
                </a:solidFill>
                <a:latin typeface="Arial"/>
                <a:ea typeface="Arial"/>
                <a:cs typeface="Arial"/>
              </a:rPr>
              <a:t>new</a:t>
            </a:r>
            <a:r>
              <a:rPr lang="en-US" altLang="zh-CN" sz="1200" spc="-116" dirty="0">
                <a:solidFill>
                  <a:srgbClr val="000000"/>
                </a:solidFill>
                <a:latin typeface="Arial"/>
                <a:ea typeface="Arial"/>
                <a:cs typeface="Arial"/>
              </a:rPr>
              <a:t> </a:t>
            </a:r>
            <a:r>
              <a:rPr lang="en-US" altLang="zh-CN" sz="1200" spc="40" dirty="0">
                <a:solidFill>
                  <a:srgbClr val="000000"/>
                </a:solidFill>
                <a:latin typeface="Arial"/>
                <a:ea typeface="Arial"/>
                <a:cs typeface="Arial"/>
              </a:rPr>
              <a:t>threats..</a:t>
            </a:r>
            <a:endParaRPr lang="en-US" altLang="zh-CN" sz="1200">
              <a:latin typeface="Arial"/>
              <a:ea typeface="Arial"/>
              <a:cs typeface="Arial"/>
            </a:endParaRPr>
          </a:p>
        </p:txBody>
      </p:sp>
      <p:sp>
        <p:nvSpPr>
          <p:cNvPr id="211" name="Text Box211"/>
          <p:cNvSpPr txBox="1"/>
          <p:nvPr/>
        </p:nvSpPr>
        <p:spPr>
          <a:xfrm>
            <a:off x="5647768" y="2270548"/>
            <a:ext cx="668363" cy="533479"/>
          </a:xfrm>
          <a:prstGeom prst="rect">
            <a:avLst/>
          </a:prstGeom>
          <a:solidFill>
            <a:srgbClr val="D8D8D8"/>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938842" y="328930"/>
            <a:ext cx="1598087"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3000" b="1" spc="56" dirty="0">
                <a:solidFill>
                  <a:srgbClr val="262626"/>
                </a:solidFill>
                <a:latin typeface="Arial"/>
                <a:ea typeface="Arial"/>
                <a:cs typeface="Arial"/>
              </a:rPr>
              <a:t>Security</a:t>
            </a:r>
            <a:endParaRPr lang="en-US" altLang="zh-CN" sz="3000" dirty="0">
              <a:latin typeface="Arial"/>
              <a:ea typeface="Arial"/>
              <a:cs typeface="Arial"/>
            </a:endParaRPr>
          </a:p>
        </p:txBody>
      </p:sp>
      <p:sp>
        <p:nvSpPr>
          <p:cNvPr id="213" name="Text Box213"/>
          <p:cNvSpPr txBox="1"/>
          <p:nvPr/>
        </p:nvSpPr>
        <p:spPr>
          <a:xfrm>
            <a:off x="1849357" y="1744327"/>
            <a:ext cx="1102633" cy="302712"/>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1400" b="1" spc="44" dirty="0">
                <a:solidFill>
                  <a:srgbClr val="000000"/>
                </a:solidFill>
                <a:latin typeface="Arial"/>
                <a:ea typeface="Arial"/>
                <a:cs typeface="Arial"/>
              </a:rPr>
              <a:t>Old</a:t>
            </a:r>
            <a:r>
              <a:rPr lang="en-US" altLang="zh-CN" sz="1400" b="1" spc="-175" dirty="0">
                <a:solidFill>
                  <a:srgbClr val="000000"/>
                </a:solidFill>
                <a:latin typeface="Arial"/>
                <a:ea typeface="Arial"/>
                <a:cs typeface="Arial"/>
              </a:rPr>
              <a:t> </a:t>
            </a:r>
            <a:r>
              <a:rPr lang="en-US" altLang="zh-CN" sz="1400" b="1" spc="30" dirty="0">
                <a:solidFill>
                  <a:srgbClr val="000000"/>
                </a:solidFill>
                <a:latin typeface="Arial"/>
                <a:ea typeface="Arial"/>
                <a:cs typeface="Arial"/>
              </a:rPr>
              <a:t>Process</a:t>
            </a:r>
            <a:endParaRPr lang="en-US" altLang="zh-CN" sz="1400" dirty="0">
              <a:latin typeface="Arial"/>
              <a:ea typeface="Arial"/>
              <a:cs typeface="Arial"/>
            </a:endParaRPr>
          </a:p>
        </p:txBody>
      </p:sp>
      <p:sp>
        <p:nvSpPr>
          <p:cNvPr id="214" name="Text Box214"/>
          <p:cNvSpPr txBox="1"/>
          <p:nvPr/>
        </p:nvSpPr>
        <p:spPr>
          <a:xfrm>
            <a:off x="1587748" y="2214795"/>
            <a:ext cx="2084192" cy="533544"/>
          </a:xfrm>
          <a:prstGeom prst="rect">
            <a:avLst/>
          </a:prstGeom>
        </p:spPr>
        <p:txBody>
          <a:bodyPr wrap="square" lIns="0" tIns="0" rIns="0" rtlCol="0">
            <a:spAutoFit/>
          </a:bodyPr>
          <a:lstStyle/>
          <a:p>
            <a:pPr algn="l">
              <a:lnSpc>
                <a:spcPts val="0"/>
              </a:lnSpc>
            </a:pPr>
            <a:endParaRPr dirty="0"/>
          </a:p>
          <a:p>
            <a:pPr marL="172212" indent="-172212" algn="l" rtl="0">
              <a:lnSpc>
                <a:spcPts val="1921"/>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49" dirty="0">
                <a:solidFill>
                  <a:srgbClr val="000000"/>
                </a:solidFill>
                <a:latin typeface="Arial"/>
                <a:ea typeface="Arial"/>
                <a:cs typeface="Arial"/>
              </a:rPr>
              <a:t>Visitor</a:t>
            </a:r>
            <a:r>
              <a:rPr lang="en-US" altLang="zh-CN" sz="1200" spc="-73" dirty="0">
                <a:solidFill>
                  <a:srgbClr val="000000"/>
                </a:solidFill>
                <a:latin typeface="Arial"/>
                <a:ea typeface="Arial"/>
                <a:cs typeface="Arial"/>
              </a:rPr>
              <a:t> </a:t>
            </a:r>
            <a:r>
              <a:rPr lang="en-US" altLang="zh-CN" sz="1200" spc="115" dirty="0">
                <a:solidFill>
                  <a:srgbClr val="000000"/>
                </a:solidFill>
                <a:latin typeface="Arial"/>
                <a:ea typeface="Arial"/>
                <a:cs typeface="Arial"/>
              </a:rPr>
              <a:t>/</a:t>
            </a:r>
            <a:r>
              <a:rPr lang="en-US" altLang="zh-CN" sz="1200" spc="-143" dirty="0">
                <a:solidFill>
                  <a:srgbClr val="000000"/>
                </a:solidFill>
                <a:latin typeface="Arial"/>
                <a:ea typeface="Arial"/>
                <a:cs typeface="Arial"/>
              </a:rPr>
              <a:t> </a:t>
            </a:r>
            <a:r>
              <a:rPr lang="en-US" altLang="zh-CN" sz="1200" spc="86" dirty="0">
                <a:solidFill>
                  <a:srgbClr val="000000"/>
                </a:solidFill>
                <a:latin typeface="Arial"/>
                <a:ea typeface="Arial"/>
                <a:cs typeface="Arial"/>
              </a:rPr>
              <a:t>Guard</a:t>
            </a:r>
            <a:r>
              <a:rPr lang="en-US" altLang="zh-CN" sz="1200" spc="-106" dirty="0">
                <a:solidFill>
                  <a:srgbClr val="000000"/>
                </a:solidFill>
                <a:latin typeface="Arial"/>
                <a:ea typeface="Arial"/>
                <a:cs typeface="Arial"/>
              </a:rPr>
              <a:t> </a:t>
            </a:r>
            <a:r>
              <a:rPr lang="en-US" altLang="zh-CN" sz="1200" spc="69" dirty="0">
                <a:solidFill>
                  <a:srgbClr val="000000"/>
                </a:solidFill>
                <a:latin typeface="Arial"/>
                <a:ea typeface="Arial"/>
                <a:cs typeface="Arial"/>
              </a:rPr>
              <a:t>calls</a:t>
            </a:r>
            <a:r>
              <a:rPr lang="en-US" altLang="zh-CN" sz="1200" spc="-79" dirty="0">
                <a:solidFill>
                  <a:srgbClr val="000000"/>
                </a:solidFill>
                <a:latin typeface="Arial"/>
                <a:ea typeface="Arial"/>
                <a:cs typeface="Arial"/>
              </a:rPr>
              <a:t> </a:t>
            </a:r>
            <a:r>
              <a:rPr lang="en-US" altLang="zh-CN" sz="1200" spc="118" dirty="0">
                <a:solidFill>
                  <a:srgbClr val="000000"/>
                </a:solidFill>
                <a:latin typeface="Arial"/>
                <a:ea typeface="Arial"/>
                <a:cs typeface="Arial"/>
              </a:rPr>
              <a:t>from</a:t>
            </a:r>
            <a:r>
              <a:rPr lang="en-US" altLang="zh-CN" sz="1200" spc="-120" dirty="0">
                <a:solidFill>
                  <a:srgbClr val="000000"/>
                </a:solidFill>
                <a:latin typeface="Arial"/>
                <a:ea typeface="Arial"/>
                <a:cs typeface="Arial"/>
              </a:rPr>
              <a:t> </a:t>
            </a:r>
            <a:r>
              <a:rPr lang="en-US" altLang="zh-CN" sz="1200" spc="66" dirty="0">
                <a:solidFill>
                  <a:srgbClr val="000000"/>
                </a:solidFill>
                <a:latin typeface="Arial"/>
                <a:ea typeface="Arial"/>
                <a:cs typeface="Arial"/>
              </a:rPr>
              <a:t>gate.</a:t>
            </a:r>
            <a:endParaRPr lang="en-US" altLang="zh-CN" sz="1200" dirty="0">
              <a:latin typeface="Arial"/>
              <a:ea typeface="Arial"/>
              <a:cs typeface="Arial"/>
            </a:endParaRPr>
          </a:p>
        </p:txBody>
      </p:sp>
      <p:sp>
        <p:nvSpPr>
          <p:cNvPr id="215" name="Text Box215"/>
          <p:cNvSpPr txBox="1"/>
          <p:nvPr/>
        </p:nvSpPr>
        <p:spPr>
          <a:xfrm>
            <a:off x="1383712" y="2836713"/>
            <a:ext cx="2218808" cy="533544"/>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4" dirty="0">
                <a:solidFill>
                  <a:srgbClr val="000000"/>
                </a:solidFill>
                <a:latin typeface="Arial"/>
                <a:ea typeface="Arial"/>
                <a:cs typeface="Arial"/>
              </a:rPr>
              <a:t>You</a:t>
            </a:r>
            <a:r>
              <a:rPr lang="en-US" altLang="zh-CN" sz="1200" spc="-62" dirty="0">
                <a:solidFill>
                  <a:srgbClr val="000000"/>
                </a:solidFill>
                <a:latin typeface="Arial"/>
                <a:ea typeface="Arial"/>
                <a:cs typeface="Arial"/>
              </a:rPr>
              <a:t> </a:t>
            </a:r>
            <a:r>
              <a:rPr lang="en-US" altLang="zh-CN" sz="1200" spc="69" dirty="0">
                <a:solidFill>
                  <a:srgbClr val="000000"/>
                </a:solidFill>
                <a:latin typeface="Arial"/>
                <a:ea typeface="Arial"/>
                <a:cs typeface="Arial"/>
              </a:rPr>
              <a:t>takes</a:t>
            </a:r>
            <a:r>
              <a:rPr lang="en-US" altLang="zh-CN" sz="1200" spc="-78" dirty="0">
                <a:solidFill>
                  <a:srgbClr val="000000"/>
                </a:solidFill>
                <a:latin typeface="Arial"/>
                <a:ea typeface="Arial"/>
                <a:cs typeface="Arial"/>
              </a:rPr>
              <a:t> </a:t>
            </a:r>
            <a:r>
              <a:rPr lang="en-US" altLang="zh-CN" sz="1200" spc="80" dirty="0">
                <a:solidFill>
                  <a:srgbClr val="000000"/>
                </a:solidFill>
                <a:latin typeface="Arial"/>
                <a:ea typeface="Arial"/>
                <a:cs typeface="Arial"/>
              </a:rPr>
              <a:t>call</a:t>
            </a:r>
            <a:r>
              <a:rPr lang="en-US" altLang="zh-CN" sz="1200" spc="-101"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18" dirty="0">
                <a:solidFill>
                  <a:srgbClr val="000000"/>
                </a:solidFill>
                <a:latin typeface="Arial"/>
                <a:ea typeface="Arial"/>
                <a:cs typeface="Arial"/>
              </a:rPr>
              <a:t> </a:t>
            </a:r>
            <a:r>
              <a:rPr lang="en-US" altLang="zh-CN" sz="1200" spc="97" dirty="0">
                <a:solidFill>
                  <a:srgbClr val="000000"/>
                </a:solidFill>
                <a:latin typeface="Arial"/>
                <a:ea typeface="Arial"/>
                <a:cs typeface="Arial"/>
              </a:rPr>
              <a:t>Intercom</a:t>
            </a:r>
            <a:r>
              <a:rPr lang="en-US" altLang="zh-CN" sz="1200" spc="-95" dirty="0">
                <a:solidFill>
                  <a:srgbClr val="000000"/>
                </a:solidFill>
                <a:latin typeface="Arial"/>
                <a:ea typeface="Arial"/>
                <a:cs typeface="Arial"/>
              </a:rPr>
              <a:t> </a:t>
            </a: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15" dirty="0">
                <a:solidFill>
                  <a:srgbClr val="000000"/>
                </a:solidFill>
                <a:latin typeface="Arial"/>
                <a:ea typeface="Arial"/>
                <a:cs typeface="Arial"/>
              </a:rPr>
              <a:t>If</a:t>
            </a:r>
            <a:r>
              <a:rPr lang="en-US" altLang="zh-CN" sz="1200" spc="-52" dirty="0">
                <a:solidFill>
                  <a:srgbClr val="000000"/>
                </a:solidFill>
                <a:latin typeface="Arial"/>
                <a:ea typeface="Arial"/>
                <a:cs typeface="Arial"/>
              </a:rPr>
              <a:t> </a:t>
            </a:r>
            <a:r>
              <a:rPr lang="en-US" altLang="zh-CN" sz="1200" spc="40" dirty="0">
                <a:solidFill>
                  <a:srgbClr val="000000"/>
                </a:solidFill>
                <a:latin typeface="Arial"/>
                <a:ea typeface="Arial"/>
                <a:cs typeface="Arial"/>
              </a:rPr>
              <a:t>misses,</a:t>
            </a:r>
            <a:r>
              <a:rPr lang="en-US" altLang="zh-CN" sz="1200" spc="-56" dirty="0">
                <a:solidFill>
                  <a:srgbClr val="000000"/>
                </a:solidFill>
                <a:latin typeface="Arial"/>
                <a:ea typeface="Arial"/>
                <a:cs typeface="Arial"/>
              </a:rPr>
              <a:t> </a:t>
            </a:r>
            <a:r>
              <a:rPr lang="en-US" altLang="zh-CN" sz="1200" spc="60" dirty="0">
                <a:solidFill>
                  <a:srgbClr val="000000"/>
                </a:solidFill>
                <a:latin typeface="Arial"/>
                <a:ea typeface="Arial"/>
                <a:cs typeface="Arial"/>
              </a:rPr>
              <a:t>Guest</a:t>
            </a:r>
            <a:r>
              <a:rPr lang="en-US" altLang="zh-CN" sz="1200" spc="-68" dirty="0">
                <a:solidFill>
                  <a:srgbClr val="000000"/>
                </a:solidFill>
                <a:latin typeface="Arial"/>
                <a:ea typeface="Arial"/>
                <a:cs typeface="Arial"/>
              </a:rPr>
              <a:t> </a:t>
            </a:r>
            <a:r>
              <a:rPr lang="en-US" altLang="zh-CN" sz="1200" spc="88" dirty="0">
                <a:solidFill>
                  <a:srgbClr val="000000"/>
                </a:solidFill>
                <a:latin typeface="Arial"/>
                <a:ea typeface="Arial"/>
                <a:cs typeface="Arial"/>
              </a:rPr>
              <a:t>provide</a:t>
            </a:r>
            <a:endParaRPr lang="en-US" altLang="zh-CN" sz="1200" dirty="0">
              <a:latin typeface="Arial"/>
              <a:ea typeface="Arial"/>
              <a:cs typeface="Arial"/>
            </a:endParaRPr>
          </a:p>
        </p:txBody>
      </p:sp>
      <p:sp>
        <p:nvSpPr>
          <p:cNvPr id="216" name="Text Box216"/>
          <p:cNvSpPr txBox="1"/>
          <p:nvPr/>
        </p:nvSpPr>
        <p:spPr>
          <a:xfrm>
            <a:off x="3190167" y="3131764"/>
            <a:ext cx="1325860"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99" dirty="0">
                <a:solidFill>
                  <a:srgbClr val="000000"/>
                </a:solidFill>
                <a:latin typeface="Arial"/>
                <a:ea typeface="Arial"/>
                <a:cs typeface="Arial"/>
              </a:rPr>
              <a:t>mobile</a:t>
            </a:r>
            <a:r>
              <a:rPr lang="en-US" altLang="zh-CN" sz="1200" spc="-112" dirty="0">
                <a:solidFill>
                  <a:srgbClr val="000000"/>
                </a:solidFill>
                <a:latin typeface="Arial"/>
                <a:ea typeface="Arial"/>
                <a:cs typeface="Arial"/>
              </a:rPr>
              <a:t> </a:t>
            </a:r>
            <a:r>
              <a:rPr lang="en-US" altLang="zh-CN" sz="1200" spc="24" dirty="0">
                <a:solidFill>
                  <a:srgbClr val="000000"/>
                </a:solidFill>
                <a:latin typeface="Arial"/>
                <a:ea typeface="Arial"/>
                <a:cs typeface="Arial"/>
              </a:rPr>
              <a:t>no.</a:t>
            </a:r>
            <a:r>
              <a:rPr lang="en-US" altLang="zh-CN" sz="1200" spc="-47" dirty="0">
                <a:solidFill>
                  <a:srgbClr val="000000"/>
                </a:solidFill>
                <a:latin typeface="Arial"/>
                <a:ea typeface="Arial"/>
                <a:cs typeface="Arial"/>
              </a:rPr>
              <a:t> </a:t>
            </a:r>
            <a:r>
              <a:rPr lang="en-US" altLang="zh-CN" sz="1200" spc="109" dirty="0">
                <a:solidFill>
                  <a:srgbClr val="000000"/>
                </a:solidFill>
                <a:latin typeface="Arial"/>
                <a:ea typeface="Arial"/>
                <a:cs typeface="Arial"/>
              </a:rPr>
              <a:t>to</a:t>
            </a:r>
            <a:r>
              <a:rPr lang="en-US" altLang="zh-CN" sz="1200" spc="-139" dirty="0">
                <a:solidFill>
                  <a:srgbClr val="000000"/>
                </a:solidFill>
                <a:latin typeface="Arial"/>
                <a:ea typeface="Arial"/>
                <a:cs typeface="Arial"/>
              </a:rPr>
              <a:t> </a:t>
            </a:r>
            <a:r>
              <a:rPr lang="en-US" altLang="zh-CN" sz="1200" spc="80" dirty="0">
                <a:solidFill>
                  <a:srgbClr val="000000"/>
                </a:solidFill>
                <a:latin typeface="Arial"/>
                <a:ea typeface="Arial"/>
                <a:cs typeface="Arial"/>
              </a:rPr>
              <a:t>call</a:t>
            </a:r>
            <a:endParaRPr lang="en-US" altLang="zh-CN" sz="1200" dirty="0">
              <a:latin typeface="Arial"/>
              <a:ea typeface="Arial"/>
              <a:cs typeface="Arial"/>
            </a:endParaRPr>
          </a:p>
        </p:txBody>
      </p:sp>
      <p:sp>
        <p:nvSpPr>
          <p:cNvPr id="217" name="Text Box217"/>
          <p:cNvSpPr txBox="1"/>
          <p:nvPr/>
        </p:nvSpPr>
        <p:spPr>
          <a:xfrm>
            <a:off x="1608910" y="3418870"/>
            <a:ext cx="1869247"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59" dirty="0">
                <a:solidFill>
                  <a:srgbClr val="000000"/>
                </a:solidFill>
                <a:latin typeface="Arial"/>
                <a:ea typeface="Arial"/>
                <a:cs typeface="Arial"/>
              </a:rPr>
              <a:t>Make</a:t>
            </a:r>
            <a:r>
              <a:rPr lang="en-US" altLang="zh-CN" sz="1200" spc="-73" dirty="0">
                <a:solidFill>
                  <a:srgbClr val="000000"/>
                </a:solidFill>
                <a:latin typeface="Arial"/>
                <a:ea typeface="Arial"/>
                <a:cs typeface="Arial"/>
              </a:rPr>
              <a:t> </a:t>
            </a:r>
            <a:r>
              <a:rPr lang="en-US" altLang="zh-CN" sz="1200" spc="84" dirty="0">
                <a:solidFill>
                  <a:srgbClr val="000000"/>
                </a:solidFill>
                <a:latin typeface="Arial"/>
                <a:ea typeface="Arial"/>
                <a:cs typeface="Arial"/>
              </a:rPr>
              <a:t>entry</a:t>
            </a:r>
            <a:r>
              <a:rPr lang="en-US" altLang="zh-CN" sz="1200" spc="-100"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88" dirty="0">
                <a:solidFill>
                  <a:srgbClr val="000000"/>
                </a:solidFill>
                <a:latin typeface="Arial"/>
                <a:ea typeface="Arial"/>
                <a:cs typeface="Arial"/>
              </a:rPr>
              <a:t> </a:t>
            </a:r>
            <a:r>
              <a:rPr lang="en-US" altLang="zh-CN" sz="1200" spc="42" dirty="0">
                <a:solidFill>
                  <a:srgbClr val="000000"/>
                </a:solidFill>
                <a:latin typeface="Arial"/>
                <a:ea typeface="Arial"/>
                <a:cs typeface="Arial"/>
              </a:rPr>
              <a:t>Register</a:t>
            </a:r>
            <a:endParaRPr lang="en-US" altLang="zh-CN" sz="1200" dirty="0">
              <a:latin typeface="Arial"/>
              <a:ea typeface="Arial"/>
              <a:cs typeface="Arial"/>
            </a:endParaRPr>
          </a:p>
        </p:txBody>
      </p:sp>
      <p:sp>
        <p:nvSpPr>
          <p:cNvPr id="218" name="Text Box218"/>
          <p:cNvSpPr txBox="1"/>
          <p:nvPr/>
        </p:nvSpPr>
        <p:spPr>
          <a:xfrm>
            <a:off x="8394368" y="1596829"/>
            <a:ext cx="1189457" cy="302712"/>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1400" b="1" spc="87" dirty="0">
                <a:solidFill>
                  <a:srgbClr val="000000"/>
                </a:solidFill>
                <a:latin typeface="Arial"/>
                <a:ea typeface="Arial"/>
                <a:cs typeface="Arial"/>
              </a:rPr>
              <a:t>New</a:t>
            </a:r>
            <a:r>
              <a:rPr lang="en-US" altLang="zh-CN" sz="1400" b="1" spc="-208" dirty="0">
                <a:solidFill>
                  <a:srgbClr val="000000"/>
                </a:solidFill>
                <a:latin typeface="Arial"/>
                <a:ea typeface="Arial"/>
                <a:cs typeface="Arial"/>
              </a:rPr>
              <a:t> </a:t>
            </a:r>
            <a:r>
              <a:rPr lang="en-US" altLang="zh-CN" sz="1400" b="1" spc="30" dirty="0">
                <a:solidFill>
                  <a:srgbClr val="000000"/>
                </a:solidFill>
                <a:latin typeface="Arial"/>
                <a:ea typeface="Arial"/>
                <a:cs typeface="Arial"/>
              </a:rPr>
              <a:t>Process</a:t>
            </a:r>
            <a:endParaRPr lang="en-US" altLang="zh-CN" sz="1400" dirty="0">
              <a:latin typeface="Arial"/>
              <a:ea typeface="Arial"/>
              <a:cs typeface="Arial"/>
            </a:endParaRPr>
          </a:p>
        </p:txBody>
      </p:sp>
      <p:sp>
        <p:nvSpPr>
          <p:cNvPr id="219" name="Text Box219"/>
          <p:cNvSpPr txBox="1"/>
          <p:nvPr/>
        </p:nvSpPr>
        <p:spPr>
          <a:xfrm>
            <a:off x="8103363" y="2047039"/>
            <a:ext cx="2445092" cy="533544"/>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2" dirty="0">
                <a:solidFill>
                  <a:srgbClr val="000000"/>
                </a:solidFill>
                <a:latin typeface="Arial"/>
                <a:ea typeface="Arial"/>
                <a:cs typeface="Arial"/>
              </a:rPr>
              <a:t>Enter</a:t>
            </a:r>
            <a:r>
              <a:rPr lang="en-US" altLang="zh-CN" sz="1200" spc="-46" dirty="0">
                <a:solidFill>
                  <a:srgbClr val="000000"/>
                </a:solidFill>
                <a:latin typeface="Arial"/>
                <a:ea typeface="Arial"/>
                <a:cs typeface="Arial"/>
              </a:rPr>
              <a:t> </a:t>
            </a:r>
            <a:r>
              <a:rPr lang="en-US" altLang="zh-CN" sz="1200" spc="49" dirty="0">
                <a:solidFill>
                  <a:srgbClr val="000000"/>
                </a:solidFill>
                <a:latin typeface="Arial"/>
                <a:ea typeface="Arial"/>
                <a:cs typeface="Arial"/>
              </a:rPr>
              <a:t>Visitor</a:t>
            </a:r>
            <a:r>
              <a:rPr lang="en-US" altLang="zh-CN" sz="1200" spc="-79" dirty="0">
                <a:solidFill>
                  <a:srgbClr val="000000"/>
                </a:solidFill>
                <a:latin typeface="Arial"/>
                <a:ea typeface="Arial"/>
                <a:cs typeface="Arial"/>
              </a:rPr>
              <a:t> </a:t>
            </a:r>
            <a:r>
              <a:rPr lang="en-US" altLang="zh-CN" sz="1200" spc="132" dirty="0">
                <a:solidFill>
                  <a:srgbClr val="000000"/>
                </a:solidFill>
                <a:latin typeface="Arial"/>
                <a:ea typeface="Arial"/>
                <a:cs typeface="Arial"/>
              </a:rPr>
              <a:t>data</a:t>
            </a:r>
            <a:r>
              <a:rPr lang="en-US" altLang="zh-CN" sz="1200" spc="-138" dirty="0">
                <a:solidFill>
                  <a:srgbClr val="000000"/>
                </a:solidFill>
                <a:latin typeface="Arial"/>
                <a:ea typeface="Arial"/>
                <a:cs typeface="Arial"/>
              </a:rPr>
              <a:t> </a:t>
            </a:r>
            <a:r>
              <a:rPr lang="en-US" altLang="zh-CN" sz="1200" spc="95" dirty="0">
                <a:solidFill>
                  <a:srgbClr val="000000"/>
                </a:solidFill>
                <a:latin typeface="Arial"/>
                <a:ea typeface="Arial"/>
                <a:cs typeface="Arial"/>
              </a:rPr>
              <a:t>with</a:t>
            </a:r>
            <a:r>
              <a:rPr lang="en-US" altLang="zh-CN" sz="1200" spc="-113" dirty="0">
                <a:solidFill>
                  <a:srgbClr val="000000"/>
                </a:solidFill>
                <a:latin typeface="Arial"/>
                <a:ea typeface="Arial"/>
                <a:cs typeface="Arial"/>
              </a:rPr>
              <a:t> </a:t>
            </a:r>
            <a:r>
              <a:rPr lang="en-US" altLang="zh-CN" sz="1200" spc="57" dirty="0">
                <a:solidFill>
                  <a:srgbClr val="000000"/>
                </a:solidFill>
                <a:latin typeface="Arial"/>
                <a:ea typeface="Arial"/>
                <a:cs typeface="Arial"/>
              </a:rPr>
              <a:t>Time</a:t>
            </a:r>
            <a:r>
              <a:rPr lang="en-US" altLang="zh-CN" sz="1200" spc="-94" dirty="0">
                <a:solidFill>
                  <a:srgbClr val="000000"/>
                </a:solidFill>
                <a:latin typeface="Arial"/>
                <a:ea typeface="Arial"/>
                <a:cs typeface="Arial"/>
              </a:rPr>
              <a:t> </a:t>
            </a:r>
            <a:r>
              <a:rPr lang="en-US" altLang="zh-CN" sz="1200" spc="63" dirty="0">
                <a:solidFill>
                  <a:srgbClr val="000000"/>
                </a:solidFill>
                <a:latin typeface="Arial"/>
                <a:ea typeface="Arial"/>
                <a:cs typeface="Arial"/>
              </a:rPr>
              <a:t>in</a:t>
            </a:r>
            <a:r>
              <a:rPr lang="en-US" altLang="zh-CN" sz="1200" spc="-63" dirty="0">
                <a:solidFill>
                  <a:srgbClr val="000000"/>
                </a:solidFill>
                <a:latin typeface="Arial"/>
                <a:ea typeface="Arial"/>
                <a:cs typeface="Arial"/>
              </a:rPr>
              <a:t> </a:t>
            </a:r>
            <a:r>
              <a:rPr lang="en-US" altLang="zh-CN" sz="1200" spc="93" dirty="0">
                <a:solidFill>
                  <a:srgbClr val="000000"/>
                </a:solidFill>
                <a:latin typeface="Arial"/>
                <a:ea typeface="Arial"/>
                <a:cs typeface="Arial"/>
              </a:rPr>
              <a:t>Application-</a:t>
            </a:r>
            <a:r>
              <a:rPr lang="en-US" altLang="zh-CN" sz="1200" spc="-71" dirty="0">
                <a:solidFill>
                  <a:srgbClr val="000000"/>
                </a:solidFill>
                <a:latin typeface="Arial"/>
                <a:ea typeface="Arial"/>
                <a:cs typeface="Arial"/>
              </a:rPr>
              <a:t> </a:t>
            </a:r>
            <a:r>
              <a:rPr lang="en-US" altLang="zh-CN" sz="1200" spc="63" dirty="0">
                <a:solidFill>
                  <a:srgbClr val="000000"/>
                </a:solidFill>
                <a:latin typeface="Arial"/>
                <a:ea typeface="Arial"/>
                <a:cs typeface="Arial"/>
              </a:rPr>
              <a:t>Mobile</a:t>
            </a:r>
            <a:r>
              <a:rPr lang="en-US" altLang="zh-CN" sz="1200" spc="-76" dirty="0">
                <a:solidFill>
                  <a:srgbClr val="000000"/>
                </a:solidFill>
                <a:latin typeface="Arial"/>
                <a:ea typeface="Arial"/>
                <a:cs typeface="Arial"/>
              </a:rPr>
              <a:t> </a:t>
            </a:r>
            <a:r>
              <a:rPr lang="en-US" altLang="zh-CN" sz="1200" spc="81" dirty="0">
                <a:solidFill>
                  <a:srgbClr val="000000"/>
                </a:solidFill>
                <a:latin typeface="Arial"/>
                <a:ea typeface="Arial"/>
                <a:cs typeface="Arial"/>
              </a:rPr>
              <a:t>or</a:t>
            </a:r>
            <a:r>
              <a:rPr lang="en-US" altLang="zh-CN" sz="1200" spc="-109" dirty="0">
                <a:solidFill>
                  <a:srgbClr val="000000"/>
                </a:solidFill>
                <a:latin typeface="Arial"/>
                <a:ea typeface="Arial"/>
                <a:cs typeface="Arial"/>
              </a:rPr>
              <a:t> </a:t>
            </a:r>
            <a:r>
              <a:rPr lang="en-US" altLang="zh-CN" sz="1200" spc="83" dirty="0">
                <a:solidFill>
                  <a:srgbClr val="000000"/>
                </a:solidFill>
                <a:latin typeface="Arial"/>
                <a:ea typeface="Arial"/>
                <a:cs typeface="Arial"/>
              </a:rPr>
              <a:t>Web</a:t>
            </a:r>
            <a:endParaRPr lang="en-US" altLang="zh-CN" sz="1200" dirty="0">
              <a:latin typeface="Arial"/>
              <a:ea typeface="Arial"/>
              <a:cs typeface="Arial"/>
            </a:endParaRPr>
          </a:p>
        </p:txBody>
      </p:sp>
      <p:sp>
        <p:nvSpPr>
          <p:cNvPr id="220" name="Text Box220"/>
          <p:cNvSpPr txBox="1"/>
          <p:nvPr/>
        </p:nvSpPr>
        <p:spPr>
          <a:xfrm>
            <a:off x="8103363" y="2616219"/>
            <a:ext cx="2226680"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49" dirty="0">
                <a:solidFill>
                  <a:srgbClr val="000000"/>
                </a:solidFill>
                <a:latin typeface="Arial"/>
                <a:ea typeface="Arial"/>
                <a:cs typeface="Arial"/>
              </a:rPr>
              <a:t>Visitor</a:t>
            </a:r>
            <a:r>
              <a:rPr lang="en-US" altLang="zh-CN" sz="1200" spc="-79" dirty="0">
                <a:solidFill>
                  <a:srgbClr val="000000"/>
                </a:solidFill>
                <a:latin typeface="Arial"/>
                <a:ea typeface="Arial"/>
                <a:cs typeface="Arial"/>
              </a:rPr>
              <a:t> </a:t>
            </a:r>
            <a:r>
              <a:rPr lang="en-US" altLang="zh-CN" sz="1200" spc="87" dirty="0">
                <a:solidFill>
                  <a:srgbClr val="000000"/>
                </a:solidFill>
                <a:latin typeface="Arial"/>
                <a:ea typeface="Arial"/>
                <a:cs typeface="Arial"/>
              </a:rPr>
              <a:t>gets</a:t>
            </a:r>
            <a:r>
              <a:rPr lang="en-US" altLang="zh-CN" sz="1200" spc="-98"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30" dirty="0">
                <a:solidFill>
                  <a:srgbClr val="000000"/>
                </a:solidFill>
                <a:latin typeface="Arial"/>
                <a:ea typeface="Arial"/>
                <a:cs typeface="Arial"/>
              </a:rPr>
              <a:t> </a:t>
            </a:r>
            <a:r>
              <a:rPr lang="en-US" altLang="zh-CN" sz="1200" spc="-70" dirty="0">
                <a:solidFill>
                  <a:srgbClr val="000000"/>
                </a:solidFill>
                <a:latin typeface="Arial"/>
                <a:ea typeface="Arial"/>
                <a:cs typeface="Arial"/>
              </a:rPr>
              <a:t>OTP</a:t>
            </a:r>
            <a:r>
              <a:rPr lang="en-US" altLang="zh-CN" sz="1200" spc="-24" dirty="0">
                <a:solidFill>
                  <a:srgbClr val="000000"/>
                </a:solidFill>
                <a:latin typeface="Arial"/>
                <a:ea typeface="Arial"/>
                <a:cs typeface="Arial"/>
              </a:rPr>
              <a:t> </a:t>
            </a:r>
            <a:r>
              <a:rPr lang="en-US" altLang="zh-CN" sz="1200" spc="103" dirty="0">
                <a:solidFill>
                  <a:srgbClr val="000000"/>
                </a:solidFill>
                <a:latin typeface="Arial"/>
                <a:ea typeface="Arial"/>
                <a:cs typeface="Arial"/>
              </a:rPr>
              <a:t>on</a:t>
            </a:r>
            <a:r>
              <a:rPr lang="en-US" altLang="zh-CN" sz="1200" spc="-122" dirty="0">
                <a:solidFill>
                  <a:srgbClr val="000000"/>
                </a:solidFill>
                <a:latin typeface="Arial"/>
                <a:ea typeface="Arial"/>
                <a:cs typeface="Arial"/>
              </a:rPr>
              <a:t> </a:t>
            </a:r>
            <a:r>
              <a:rPr lang="en-US" altLang="zh-CN" sz="1200" spc="40" dirty="0">
                <a:solidFill>
                  <a:srgbClr val="000000"/>
                </a:solidFill>
                <a:latin typeface="Arial"/>
                <a:ea typeface="Arial"/>
                <a:cs typeface="Arial"/>
              </a:rPr>
              <a:t>sms.</a:t>
            </a:r>
            <a:endParaRPr lang="en-US" altLang="zh-CN" sz="1200" dirty="0">
              <a:latin typeface="Arial"/>
              <a:ea typeface="Arial"/>
              <a:cs typeface="Arial"/>
            </a:endParaRPr>
          </a:p>
        </p:txBody>
      </p:sp>
      <p:sp>
        <p:nvSpPr>
          <p:cNvPr id="221" name="Text Box221"/>
          <p:cNvSpPr txBox="1"/>
          <p:nvPr/>
        </p:nvSpPr>
        <p:spPr>
          <a:xfrm>
            <a:off x="8103363" y="2836713"/>
            <a:ext cx="2264065" cy="533544"/>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54" dirty="0">
                <a:solidFill>
                  <a:srgbClr val="000000"/>
                </a:solidFill>
                <a:latin typeface="Arial"/>
                <a:ea typeface="Arial"/>
                <a:cs typeface="Arial"/>
              </a:rPr>
              <a:t>At</a:t>
            </a:r>
            <a:r>
              <a:rPr lang="en-US" altLang="zh-CN" sz="1200" spc="-83" dirty="0">
                <a:solidFill>
                  <a:srgbClr val="000000"/>
                </a:solidFill>
                <a:latin typeface="Arial"/>
                <a:ea typeface="Arial"/>
                <a:cs typeface="Arial"/>
              </a:rPr>
              <a:t> </a:t>
            </a:r>
            <a:r>
              <a:rPr lang="en-US" altLang="zh-CN" sz="1200" spc="85" dirty="0">
                <a:solidFill>
                  <a:srgbClr val="000000"/>
                </a:solidFill>
                <a:latin typeface="Arial"/>
                <a:ea typeface="Arial"/>
                <a:cs typeface="Arial"/>
              </a:rPr>
              <a:t>Guard</a:t>
            </a:r>
            <a:r>
              <a:rPr lang="en-US" altLang="zh-CN" sz="1200" spc="-88" dirty="0">
                <a:solidFill>
                  <a:srgbClr val="000000"/>
                </a:solidFill>
                <a:latin typeface="Arial"/>
                <a:ea typeface="Arial"/>
                <a:cs typeface="Arial"/>
              </a:rPr>
              <a:t> </a:t>
            </a:r>
            <a:r>
              <a:rPr lang="en-US" altLang="zh-CN" sz="1200" spc="50" dirty="0">
                <a:solidFill>
                  <a:srgbClr val="000000"/>
                </a:solidFill>
                <a:latin typeface="Arial"/>
                <a:ea typeface="Arial"/>
                <a:cs typeface="Arial"/>
              </a:rPr>
              <a:t>tells</a:t>
            </a:r>
            <a:r>
              <a:rPr lang="en-US" altLang="zh-CN" sz="1200" spc="-71" dirty="0">
                <a:solidFill>
                  <a:srgbClr val="000000"/>
                </a:solidFill>
                <a:latin typeface="Arial"/>
                <a:ea typeface="Arial"/>
                <a:cs typeface="Arial"/>
              </a:rPr>
              <a:t> </a:t>
            </a:r>
            <a:r>
              <a:rPr lang="en-US" altLang="zh-CN" sz="1200" spc="-70" dirty="0">
                <a:solidFill>
                  <a:srgbClr val="000000"/>
                </a:solidFill>
                <a:latin typeface="Arial"/>
                <a:ea typeface="Arial"/>
                <a:cs typeface="Arial"/>
              </a:rPr>
              <a:t>OTP</a:t>
            </a:r>
            <a:r>
              <a:rPr lang="en-US" altLang="zh-CN" sz="1200" spc="-37" dirty="0">
                <a:solidFill>
                  <a:srgbClr val="000000"/>
                </a:solidFill>
                <a:latin typeface="Arial"/>
                <a:ea typeface="Arial"/>
                <a:cs typeface="Arial"/>
              </a:rPr>
              <a:t> </a:t>
            </a:r>
            <a:r>
              <a:rPr lang="en-US" altLang="zh-CN" sz="1200" spc="109" dirty="0">
                <a:solidFill>
                  <a:srgbClr val="000000"/>
                </a:solidFill>
                <a:latin typeface="Arial"/>
                <a:ea typeface="Arial"/>
                <a:cs typeface="Arial"/>
              </a:rPr>
              <a:t>to</a:t>
            </a:r>
            <a:r>
              <a:rPr lang="en-US" altLang="zh-CN" sz="1200" spc="-136" dirty="0">
                <a:solidFill>
                  <a:srgbClr val="000000"/>
                </a:solidFill>
                <a:latin typeface="Arial"/>
                <a:ea typeface="Arial"/>
                <a:cs typeface="Arial"/>
              </a:rPr>
              <a:t> </a:t>
            </a:r>
            <a:r>
              <a:rPr lang="en-US" altLang="zh-CN" sz="1200" spc="85" dirty="0">
                <a:solidFill>
                  <a:srgbClr val="000000"/>
                </a:solidFill>
                <a:latin typeface="Arial"/>
                <a:ea typeface="Arial"/>
                <a:cs typeface="Arial"/>
              </a:rPr>
              <a:t>Guard</a:t>
            </a:r>
            <a:r>
              <a:rPr lang="en-US" altLang="zh-CN" sz="1200" spc="-84" dirty="0">
                <a:solidFill>
                  <a:srgbClr val="000000"/>
                </a:solidFill>
                <a:latin typeface="Arial"/>
                <a:ea typeface="Arial"/>
                <a:cs typeface="Arial"/>
              </a:rPr>
              <a:t> </a:t>
            </a: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5" dirty="0">
                <a:solidFill>
                  <a:srgbClr val="000000"/>
                </a:solidFill>
                <a:latin typeface="Arial"/>
                <a:ea typeface="Arial"/>
                <a:cs typeface="Arial"/>
              </a:rPr>
              <a:t>Guard</a:t>
            </a:r>
            <a:r>
              <a:rPr lang="en-US" altLang="zh-CN" sz="1200" spc="-88" dirty="0">
                <a:solidFill>
                  <a:srgbClr val="000000"/>
                </a:solidFill>
                <a:latin typeface="Arial"/>
                <a:ea typeface="Arial"/>
                <a:cs typeface="Arial"/>
              </a:rPr>
              <a:t> </a:t>
            </a:r>
            <a:r>
              <a:rPr lang="en-US" altLang="zh-CN" sz="1200" spc="65" dirty="0">
                <a:solidFill>
                  <a:srgbClr val="000000"/>
                </a:solidFill>
                <a:latin typeface="Arial"/>
                <a:ea typeface="Arial"/>
                <a:cs typeface="Arial"/>
              </a:rPr>
              <a:t>verify</a:t>
            </a:r>
            <a:r>
              <a:rPr lang="en-US" altLang="zh-CN" sz="1200" spc="-83" dirty="0">
                <a:solidFill>
                  <a:srgbClr val="000000"/>
                </a:solidFill>
                <a:latin typeface="Arial"/>
                <a:ea typeface="Arial"/>
                <a:cs typeface="Arial"/>
              </a:rPr>
              <a:t> </a:t>
            </a:r>
            <a:r>
              <a:rPr lang="en-US" altLang="zh-CN" sz="1200" spc="-70" dirty="0">
                <a:solidFill>
                  <a:srgbClr val="000000"/>
                </a:solidFill>
                <a:latin typeface="Arial"/>
                <a:ea typeface="Arial"/>
                <a:cs typeface="Arial"/>
              </a:rPr>
              <a:t>OTP</a:t>
            </a:r>
            <a:r>
              <a:rPr lang="en-US" altLang="zh-CN" sz="1200" spc="-37" dirty="0">
                <a:solidFill>
                  <a:srgbClr val="000000"/>
                </a:solidFill>
                <a:latin typeface="Arial"/>
                <a:ea typeface="Arial"/>
                <a:cs typeface="Arial"/>
              </a:rPr>
              <a:t> </a:t>
            </a:r>
            <a:r>
              <a:rPr lang="en-US" altLang="zh-CN" sz="1200" spc="127" dirty="0">
                <a:solidFill>
                  <a:srgbClr val="000000"/>
                </a:solidFill>
                <a:latin typeface="Arial"/>
                <a:ea typeface="Arial"/>
                <a:cs typeface="Arial"/>
              </a:rPr>
              <a:t>and</a:t>
            </a:r>
            <a:r>
              <a:rPr lang="en-US" altLang="zh-CN" sz="1200" spc="-142" dirty="0">
                <a:solidFill>
                  <a:srgbClr val="000000"/>
                </a:solidFill>
                <a:latin typeface="Arial"/>
                <a:ea typeface="Arial"/>
                <a:cs typeface="Arial"/>
              </a:rPr>
              <a:t> </a:t>
            </a:r>
            <a:r>
              <a:rPr lang="en-US" altLang="zh-CN" sz="1200" spc="84" dirty="0">
                <a:solidFill>
                  <a:srgbClr val="000000"/>
                </a:solidFill>
                <a:latin typeface="Arial"/>
                <a:ea typeface="Arial"/>
                <a:cs typeface="Arial"/>
              </a:rPr>
              <a:t>allow</a:t>
            </a:r>
            <a:endParaRPr lang="en-US" altLang="zh-CN" sz="1200" dirty="0">
              <a:latin typeface="Arial"/>
              <a:ea typeface="Arial"/>
              <a:cs typeface="Arial"/>
            </a:endParaRPr>
          </a:p>
        </p:txBody>
      </p:sp>
      <p:sp>
        <p:nvSpPr>
          <p:cNvPr id="222" name="Text Box222"/>
          <p:cNvSpPr txBox="1"/>
          <p:nvPr/>
        </p:nvSpPr>
        <p:spPr>
          <a:xfrm>
            <a:off x="10362437" y="3103485"/>
            <a:ext cx="696071"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1200" spc="92" dirty="0">
                <a:solidFill>
                  <a:srgbClr val="000000"/>
                </a:solidFill>
                <a:latin typeface="Arial"/>
                <a:ea typeface="Arial"/>
                <a:cs typeface="Arial"/>
              </a:rPr>
              <a:t>check</a:t>
            </a:r>
            <a:r>
              <a:rPr lang="en-US" altLang="zh-CN" sz="1200" spc="-98" dirty="0">
                <a:solidFill>
                  <a:srgbClr val="000000"/>
                </a:solidFill>
                <a:latin typeface="Arial"/>
                <a:ea typeface="Arial"/>
                <a:cs typeface="Arial"/>
              </a:rPr>
              <a:t> </a:t>
            </a:r>
            <a:r>
              <a:rPr lang="en-US" altLang="zh-CN" sz="1200" spc="-2" dirty="0">
                <a:solidFill>
                  <a:srgbClr val="000000"/>
                </a:solidFill>
                <a:latin typeface="Arial"/>
                <a:ea typeface="Arial"/>
                <a:cs typeface="Arial"/>
              </a:rPr>
              <a:t>in.</a:t>
            </a:r>
            <a:endParaRPr lang="en-US" altLang="zh-CN" sz="1200" dirty="0">
              <a:latin typeface="Arial"/>
              <a:ea typeface="Arial"/>
              <a:cs typeface="Arial"/>
            </a:endParaRPr>
          </a:p>
        </p:txBody>
      </p:sp>
      <p:grpSp>
        <p:nvGrpSpPr>
          <p:cNvPr id="20" name="Group 19"/>
          <p:cNvGrpSpPr/>
          <p:nvPr/>
        </p:nvGrpSpPr>
        <p:grpSpPr>
          <a:xfrm>
            <a:off x="832239" y="4248169"/>
            <a:ext cx="4702862" cy="1907929"/>
            <a:chOff x="1849281" y="2017590"/>
            <a:chExt cx="8491851" cy="2824402"/>
          </a:xfrm>
        </p:grpSpPr>
        <p:grpSp>
          <p:nvGrpSpPr>
            <p:cNvPr id="21" name="Group 20">
              <a:extLst>
                <a:ext uri="{FF2B5EF4-FFF2-40B4-BE49-F238E27FC236}">
                  <a16:creationId xmlns:lc="http://schemas.openxmlformats.org/drawingml/2006/lockedCanvas" xmlns:a16="http://schemas.microsoft.com/office/drawing/2014/main" xmlns=""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lc="http://schemas.openxmlformats.org/drawingml/2006/lockedCanvas" xmlns:a16="http://schemas.microsoft.com/office/drawing/2014/main" xmlns=""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lc="http://schemas.openxmlformats.org/drawingml/2006/lockedCanvas" xmlns:a16="http://schemas.microsoft.com/office/drawing/2014/main" xmlns=""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lc="http://schemas.openxmlformats.org/drawingml/2006/lockedCanvas" xmlns:a16="http://schemas.microsoft.com/office/drawing/2014/main" xmlns=""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lc="http://schemas.openxmlformats.org/drawingml/2006/lockedCanvas" xmlns:a16="http://schemas.microsoft.com/office/drawing/2014/main" xmlns=""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lc="http://schemas.openxmlformats.org/drawingml/2006/lockedCanvas" xmlns:a16="http://schemas.microsoft.com/office/drawing/2014/main" xmlns=""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lc="http://schemas.openxmlformats.org/drawingml/2006/lockedCanvas" xmlns:a16="http://schemas.microsoft.com/office/drawing/2014/main" xmlns=""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lc="http://schemas.openxmlformats.org/drawingml/2006/lockedCanvas" xmlns:a16="http://schemas.microsoft.com/office/drawing/2014/main" xmlns=""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lc="http://schemas.openxmlformats.org/drawingml/2006/lockedCanvas" xmlns:a16="http://schemas.microsoft.com/office/drawing/2014/main" xmlns=""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lc="http://schemas.openxmlformats.org/drawingml/2006/lockedCanvas" xmlns:a16="http://schemas.microsoft.com/office/drawing/2014/main" xmlns=""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lc="http://schemas.openxmlformats.org/drawingml/2006/lockedCanvas" xmlns:a16="http://schemas.microsoft.com/office/drawing/2014/main" xmlns=""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lc="http://schemas.openxmlformats.org/drawingml/2006/lockedCanvas" xmlns:a16="http://schemas.microsoft.com/office/drawing/2014/main" xmlns=""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lc="http://schemas.openxmlformats.org/drawingml/2006/lockedCanvas" xmlns:a16="http://schemas.microsoft.com/office/drawing/2014/main" xmlns=""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lc="http://schemas.openxmlformats.org/drawingml/2006/lockedCanvas" xmlns:a16="http://schemas.microsoft.com/office/drawing/2014/main" xmlns=""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lc="http://schemas.openxmlformats.org/drawingml/2006/lockedCanvas" xmlns:a16="http://schemas.microsoft.com/office/drawing/2014/main" xmlns=""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lc="http://schemas.openxmlformats.org/drawingml/2006/lockedCanvas" xmlns:a16="http://schemas.microsoft.com/office/drawing/2014/main" xmlns=""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lc="http://schemas.openxmlformats.org/drawingml/2006/lockedCanvas" xmlns:a16="http://schemas.microsoft.com/office/drawing/2014/main" xmlns=""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9628212" y="584349"/>
            <a:ext cx="1478432" cy="966175"/>
            <a:chOff x="2708540" y="1036699"/>
            <a:chExt cx="6773334" cy="4786191"/>
          </a:xfrm>
        </p:grpSpPr>
        <p:sp>
          <p:nvSpPr>
            <p:cNvPr id="48" name="Rectangle: Rounded Corners 2">
              <a:extLst>
                <a:ext uri="{FF2B5EF4-FFF2-40B4-BE49-F238E27FC236}">
                  <a16:creationId xmlns:lc="http://schemas.openxmlformats.org/drawingml/2006/lockedCanvas" xmlns:a16="http://schemas.microsoft.com/office/drawing/2014/main" xmlns=""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lc="http://schemas.openxmlformats.org/drawingml/2006/lockedCanvas" xmlns:a16="http://schemas.microsoft.com/office/drawing/2014/main" xmlns=""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lc="http://schemas.openxmlformats.org/drawingml/2006/lockedCanvas" xmlns:a16="http://schemas.microsoft.com/office/drawing/2014/main" xmlns="" id="{7EBFED63-E8B2-401D-97A5-45ACCB0F4EA1}"/>
              </a:ext>
            </a:extLst>
          </p:cNvPr>
          <p:cNvGrpSpPr/>
          <p:nvPr/>
        </p:nvGrpSpPr>
        <p:grpSpPr>
          <a:xfrm>
            <a:off x="263938" y="630018"/>
            <a:ext cx="1640289" cy="1683005"/>
            <a:chOff x="7944887" y="741166"/>
            <a:chExt cx="3964000" cy="4800601"/>
          </a:xfrm>
        </p:grpSpPr>
        <p:sp>
          <p:nvSpPr>
            <p:cNvPr id="51" name="Oval 50">
              <a:extLst>
                <a:ext uri="{FF2B5EF4-FFF2-40B4-BE49-F238E27FC236}">
                  <a16:creationId xmlns:lc="http://schemas.openxmlformats.org/drawingml/2006/lockedCanvas" xmlns:a16="http://schemas.microsoft.com/office/drawing/2014/main" xmlns="" id="{A9CD3989-7D90-49BE-A804-D9EFBB1BC197}"/>
                </a:ext>
              </a:extLst>
            </p:cNvPr>
            <p:cNvSpPr/>
            <p:nvPr/>
          </p:nvSpPr>
          <p:spPr>
            <a:xfrm>
              <a:off x="7944887" y="5109712"/>
              <a:ext cx="3964000" cy="30374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lc="http://schemas.openxmlformats.org/drawingml/2006/lockedCanvas" xmlns:a16="http://schemas.microsoft.com/office/drawing/2014/main" xmlns=""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9911630" y="1216598"/>
            <a:ext cx="798842" cy="415498"/>
          </a:xfrm>
          <a:prstGeom prst="rect">
            <a:avLst/>
          </a:prstGeom>
          <a:noFill/>
        </p:spPr>
        <p:txBody>
          <a:bodyPr wrap="square" rtlCol="0">
            <a:spAutoFit/>
          </a:bodyPr>
          <a:lstStyle/>
          <a:p>
            <a:r>
              <a:rPr lang="en-IN" dirty="0" smtClean="0"/>
              <a:t>****</a:t>
            </a:r>
            <a:endParaRPr lang="en-IN" dirty="0"/>
          </a:p>
        </p:txBody>
      </p:sp>
    </p:spTree>
    <p:extLst>
      <p:ext uri="{BB962C8B-B14F-4D97-AF65-F5344CB8AC3E}">
        <p14:creationId xmlns:p14="http://schemas.microsoft.com/office/powerpoint/2010/main" val="3942006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24" name="Group224"/>
          <p:cNvGrpSpPr/>
          <p:nvPr/>
        </p:nvGrpSpPr>
        <p:grpSpPr>
          <a:xfrm>
            <a:off x="3652336" y="2417153"/>
            <a:ext cx="860530" cy="1637717"/>
            <a:chOff x="3652811" y="2416593"/>
            <a:chExt cx="860642" cy="1637338"/>
          </a:xfrm>
        </p:grpSpPr>
        <p:sp>
          <p:nvSpPr>
            <p:cNvPr id="225" name="Path225"/>
            <p:cNvSpPr/>
            <p:nvPr/>
          </p:nvSpPr>
          <p:spPr>
            <a:xfrm>
              <a:off x="3669538" y="2666746"/>
              <a:ext cx="843915" cy="843915"/>
            </a:xfrm>
            <a:custGeom>
              <a:avLst/>
              <a:gdLst/>
              <a:ahLst/>
              <a:cxnLst/>
              <a:rect l="l" t="t" r="r" b="b"/>
              <a:pathLst>
                <a:path w="843915" h="843915">
                  <a:moveTo>
                    <a:pt x="79629" y="277622"/>
                  </a:moveTo>
                  <a:cubicBezTo>
                    <a:pt x="159385" y="88646"/>
                    <a:pt x="377190" y="0"/>
                    <a:pt x="566293" y="79629"/>
                  </a:cubicBezTo>
                  <a:cubicBezTo>
                    <a:pt x="755269" y="159258"/>
                    <a:pt x="843915" y="377190"/>
                    <a:pt x="764286" y="566166"/>
                  </a:cubicBezTo>
                  <a:cubicBezTo>
                    <a:pt x="684657" y="755269"/>
                    <a:pt x="466725" y="843915"/>
                    <a:pt x="277749" y="764286"/>
                  </a:cubicBezTo>
                  <a:cubicBezTo>
                    <a:pt x="88646" y="684530"/>
                    <a:pt x="0" y="466725"/>
                    <a:pt x="79629" y="277622"/>
                  </a:cubicBezTo>
                  <a:close/>
                </a:path>
              </a:pathLst>
            </a:custGeom>
            <a:solidFill>
              <a:srgbClr val="D8D8D8">
                <a:alpha val="100000"/>
              </a:srgbClr>
            </a:solidFill>
            <a:ln w="0" cap="sq">
              <a:solidFill>
                <a:srgbClr val="D8D8D8"/>
              </a:solidFill>
              <a:prstDash val="solid"/>
            </a:ln>
          </p:spPr>
          <p:txBody>
            <a:bodyPr rtlCol="0" anchor="ctr"/>
            <a:lstStyle/>
            <a:p>
              <a:pPr algn="ctr"/>
              <a:endParaRPr lang="en-US" altLang="zh-CN"/>
            </a:p>
          </p:txBody>
        </p:sp>
        <p:sp>
          <p:nvSpPr>
            <p:cNvPr id="226" name="Path226"/>
            <p:cNvSpPr/>
            <p:nvPr/>
          </p:nvSpPr>
          <p:spPr>
            <a:xfrm>
              <a:off x="3652811" y="2416593"/>
              <a:ext cx="733225" cy="1637338"/>
            </a:xfrm>
            <a:custGeom>
              <a:avLst/>
              <a:gdLst/>
              <a:ahLst/>
              <a:cxnLst/>
              <a:rect l="l" t="t" r="r" b="b"/>
              <a:pathLst>
                <a:path w="733225" h="1637338">
                  <a:moveTo>
                    <a:pt x="695796" y="37428"/>
                  </a:moveTo>
                  <a:lnTo>
                    <a:pt x="37428" y="1599910"/>
                  </a:lnTo>
                </a:path>
              </a:pathLst>
            </a:custGeom>
            <a:solidFill>
              <a:srgbClr val="000000">
                <a:alpha val="0"/>
              </a:srgbClr>
            </a:solidFill>
            <a:ln w="28575" cap="sq">
              <a:solidFill>
                <a:srgbClr val="D8D8D8"/>
              </a:solidFill>
              <a:prstDash val="solid"/>
            </a:ln>
          </p:spPr>
          <p:txBody>
            <a:bodyPr rtlCol="0" anchor="ctr"/>
            <a:lstStyle/>
            <a:p>
              <a:pPr algn="ctr"/>
              <a:endParaRPr lang="en-US" altLang="zh-CN"/>
            </a:p>
          </p:txBody>
        </p:sp>
        <p:pic>
          <p:nvPicPr>
            <p:cNvPr id="227" name="Image227"/>
            <p:cNvPicPr>
              <a:picLocks noChangeAspect="1"/>
            </p:cNvPicPr>
            <p:nvPr/>
          </p:nvPicPr>
          <p:blipFill>
            <a:blip r:embed="rId3"/>
            <a:stretch>
              <a:fillRect/>
            </a:stretch>
          </p:blipFill>
          <p:spPr>
            <a:xfrm>
              <a:off x="3900805" y="2948890"/>
              <a:ext cx="530352" cy="282244"/>
            </a:xfrm>
            <a:prstGeom prst="rect">
              <a:avLst/>
            </a:prstGeom>
            <a:noFill/>
          </p:spPr>
        </p:pic>
      </p:grpSp>
      <p:sp>
        <p:nvSpPr>
          <p:cNvPr id="228" name="Path228"/>
          <p:cNvSpPr/>
          <p:nvPr/>
        </p:nvSpPr>
        <p:spPr>
          <a:xfrm>
            <a:off x="1104198" y="1000229"/>
            <a:ext cx="444747" cy="50050"/>
          </a:xfrm>
          <a:custGeom>
            <a:avLst/>
            <a:gdLst/>
            <a:ahLst/>
            <a:cxnLst/>
            <a:rect l="l" t="t" r="r" b="b"/>
            <a:pathLst>
              <a:path w="444805" h="50038">
                <a:moveTo>
                  <a:pt x="444805" y="25019"/>
                </a:moveTo>
                <a:cubicBezTo>
                  <a:pt x="444805" y="11176"/>
                  <a:pt x="433629" y="0"/>
                  <a:pt x="419786" y="0"/>
                </a:cubicBezTo>
                <a:lnTo>
                  <a:pt x="25019" y="0"/>
                </a:lnTo>
                <a:cubicBezTo>
                  <a:pt x="11201" y="0"/>
                  <a:pt x="0" y="11176"/>
                  <a:pt x="0" y="25019"/>
                </a:cubicBezTo>
                <a:lnTo>
                  <a:pt x="0" y="25019"/>
                </a:lnTo>
                <a:cubicBezTo>
                  <a:pt x="0" y="38862"/>
                  <a:pt x="11201" y="50038"/>
                  <a:pt x="25019" y="50038"/>
                </a:cubicBezTo>
                <a:lnTo>
                  <a:pt x="419786" y="50038"/>
                </a:lnTo>
                <a:cubicBezTo>
                  <a:pt x="433629" y="50038"/>
                  <a:pt x="444805" y="38862"/>
                  <a:pt x="444805" y="25019"/>
                </a:cubicBezTo>
                <a:close/>
              </a:path>
            </a:pathLst>
          </a:custGeom>
          <a:solidFill>
            <a:srgbClr val="A5A5A5">
              <a:alpha val="100000"/>
            </a:srgbClr>
          </a:solidFill>
          <a:ln w="0" cap="sq">
            <a:solidFill>
              <a:srgbClr val="A5A5A5"/>
            </a:solidFill>
            <a:prstDash val="solid"/>
          </a:ln>
        </p:spPr>
        <p:txBody>
          <a:bodyPr rtlCol="0" anchor="ctr"/>
          <a:lstStyle/>
          <a:p>
            <a:pPr algn="ctr"/>
            <a:endParaRPr lang="en-US" altLang="zh-CN"/>
          </a:p>
        </p:txBody>
      </p:sp>
      <p:sp>
        <p:nvSpPr>
          <p:cNvPr id="229" name="Path229"/>
          <p:cNvSpPr/>
          <p:nvPr/>
        </p:nvSpPr>
        <p:spPr>
          <a:xfrm>
            <a:off x="848034" y="1000229"/>
            <a:ext cx="180989" cy="50050"/>
          </a:xfrm>
          <a:custGeom>
            <a:avLst/>
            <a:gdLst/>
            <a:ahLst/>
            <a:cxnLst/>
            <a:rect l="l" t="t" r="r" b="b"/>
            <a:pathLst>
              <a:path w="181013" h="50038">
                <a:moveTo>
                  <a:pt x="181013" y="25019"/>
                </a:moveTo>
                <a:cubicBezTo>
                  <a:pt x="181013" y="11176"/>
                  <a:pt x="169799" y="0"/>
                  <a:pt x="155981" y="0"/>
                </a:cubicBezTo>
                <a:lnTo>
                  <a:pt x="25019" y="0"/>
                </a:lnTo>
                <a:cubicBezTo>
                  <a:pt x="11201" y="0"/>
                  <a:pt x="0" y="11176"/>
                  <a:pt x="0" y="25019"/>
                </a:cubicBezTo>
                <a:lnTo>
                  <a:pt x="0" y="25019"/>
                </a:lnTo>
                <a:cubicBezTo>
                  <a:pt x="0" y="38862"/>
                  <a:pt x="11201" y="50038"/>
                  <a:pt x="25019" y="50038"/>
                </a:cubicBezTo>
                <a:lnTo>
                  <a:pt x="155981" y="50038"/>
                </a:lnTo>
                <a:cubicBezTo>
                  <a:pt x="169799" y="50038"/>
                  <a:pt x="181013" y="38862"/>
                  <a:pt x="181013" y="25019"/>
                </a:cubicBezTo>
                <a:close/>
              </a:path>
            </a:pathLst>
          </a:custGeom>
          <a:solidFill>
            <a:srgbClr val="A5A5A5">
              <a:alpha val="100000"/>
            </a:srgbClr>
          </a:solidFill>
          <a:ln w="0" cap="sq">
            <a:solidFill>
              <a:srgbClr val="A5A5A5"/>
            </a:solidFill>
            <a:prstDash val="solid"/>
          </a:ln>
        </p:spPr>
        <p:txBody>
          <a:bodyPr rtlCol="0" anchor="ctr"/>
          <a:lstStyle/>
          <a:p>
            <a:pPr algn="ctr"/>
            <a:endParaRPr lang="en-US" altLang="zh-CN"/>
          </a:p>
        </p:txBody>
      </p:sp>
      <p:sp>
        <p:nvSpPr>
          <p:cNvPr id="230" name="Path230"/>
          <p:cNvSpPr/>
          <p:nvPr/>
        </p:nvSpPr>
        <p:spPr>
          <a:xfrm>
            <a:off x="686130" y="1000229"/>
            <a:ext cx="90488" cy="50050"/>
          </a:xfrm>
          <a:custGeom>
            <a:avLst/>
            <a:gdLst/>
            <a:ahLst/>
            <a:cxnLst/>
            <a:rect l="l" t="t" r="r" b="b"/>
            <a:pathLst>
              <a:path w="90500" h="50038">
                <a:moveTo>
                  <a:pt x="90500" y="25019"/>
                </a:moveTo>
                <a:cubicBezTo>
                  <a:pt x="90500" y="11176"/>
                  <a:pt x="79299" y="0"/>
                  <a:pt x="65481" y="0"/>
                </a:cubicBezTo>
                <a:lnTo>
                  <a:pt x="25019" y="0"/>
                </a:lnTo>
                <a:cubicBezTo>
                  <a:pt x="11201" y="0"/>
                  <a:pt x="0" y="11176"/>
                  <a:pt x="0" y="25019"/>
                </a:cubicBezTo>
                <a:lnTo>
                  <a:pt x="0" y="25019"/>
                </a:lnTo>
                <a:cubicBezTo>
                  <a:pt x="0" y="38862"/>
                  <a:pt x="11201" y="50038"/>
                  <a:pt x="25019" y="50038"/>
                </a:cubicBezTo>
                <a:lnTo>
                  <a:pt x="65481" y="50038"/>
                </a:lnTo>
                <a:cubicBezTo>
                  <a:pt x="79299" y="50038"/>
                  <a:pt x="90500" y="38862"/>
                  <a:pt x="90500" y="25019"/>
                </a:cubicBez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pic>
        <p:nvPicPr>
          <p:cNvPr id="231" name="Image231"/>
          <p:cNvPicPr>
            <a:picLocks noChangeAspect="1"/>
          </p:cNvPicPr>
          <p:nvPr/>
        </p:nvPicPr>
        <p:blipFill>
          <a:blip r:embed="rId4"/>
          <a:stretch>
            <a:fillRect/>
          </a:stretch>
        </p:blipFill>
        <p:spPr>
          <a:xfrm>
            <a:off x="662803" y="2129902"/>
            <a:ext cx="2442527" cy="1832526"/>
          </a:xfrm>
          <a:prstGeom prst="rect">
            <a:avLst/>
          </a:prstGeom>
          <a:noFill/>
        </p:spPr>
      </p:pic>
      <p:pic>
        <p:nvPicPr>
          <p:cNvPr id="232" name="Image232"/>
          <p:cNvPicPr>
            <a:picLocks noChangeAspect="1"/>
          </p:cNvPicPr>
          <p:nvPr/>
        </p:nvPicPr>
        <p:blipFill>
          <a:blip r:embed="rId5"/>
          <a:stretch>
            <a:fillRect/>
          </a:stretch>
        </p:blipFill>
        <p:spPr>
          <a:xfrm>
            <a:off x="4927340" y="2227715"/>
            <a:ext cx="2449511" cy="1837861"/>
          </a:xfrm>
          <a:prstGeom prst="rect">
            <a:avLst/>
          </a:prstGeom>
          <a:noFill/>
        </p:spPr>
      </p:pic>
      <p:pic>
        <p:nvPicPr>
          <p:cNvPr id="233" name="Image233"/>
          <p:cNvPicPr>
            <a:picLocks noChangeAspect="1"/>
          </p:cNvPicPr>
          <p:nvPr/>
        </p:nvPicPr>
        <p:blipFill>
          <a:blip r:embed="rId6"/>
          <a:stretch>
            <a:fillRect/>
          </a:stretch>
        </p:blipFill>
        <p:spPr>
          <a:xfrm>
            <a:off x="8874749" y="1883719"/>
            <a:ext cx="2687350" cy="2016338"/>
          </a:xfrm>
          <a:prstGeom prst="rect">
            <a:avLst/>
          </a:prstGeom>
          <a:noFill/>
        </p:spPr>
      </p:pic>
      <p:grpSp>
        <p:nvGrpSpPr>
          <p:cNvPr id="234" name="Group234"/>
          <p:cNvGrpSpPr/>
          <p:nvPr/>
        </p:nvGrpSpPr>
        <p:grpSpPr>
          <a:xfrm>
            <a:off x="7650412" y="2424394"/>
            <a:ext cx="860657" cy="1637716"/>
            <a:chOff x="7651407" y="2423832"/>
            <a:chExt cx="860769" cy="1637337"/>
          </a:xfrm>
        </p:grpSpPr>
        <p:sp>
          <p:nvSpPr>
            <p:cNvPr id="235" name="Path235"/>
            <p:cNvSpPr/>
            <p:nvPr/>
          </p:nvSpPr>
          <p:spPr>
            <a:xfrm>
              <a:off x="7668134" y="2673985"/>
              <a:ext cx="844042" cy="843915"/>
            </a:xfrm>
            <a:custGeom>
              <a:avLst/>
              <a:gdLst/>
              <a:ahLst/>
              <a:cxnLst/>
              <a:rect l="l" t="t" r="r" b="b"/>
              <a:pathLst>
                <a:path w="844042" h="843915">
                  <a:moveTo>
                    <a:pt x="79628" y="277749"/>
                  </a:moveTo>
                  <a:cubicBezTo>
                    <a:pt x="159384" y="88646"/>
                    <a:pt x="377190" y="0"/>
                    <a:pt x="566293" y="79629"/>
                  </a:cubicBezTo>
                  <a:cubicBezTo>
                    <a:pt x="755269" y="159258"/>
                    <a:pt x="844042" y="377190"/>
                    <a:pt x="764286" y="566166"/>
                  </a:cubicBezTo>
                  <a:cubicBezTo>
                    <a:pt x="684657" y="755269"/>
                    <a:pt x="466851" y="843915"/>
                    <a:pt x="277748" y="764286"/>
                  </a:cubicBezTo>
                  <a:cubicBezTo>
                    <a:pt x="88646" y="684657"/>
                    <a:pt x="0" y="466725"/>
                    <a:pt x="79628" y="277749"/>
                  </a:cubicBezTo>
                  <a:close/>
                </a:path>
              </a:pathLst>
            </a:custGeom>
            <a:solidFill>
              <a:srgbClr val="D8D8D8">
                <a:alpha val="100000"/>
              </a:srgbClr>
            </a:solidFill>
            <a:ln w="0" cap="sq">
              <a:solidFill>
                <a:srgbClr val="D8D8D8"/>
              </a:solidFill>
              <a:prstDash val="solid"/>
            </a:ln>
          </p:spPr>
          <p:txBody>
            <a:bodyPr rtlCol="0" anchor="ctr"/>
            <a:lstStyle/>
            <a:p>
              <a:pPr algn="ctr"/>
              <a:endParaRPr lang="en-US" altLang="zh-CN"/>
            </a:p>
          </p:txBody>
        </p:sp>
        <p:sp>
          <p:nvSpPr>
            <p:cNvPr id="236" name="Path236"/>
            <p:cNvSpPr/>
            <p:nvPr/>
          </p:nvSpPr>
          <p:spPr>
            <a:xfrm>
              <a:off x="7651407" y="2423832"/>
              <a:ext cx="733223" cy="1637337"/>
            </a:xfrm>
            <a:custGeom>
              <a:avLst/>
              <a:gdLst/>
              <a:ahLst/>
              <a:cxnLst/>
              <a:rect l="l" t="t" r="r" b="b"/>
              <a:pathLst>
                <a:path w="733223" h="1637337">
                  <a:moveTo>
                    <a:pt x="695796" y="37428"/>
                  </a:moveTo>
                  <a:lnTo>
                    <a:pt x="37428" y="1599909"/>
                  </a:lnTo>
                </a:path>
              </a:pathLst>
            </a:custGeom>
            <a:solidFill>
              <a:srgbClr val="000000">
                <a:alpha val="0"/>
              </a:srgbClr>
            </a:solidFill>
            <a:ln w="28575" cap="sq">
              <a:solidFill>
                <a:srgbClr val="D8D8D8"/>
              </a:solidFill>
              <a:prstDash val="solid"/>
            </a:ln>
          </p:spPr>
          <p:txBody>
            <a:bodyPr rtlCol="0" anchor="ctr"/>
            <a:lstStyle/>
            <a:p>
              <a:pPr algn="ctr"/>
              <a:endParaRPr lang="en-US" altLang="zh-CN"/>
            </a:p>
          </p:txBody>
        </p:sp>
        <p:pic>
          <p:nvPicPr>
            <p:cNvPr id="237" name="Image237"/>
            <p:cNvPicPr>
              <a:picLocks noChangeAspect="1"/>
            </p:cNvPicPr>
            <p:nvPr/>
          </p:nvPicPr>
          <p:blipFill>
            <a:blip r:embed="rId7"/>
            <a:stretch>
              <a:fillRect/>
            </a:stretch>
          </p:blipFill>
          <p:spPr>
            <a:xfrm>
              <a:off x="7921752" y="2948890"/>
              <a:ext cx="530810" cy="282244"/>
            </a:xfrm>
            <a:prstGeom prst="rect">
              <a:avLst/>
            </a:prstGeom>
            <a:noFill/>
          </p:spPr>
        </p:pic>
      </p:grpSp>
      <p:sp>
        <p:nvSpPr>
          <p:cNvPr id="238" name="Text Box238"/>
          <p:cNvSpPr txBox="1"/>
          <p:nvPr/>
        </p:nvSpPr>
        <p:spPr>
          <a:xfrm>
            <a:off x="547045" y="340922"/>
            <a:ext cx="7497258" cy="610488"/>
          </a:xfrm>
          <a:prstGeom prst="rect">
            <a:avLst/>
          </a:prstGeom>
        </p:spPr>
        <p:txBody>
          <a:bodyPr wrap="square" lIns="0" tIns="0" rIns="0" rtlCol="0">
            <a:spAutoFit/>
          </a:bodyPr>
          <a:lstStyle/>
          <a:p>
            <a:pPr algn="l">
              <a:lnSpc>
                <a:spcPts val="0"/>
              </a:lnSpc>
            </a:pPr>
            <a:endParaRPr/>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a:latin typeface="Arial"/>
              <a:ea typeface="Arial"/>
              <a:cs typeface="Arial"/>
            </a:endParaRPr>
          </a:p>
        </p:txBody>
      </p:sp>
      <p:sp>
        <p:nvSpPr>
          <p:cNvPr id="239" name="Text Box239"/>
          <p:cNvSpPr txBox="1"/>
          <p:nvPr/>
        </p:nvSpPr>
        <p:spPr>
          <a:xfrm>
            <a:off x="1889260" y="4220679"/>
            <a:ext cx="533816" cy="251415"/>
          </a:xfrm>
          <a:prstGeom prst="rect">
            <a:avLst/>
          </a:prstGeom>
        </p:spPr>
        <p:txBody>
          <a:bodyPr wrap="square" lIns="0" tIns="0" rIns="0" rtlCol="0">
            <a:spAutoFit/>
          </a:bodyPr>
          <a:lstStyle/>
          <a:p>
            <a:pPr algn="l">
              <a:lnSpc>
                <a:spcPts val="0"/>
              </a:lnSpc>
            </a:pPr>
            <a:endParaRPr/>
          </a:p>
          <a:p>
            <a:pPr algn="l" rtl="0">
              <a:lnSpc>
                <a:spcPts val="1596"/>
              </a:lnSpc>
            </a:pPr>
            <a:r>
              <a:rPr lang="en-US" altLang="zh-CN" sz="1600" b="1" spc="-36" dirty="0">
                <a:solidFill>
                  <a:srgbClr val="191919"/>
                </a:solidFill>
                <a:latin typeface="Calibri Light"/>
                <a:ea typeface="Calibri Light"/>
                <a:cs typeface="Calibri Light"/>
              </a:rPr>
              <a:t>RWA</a:t>
            </a:r>
            <a:r>
              <a:rPr lang="en-US" altLang="zh-CN" sz="1600" b="1" spc="-44" dirty="0">
                <a:solidFill>
                  <a:srgbClr val="191919"/>
                </a:solidFill>
                <a:latin typeface="Calibri Light"/>
                <a:ea typeface="Calibri Light"/>
                <a:cs typeface="Calibri Light"/>
              </a:rPr>
              <a:t>’s</a:t>
            </a:r>
            <a:endParaRPr lang="en-US" altLang="zh-CN" sz="1600">
              <a:latin typeface="Calibri Light"/>
              <a:ea typeface="Calibri Light"/>
              <a:cs typeface="Calibri Light"/>
            </a:endParaRPr>
          </a:p>
        </p:txBody>
      </p:sp>
      <p:sp>
        <p:nvSpPr>
          <p:cNvPr id="240" name="Text Box240"/>
          <p:cNvSpPr txBox="1"/>
          <p:nvPr/>
        </p:nvSpPr>
        <p:spPr>
          <a:xfrm>
            <a:off x="831691" y="4570875"/>
            <a:ext cx="1549121"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78" dirty="0">
                <a:solidFill>
                  <a:srgbClr val="191919"/>
                </a:solidFill>
                <a:latin typeface="Arial"/>
                <a:ea typeface="Arial"/>
                <a:cs typeface="Arial"/>
              </a:rPr>
              <a:t>Originated</a:t>
            </a:r>
            <a:r>
              <a:rPr lang="en-US" altLang="zh-CN" sz="1100" spc="-119"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77" dirty="0">
                <a:solidFill>
                  <a:srgbClr val="191919"/>
                </a:solidFill>
                <a:latin typeface="Arial"/>
                <a:ea typeface="Arial"/>
                <a:cs typeface="Arial"/>
              </a:rPr>
              <a:t> </a:t>
            </a:r>
            <a:r>
              <a:rPr lang="en-US" altLang="zh-CN" sz="1100" spc="67" dirty="0">
                <a:solidFill>
                  <a:srgbClr val="191919"/>
                </a:solidFill>
                <a:latin typeface="Arial"/>
                <a:ea typeface="Arial"/>
                <a:cs typeface="Arial"/>
              </a:rPr>
              <a:t>India</a:t>
            </a:r>
            <a:endParaRPr lang="en-US" altLang="zh-CN" sz="1100">
              <a:latin typeface="Arial"/>
              <a:ea typeface="Arial"/>
              <a:cs typeface="Arial"/>
            </a:endParaRPr>
          </a:p>
        </p:txBody>
      </p:sp>
      <p:sp>
        <p:nvSpPr>
          <p:cNvPr id="241" name="Text Box241"/>
          <p:cNvSpPr txBox="1"/>
          <p:nvPr/>
        </p:nvSpPr>
        <p:spPr>
          <a:xfrm>
            <a:off x="831691" y="4906233"/>
            <a:ext cx="237498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36" dirty="0">
                <a:solidFill>
                  <a:srgbClr val="191919"/>
                </a:solidFill>
                <a:latin typeface="Arial"/>
                <a:ea typeface="Arial"/>
                <a:cs typeface="Arial"/>
              </a:rPr>
              <a:t>Believes</a:t>
            </a:r>
            <a:r>
              <a:rPr lang="en-US" altLang="zh-CN" sz="1100" spc="-73"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89" dirty="0">
                <a:solidFill>
                  <a:srgbClr val="191919"/>
                </a:solidFill>
                <a:latin typeface="Arial"/>
                <a:ea typeface="Arial"/>
                <a:cs typeface="Arial"/>
              </a:rPr>
              <a:t> </a:t>
            </a:r>
            <a:r>
              <a:rPr lang="en-US" altLang="zh-CN" sz="1100" spc="110" dirty="0">
                <a:solidFill>
                  <a:srgbClr val="191919"/>
                </a:solidFill>
                <a:latin typeface="Arial"/>
                <a:ea typeface="Arial"/>
                <a:cs typeface="Arial"/>
              </a:rPr>
              <a:t>permanent</a:t>
            </a:r>
            <a:r>
              <a:rPr lang="en-US" altLang="zh-CN" sz="1100" spc="-138" dirty="0">
                <a:solidFill>
                  <a:srgbClr val="191919"/>
                </a:solidFill>
                <a:latin typeface="Arial"/>
                <a:ea typeface="Arial"/>
                <a:cs typeface="Arial"/>
              </a:rPr>
              <a:t> </a:t>
            </a:r>
            <a:r>
              <a:rPr lang="en-US" altLang="zh-CN" sz="1100" spc="81" dirty="0">
                <a:solidFill>
                  <a:srgbClr val="191919"/>
                </a:solidFill>
                <a:latin typeface="Arial"/>
                <a:ea typeface="Arial"/>
                <a:cs typeface="Arial"/>
              </a:rPr>
              <a:t>healing</a:t>
            </a:r>
            <a:endParaRPr lang="en-US" altLang="zh-CN" sz="1100">
              <a:latin typeface="Arial"/>
              <a:ea typeface="Arial"/>
              <a:cs typeface="Arial"/>
            </a:endParaRPr>
          </a:p>
        </p:txBody>
      </p:sp>
      <p:sp>
        <p:nvSpPr>
          <p:cNvPr id="242" name="Text Box242"/>
          <p:cNvSpPr txBox="1"/>
          <p:nvPr/>
        </p:nvSpPr>
        <p:spPr>
          <a:xfrm>
            <a:off x="831691" y="5241590"/>
            <a:ext cx="2684659" cy="584840"/>
          </a:xfrm>
          <a:prstGeom prst="rect">
            <a:avLst/>
          </a:prstGeom>
        </p:spPr>
        <p:txBody>
          <a:bodyPr wrap="square" lIns="0" tIns="0" rIns="0" rtlCol="0">
            <a:spAutoFit/>
          </a:bodyPr>
          <a:lstStyle/>
          <a:p>
            <a:pPr algn="l">
              <a:lnSpc>
                <a:spcPts val="0"/>
              </a:lnSpc>
            </a:pPr>
            <a:endParaRPr/>
          </a:p>
          <a:p>
            <a:pPr algn="l" rtl="0">
              <a:lnSpc>
                <a:spcPts val="2094"/>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5" dirty="0">
                <a:solidFill>
                  <a:srgbClr val="191919"/>
                </a:solidFill>
                <a:latin typeface="Arial"/>
                <a:ea typeface="Arial"/>
                <a:cs typeface="Arial"/>
              </a:rPr>
              <a:t>Focus</a:t>
            </a:r>
            <a:r>
              <a:rPr lang="en-US" altLang="zh-CN" sz="1100" spc="-70" dirty="0">
                <a:solidFill>
                  <a:srgbClr val="191919"/>
                </a:solidFill>
                <a:latin typeface="Arial"/>
                <a:ea typeface="Arial"/>
                <a:cs typeface="Arial"/>
              </a:rPr>
              <a:t> </a:t>
            </a:r>
            <a:r>
              <a:rPr lang="en-US" altLang="zh-CN" sz="1100" spc="98" dirty="0">
                <a:solidFill>
                  <a:srgbClr val="191919"/>
                </a:solidFill>
                <a:latin typeface="Arial"/>
                <a:ea typeface="Arial"/>
                <a:cs typeface="Arial"/>
              </a:rPr>
              <a:t>on</a:t>
            </a:r>
            <a:r>
              <a:rPr lang="en-US" altLang="zh-CN" sz="1100" spc="-132" dirty="0">
                <a:solidFill>
                  <a:srgbClr val="191919"/>
                </a:solidFill>
                <a:latin typeface="Arial"/>
                <a:ea typeface="Arial"/>
                <a:cs typeface="Arial"/>
              </a:rPr>
              <a:t> </a:t>
            </a:r>
            <a:r>
              <a:rPr lang="en-US" altLang="zh-CN" sz="1100" spc="88" dirty="0">
                <a:solidFill>
                  <a:srgbClr val="191919"/>
                </a:solidFill>
                <a:latin typeface="Arial"/>
                <a:ea typeface="Arial"/>
                <a:cs typeface="Arial"/>
              </a:rPr>
              <a:t>root</a:t>
            </a:r>
            <a:r>
              <a:rPr lang="en-US" altLang="zh-CN" sz="1100" spc="-97" dirty="0">
                <a:solidFill>
                  <a:srgbClr val="191919"/>
                </a:solidFill>
                <a:latin typeface="Arial"/>
                <a:ea typeface="Arial"/>
                <a:cs typeface="Arial"/>
              </a:rPr>
              <a:t> </a:t>
            </a:r>
            <a:r>
              <a:rPr lang="en-US" altLang="zh-CN" sz="1100" spc="91" dirty="0">
                <a:solidFill>
                  <a:srgbClr val="191919"/>
                </a:solidFill>
                <a:latin typeface="Arial"/>
                <a:ea typeface="Arial"/>
                <a:cs typeface="Arial"/>
              </a:rPr>
              <a:t>cause</a:t>
            </a:r>
            <a:r>
              <a:rPr lang="en-US" altLang="zh-CN" sz="1100" spc="-139"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11" dirty="0">
                <a:solidFill>
                  <a:srgbClr val="191919"/>
                </a:solidFill>
                <a:latin typeface="Arial"/>
                <a:ea typeface="Arial"/>
                <a:cs typeface="Arial"/>
              </a:rPr>
              <a:t> </a:t>
            </a:r>
            <a:r>
              <a:rPr lang="en-US" altLang="zh-CN" sz="1100" spc="93" dirty="0">
                <a:solidFill>
                  <a:srgbClr val="191919"/>
                </a:solidFill>
                <a:latin typeface="Arial"/>
                <a:ea typeface="Arial"/>
                <a:cs typeface="Arial"/>
              </a:rPr>
              <a:t>the</a:t>
            </a:r>
            <a:r>
              <a:rPr lang="en-US" altLang="zh-CN" sz="1100" spc="-131" dirty="0">
                <a:solidFill>
                  <a:srgbClr val="191919"/>
                </a:solidFill>
                <a:latin typeface="Arial"/>
                <a:ea typeface="Arial"/>
                <a:cs typeface="Arial"/>
              </a:rPr>
              <a:t> </a:t>
            </a:r>
            <a:r>
              <a:rPr lang="en-US" altLang="zh-CN" sz="1100" spc="96" dirty="0">
                <a:solidFill>
                  <a:srgbClr val="191919"/>
                </a:solidFill>
                <a:latin typeface="Arial"/>
                <a:ea typeface="Arial"/>
                <a:cs typeface="Arial"/>
              </a:rPr>
              <a:t>ailment</a:t>
            </a:r>
            <a:r>
              <a:rPr lang="en-US" altLang="zh-CN" sz="1100" spc="-97"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70" dirty="0">
                <a:solidFill>
                  <a:srgbClr val="191919"/>
                </a:solidFill>
                <a:latin typeface="Arial"/>
                <a:ea typeface="Arial"/>
                <a:cs typeface="Arial"/>
              </a:rPr>
              <a:t>Environment</a:t>
            </a:r>
            <a:r>
              <a:rPr lang="en-US" altLang="zh-CN" sz="1100" spc="-84" dirty="0">
                <a:solidFill>
                  <a:srgbClr val="191919"/>
                </a:solidFill>
                <a:latin typeface="Arial"/>
                <a:ea typeface="Arial"/>
                <a:cs typeface="Arial"/>
              </a:rPr>
              <a:t> </a:t>
            </a:r>
            <a:r>
              <a:rPr lang="en-US" altLang="zh-CN" sz="1100" spc="66" dirty="0">
                <a:solidFill>
                  <a:srgbClr val="191919"/>
                </a:solidFill>
                <a:latin typeface="Arial"/>
                <a:ea typeface="Arial"/>
                <a:cs typeface="Arial"/>
              </a:rPr>
              <a:t>friendly</a:t>
            </a:r>
            <a:r>
              <a:rPr lang="en-US" altLang="zh-CN" sz="1100" spc="-79" dirty="0">
                <a:solidFill>
                  <a:srgbClr val="191919"/>
                </a:solidFill>
                <a:latin typeface="Arial"/>
                <a:ea typeface="Arial"/>
                <a:cs typeface="Arial"/>
              </a:rPr>
              <a:t> </a:t>
            </a:r>
            <a:r>
              <a:rPr lang="en-US" altLang="zh-CN" sz="1100" spc="88" dirty="0">
                <a:solidFill>
                  <a:srgbClr val="191919"/>
                </a:solidFill>
                <a:latin typeface="Arial"/>
                <a:ea typeface="Arial"/>
                <a:cs typeface="Arial"/>
              </a:rPr>
              <a:t>medicines</a:t>
            </a:r>
            <a:endParaRPr lang="en-US" altLang="zh-CN" sz="1100">
              <a:latin typeface="Arial"/>
              <a:ea typeface="Arial"/>
              <a:cs typeface="Arial"/>
            </a:endParaRPr>
          </a:p>
        </p:txBody>
      </p:sp>
      <p:sp>
        <p:nvSpPr>
          <p:cNvPr id="243" name="Text Box243"/>
          <p:cNvSpPr txBox="1"/>
          <p:nvPr/>
        </p:nvSpPr>
        <p:spPr>
          <a:xfrm>
            <a:off x="831691" y="5912661"/>
            <a:ext cx="198581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68" dirty="0">
                <a:solidFill>
                  <a:srgbClr val="191919"/>
                </a:solidFill>
                <a:latin typeface="Arial"/>
                <a:ea typeface="Arial"/>
                <a:cs typeface="Arial"/>
              </a:rPr>
              <a:t>Cost</a:t>
            </a:r>
            <a:r>
              <a:rPr lang="en-US" altLang="zh-CN" sz="1100" spc="-112" dirty="0">
                <a:solidFill>
                  <a:srgbClr val="191919"/>
                </a:solidFill>
                <a:latin typeface="Arial"/>
                <a:ea typeface="Arial"/>
                <a:cs typeface="Arial"/>
              </a:rPr>
              <a:t> </a:t>
            </a:r>
            <a:r>
              <a:rPr lang="en-US" altLang="zh-CN" sz="1100" spc="49" dirty="0">
                <a:solidFill>
                  <a:srgbClr val="191919"/>
                </a:solidFill>
                <a:latin typeface="Arial"/>
                <a:ea typeface="Arial"/>
                <a:cs typeface="Arial"/>
              </a:rPr>
              <a:t>Effective</a:t>
            </a:r>
            <a:r>
              <a:rPr lang="en-US" altLang="zh-CN" sz="1100" spc="-60" dirty="0">
                <a:solidFill>
                  <a:srgbClr val="191919"/>
                </a:solidFill>
                <a:latin typeface="Arial"/>
                <a:ea typeface="Arial"/>
                <a:cs typeface="Arial"/>
              </a:rPr>
              <a:t> </a:t>
            </a:r>
            <a:r>
              <a:rPr lang="en-US" altLang="zh-CN" sz="1100" spc="93" dirty="0">
                <a:solidFill>
                  <a:srgbClr val="191919"/>
                </a:solidFill>
                <a:latin typeface="Arial"/>
                <a:ea typeface="Arial"/>
                <a:cs typeface="Arial"/>
              </a:rPr>
              <a:t>procedure</a:t>
            </a:r>
            <a:endParaRPr lang="en-US" altLang="zh-CN" sz="1100">
              <a:latin typeface="Arial"/>
              <a:ea typeface="Arial"/>
              <a:cs typeface="Arial"/>
            </a:endParaRPr>
          </a:p>
        </p:txBody>
      </p:sp>
      <p:sp>
        <p:nvSpPr>
          <p:cNvPr id="244" name="Text Box244"/>
          <p:cNvSpPr txBox="1"/>
          <p:nvPr/>
        </p:nvSpPr>
        <p:spPr>
          <a:xfrm>
            <a:off x="5618257" y="4228047"/>
            <a:ext cx="811061" cy="251415"/>
          </a:xfrm>
          <a:prstGeom prst="rect">
            <a:avLst/>
          </a:prstGeom>
        </p:spPr>
        <p:txBody>
          <a:bodyPr wrap="square" lIns="0" tIns="0" rIns="0" rtlCol="0">
            <a:spAutoFit/>
          </a:bodyPr>
          <a:lstStyle/>
          <a:p>
            <a:pPr algn="l">
              <a:lnSpc>
                <a:spcPts val="0"/>
              </a:lnSpc>
            </a:pPr>
            <a:endParaRPr/>
          </a:p>
          <a:p>
            <a:pPr algn="l" rtl="0">
              <a:lnSpc>
                <a:spcPts val="1596"/>
              </a:lnSpc>
            </a:pPr>
            <a:r>
              <a:rPr lang="en-US" altLang="zh-CN" sz="1600" b="1" spc="-2" dirty="0">
                <a:solidFill>
                  <a:srgbClr val="191919"/>
                </a:solidFill>
                <a:latin typeface="Calibri Light"/>
                <a:ea typeface="Calibri Light"/>
                <a:cs typeface="Calibri Light"/>
              </a:rPr>
              <a:t>Residents</a:t>
            </a:r>
            <a:endParaRPr lang="en-US" altLang="zh-CN" sz="1600">
              <a:latin typeface="Calibri Light"/>
              <a:ea typeface="Calibri Light"/>
              <a:cs typeface="Calibri Light"/>
            </a:endParaRPr>
          </a:p>
        </p:txBody>
      </p:sp>
      <p:sp>
        <p:nvSpPr>
          <p:cNvPr id="245" name="Text Box245"/>
          <p:cNvSpPr txBox="1"/>
          <p:nvPr/>
        </p:nvSpPr>
        <p:spPr>
          <a:xfrm>
            <a:off x="4699658" y="4573670"/>
            <a:ext cx="2121096"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9" dirty="0">
                <a:solidFill>
                  <a:srgbClr val="191919"/>
                </a:solidFill>
                <a:latin typeface="Arial"/>
                <a:ea typeface="Arial"/>
                <a:cs typeface="Arial"/>
              </a:rPr>
              <a:t>Initially</a:t>
            </a:r>
            <a:r>
              <a:rPr lang="en-US" altLang="zh-CN" sz="1100" spc="-80" dirty="0">
                <a:solidFill>
                  <a:srgbClr val="191919"/>
                </a:solidFill>
                <a:latin typeface="Arial"/>
                <a:ea typeface="Arial"/>
                <a:cs typeface="Arial"/>
              </a:rPr>
              <a:t> </a:t>
            </a:r>
            <a:r>
              <a:rPr lang="en-US" altLang="zh-CN" sz="1100" spc="95" dirty="0">
                <a:solidFill>
                  <a:srgbClr val="191919"/>
                </a:solidFill>
                <a:latin typeface="Arial"/>
                <a:ea typeface="Arial"/>
                <a:cs typeface="Arial"/>
              </a:rPr>
              <a:t>was</a:t>
            </a:r>
            <a:r>
              <a:rPr lang="en-US" altLang="zh-CN" sz="1100" spc="-145" dirty="0">
                <a:solidFill>
                  <a:srgbClr val="191919"/>
                </a:solidFill>
                <a:latin typeface="Arial"/>
                <a:ea typeface="Arial"/>
                <a:cs typeface="Arial"/>
              </a:rPr>
              <a:t> </a:t>
            </a:r>
            <a:r>
              <a:rPr lang="en-US" altLang="zh-CN" sz="1100" spc="79" dirty="0">
                <a:solidFill>
                  <a:srgbClr val="191919"/>
                </a:solidFill>
                <a:latin typeface="Arial"/>
                <a:ea typeface="Arial"/>
                <a:cs typeface="Arial"/>
              </a:rPr>
              <a:t>used</a:t>
            </a:r>
            <a:r>
              <a:rPr lang="en-US" altLang="zh-CN" sz="1100" spc="-122"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89" dirty="0">
                <a:solidFill>
                  <a:srgbClr val="191919"/>
                </a:solidFill>
                <a:latin typeface="Arial"/>
                <a:ea typeface="Arial"/>
                <a:cs typeface="Arial"/>
              </a:rPr>
              <a:t> </a:t>
            </a:r>
            <a:r>
              <a:rPr lang="en-US" altLang="zh-CN" sz="1100" spc="46" dirty="0">
                <a:solidFill>
                  <a:srgbClr val="191919"/>
                </a:solidFill>
                <a:latin typeface="Arial"/>
                <a:ea typeface="Arial"/>
                <a:cs typeface="Arial"/>
              </a:rPr>
              <a:t>Europe</a:t>
            </a:r>
            <a:endParaRPr lang="en-US" altLang="zh-CN" sz="1100">
              <a:latin typeface="Arial"/>
              <a:ea typeface="Arial"/>
              <a:cs typeface="Arial"/>
            </a:endParaRPr>
          </a:p>
        </p:txBody>
      </p:sp>
      <p:sp>
        <p:nvSpPr>
          <p:cNvPr id="246" name="Text Box246"/>
          <p:cNvSpPr txBox="1"/>
          <p:nvPr/>
        </p:nvSpPr>
        <p:spPr>
          <a:xfrm>
            <a:off x="4699658" y="4887686"/>
            <a:ext cx="1751134" cy="238591"/>
          </a:xfrm>
          <a:prstGeom prst="rect">
            <a:avLst/>
          </a:prstGeom>
        </p:spPr>
        <p:txBody>
          <a:bodyPr wrap="square" lIns="0" tIns="0" rIns="0" rtlCol="0">
            <a:spAutoFit/>
          </a:bodyPr>
          <a:lstStyle/>
          <a:p>
            <a:pPr algn="l">
              <a:lnSpc>
                <a:spcPts val="0"/>
              </a:lnSpc>
            </a:pPr>
            <a:endParaRPr dirty="0"/>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7" dirty="0">
                <a:solidFill>
                  <a:srgbClr val="191919"/>
                </a:solidFill>
                <a:latin typeface="Arial"/>
                <a:ea typeface="Arial"/>
                <a:cs typeface="Arial"/>
              </a:rPr>
              <a:t>Provides</a:t>
            </a:r>
            <a:r>
              <a:rPr lang="en-US" altLang="zh-CN" sz="1100" spc="-101" dirty="0">
                <a:solidFill>
                  <a:srgbClr val="191919"/>
                </a:solidFill>
                <a:latin typeface="Arial"/>
                <a:ea typeface="Arial"/>
                <a:cs typeface="Arial"/>
              </a:rPr>
              <a:t> </a:t>
            </a:r>
            <a:r>
              <a:rPr lang="en-US" altLang="zh-CN" sz="1100" spc="83" dirty="0">
                <a:solidFill>
                  <a:srgbClr val="191919"/>
                </a:solidFill>
                <a:latin typeface="Arial"/>
                <a:ea typeface="Arial"/>
                <a:cs typeface="Arial"/>
              </a:rPr>
              <a:t>instant</a:t>
            </a:r>
            <a:r>
              <a:rPr lang="en-US" altLang="zh-CN" sz="1100" spc="-120" dirty="0">
                <a:solidFill>
                  <a:srgbClr val="191919"/>
                </a:solidFill>
                <a:latin typeface="Arial"/>
                <a:ea typeface="Arial"/>
                <a:cs typeface="Arial"/>
              </a:rPr>
              <a:t> </a:t>
            </a:r>
            <a:r>
              <a:rPr lang="en-US" altLang="zh-CN" sz="1100" spc="51" dirty="0">
                <a:solidFill>
                  <a:srgbClr val="191919"/>
                </a:solidFill>
                <a:latin typeface="Arial"/>
                <a:ea typeface="Arial"/>
                <a:cs typeface="Arial"/>
              </a:rPr>
              <a:t>relief</a:t>
            </a:r>
            <a:endParaRPr lang="en-US" altLang="zh-CN" sz="1100" dirty="0">
              <a:latin typeface="Arial"/>
              <a:ea typeface="Arial"/>
              <a:cs typeface="Arial"/>
            </a:endParaRPr>
          </a:p>
        </p:txBody>
      </p:sp>
      <p:sp>
        <p:nvSpPr>
          <p:cNvPr id="247" name="Text Box247"/>
          <p:cNvSpPr txBox="1"/>
          <p:nvPr/>
        </p:nvSpPr>
        <p:spPr>
          <a:xfrm>
            <a:off x="4699658" y="5223298"/>
            <a:ext cx="233320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95" dirty="0">
                <a:solidFill>
                  <a:srgbClr val="191919"/>
                </a:solidFill>
                <a:latin typeface="Arial"/>
                <a:ea typeface="Arial"/>
                <a:cs typeface="Arial"/>
              </a:rPr>
              <a:t>Symptoms</a:t>
            </a:r>
            <a:r>
              <a:rPr lang="en-US" altLang="zh-CN" sz="1100" spc="-130" dirty="0">
                <a:solidFill>
                  <a:srgbClr val="191919"/>
                </a:solidFill>
                <a:latin typeface="Arial"/>
                <a:ea typeface="Arial"/>
                <a:cs typeface="Arial"/>
              </a:rPr>
              <a:t> </a:t>
            </a:r>
            <a:r>
              <a:rPr lang="en-US" altLang="zh-CN" sz="1100" spc="121" dirty="0">
                <a:solidFill>
                  <a:srgbClr val="191919"/>
                </a:solidFill>
                <a:latin typeface="Arial"/>
                <a:ea typeface="Arial"/>
                <a:cs typeface="Arial"/>
              </a:rPr>
              <a:t>and</a:t>
            </a:r>
            <a:r>
              <a:rPr lang="en-US" altLang="zh-CN" sz="1100" spc="-165" dirty="0">
                <a:solidFill>
                  <a:srgbClr val="191919"/>
                </a:solidFill>
                <a:latin typeface="Arial"/>
                <a:ea typeface="Arial"/>
                <a:cs typeface="Arial"/>
              </a:rPr>
              <a:t> </a:t>
            </a:r>
            <a:r>
              <a:rPr lang="en-US" altLang="zh-CN" sz="1100" spc="100" dirty="0">
                <a:solidFill>
                  <a:srgbClr val="191919"/>
                </a:solidFill>
                <a:latin typeface="Arial"/>
                <a:ea typeface="Arial"/>
                <a:cs typeface="Arial"/>
              </a:rPr>
              <a:t>not</a:t>
            </a:r>
            <a:r>
              <a:rPr lang="en-US" altLang="zh-CN" sz="1100" spc="-123" dirty="0">
                <a:solidFill>
                  <a:srgbClr val="191919"/>
                </a:solidFill>
                <a:latin typeface="Arial"/>
                <a:ea typeface="Arial"/>
                <a:cs typeface="Arial"/>
              </a:rPr>
              <a:t> </a:t>
            </a:r>
            <a:r>
              <a:rPr lang="en-US" altLang="zh-CN" sz="1100" spc="93" dirty="0">
                <a:solidFill>
                  <a:srgbClr val="191919"/>
                </a:solidFill>
                <a:latin typeface="Arial"/>
                <a:ea typeface="Arial"/>
                <a:cs typeface="Arial"/>
              </a:rPr>
              <a:t>the</a:t>
            </a:r>
            <a:r>
              <a:rPr lang="en-US" altLang="zh-CN" sz="1100" spc="-119" dirty="0">
                <a:solidFill>
                  <a:srgbClr val="191919"/>
                </a:solidFill>
                <a:latin typeface="Arial"/>
                <a:ea typeface="Arial"/>
                <a:cs typeface="Arial"/>
              </a:rPr>
              <a:t> </a:t>
            </a:r>
            <a:r>
              <a:rPr lang="en-US" altLang="zh-CN" sz="1100" spc="91" dirty="0">
                <a:solidFill>
                  <a:srgbClr val="191919"/>
                </a:solidFill>
                <a:latin typeface="Arial"/>
                <a:ea typeface="Arial"/>
                <a:cs typeface="Arial"/>
              </a:rPr>
              <a:t>cause</a:t>
            </a:r>
            <a:endParaRPr lang="en-US" altLang="zh-CN" sz="1100">
              <a:latin typeface="Arial"/>
              <a:ea typeface="Arial"/>
              <a:cs typeface="Arial"/>
            </a:endParaRPr>
          </a:p>
        </p:txBody>
      </p:sp>
      <p:sp>
        <p:nvSpPr>
          <p:cNvPr id="248" name="Text Box248"/>
          <p:cNvSpPr txBox="1"/>
          <p:nvPr/>
        </p:nvSpPr>
        <p:spPr>
          <a:xfrm>
            <a:off x="4699658" y="5558705"/>
            <a:ext cx="2558629" cy="584840"/>
          </a:xfrm>
          <a:prstGeom prst="rect">
            <a:avLst/>
          </a:prstGeom>
        </p:spPr>
        <p:txBody>
          <a:bodyPr wrap="square" lIns="0" tIns="0" rIns="0" rtlCol="0">
            <a:spAutoFit/>
          </a:bodyPr>
          <a:lstStyle/>
          <a:p>
            <a:pPr algn="l">
              <a:lnSpc>
                <a:spcPts val="0"/>
              </a:lnSpc>
            </a:pPr>
            <a:endParaRPr dirty="0"/>
          </a:p>
          <a:p>
            <a:pPr algn="l" rtl="0">
              <a:lnSpc>
                <a:spcPts val="2093"/>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65" dirty="0">
                <a:solidFill>
                  <a:srgbClr val="191919"/>
                </a:solidFill>
                <a:latin typeface="Arial"/>
                <a:ea typeface="Arial"/>
                <a:cs typeface="Arial"/>
              </a:rPr>
              <a:t>Medicines</a:t>
            </a:r>
            <a:r>
              <a:rPr lang="en-US" altLang="zh-CN" sz="1100" spc="-99" dirty="0">
                <a:solidFill>
                  <a:srgbClr val="191919"/>
                </a:solidFill>
                <a:latin typeface="Arial"/>
                <a:ea typeface="Arial"/>
                <a:cs typeface="Arial"/>
              </a:rPr>
              <a:t> </a:t>
            </a:r>
            <a:r>
              <a:rPr lang="en-US" altLang="zh-CN" sz="1100" spc="141" dirty="0">
                <a:solidFill>
                  <a:srgbClr val="191919"/>
                </a:solidFill>
                <a:latin typeface="Arial"/>
                <a:ea typeface="Arial"/>
                <a:cs typeface="Arial"/>
              </a:rPr>
              <a:t>made</a:t>
            </a:r>
            <a:r>
              <a:rPr lang="en-US" altLang="zh-CN" sz="1100" spc="-187" dirty="0">
                <a:solidFill>
                  <a:srgbClr val="191919"/>
                </a:solidFill>
                <a:latin typeface="Arial"/>
                <a:ea typeface="Arial"/>
                <a:cs typeface="Arial"/>
              </a:rPr>
              <a:t> </a:t>
            </a:r>
            <a:r>
              <a:rPr lang="en-US" altLang="zh-CN" sz="1100" spc="109" dirty="0">
                <a:solidFill>
                  <a:srgbClr val="191919"/>
                </a:solidFill>
                <a:latin typeface="Arial"/>
                <a:ea typeface="Arial"/>
                <a:cs typeface="Arial"/>
              </a:rPr>
              <a:t>from</a:t>
            </a:r>
            <a:r>
              <a:rPr lang="en-US" altLang="zh-CN" sz="1100" spc="-124" dirty="0">
                <a:solidFill>
                  <a:srgbClr val="191919"/>
                </a:solidFill>
                <a:latin typeface="Arial"/>
                <a:ea typeface="Arial"/>
                <a:cs typeface="Arial"/>
              </a:rPr>
              <a:t> </a:t>
            </a:r>
            <a:r>
              <a:rPr lang="en-US" altLang="zh-CN" sz="1100" spc="94" dirty="0">
                <a:solidFill>
                  <a:srgbClr val="191919"/>
                </a:solidFill>
                <a:latin typeface="Arial"/>
                <a:ea typeface="Arial"/>
                <a:cs typeface="Arial"/>
              </a:rPr>
              <a:t>chemicals</a:t>
            </a:r>
            <a:r>
              <a:rPr lang="en-US" altLang="zh-CN" sz="1100" spc="-90"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1109" dirty="0" smtClean="0">
                <a:solidFill>
                  <a:srgbClr val="191919"/>
                </a:solidFill>
                <a:latin typeface="Arial"/>
                <a:ea typeface="Arial"/>
                <a:cs typeface="Arial"/>
              </a:rPr>
              <a:t>    </a:t>
            </a:r>
            <a:r>
              <a:rPr lang="en-US" altLang="zh-CN" sz="1100" spc="37" dirty="0" smtClean="0">
                <a:solidFill>
                  <a:srgbClr val="191919"/>
                </a:solidFill>
                <a:latin typeface="Arial"/>
                <a:ea typeface="Arial"/>
                <a:cs typeface="Arial"/>
              </a:rPr>
              <a:t>Expensive</a:t>
            </a:r>
            <a:r>
              <a:rPr lang="en-US" altLang="zh-CN" sz="1100" spc="-89" dirty="0" smtClean="0">
                <a:solidFill>
                  <a:srgbClr val="191919"/>
                </a:solidFill>
                <a:latin typeface="Arial"/>
                <a:ea typeface="Arial"/>
                <a:cs typeface="Arial"/>
              </a:rPr>
              <a:t> </a:t>
            </a:r>
            <a:r>
              <a:rPr lang="en-US" altLang="zh-CN" sz="1100" spc="53" dirty="0">
                <a:solidFill>
                  <a:srgbClr val="191919"/>
                </a:solidFill>
                <a:latin typeface="Arial"/>
                <a:ea typeface="Arial"/>
                <a:cs typeface="Arial"/>
              </a:rPr>
              <a:t>line</a:t>
            </a:r>
            <a:r>
              <a:rPr lang="en-US" altLang="zh-CN" sz="1100" spc="-89"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11" dirty="0">
                <a:solidFill>
                  <a:srgbClr val="191919"/>
                </a:solidFill>
                <a:latin typeface="Arial"/>
                <a:ea typeface="Arial"/>
                <a:cs typeface="Arial"/>
              </a:rPr>
              <a:t> </a:t>
            </a:r>
            <a:r>
              <a:rPr lang="en-US" altLang="zh-CN" sz="1100" spc="98" dirty="0">
                <a:solidFill>
                  <a:srgbClr val="191919"/>
                </a:solidFill>
                <a:latin typeface="Arial"/>
                <a:ea typeface="Arial"/>
                <a:cs typeface="Arial"/>
              </a:rPr>
              <a:t>treatments</a:t>
            </a:r>
            <a:endParaRPr lang="en-US" altLang="zh-CN" sz="1100" dirty="0">
              <a:latin typeface="Arial"/>
              <a:ea typeface="Arial"/>
              <a:cs typeface="Arial"/>
            </a:endParaRPr>
          </a:p>
        </p:txBody>
      </p:sp>
      <p:sp>
        <p:nvSpPr>
          <p:cNvPr id="249" name="Text Box249"/>
          <p:cNvSpPr txBox="1"/>
          <p:nvPr/>
        </p:nvSpPr>
        <p:spPr>
          <a:xfrm>
            <a:off x="4699658" y="6229422"/>
            <a:ext cx="2093619"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30" dirty="0">
                <a:solidFill>
                  <a:srgbClr val="191919"/>
                </a:solidFill>
                <a:latin typeface="Arial"/>
                <a:ea typeface="Arial"/>
                <a:cs typeface="Arial"/>
              </a:rPr>
              <a:t>Side</a:t>
            </a:r>
            <a:r>
              <a:rPr lang="en-US" altLang="zh-CN" sz="1100" spc="-66" dirty="0">
                <a:solidFill>
                  <a:srgbClr val="191919"/>
                </a:solidFill>
                <a:latin typeface="Arial"/>
                <a:ea typeface="Arial"/>
                <a:cs typeface="Arial"/>
              </a:rPr>
              <a:t> </a:t>
            </a:r>
            <a:r>
              <a:rPr lang="en-US" altLang="zh-CN" sz="1100" spc="76" dirty="0">
                <a:solidFill>
                  <a:srgbClr val="191919"/>
                </a:solidFill>
                <a:latin typeface="Arial"/>
                <a:ea typeface="Arial"/>
                <a:cs typeface="Arial"/>
              </a:rPr>
              <a:t>effects</a:t>
            </a:r>
            <a:r>
              <a:rPr lang="en-US" altLang="zh-CN" sz="1100" spc="-99" dirty="0">
                <a:solidFill>
                  <a:srgbClr val="191919"/>
                </a:solidFill>
                <a:latin typeface="Arial"/>
                <a:ea typeface="Arial"/>
                <a:cs typeface="Arial"/>
              </a:rPr>
              <a:t> </a:t>
            </a:r>
            <a:r>
              <a:rPr lang="en-US" altLang="zh-CN" sz="1100" spc="88" dirty="0">
                <a:solidFill>
                  <a:srgbClr val="191919"/>
                </a:solidFill>
                <a:latin typeface="Arial"/>
                <a:ea typeface="Arial"/>
                <a:cs typeface="Arial"/>
              </a:rPr>
              <a:t>with</a:t>
            </a:r>
            <a:r>
              <a:rPr lang="en-US" altLang="zh-CN" sz="1100" spc="-111" dirty="0">
                <a:solidFill>
                  <a:srgbClr val="191919"/>
                </a:solidFill>
                <a:latin typeface="Arial"/>
                <a:ea typeface="Arial"/>
                <a:cs typeface="Arial"/>
              </a:rPr>
              <a:t> </a:t>
            </a:r>
            <a:r>
              <a:rPr lang="en-US" altLang="zh-CN" sz="1100" spc="78" dirty="0">
                <a:solidFill>
                  <a:srgbClr val="191919"/>
                </a:solidFill>
                <a:latin typeface="Arial"/>
                <a:ea typeface="Arial"/>
                <a:cs typeface="Arial"/>
              </a:rPr>
              <a:t>overdose</a:t>
            </a:r>
            <a:endParaRPr lang="en-US" altLang="zh-CN" sz="1100">
              <a:latin typeface="Arial"/>
              <a:ea typeface="Arial"/>
              <a:cs typeface="Arial"/>
            </a:endParaRPr>
          </a:p>
        </p:txBody>
      </p:sp>
      <p:sp>
        <p:nvSpPr>
          <p:cNvPr id="250" name="Text Box250"/>
          <p:cNvSpPr txBox="1"/>
          <p:nvPr/>
        </p:nvSpPr>
        <p:spPr>
          <a:xfrm>
            <a:off x="9733157" y="4220679"/>
            <a:ext cx="695745" cy="251415"/>
          </a:xfrm>
          <a:prstGeom prst="rect">
            <a:avLst/>
          </a:prstGeom>
        </p:spPr>
        <p:txBody>
          <a:bodyPr wrap="square" lIns="0" tIns="0" rIns="0" rtlCol="0">
            <a:spAutoFit/>
          </a:bodyPr>
          <a:lstStyle/>
          <a:p>
            <a:pPr algn="l">
              <a:lnSpc>
                <a:spcPts val="0"/>
              </a:lnSpc>
            </a:pPr>
            <a:endParaRPr/>
          </a:p>
          <a:p>
            <a:pPr algn="l" rtl="0">
              <a:lnSpc>
                <a:spcPts val="1596"/>
              </a:lnSpc>
            </a:pPr>
            <a:r>
              <a:rPr lang="en-US" altLang="zh-CN" sz="1600" b="1" spc="-11" dirty="0">
                <a:solidFill>
                  <a:srgbClr val="191919"/>
                </a:solidFill>
                <a:latin typeface="Calibri Light"/>
                <a:ea typeface="Calibri Light"/>
                <a:cs typeface="Calibri Light"/>
              </a:rPr>
              <a:t>Vendors</a:t>
            </a:r>
            <a:endParaRPr lang="en-US" altLang="zh-CN" sz="1600">
              <a:latin typeface="Calibri Light"/>
              <a:ea typeface="Calibri Light"/>
              <a:cs typeface="Calibri Light"/>
            </a:endParaRPr>
          </a:p>
        </p:txBody>
      </p:sp>
      <p:sp>
        <p:nvSpPr>
          <p:cNvPr id="251" name="Text Box251"/>
          <p:cNvSpPr txBox="1"/>
          <p:nvPr/>
        </p:nvSpPr>
        <p:spPr>
          <a:xfrm>
            <a:off x="8756400" y="4570875"/>
            <a:ext cx="1861884"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78" dirty="0">
                <a:solidFill>
                  <a:srgbClr val="191919"/>
                </a:solidFill>
                <a:latin typeface="Arial"/>
                <a:ea typeface="Arial"/>
                <a:cs typeface="Arial"/>
              </a:rPr>
              <a:t>Originated</a:t>
            </a:r>
            <a:r>
              <a:rPr lang="en-US" altLang="zh-CN" sz="1100" spc="-119"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77" dirty="0">
                <a:solidFill>
                  <a:srgbClr val="191919"/>
                </a:solidFill>
                <a:latin typeface="Arial"/>
                <a:ea typeface="Arial"/>
                <a:cs typeface="Arial"/>
              </a:rPr>
              <a:t> </a:t>
            </a:r>
            <a:r>
              <a:rPr lang="en-US" altLang="zh-CN" sz="1100" spc="94" dirty="0">
                <a:solidFill>
                  <a:srgbClr val="191919"/>
                </a:solidFill>
                <a:latin typeface="Arial"/>
                <a:ea typeface="Arial"/>
                <a:cs typeface="Arial"/>
              </a:rPr>
              <a:t>Germany</a:t>
            </a:r>
            <a:endParaRPr lang="en-US" altLang="zh-CN" sz="1100">
              <a:latin typeface="Arial"/>
              <a:ea typeface="Arial"/>
              <a:cs typeface="Arial"/>
            </a:endParaRPr>
          </a:p>
        </p:txBody>
      </p:sp>
      <p:sp>
        <p:nvSpPr>
          <p:cNvPr id="252" name="Text Box252"/>
          <p:cNvSpPr txBox="1"/>
          <p:nvPr/>
        </p:nvSpPr>
        <p:spPr>
          <a:xfrm>
            <a:off x="8756400" y="4906233"/>
            <a:ext cx="2374979"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36" dirty="0">
                <a:solidFill>
                  <a:srgbClr val="191919"/>
                </a:solidFill>
                <a:latin typeface="Arial"/>
                <a:ea typeface="Arial"/>
                <a:cs typeface="Arial"/>
              </a:rPr>
              <a:t>Believes</a:t>
            </a:r>
            <a:r>
              <a:rPr lang="en-US" altLang="zh-CN" sz="1100" spc="-73" dirty="0">
                <a:solidFill>
                  <a:srgbClr val="191919"/>
                </a:solidFill>
                <a:latin typeface="Arial"/>
                <a:ea typeface="Arial"/>
                <a:cs typeface="Arial"/>
              </a:rPr>
              <a:t> </a:t>
            </a:r>
            <a:r>
              <a:rPr lang="en-US" altLang="zh-CN" sz="1100" spc="58" dirty="0">
                <a:solidFill>
                  <a:srgbClr val="191919"/>
                </a:solidFill>
                <a:latin typeface="Arial"/>
                <a:ea typeface="Arial"/>
                <a:cs typeface="Arial"/>
              </a:rPr>
              <a:t>in</a:t>
            </a:r>
            <a:r>
              <a:rPr lang="en-US" altLang="zh-CN" sz="1100" spc="-89" dirty="0">
                <a:solidFill>
                  <a:srgbClr val="191919"/>
                </a:solidFill>
                <a:latin typeface="Arial"/>
                <a:ea typeface="Arial"/>
                <a:cs typeface="Arial"/>
              </a:rPr>
              <a:t> </a:t>
            </a:r>
            <a:r>
              <a:rPr lang="en-US" altLang="zh-CN" sz="1100" spc="110" dirty="0">
                <a:solidFill>
                  <a:srgbClr val="191919"/>
                </a:solidFill>
                <a:latin typeface="Arial"/>
                <a:ea typeface="Arial"/>
                <a:cs typeface="Arial"/>
              </a:rPr>
              <a:t>permanent</a:t>
            </a:r>
            <a:r>
              <a:rPr lang="en-US" altLang="zh-CN" sz="1100" spc="-138" dirty="0">
                <a:solidFill>
                  <a:srgbClr val="191919"/>
                </a:solidFill>
                <a:latin typeface="Arial"/>
                <a:ea typeface="Arial"/>
                <a:cs typeface="Arial"/>
              </a:rPr>
              <a:t> </a:t>
            </a:r>
            <a:r>
              <a:rPr lang="en-US" altLang="zh-CN" sz="1100" spc="81" dirty="0">
                <a:solidFill>
                  <a:srgbClr val="191919"/>
                </a:solidFill>
                <a:latin typeface="Arial"/>
                <a:ea typeface="Arial"/>
                <a:cs typeface="Arial"/>
              </a:rPr>
              <a:t>healing</a:t>
            </a:r>
            <a:endParaRPr lang="en-US" altLang="zh-CN" sz="1100">
              <a:latin typeface="Arial"/>
              <a:ea typeface="Arial"/>
              <a:cs typeface="Arial"/>
            </a:endParaRPr>
          </a:p>
        </p:txBody>
      </p:sp>
      <p:sp>
        <p:nvSpPr>
          <p:cNvPr id="253" name="Text Box253"/>
          <p:cNvSpPr txBox="1"/>
          <p:nvPr/>
        </p:nvSpPr>
        <p:spPr>
          <a:xfrm>
            <a:off x="8756400" y="5241590"/>
            <a:ext cx="2684658" cy="584840"/>
          </a:xfrm>
          <a:prstGeom prst="rect">
            <a:avLst/>
          </a:prstGeom>
        </p:spPr>
        <p:txBody>
          <a:bodyPr wrap="square" lIns="0" tIns="0" rIns="0" rtlCol="0">
            <a:spAutoFit/>
          </a:bodyPr>
          <a:lstStyle/>
          <a:p>
            <a:pPr algn="l">
              <a:lnSpc>
                <a:spcPts val="0"/>
              </a:lnSpc>
            </a:pPr>
            <a:endParaRPr/>
          </a:p>
          <a:p>
            <a:pPr algn="l" rtl="0">
              <a:lnSpc>
                <a:spcPts val="2094"/>
              </a:lnSpc>
            </a:pP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5" dirty="0">
                <a:solidFill>
                  <a:srgbClr val="191919"/>
                </a:solidFill>
                <a:latin typeface="Arial"/>
                <a:ea typeface="Arial"/>
                <a:cs typeface="Arial"/>
              </a:rPr>
              <a:t>Focus</a:t>
            </a:r>
            <a:r>
              <a:rPr lang="en-US" altLang="zh-CN" sz="1100" spc="-70" dirty="0">
                <a:solidFill>
                  <a:srgbClr val="191919"/>
                </a:solidFill>
                <a:latin typeface="Arial"/>
                <a:ea typeface="Arial"/>
                <a:cs typeface="Arial"/>
              </a:rPr>
              <a:t> </a:t>
            </a:r>
            <a:r>
              <a:rPr lang="en-US" altLang="zh-CN" sz="1100" spc="98" dirty="0">
                <a:solidFill>
                  <a:srgbClr val="191919"/>
                </a:solidFill>
                <a:latin typeface="Arial"/>
                <a:ea typeface="Arial"/>
                <a:cs typeface="Arial"/>
              </a:rPr>
              <a:t>on</a:t>
            </a:r>
            <a:r>
              <a:rPr lang="en-US" altLang="zh-CN" sz="1100" spc="-132" dirty="0">
                <a:solidFill>
                  <a:srgbClr val="191919"/>
                </a:solidFill>
                <a:latin typeface="Arial"/>
                <a:ea typeface="Arial"/>
                <a:cs typeface="Arial"/>
              </a:rPr>
              <a:t> </a:t>
            </a:r>
            <a:r>
              <a:rPr lang="en-US" altLang="zh-CN" sz="1100" spc="88" dirty="0">
                <a:solidFill>
                  <a:srgbClr val="191919"/>
                </a:solidFill>
                <a:latin typeface="Arial"/>
                <a:ea typeface="Arial"/>
                <a:cs typeface="Arial"/>
              </a:rPr>
              <a:t>root</a:t>
            </a:r>
            <a:r>
              <a:rPr lang="en-US" altLang="zh-CN" sz="1100" spc="-97" dirty="0">
                <a:solidFill>
                  <a:srgbClr val="191919"/>
                </a:solidFill>
                <a:latin typeface="Arial"/>
                <a:ea typeface="Arial"/>
                <a:cs typeface="Arial"/>
              </a:rPr>
              <a:t> </a:t>
            </a:r>
            <a:r>
              <a:rPr lang="en-US" altLang="zh-CN" sz="1100" spc="91" dirty="0">
                <a:solidFill>
                  <a:srgbClr val="191919"/>
                </a:solidFill>
                <a:latin typeface="Arial"/>
                <a:ea typeface="Arial"/>
                <a:cs typeface="Arial"/>
              </a:rPr>
              <a:t>cause</a:t>
            </a:r>
            <a:r>
              <a:rPr lang="en-US" altLang="zh-CN" sz="1100" spc="-139"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11" dirty="0">
                <a:solidFill>
                  <a:srgbClr val="191919"/>
                </a:solidFill>
                <a:latin typeface="Arial"/>
                <a:ea typeface="Arial"/>
                <a:cs typeface="Arial"/>
              </a:rPr>
              <a:t> </a:t>
            </a:r>
            <a:r>
              <a:rPr lang="en-US" altLang="zh-CN" sz="1100" spc="93" dirty="0">
                <a:solidFill>
                  <a:srgbClr val="191919"/>
                </a:solidFill>
                <a:latin typeface="Arial"/>
                <a:ea typeface="Arial"/>
                <a:cs typeface="Arial"/>
              </a:rPr>
              <a:t>the</a:t>
            </a:r>
            <a:r>
              <a:rPr lang="en-US" altLang="zh-CN" sz="1100" spc="-131" dirty="0">
                <a:solidFill>
                  <a:srgbClr val="191919"/>
                </a:solidFill>
                <a:latin typeface="Arial"/>
                <a:ea typeface="Arial"/>
                <a:cs typeface="Arial"/>
              </a:rPr>
              <a:t> </a:t>
            </a:r>
            <a:r>
              <a:rPr lang="en-US" altLang="zh-CN" sz="1100" spc="96" dirty="0">
                <a:solidFill>
                  <a:srgbClr val="191919"/>
                </a:solidFill>
                <a:latin typeface="Arial"/>
                <a:ea typeface="Arial"/>
                <a:cs typeface="Arial"/>
              </a:rPr>
              <a:t>ailment</a:t>
            </a:r>
            <a:r>
              <a:rPr lang="en-US" altLang="zh-CN" sz="1100" spc="-97"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65" dirty="0">
                <a:solidFill>
                  <a:srgbClr val="191919"/>
                </a:solidFill>
                <a:latin typeface="Arial"/>
                <a:ea typeface="Arial"/>
                <a:cs typeface="Arial"/>
              </a:rPr>
              <a:t>Medicines</a:t>
            </a:r>
            <a:r>
              <a:rPr lang="en-US" altLang="zh-CN" sz="1100" spc="-99" dirty="0">
                <a:solidFill>
                  <a:srgbClr val="191919"/>
                </a:solidFill>
                <a:latin typeface="Arial"/>
                <a:ea typeface="Arial"/>
                <a:cs typeface="Arial"/>
              </a:rPr>
              <a:t> </a:t>
            </a:r>
            <a:r>
              <a:rPr lang="en-US" altLang="zh-CN" sz="1100" spc="98" dirty="0">
                <a:solidFill>
                  <a:srgbClr val="191919"/>
                </a:solidFill>
                <a:latin typeface="Arial"/>
                <a:ea typeface="Arial"/>
                <a:cs typeface="Arial"/>
              </a:rPr>
              <a:t>prepared</a:t>
            </a:r>
            <a:r>
              <a:rPr lang="en-US" altLang="zh-CN" sz="1100" spc="-133" dirty="0">
                <a:solidFill>
                  <a:srgbClr val="191919"/>
                </a:solidFill>
                <a:latin typeface="Arial"/>
                <a:ea typeface="Arial"/>
                <a:cs typeface="Arial"/>
              </a:rPr>
              <a:t> </a:t>
            </a:r>
            <a:r>
              <a:rPr lang="en-US" altLang="zh-CN" sz="1100" spc="95" dirty="0">
                <a:solidFill>
                  <a:srgbClr val="191919"/>
                </a:solidFill>
                <a:latin typeface="Arial"/>
                <a:ea typeface="Arial"/>
                <a:cs typeface="Arial"/>
              </a:rPr>
              <a:t>through</a:t>
            </a:r>
            <a:endParaRPr lang="en-US" altLang="zh-CN" sz="1100">
              <a:latin typeface="Arial"/>
              <a:ea typeface="Arial"/>
              <a:cs typeface="Arial"/>
            </a:endParaRPr>
          </a:p>
        </p:txBody>
      </p:sp>
      <p:sp>
        <p:nvSpPr>
          <p:cNvPr id="254" name="Text Box254"/>
          <p:cNvSpPr txBox="1"/>
          <p:nvPr/>
        </p:nvSpPr>
        <p:spPr>
          <a:xfrm>
            <a:off x="8756400" y="5912660"/>
            <a:ext cx="2586645" cy="584840"/>
          </a:xfrm>
          <a:prstGeom prst="rect">
            <a:avLst/>
          </a:prstGeom>
        </p:spPr>
        <p:txBody>
          <a:bodyPr wrap="square" lIns="0" tIns="0" rIns="0" rtlCol="0">
            <a:spAutoFit/>
          </a:bodyPr>
          <a:lstStyle/>
          <a:p>
            <a:pPr algn="l">
              <a:lnSpc>
                <a:spcPts val="0"/>
              </a:lnSpc>
            </a:pPr>
            <a:endParaRPr/>
          </a:p>
          <a:p>
            <a:pPr indent="228600" algn="l" rtl="0">
              <a:lnSpc>
                <a:spcPts val="2093"/>
              </a:lnSpc>
            </a:pPr>
            <a:r>
              <a:rPr lang="en-US" altLang="zh-CN" sz="1100" spc="71" dirty="0">
                <a:solidFill>
                  <a:srgbClr val="191919"/>
                </a:solidFill>
                <a:latin typeface="Arial"/>
                <a:ea typeface="Arial"/>
                <a:cs typeface="Arial"/>
              </a:rPr>
              <a:t>dilution</a:t>
            </a:r>
            <a:r>
              <a:rPr lang="en-US" altLang="zh-CN" sz="1100" spc="-101" dirty="0">
                <a:solidFill>
                  <a:srgbClr val="191919"/>
                </a:solidFill>
                <a:latin typeface="Arial"/>
                <a:ea typeface="Arial"/>
                <a:cs typeface="Arial"/>
              </a:rPr>
              <a:t> </a:t>
            </a:r>
            <a:r>
              <a:rPr lang="en-US" altLang="zh-CN" sz="1100" spc="85" dirty="0">
                <a:solidFill>
                  <a:srgbClr val="191919"/>
                </a:solidFill>
                <a:latin typeface="Arial"/>
                <a:ea typeface="Arial"/>
                <a:cs typeface="Arial"/>
              </a:rPr>
              <a:t>of</a:t>
            </a:r>
            <a:r>
              <a:rPr lang="en-US" altLang="zh-CN" sz="1100" spc="-109" dirty="0">
                <a:solidFill>
                  <a:srgbClr val="191919"/>
                </a:solidFill>
                <a:latin typeface="Arial"/>
                <a:ea typeface="Arial"/>
                <a:cs typeface="Arial"/>
              </a:rPr>
              <a:t> </a:t>
            </a:r>
            <a:r>
              <a:rPr lang="en-US" altLang="zh-CN" sz="1100" spc="76" dirty="0">
                <a:solidFill>
                  <a:srgbClr val="191919"/>
                </a:solidFill>
                <a:latin typeface="Arial"/>
                <a:ea typeface="Arial"/>
                <a:cs typeface="Arial"/>
              </a:rPr>
              <a:t>alcohol/distelled</a:t>
            </a:r>
            <a:r>
              <a:rPr lang="en-US" altLang="zh-CN" sz="1100" spc="-111" dirty="0">
                <a:solidFill>
                  <a:srgbClr val="191919"/>
                </a:solidFill>
                <a:latin typeface="Arial"/>
                <a:ea typeface="Arial"/>
                <a:cs typeface="Arial"/>
              </a:rPr>
              <a:t> </a:t>
            </a:r>
            <a:r>
              <a:rPr lang="en-US" altLang="zh-CN" sz="1100" spc="99" dirty="0">
                <a:solidFill>
                  <a:srgbClr val="191919"/>
                </a:solidFill>
                <a:latin typeface="Arial"/>
                <a:ea typeface="Arial"/>
                <a:cs typeface="Arial"/>
              </a:rPr>
              <a:t>water</a:t>
            </a:r>
            <a:r>
              <a:rPr lang="en-US" altLang="zh-CN" sz="1100" spc="-100" dirty="0">
                <a:solidFill>
                  <a:srgbClr val="191919"/>
                </a:solidFill>
                <a:latin typeface="Arial"/>
                <a:ea typeface="Arial"/>
                <a:cs typeface="Arial"/>
              </a:rPr>
              <a:t> </a:t>
            </a:r>
            <a:r>
              <a:rPr lang="en-US" altLang="zh-CN" sz="1100" spc="0" dirty="0">
                <a:solidFill>
                  <a:srgbClr val="191919"/>
                </a:solidFill>
                <a:latin typeface="Arial"/>
                <a:ea typeface="Arial"/>
                <a:cs typeface="Arial"/>
              </a:rPr>
              <a:t>•</a:t>
            </a:r>
            <a:r>
              <a:rPr lang="en-US" altLang="zh-CN" sz="1100" spc="1109" dirty="0">
                <a:solidFill>
                  <a:srgbClr val="191919"/>
                </a:solidFill>
                <a:latin typeface="Arial"/>
                <a:ea typeface="Arial"/>
                <a:cs typeface="Arial"/>
              </a:rPr>
              <a:t> </a:t>
            </a:r>
            <a:r>
              <a:rPr lang="en-US" altLang="zh-CN" sz="1100" spc="42" dirty="0">
                <a:solidFill>
                  <a:srgbClr val="191919"/>
                </a:solidFill>
                <a:latin typeface="Arial"/>
                <a:ea typeface="Arial"/>
                <a:cs typeface="Arial"/>
              </a:rPr>
              <a:t>Safe</a:t>
            </a:r>
            <a:r>
              <a:rPr lang="en-US" altLang="zh-CN" sz="1100" spc="-79" dirty="0">
                <a:solidFill>
                  <a:srgbClr val="191919"/>
                </a:solidFill>
                <a:latin typeface="Arial"/>
                <a:ea typeface="Arial"/>
                <a:cs typeface="Arial"/>
              </a:rPr>
              <a:t> </a:t>
            </a:r>
            <a:r>
              <a:rPr lang="en-US" altLang="zh-CN" sz="1100" spc="74" dirty="0">
                <a:solidFill>
                  <a:srgbClr val="191919"/>
                </a:solidFill>
                <a:latin typeface="Arial"/>
                <a:ea typeface="Arial"/>
                <a:cs typeface="Arial"/>
              </a:rPr>
              <a:t>for</a:t>
            </a:r>
            <a:r>
              <a:rPr lang="en-US" altLang="zh-CN" sz="1100" spc="-98" dirty="0">
                <a:solidFill>
                  <a:srgbClr val="191919"/>
                </a:solidFill>
                <a:latin typeface="Arial"/>
                <a:ea typeface="Arial"/>
                <a:cs typeface="Arial"/>
              </a:rPr>
              <a:t> </a:t>
            </a:r>
            <a:r>
              <a:rPr lang="en-US" altLang="zh-CN" sz="1100" spc="84" dirty="0">
                <a:solidFill>
                  <a:srgbClr val="191919"/>
                </a:solidFill>
                <a:latin typeface="Arial"/>
                <a:ea typeface="Arial"/>
                <a:cs typeface="Arial"/>
              </a:rPr>
              <a:t>children/no</a:t>
            </a:r>
            <a:r>
              <a:rPr lang="en-US" altLang="zh-CN" sz="1100" spc="-95" dirty="0">
                <a:solidFill>
                  <a:srgbClr val="191919"/>
                </a:solidFill>
                <a:latin typeface="Arial"/>
                <a:ea typeface="Arial"/>
                <a:cs typeface="Arial"/>
              </a:rPr>
              <a:t> </a:t>
            </a:r>
            <a:r>
              <a:rPr lang="en-US" altLang="zh-CN" sz="1100" spc="63" dirty="0">
                <a:solidFill>
                  <a:srgbClr val="191919"/>
                </a:solidFill>
                <a:latin typeface="Arial"/>
                <a:ea typeface="Arial"/>
                <a:cs typeface="Arial"/>
              </a:rPr>
              <a:t>side</a:t>
            </a:r>
            <a:r>
              <a:rPr lang="en-US" altLang="zh-CN" sz="1100" spc="-119" dirty="0">
                <a:solidFill>
                  <a:srgbClr val="191919"/>
                </a:solidFill>
                <a:latin typeface="Arial"/>
                <a:ea typeface="Arial"/>
                <a:cs typeface="Arial"/>
              </a:rPr>
              <a:t> </a:t>
            </a:r>
            <a:r>
              <a:rPr lang="en-US" altLang="zh-CN" sz="1100" spc="76" dirty="0">
                <a:solidFill>
                  <a:srgbClr val="191919"/>
                </a:solidFill>
                <a:latin typeface="Arial"/>
                <a:ea typeface="Arial"/>
                <a:cs typeface="Arial"/>
              </a:rPr>
              <a:t>effects</a:t>
            </a:r>
            <a:endParaRPr lang="en-US" altLang="zh-CN" sz="1100">
              <a:latin typeface="Arial"/>
              <a:ea typeface="Arial"/>
              <a:cs typeface="Arial"/>
            </a:endParaRPr>
          </a:p>
        </p:txBody>
      </p:sp>
    </p:spTree>
    <p:extLst>
      <p:ext uri="{BB962C8B-B14F-4D97-AF65-F5344CB8AC3E}">
        <p14:creationId xmlns:p14="http://schemas.microsoft.com/office/powerpoint/2010/main" val="1698317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859120" y="270396"/>
            <a:ext cx="4831828" cy="738728"/>
          </a:xfrm>
          <a:prstGeom prst="rect">
            <a:avLst/>
          </a:prstGeom>
        </p:spPr>
        <p:txBody>
          <a:bodyPr wrap="square" lIns="0" tIns="0" rIns="0" rtlCol="0">
            <a:spAutoFit/>
          </a:bodyPr>
          <a:lstStyle/>
          <a:p>
            <a:pPr algn="l">
              <a:lnSpc>
                <a:spcPts val="0"/>
              </a:lnSpc>
            </a:pPr>
            <a:endParaRPr dirty="0"/>
          </a:p>
          <a:p>
            <a:pPr algn="l" rtl="0">
              <a:lnSpc>
                <a:spcPts val="5371"/>
              </a:lnSpc>
            </a:pPr>
            <a:r>
              <a:rPr lang="en-US" altLang="zh-CN" sz="4400" b="1" spc="244" dirty="0">
                <a:solidFill>
                  <a:srgbClr val="262626"/>
                </a:solidFill>
                <a:latin typeface="Arial"/>
                <a:ea typeface="Arial"/>
                <a:cs typeface="Arial"/>
              </a:rPr>
              <a:t>P</a:t>
            </a:r>
            <a:r>
              <a:rPr lang="en-US" altLang="zh-CN" sz="4400" b="1" spc="244" dirty="0" smtClean="0">
                <a:solidFill>
                  <a:srgbClr val="262626"/>
                </a:solidFill>
                <a:latin typeface="Arial"/>
                <a:ea typeface="Arial"/>
                <a:cs typeface="Arial"/>
              </a:rPr>
              <a:t>roduct</a:t>
            </a:r>
            <a:r>
              <a:rPr lang="en-US" altLang="zh-CN" sz="4400" b="1" spc="-520" dirty="0" smtClean="0">
                <a:solidFill>
                  <a:srgbClr val="262626"/>
                </a:solidFill>
                <a:latin typeface="Arial"/>
                <a:ea typeface="Arial"/>
                <a:cs typeface="Arial"/>
              </a:rPr>
              <a:t> </a:t>
            </a:r>
            <a:r>
              <a:rPr lang="en-US" altLang="zh-CN" sz="4400" b="1" spc="200" dirty="0">
                <a:solidFill>
                  <a:srgbClr val="262626"/>
                </a:solidFill>
                <a:latin typeface="Arial"/>
                <a:ea typeface="Arial"/>
                <a:cs typeface="Arial"/>
              </a:rPr>
              <a:t>features</a:t>
            </a:r>
            <a:endParaRPr lang="en-US" altLang="zh-CN" sz="4400" dirty="0">
              <a:latin typeface="Arial"/>
              <a:ea typeface="Arial"/>
              <a:cs typeface="Arial"/>
            </a:endParaRPr>
          </a:p>
        </p:txBody>
      </p:sp>
      <p:sp>
        <p:nvSpPr>
          <p:cNvPr id="273" name="Text Box273"/>
          <p:cNvSpPr txBox="1"/>
          <p:nvPr/>
        </p:nvSpPr>
        <p:spPr>
          <a:xfrm>
            <a:off x="1682912" y="2629839"/>
            <a:ext cx="8043412" cy="328360"/>
          </a:xfrm>
          <a:prstGeom prst="rect">
            <a:avLst/>
          </a:prstGeom>
        </p:spPr>
        <p:txBody>
          <a:bodyPr wrap="square" lIns="0" tIns="0" rIns="0" rtlCol="0">
            <a:spAutoFit/>
          </a:bodyPr>
          <a:lstStyle/>
          <a:p>
            <a:pPr algn="l">
              <a:lnSpc>
                <a:spcPts val="0"/>
              </a:lnSpc>
            </a:pPr>
            <a:endParaRPr/>
          </a:p>
          <a:p>
            <a:pPr algn="l" rtl="0">
              <a:lnSpc>
                <a:spcPts val="2213"/>
              </a:lnSpc>
            </a:pPr>
            <a:r>
              <a:rPr lang="en-US" altLang="zh-CN" sz="1800" b="1" spc="28" dirty="0">
                <a:solidFill>
                  <a:srgbClr val="000000"/>
                </a:solidFill>
                <a:latin typeface="Arial"/>
                <a:ea typeface="Arial"/>
                <a:cs typeface="Arial"/>
              </a:rPr>
              <a:t>Society</a:t>
            </a:r>
            <a:r>
              <a:rPr lang="en-US" altLang="zh-CN" sz="1800" b="1" spc="-120" dirty="0">
                <a:solidFill>
                  <a:srgbClr val="000000"/>
                </a:solidFill>
                <a:latin typeface="Arial"/>
                <a:ea typeface="Arial"/>
                <a:cs typeface="Arial"/>
              </a:rPr>
              <a:t> </a:t>
            </a:r>
            <a:r>
              <a:rPr lang="en-US" altLang="zh-CN" sz="1800" b="1" spc="111" dirty="0">
                <a:solidFill>
                  <a:srgbClr val="000000"/>
                </a:solidFill>
                <a:latin typeface="Arial"/>
                <a:ea typeface="Arial"/>
                <a:cs typeface="Arial"/>
              </a:rPr>
              <a:t>Management</a:t>
            </a:r>
            <a:r>
              <a:rPr lang="en-US" altLang="zh-CN" sz="1800" b="1" spc="29931" dirty="0">
                <a:solidFill>
                  <a:srgbClr val="000000"/>
                </a:solidFill>
                <a:latin typeface="Arial"/>
                <a:ea typeface="Arial"/>
                <a:cs typeface="Arial"/>
              </a:rPr>
              <a:t> </a:t>
            </a:r>
            <a:r>
              <a:rPr lang="en-US" altLang="zh-CN" sz="1800" b="1" spc="79" dirty="0">
                <a:solidFill>
                  <a:srgbClr val="000000"/>
                </a:solidFill>
                <a:latin typeface="Arial"/>
                <a:ea typeface="Arial"/>
                <a:cs typeface="Arial"/>
              </a:rPr>
              <a:t>Other</a:t>
            </a:r>
            <a:r>
              <a:rPr lang="en-US" altLang="zh-CN" sz="1800" b="1" spc="-137" dirty="0">
                <a:solidFill>
                  <a:srgbClr val="000000"/>
                </a:solidFill>
                <a:latin typeface="Arial"/>
                <a:ea typeface="Arial"/>
                <a:cs typeface="Arial"/>
              </a:rPr>
              <a:t> </a:t>
            </a:r>
            <a:r>
              <a:rPr lang="en-US" altLang="zh-CN" sz="1800" b="1" spc="30" dirty="0">
                <a:solidFill>
                  <a:srgbClr val="000000"/>
                </a:solidFill>
                <a:latin typeface="Arial"/>
                <a:ea typeface="Arial"/>
                <a:cs typeface="Arial"/>
              </a:rPr>
              <a:t>Features</a:t>
            </a:r>
            <a:endParaRPr lang="en-US" altLang="zh-CN" sz="1800">
              <a:latin typeface="Arial"/>
              <a:ea typeface="Arial"/>
              <a:cs typeface="Arial"/>
            </a:endParaRPr>
          </a:p>
        </p:txBody>
      </p:sp>
      <p:sp>
        <p:nvSpPr>
          <p:cNvPr id="274" name="Text Box274"/>
          <p:cNvSpPr txBox="1"/>
          <p:nvPr/>
        </p:nvSpPr>
        <p:spPr>
          <a:xfrm>
            <a:off x="1566469" y="3645617"/>
            <a:ext cx="1779343"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75" dirty="0">
                <a:solidFill>
                  <a:srgbClr val="000000"/>
                </a:solidFill>
                <a:latin typeface="Arial"/>
                <a:ea typeface="Arial"/>
                <a:cs typeface="Arial"/>
              </a:rPr>
              <a:t>Services/Complaints</a:t>
            </a:r>
            <a:endParaRPr lang="en-US" altLang="zh-CN" sz="1200">
              <a:latin typeface="Arial"/>
              <a:ea typeface="Arial"/>
              <a:cs typeface="Arial"/>
            </a:endParaRPr>
          </a:p>
        </p:txBody>
      </p:sp>
      <p:sp>
        <p:nvSpPr>
          <p:cNvPr id="275" name="Text Box275"/>
          <p:cNvSpPr txBox="1"/>
          <p:nvPr/>
        </p:nvSpPr>
        <p:spPr>
          <a:xfrm>
            <a:off x="1566469" y="4011462"/>
            <a:ext cx="1740486"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63" dirty="0">
                <a:solidFill>
                  <a:srgbClr val="000000"/>
                </a:solidFill>
                <a:latin typeface="Arial"/>
                <a:ea typeface="Arial"/>
                <a:cs typeface="Arial"/>
              </a:rPr>
              <a:t>Security/Guest</a:t>
            </a:r>
            <a:r>
              <a:rPr lang="en-US" altLang="zh-CN" sz="1200" spc="-55" dirty="0">
                <a:solidFill>
                  <a:srgbClr val="000000"/>
                </a:solidFill>
                <a:latin typeface="Arial"/>
                <a:ea typeface="Arial"/>
                <a:cs typeface="Arial"/>
              </a:rPr>
              <a:t> </a:t>
            </a:r>
            <a:r>
              <a:rPr lang="en-US" altLang="zh-CN" sz="1200" spc="31" dirty="0">
                <a:solidFill>
                  <a:srgbClr val="000000"/>
                </a:solidFill>
                <a:latin typeface="Arial"/>
                <a:ea typeface="Arial"/>
                <a:cs typeface="Arial"/>
              </a:rPr>
              <a:t>Entry</a:t>
            </a:r>
            <a:endParaRPr lang="en-US" altLang="zh-CN" sz="1200">
              <a:latin typeface="Arial"/>
              <a:ea typeface="Arial"/>
              <a:cs typeface="Arial"/>
            </a:endParaRPr>
          </a:p>
        </p:txBody>
      </p:sp>
      <p:sp>
        <p:nvSpPr>
          <p:cNvPr id="276" name="Text Box276"/>
          <p:cNvSpPr txBox="1"/>
          <p:nvPr/>
        </p:nvSpPr>
        <p:spPr>
          <a:xfrm>
            <a:off x="1566469" y="4377307"/>
            <a:ext cx="2048294"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62" dirty="0">
                <a:solidFill>
                  <a:srgbClr val="000000"/>
                </a:solidFill>
                <a:latin typeface="Arial"/>
                <a:ea typeface="Arial"/>
                <a:cs typeface="Arial"/>
              </a:rPr>
              <a:t>Notices</a:t>
            </a:r>
            <a:r>
              <a:rPr lang="en-US" altLang="zh-CN" sz="1200" spc="-54" dirty="0">
                <a:solidFill>
                  <a:srgbClr val="000000"/>
                </a:solidFill>
                <a:latin typeface="Arial"/>
                <a:ea typeface="Arial"/>
                <a:cs typeface="Arial"/>
              </a:rPr>
              <a:t> </a:t>
            </a:r>
            <a:r>
              <a:rPr lang="en-US" altLang="zh-CN" sz="1200" spc="126" dirty="0">
                <a:solidFill>
                  <a:srgbClr val="000000"/>
                </a:solidFill>
                <a:latin typeface="Arial"/>
                <a:ea typeface="Arial"/>
                <a:cs typeface="Arial"/>
              </a:rPr>
              <a:t>and</a:t>
            </a:r>
            <a:r>
              <a:rPr lang="en-US" altLang="zh-CN" sz="1200" spc="-139" dirty="0">
                <a:solidFill>
                  <a:srgbClr val="000000"/>
                </a:solidFill>
                <a:latin typeface="Arial"/>
                <a:ea typeface="Arial"/>
                <a:cs typeface="Arial"/>
              </a:rPr>
              <a:t> </a:t>
            </a:r>
            <a:r>
              <a:rPr lang="en-US" altLang="zh-CN" sz="1200" spc="91" dirty="0">
                <a:solidFill>
                  <a:srgbClr val="000000"/>
                </a:solidFill>
                <a:latin typeface="Arial"/>
                <a:ea typeface="Arial"/>
                <a:cs typeface="Arial"/>
              </a:rPr>
              <a:t>Information</a:t>
            </a:r>
            <a:endParaRPr lang="en-US" altLang="zh-CN" sz="1200">
              <a:latin typeface="Arial"/>
              <a:ea typeface="Arial"/>
              <a:cs typeface="Arial"/>
            </a:endParaRPr>
          </a:p>
        </p:txBody>
      </p:sp>
      <p:sp>
        <p:nvSpPr>
          <p:cNvPr id="277" name="Text Box277"/>
          <p:cNvSpPr txBox="1"/>
          <p:nvPr/>
        </p:nvSpPr>
        <p:spPr>
          <a:xfrm>
            <a:off x="1566468" y="4743532"/>
            <a:ext cx="1631078"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0" dirty="0">
                <a:solidFill>
                  <a:srgbClr val="000000"/>
                </a:solidFill>
                <a:latin typeface="Arial"/>
                <a:ea typeface="Arial"/>
                <a:cs typeface="Arial"/>
              </a:rPr>
              <a:t>Bills</a:t>
            </a:r>
            <a:r>
              <a:rPr lang="en-US" altLang="zh-CN" sz="1200" spc="-30" dirty="0">
                <a:solidFill>
                  <a:srgbClr val="000000"/>
                </a:solidFill>
                <a:latin typeface="Arial"/>
                <a:ea typeface="Arial"/>
                <a:cs typeface="Arial"/>
              </a:rPr>
              <a:t> </a:t>
            </a:r>
            <a:r>
              <a:rPr lang="en-US" altLang="zh-CN" sz="1200" spc="126" dirty="0">
                <a:solidFill>
                  <a:srgbClr val="000000"/>
                </a:solidFill>
                <a:latin typeface="Arial"/>
                <a:ea typeface="Arial"/>
                <a:cs typeface="Arial"/>
              </a:rPr>
              <a:t>and</a:t>
            </a:r>
            <a:r>
              <a:rPr lang="en-US" altLang="zh-CN" sz="1200" spc="-140" dirty="0">
                <a:solidFill>
                  <a:srgbClr val="000000"/>
                </a:solidFill>
                <a:latin typeface="Arial"/>
                <a:ea typeface="Arial"/>
                <a:cs typeface="Arial"/>
              </a:rPr>
              <a:t> </a:t>
            </a:r>
            <a:r>
              <a:rPr lang="en-US" altLang="zh-CN" sz="1200" spc="81" dirty="0">
                <a:solidFill>
                  <a:srgbClr val="000000"/>
                </a:solidFill>
                <a:latin typeface="Arial"/>
                <a:ea typeface="Arial"/>
                <a:cs typeface="Arial"/>
              </a:rPr>
              <a:t>Payments</a:t>
            </a:r>
            <a:endParaRPr lang="en-US" altLang="zh-CN" sz="1200">
              <a:latin typeface="Arial"/>
              <a:ea typeface="Arial"/>
              <a:cs typeface="Arial"/>
            </a:endParaRPr>
          </a:p>
        </p:txBody>
      </p:sp>
      <p:sp>
        <p:nvSpPr>
          <p:cNvPr id="278" name="Text Box278"/>
          <p:cNvSpPr txBox="1"/>
          <p:nvPr/>
        </p:nvSpPr>
        <p:spPr>
          <a:xfrm>
            <a:off x="1566468" y="5109377"/>
            <a:ext cx="1638544"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55" dirty="0">
                <a:solidFill>
                  <a:srgbClr val="000000"/>
                </a:solidFill>
                <a:latin typeface="Arial"/>
                <a:ea typeface="Arial"/>
                <a:cs typeface="Arial"/>
              </a:rPr>
              <a:t>Discussion</a:t>
            </a:r>
            <a:r>
              <a:rPr lang="en-US" altLang="zh-CN" sz="1200" spc="-73" dirty="0">
                <a:solidFill>
                  <a:srgbClr val="000000"/>
                </a:solidFill>
                <a:latin typeface="Arial"/>
                <a:ea typeface="Arial"/>
                <a:cs typeface="Arial"/>
              </a:rPr>
              <a:t> </a:t>
            </a:r>
            <a:r>
              <a:rPr lang="en-US" altLang="zh-CN" sz="1200" spc="114" dirty="0">
                <a:solidFill>
                  <a:srgbClr val="000000"/>
                </a:solidFill>
                <a:latin typeface="Arial"/>
                <a:ea typeface="Arial"/>
                <a:cs typeface="Arial"/>
              </a:rPr>
              <a:t>/</a:t>
            </a:r>
            <a:r>
              <a:rPr lang="en-US" altLang="zh-CN" sz="1200" spc="-140" dirty="0">
                <a:solidFill>
                  <a:srgbClr val="000000"/>
                </a:solidFill>
                <a:latin typeface="Arial"/>
                <a:ea typeface="Arial"/>
                <a:cs typeface="Arial"/>
              </a:rPr>
              <a:t> </a:t>
            </a:r>
            <a:r>
              <a:rPr lang="en-US" altLang="zh-CN" sz="1200" spc="72" dirty="0">
                <a:solidFill>
                  <a:srgbClr val="000000"/>
                </a:solidFill>
                <a:latin typeface="Arial"/>
                <a:ea typeface="Arial"/>
                <a:cs typeface="Arial"/>
              </a:rPr>
              <a:t>Forum</a:t>
            </a:r>
            <a:endParaRPr lang="en-US" altLang="zh-CN" sz="1200">
              <a:latin typeface="Arial"/>
              <a:ea typeface="Arial"/>
              <a:cs typeface="Arial"/>
            </a:endParaRPr>
          </a:p>
        </p:txBody>
      </p:sp>
      <p:sp>
        <p:nvSpPr>
          <p:cNvPr id="279" name="Text Box279"/>
          <p:cNvSpPr txBox="1"/>
          <p:nvPr/>
        </p:nvSpPr>
        <p:spPr>
          <a:xfrm>
            <a:off x="1566469" y="5475171"/>
            <a:ext cx="1495154"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0" dirty="0">
                <a:solidFill>
                  <a:srgbClr val="000000"/>
                </a:solidFill>
                <a:latin typeface="Arial"/>
                <a:ea typeface="Arial"/>
                <a:cs typeface="Arial"/>
              </a:rPr>
              <a:t>Vendor</a:t>
            </a:r>
            <a:r>
              <a:rPr lang="en-US" altLang="zh-CN" sz="1200" spc="-84" dirty="0">
                <a:solidFill>
                  <a:srgbClr val="000000"/>
                </a:solidFill>
                <a:latin typeface="Arial"/>
                <a:ea typeface="Arial"/>
                <a:cs typeface="Arial"/>
              </a:rPr>
              <a:t> </a:t>
            </a:r>
            <a:r>
              <a:rPr lang="en-US" altLang="zh-CN" sz="1200" spc="71" dirty="0">
                <a:solidFill>
                  <a:srgbClr val="000000"/>
                </a:solidFill>
                <a:latin typeface="Arial"/>
                <a:ea typeface="Arial"/>
                <a:cs typeface="Arial"/>
              </a:rPr>
              <a:t>Directory</a:t>
            </a:r>
            <a:endParaRPr lang="en-US" altLang="zh-CN" sz="1200">
              <a:latin typeface="Arial"/>
              <a:ea typeface="Arial"/>
              <a:cs typeface="Arial"/>
            </a:endParaRPr>
          </a:p>
        </p:txBody>
      </p:sp>
      <p:sp>
        <p:nvSpPr>
          <p:cNvPr id="280" name="Text Box280"/>
          <p:cNvSpPr txBox="1"/>
          <p:nvPr/>
        </p:nvSpPr>
        <p:spPr>
          <a:xfrm>
            <a:off x="1566468" y="5841017"/>
            <a:ext cx="1176680"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71" dirty="0">
                <a:solidFill>
                  <a:srgbClr val="000000"/>
                </a:solidFill>
                <a:latin typeface="Arial"/>
                <a:ea typeface="Arial"/>
                <a:cs typeface="Arial"/>
              </a:rPr>
              <a:t>Opinion</a:t>
            </a:r>
            <a:r>
              <a:rPr lang="en-US" altLang="zh-CN" sz="1200" spc="-72" dirty="0">
                <a:solidFill>
                  <a:srgbClr val="000000"/>
                </a:solidFill>
                <a:latin typeface="Arial"/>
                <a:ea typeface="Arial"/>
                <a:cs typeface="Arial"/>
              </a:rPr>
              <a:t> </a:t>
            </a:r>
            <a:r>
              <a:rPr lang="en-US" altLang="zh-CN" sz="1200" spc="9" dirty="0">
                <a:solidFill>
                  <a:srgbClr val="000000"/>
                </a:solidFill>
                <a:latin typeface="Arial"/>
                <a:ea typeface="Arial"/>
                <a:cs typeface="Arial"/>
              </a:rPr>
              <a:t>Polls</a:t>
            </a:r>
            <a:endParaRPr lang="en-US" altLang="zh-CN" sz="1200">
              <a:latin typeface="Arial"/>
              <a:ea typeface="Arial"/>
              <a:cs typeface="Arial"/>
            </a:endParaRPr>
          </a:p>
        </p:txBody>
      </p:sp>
      <p:sp>
        <p:nvSpPr>
          <p:cNvPr id="281" name="Text Box281"/>
          <p:cNvSpPr txBox="1"/>
          <p:nvPr/>
        </p:nvSpPr>
        <p:spPr>
          <a:xfrm>
            <a:off x="7957546" y="3647777"/>
            <a:ext cx="1579268" cy="636136"/>
          </a:xfrm>
          <a:prstGeom prst="rect">
            <a:avLst/>
          </a:prstGeom>
        </p:spPr>
        <p:txBody>
          <a:bodyPr wrap="square" lIns="0" tIns="0" rIns="0" rtlCol="0">
            <a:spAutoFit/>
          </a:bodyPr>
          <a:lstStyle/>
          <a:p>
            <a:pPr algn="l">
              <a:lnSpc>
                <a:spcPts val="0"/>
              </a:lnSpc>
            </a:pPr>
            <a:endParaRPr/>
          </a:p>
          <a:p>
            <a:pPr algn="l" rtl="0">
              <a:lnSpc>
                <a:spcPts val="2281"/>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0" dirty="0">
                <a:solidFill>
                  <a:srgbClr val="000000"/>
                </a:solidFill>
                <a:latin typeface="Arial"/>
                <a:ea typeface="Arial"/>
                <a:cs typeface="Arial"/>
              </a:rPr>
              <a:t>Rent</a:t>
            </a:r>
            <a:r>
              <a:rPr lang="en-US" altLang="zh-CN" sz="1200" spc="-43" dirty="0">
                <a:solidFill>
                  <a:srgbClr val="000000"/>
                </a:solidFill>
                <a:latin typeface="Arial"/>
                <a:ea typeface="Arial"/>
                <a:cs typeface="Arial"/>
              </a:rPr>
              <a:t> </a:t>
            </a:r>
            <a:r>
              <a:rPr lang="en-US" altLang="zh-CN" sz="1200" spc="62" dirty="0">
                <a:solidFill>
                  <a:srgbClr val="000000"/>
                </a:solidFill>
                <a:latin typeface="Arial"/>
                <a:ea typeface="Arial"/>
                <a:cs typeface="Arial"/>
              </a:rPr>
              <a:t>in</a:t>
            </a:r>
            <a:r>
              <a:rPr lang="en-US" altLang="zh-CN" sz="1200" spc="-100" dirty="0">
                <a:solidFill>
                  <a:srgbClr val="000000"/>
                </a:solidFill>
                <a:latin typeface="Arial"/>
                <a:ea typeface="Arial"/>
                <a:cs typeface="Arial"/>
              </a:rPr>
              <a:t> </a:t>
            </a:r>
            <a:r>
              <a:rPr lang="en-US" altLang="zh-CN" sz="1200" spc="18" dirty="0">
                <a:solidFill>
                  <a:srgbClr val="000000"/>
                </a:solidFill>
                <a:latin typeface="Arial"/>
                <a:ea typeface="Arial"/>
                <a:cs typeface="Arial"/>
              </a:rPr>
              <a:t>&amp;</a:t>
            </a:r>
            <a:r>
              <a:rPr lang="en-US" altLang="zh-CN" sz="1200" spc="-55" dirty="0">
                <a:solidFill>
                  <a:srgbClr val="000000"/>
                </a:solidFill>
                <a:latin typeface="Arial"/>
                <a:ea typeface="Arial"/>
                <a:cs typeface="Arial"/>
              </a:rPr>
              <a:t> </a:t>
            </a:r>
            <a:r>
              <a:rPr lang="en-US" altLang="zh-CN" sz="1200" spc="31" dirty="0">
                <a:solidFill>
                  <a:srgbClr val="000000"/>
                </a:solidFill>
                <a:latin typeface="Arial"/>
                <a:ea typeface="Arial"/>
                <a:cs typeface="Arial"/>
              </a:rPr>
              <a:t>Rent</a:t>
            </a:r>
            <a:r>
              <a:rPr lang="en-US" altLang="zh-CN" sz="1200" spc="-47" dirty="0">
                <a:solidFill>
                  <a:srgbClr val="000000"/>
                </a:solidFill>
                <a:latin typeface="Arial"/>
                <a:ea typeface="Arial"/>
                <a:cs typeface="Arial"/>
              </a:rPr>
              <a:t> </a:t>
            </a:r>
            <a:r>
              <a:rPr lang="en-US" altLang="zh-CN" sz="1200" spc="23" dirty="0">
                <a:solidFill>
                  <a:srgbClr val="000000"/>
                </a:solidFill>
                <a:latin typeface="Arial"/>
                <a:ea typeface="Arial"/>
                <a:cs typeface="Arial"/>
              </a:rPr>
              <a:t>Out,</a:t>
            </a:r>
            <a:r>
              <a:rPr lang="en-US" altLang="zh-CN" sz="1200" spc="-21" dirty="0">
                <a:solidFill>
                  <a:srgbClr val="000000"/>
                </a:solidFill>
                <a:latin typeface="Arial"/>
                <a:ea typeface="Arial"/>
                <a:cs typeface="Arial"/>
              </a:rPr>
              <a:t> </a:t>
            </a: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31" dirty="0">
                <a:solidFill>
                  <a:srgbClr val="000000"/>
                </a:solidFill>
                <a:latin typeface="Arial"/>
                <a:ea typeface="Arial"/>
                <a:cs typeface="Arial"/>
              </a:rPr>
              <a:t>Sale</a:t>
            </a:r>
            <a:r>
              <a:rPr lang="en-US" altLang="zh-CN" sz="1200" spc="-59" dirty="0">
                <a:solidFill>
                  <a:srgbClr val="000000"/>
                </a:solidFill>
                <a:latin typeface="Arial"/>
                <a:ea typeface="Arial"/>
                <a:cs typeface="Arial"/>
              </a:rPr>
              <a:t> </a:t>
            </a:r>
            <a:r>
              <a:rPr lang="en-US" altLang="zh-CN" sz="1200" spc="18" dirty="0">
                <a:solidFill>
                  <a:srgbClr val="000000"/>
                </a:solidFill>
                <a:latin typeface="Arial"/>
                <a:ea typeface="Arial"/>
                <a:cs typeface="Arial"/>
              </a:rPr>
              <a:t>&amp;</a:t>
            </a:r>
            <a:r>
              <a:rPr lang="en-US" altLang="zh-CN" sz="1200" spc="-55" dirty="0">
                <a:solidFill>
                  <a:srgbClr val="000000"/>
                </a:solidFill>
                <a:latin typeface="Arial"/>
                <a:ea typeface="Arial"/>
                <a:cs typeface="Arial"/>
              </a:rPr>
              <a:t> </a:t>
            </a:r>
            <a:r>
              <a:rPr lang="en-US" altLang="zh-CN" sz="1200" spc="64" dirty="0">
                <a:solidFill>
                  <a:srgbClr val="000000"/>
                </a:solidFill>
                <a:latin typeface="Arial"/>
                <a:ea typeface="Arial"/>
                <a:cs typeface="Arial"/>
              </a:rPr>
              <a:t>Purchase</a:t>
            </a:r>
            <a:endParaRPr lang="en-US" altLang="zh-CN" sz="1200">
              <a:latin typeface="Arial"/>
              <a:ea typeface="Arial"/>
              <a:cs typeface="Arial"/>
            </a:endParaRPr>
          </a:p>
        </p:txBody>
      </p:sp>
      <p:sp>
        <p:nvSpPr>
          <p:cNvPr id="282" name="Text Box282"/>
          <p:cNvSpPr txBox="1"/>
          <p:nvPr/>
        </p:nvSpPr>
        <p:spPr>
          <a:xfrm>
            <a:off x="7957546" y="4379720"/>
            <a:ext cx="1404337"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1" dirty="0">
                <a:solidFill>
                  <a:srgbClr val="000000"/>
                </a:solidFill>
                <a:latin typeface="Arial"/>
                <a:ea typeface="Arial"/>
                <a:cs typeface="Arial"/>
              </a:rPr>
              <a:t>Advertisements</a:t>
            </a:r>
            <a:endParaRPr lang="en-US" altLang="zh-CN" sz="1200">
              <a:latin typeface="Arial"/>
              <a:ea typeface="Arial"/>
              <a:cs typeface="Arial"/>
            </a:endParaRPr>
          </a:p>
        </p:txBody>
      </p:sp>
      <p:sp>
        <p:nvSpPr>
          <p:cNvPr id="283" name="Text Box283"/>
          <p:cNvSpPr txBox="1"/>
          <p:nvPr/>
        </p:nvSpPr>
        <p:spPr>
          <a:xfrm>
            <a:off x="7957546" y="4745565"/>
            <a:ext cx="1709859" cy="264240"/>
          </a:xfrm>
          <a:prstGeom prst="rect">
            <a:avLst/>
          </a:prstGeom>
        </p:spPr>
        <p:txBody>
          <a:bodyPr wrap="square" lIns="0" tIns="0" rIns="0" rtlCol="0">
            <a:spAutoFit/>
          </a:bodyPr>
          <a:lstStyle/>
          <a:p>
            <a:pPr algn="l">
              <a:lnSpc>
                <a:spcPts val="0"/>
              </a:lnSpc>
            </a:pPr>
            <a:endParaRPr/>
          </a:p>
          <a:p>
            <a:pPr algn="l" rtl="0">
              <a:lnSpc>
                <a:spcPts val="1680"/>
              </a:lnSpc>
            </a:pPr>
            <a:r>
              <a:rPr lang="en-US" altLang="zh-CN" sz="1200" spc="0" dirty="0">
                <a:solidFill>
                  <a:srgbClr val="000000"/>
                </a:solidFill>
                <a:latin typeface="Arial"/>
                <a:ea typeface="Arial"/>
                <a:cs typeface="Arial"/>
              </a:rPr>
              <a:t>•</a:t>
            </a:r>
            <a:r>
              <a:rPr lang="en-US" altLang="zh-CN" sz="1200" spc="602" dirty="0">
                <a:solidFill>
                  <a:srgbClr val="000000"/>
                </a:solidFill>
                <a:latin typeface="Arial"/>
                <a:ea typeface="Arial"/>
                <a:cs typeface="Arial"/>
              </a:rPr>
              <a:t> </a:t>
            </a:r>
            <a:r>
              <a:rPr lang="en-US" altLang="zh-CN" sz="1200" spc="80" dirty="0">
                <a:solidFill>
                  <a:srgbClr val="000000"/>
                </a:solidFill>
                <a:latin typeface="Arial"/>
                <a:ea typeface="Arial"/>
                <a:cs typeface="Arial"/>
              </a:rPr>
              <a:t>Vendor</a:t>
            </a:r>
            <a:r>
              <a:rPr lang="en-US" altLang="zh-CN" sz="1200" spc="-84" dirty="0">
                <a:solidFill>
                  <a:srgbClr val="000000"/>
                </a:solidFill>
                <a:latin typeface="Arial"/>
                <a:ea typeface="Arial"/>
                <a:cs typeface="Arial"/>
              </a:rPr>
              <a:t> </a:t>
            </a:r>
            <a:r>
              <a:rPr lang="en-US" altLang="zh-CN" sz="1200" spc="61" dirty="0">
                <a:solidFill>
                  <a:srgbClr val="000000"/>
                </a:solidFill>
                <a:latin typeface="Arial"/>
                <a:ea typeface="Arial"/>
                <a:cs typeface="Arial"/>
              </a:rPr>
              <a:t>Registration</a:t>
            </a:r>
            <a:endParaRPr lang="en-US" altLang="zh-CN" sz="1200">
              <a:latin typeface="Arial"/>
              <a:ea typeface="Arial"/>
              <a:cs typeface="Arial"/>
            </a:endParaRPr>
          </a:p>
        </p:txBody>
      </p:sp>
      <p:sp>
        <p:nvSpPr>
          <p:cNvPr id="284" name="Text Box284"/>
          <p:cNvSpPr txBox="1"/>
          <p:nvPr/>
        </p:nvSpPr>
        <p:spPr>
          <a:xfrm>
            <a:off x="207847" y="6559072"/>
            <a:ext cx="1070641" cy="200119"/>
          </a:xfrm>
          <a:prstGeom prst="rect">
            <a:avLst/>
          </a:prstGeom>
        </p:spPr>
        <p:txBody>
          <a:bodyPr wrap="square" lIns="0" tIns="0" rIns="0" rtlCol="0">
            <a:spAutoFit/>
          </a:bodyPr>
          <a:lstStyle/>
          <a:p>
            <a:pPr algn="l">
              <a:lnSpc>
                <a:spcPts val="0"/>
              </a:lnSpc>
            </a:pPr>
            <a:endParaRPr/>
          </a:p>
          <a:p>
            <a:pPr algn="l" rtl="0">
              <a:lnSpc>
                <a:spcPts val="1214"/>
              </a:lnSpc>
            </a:pPr>
            <a:r>
              <a:rPr lang="en-US" altLang="zh-CN" sz="1000" b="1" spc="25" dirty="0">
                <a:solidFill>
                  <a:srgbClr val="85C0FB"/>
                </a:solidFill>
                <a:latin typeface="Arial"/>
                <a:ea typeface="Arial"/>
                <a:cs typeface="Arial"/>
              </a:rPr>
              <a:t>DATE</a:t>
            </a:r>
            <a:r>
              <a:rPr lang="en-US" altLang="zh-CN" sz="1000" b="1" spc="-79" dirty="0">
                <a:solidFill>
                  <a:srgbClr val="85C0FB"/>
                </a:solidFill>
                <a:latin typeface="Arial"/>
                <a:ea typeface="Arial"/>
                <a:cs typeface="Arial"/>
              </a:rPr>
              <a:t> </a:t>
            </a:r>
            <a:r>
              <a:rPr lang="en-US" altLang="zh-CN" sz="1000" b="1" spc="48" dirty="0">
                <a:solidFill>
                  <a:srgbClr val="85C0FB"/>
                </a:solidFill>
                <a:latin typeface="Arial"/>
                <a:ea typeface="Arial"/>
                <a:cs typeface="Arial"/>
              </a:rPr>
              <a:t>AND</a:t>
            </a:r>
            <a:r>
              <a:rPr lang="en-US" altLang="zh-CN" sz="1000" b="1" spc="-82" dirty="0">
                <a:solidFill>
                  <a:srgbClr val="85C0FB"/>
                </a:solidFill>
                <a:latin typeface="Arial"/>
                <a:ea typeface="Arial"/>
                <a:cs typeface="Arial"/>
              </a:rPr>
              <a:t> </a:t>
            </a:r>
            <a:r>
              <a:rPr lang="en-US" altLang="zh-CN" sz="1000" b="1" spc="36" dirty="0">
                <a:solidFill>
                  <a:srgbClr val="85C0FB"/>
                </a:solidFill>
                <a:latin typeface="Arial"/>
                <a:ea typeface="Arial"/>
                <a:cs typeface="Arial"/>
              </a:rPr>
              <a:t>TIME</a:t>
            </a:r>
            <a:endParaRPr lang="en-US" altLang="zh-CN" sz="1000">
              <a:latin typeface="Arial"/>
              <a:ea typeface="Arial"/>
              <a:cs typeface="Arial"/>
            </a:endParaRPr>
          </a:p>
        </p:txBody>
      </p:sp>
      <p:grpSp>
        <p:nvGrpSpPr>
          <p:cNvPr id="2" name="Group 1"/>
          <p:cNvGrpSpPr/>
          <p:nvPr/>
        </p:nvGrpSpPr>
        <p:grpSpPr>
          <a:xfrm>
            <a:off x="1054646" y="1454614"/>
            <a:ext cx="9049604" cy="4960524"/>
            <a:chOff x="1248247" y="1454614"/>
            <a:chExt cx="9049604" cy="4960524"/>
          </a:xfrm>
          <a:solidFill>
            <a:schemeClr val="tx1"/>
          </a:solidFill>
        </p:grpSpPr>
        <p:grpSp>
          <p:nvGrpSpPr>
            <p:cNvPr id="258" name="Group258"/>
            <p:cNvGrpSpPr/>
            <p:nvPr/>
          </p:nvGrpSpPr>
          <p:grpSpPr>
            <a:xfrm>
              <a:off x="1248247" y="1454614"/>
              <a:ext cx="9049604" cy="4960524"/>
              <a:chOff x="1248410" y="1454277"/>
              <a:chExt cx="9050782" cy="4959376"/>
            </a:xfrm>
            <a:grpFill/>
          </p:grpSpPr>
          <p:sp>
            <p:nvSpPr>
              <p:cNvPr id="259" name="Path259"/>
              <p:cNvSpPr/>
              <p:nvPr/>
            </p:nvSpPr>
            <p:spPr>
              <a:xfrm>
                <a:off x="1248410" y="2931287"/>
                <a:ext cx="9050782" cy="50800"/>
              </a:xfrm>
              <a:custGeom>
                <a:avLst/>
                <a:gdLst/>
                <a:ahLst/>
                <a:cxnLst/>
                <a:rect l="l" t="t" r="r" b="b"/>
                <a:pathLst>
                  <a:path w="9050782" h="50800">
                    <a:moveTo>
                      <a:pt x="9025382" y="25400"/>
                    </a:moveTo>
                    <a:lnTo>
                      <a:pt x="25400" y="25400"/>
                    </a:lnTo>
                  </a:path>
                </a:pathLst>
              </a:custGeom>
              <a:grpFill/>
              <a:ln w="25400" cap="sq">
                <a:solidFill>
                  <a:srgbClr val="ED1C24"/>
                </a:solidFill>
                <a:prstDash val="solid"/>
              </a:ln>
            </p:spPr>
            <p:txBody>
              <a:bodyPr rtlCol="0" anchor="ctr"/>
              <a:lstStyle/>
              <a:p>
                <a:pPr algn="ctr"/>
                <a:endParaRPr lang="en-US" altLang="zh-CN"/>
              </a:p>
            </p:txBody>
          </p:sp>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a:extLst/>
          </p:spPr>
        </p:pic>
      </p:grpSp>
    </p:spTree>
    <p:extLst>
      <p:ext uri="{BB962C8B-B14F-4D97-AF65-F5344CB8AC3E}">
        <p14:creationId xmlns:p14="http://schemas.microsoft.com/office/powerpoint/2010/main" val="3649462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smtClean="0">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smtClean="0">
                <a:solidFill>
                  <a:srgbClr val="000000"/>
                </a:solidFill>
                <a:latin typeface="Arial"/>
                <a:ea typeface="Arial"/>
                <a:cs typeface="Arial"/>
              </a:rPr>
              <a:t>Sagar</a:t>
            </a:r>
            <a:r>
              <a:rPr lang="en-US" altLang="zh-CN" sz="2200" b="1" spc="200" dirty="0" smtClean="0">
                <a:solidFill>
                  <a:srgbClr val="000000"/>
                </a:solidFill>
                <a:latin typeface="Arial"/>
                <a:ea typeface="Arial"/>
                <a:cs typeface="Arial"/>
              </a:rPr>
              <a:t> </a:t>
            </a:r>
            <a:r>
              <a:rPr lang="en-US" altLang="zh-CN" sz="2200" b="1" spc="200" dirty="0" err="1" smtClean="0">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smtClean="0">
                <a:solidFill>
                  <a:srgbClr val="000000"/>
                </a:solidFill>
                <a:latin typeface="Arial"/>
                <a:ea typeface="Arial"/>
                <a:cs typeface="Arial"/>
              </a:rPr>
              <a:t>Shivang</a:t>
            </a:r>
            <a:r>
              <a:rPr lang="en-US" altLang="zh-CN" sz="2200" b="1" spc="74" dirty="0" smtClean="0">
                <a:solidFill>
                  <a:srgbClr val="000000"/>
                </a:solidFill>
                <a:latin typeface="Arial"/>
                <a:ea typeface="Arial"/>
                <a:cs typeface="Arial"/>
              </a:rPr>
              <a:t> </a:t>
            </a:r>
            <a:r>
              <a:rPr lang="en-US" altLang="zh-CN" sz="2200" b="1" spc="74" dirty="0" err="1" smtClean="0">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5028" y="854323"/>
            <a:ext cx="2478194"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56" y="837504"/>
            <a:ext cx="2762010"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910" y="837505"/>
            <a:ext cx="2635133" cy="311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Image345"/>
          <p:cNvPicPr>
            <a:picLocks noChangeAspect="1"/>
          </p:cNvPicPr>
          <p:nvPr/>
        </p:nvPicPr>
        <p:blipFill>
          <a:blip r:embed="rId3"/>
          <a:stretch>
            <a:fillRect/>
          </a:stretch>
        </p:blipFill>
        <p:spPr>
          <a:xfrm>
            <a:off x="0" y="1"/>
            <a:ext cx="12190413" cy="6859587"/>
          </a:xfrm>
          <a:prstGeom prst="rect">
            <a:avLst/>
          </a:prstGeom>
          <a:noFill/>
        </p:spPr>
      </p:pic>
      <p:sp>
        <p:nvSpPr>
          <p:cNvPr id="349" name="Text Box349"/>
          <p:cNvSpPr txBox="1"/>
          <p:nvPr/>
        </p:nvSpPr>
        <p:spPr>
          <a:xfrm>
            <a:off x="1631737" y="1360428"/>
            <a:ext cx="4218751" cy="674608"/>
          </a:xfrm>
          <a:prstGeom prst="rect">
            <a:avLst/>
          </a:prstGeom>
        </p:spPr>
        <p:txBody>
          <a:bodyPr wrap="square" lIns="0" tIns="0" rIns="0" rtlCol="0">
            <a:spAutoFit/>
          </a:bodyPr>
          <a:lstStyle/>
          <a:p>
            <a:pPr algn="l">
              <a:lnSpc>
                <a:spcPts val="0"/>
              </a:lnSpc>
            </a:pPr>
            <a:endParaRPr/>
          </a:p>
          <a:p>
            <a:pPr algn="l" rtl="0">
              <a:lnSpc>
                <a:spcPts val="4874"/>
              </a:lnSpc>
            </a:pPr>
            <a:r>
              <a:rPr lang="en-US" altLang="zh-CN" sz="4000" b="1" spc="158" dirty="0">
                <a:solidFill>
                  <a:srgbClr val="FFFFFF"/>
                </a:solidFill>
                <a:latin typeface="Arial"/>
                <a:ea typeface="Arial"/>
                <a:cs typeface="Arial"/>
              </a:rPr>
              <a:t>Peaceful</a:t>
            </a:r>
            <a:r>
              <a:rPr lang="en-US" altLang="zh-CN" sz="4000" b="1" spc="-365" dirty="0">
                <a:solidFill>
                  <a:srgbClr val="FFFFFF"/>
                </a:solidFill>
                <a:latin typeface="Arial"/>
                <a:ea typeface="Arial"/>
                <a:cs typeface="Arial"/>
              </a:rPr>
              <a:t> </a:t>
            </a:r>
            <a:r>
              <a:rPr lang="en-US" altLang="zh-CN" sz="4000" b="1" spc="193" dirty="0">
                <a:solidFill>
                  <a:srgbClr val="FFFFFF"/>
                </a:solidFill>
                <a:latin typeface="Arial"/>
                <a:ea typeface="Arial"/>
                <a:cs typeface="Arial"/>
              </a:rPr>
              <a:t>Homes</a:t>
            </a:r>
            <a:endParaRPr lang="en-US" altLang="zh-CN" sz="4000">
              <a:latin typeface="Arial"/>
              <a:ea typeface="Arial"/>
              <a:cs typeface="Arial"/>
            </a:endParaRPr>
          </a:p>
        </p:txBody>
      </p:sp>
    </p:spTree>
    <p:extLst>
      <p:ext uri="{BB962C8B-B14F-4D97-AF65-F5344CB8AC3E}">
        <p14:creationId xmlns:p14="http://schemas.microsoft.com/office/powerpoint/2010/main" val="1609811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rgbClr val="FCB41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919286" y="569454"/>
            <a:ext cx="8351841" cy="556189"/>
          </a:xfrm>
          <a:prstGeom prst="rect">
            <a:avLst/>
          </a:prstGeom>
          <a:noFill/>
        </p:spPr>
        <p:txBody>
          <a:bodyPr wrap="square" lIns="108850" tIns="54425" rIns="108850" bIns="54425" rtlCol="0">
            <a:spAutoFit/>
          </a:bodyPr>
          <a:lstStyle/>
          <a:p>
            <a:pPr algn="ctr"/>
            <a:r>
              <a:rPr lang="en-IN" sz="2900" b="1" dirty="0">
                <a:latin typeface="Arial Black" pitchFamily="34" charset="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614279" y="1871682"/>
            <a:ext cx="11216052" cy="1033243"/>
          </a:xfrm>
          <a:prstGeom prst="rect">
            <a:avLst/>
          </a:prstGeom>
        </p:spPr>
        <p:txBody>
          <a:bodyPr wrap="square" lIns="108850" tIns="54425" rIns="108850" bIns="54425">
            <a:spAutoFit/>
          </a:bodyPr>
          <a:lstStyle/>
          <a:p>
            <a:pPr lvl="0"/>
            <a:r>
              <a:rPr lang="en-IN" sz="2000" dirty="0" err="1">
                <a:solidFill>
                  <a:prstClr val="black"/>
                </a:solidFill>
                <a:latin typeface="Times New Roman" pitchFamily="18" charset="0"/>
                <a:cs typeface="Times New Roman" pitchFamily="18" charset="0"/>
              </a:rPr>
              <a:t>Nestin</a:t>
            </a:r>
            <a:r>
              <a:rPr lang="en-IN" sz="2000" dirty="0">
                <a:solidFill>
                  <a:prstClr val="black"/>
                </a:solidFill>
                <a:latin typeface="Times New Roman" pitchFamily="18" charset="0"/>
                <a:cs typeface="Times New Roman" pitchFamily="18" charset="0"/>
              </a:rPr>
              <a:t> helps manage Housing Society by connecting and involving residents. Administrator can perform management task using web interface while user can perform task like authorizing guests, raising tickets, share opinion or discuss on a subject through web interface or Android interface while on the go.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261477" y="3870609"/>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 xmlns:a16="http://schemas.microsoft.com/office/drawing/2014/main" id="{DB0A9C50-B290-4C30-A65A-9D7AB111D154}"/>
              </a:ext>
            </a:extLst>
          </p:cNvPr>
          <p:cNvSpPr txBox="1"/>
          <p:nvPr/>
        </p:nvSpPr>
        <p:spPr>
          <a:xfrm>
            <a:off x="3388039" y="332154"/>
            <a:ext cx="5497269" cy="8619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5000" b="1" dirty="0" smtClean="0">
                <a:latin typeface="Noto Sans" panose="020B0502040504020204" pitchFamily="34"/>
                <a:ea typeface="Noto Sans" panose="020B0502040504020204" pitchFamily="34"/>
                <a:cs typeface="Noto Sans" panose="020B0502040504020204" pitchFamily="34"/>
              </a:rPr>
              <a:t>OUR VISION</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36" name="Group 35">
            <a:extLst>
              <a:ext uri="{FF2B5EF4-FFF2-40B4-BE49-F238E27FC236}">
                <a16:creationId xmlns="" xmlns:a16="http://schemas.microsoft.com/office/drawing/2014/main" id="{2D5FAAC8-4DCE-4294-BF1E-FDD9D9F30F9B}"/>
              </a:ext>
            </a:extLst>
          </p:cNvPr>
          <p:cNvGrpSpPr/>
          <p:nvPr/>
        </p:nvGrpSpPr>
        <p:grpSpPr>
          <a:xfrm>
            <a:off x="5236938" y="1676789"/>
            <a:ext cx="1731271" cy="2112470"/>
            <a:chOff x="7549436" y="-3035119"/>
            <a:chExt cx="1474296" cy="1798263"/>
          </a:xfrm>
          <a:solidFill>
            <a:srgbClr val="42AFB6"/>
          </a:solidFill>
        </p:grpSpPr>
        <p:sp>
          <p:nvSpPr>
            <p:cNvPr id="37" name="Freeform 5">
              <a:extLst>
                <a:ext uri="{FF2B5EF4-FFF2-40B4-BE49-F238E27FC236}">
                  <a16:creationId xmlns=""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 xmlns:a16="http://schemas.microsoft.com/office/drawing/2014/main" id="{B327ECD0-E1B0-4737-8A11-DA4355BE380C}"/>
              </a:ext>
            </a:extLst>
          </p:cNvPr>
          <p:cNvSpPr/>
          <p:nvPr/>
        </p:nvSpPr>
        <p:spPr>
          <a:xfrm>
            <a:off x="1610330" y="2008790"/>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7" name="TextBox 66">
            <a:extLst>
              <a:ext uri="{FF2B5EF4-FFF2-40B4-BE49-F238E27FC236}">
                <a16:creationId xmlns="" xmlns:a16="http://schemas.microsoft.com/office/drawing/2014/main" id="{43E9AA7E-9A40-4378-BA1F-D2DC2684ED35}"/>
              </a:ext>
            </a:extLst>
          </p:cNvPr>
          <p:cNvSpPr txBox="1"/>
          <p:nvPr/>
        </p:nvSpPr>
        <p:spPr>
          <a:xfrm>
            <a:off x="1074314" y="4876874"/>
            <a:ext cx="1639167" cy="1815882"/>
          </a:xfrm>
          <a:prstGeom prst="rect">
            <a:avLst/>
          </a:prstGeom>
          <a:noFill/>
        </p:spPr>
        <p:txBody>
          <a:bodyPr wrap="square" rtlCol="0">
            <a:spAutoFit/>
          </a:bodyPr>
          <a:lstStyle/>
          <a:p>
            <a:r>
              <a:rPr lang="en-IN" sz="1400" dirty="0" smtClean="0"/>
              <a:t>The gated communities are small cities within walls consisting of a large number of people residing in more than hundred of apartments</a:t>
            </a:r>
            <a:endParaRPr lang="en-IN" sz="1400" dirty="0"/>
          </a:p>
        </p:txBody>
      </p:sp>
      <p:sp>
        <p:nvSpPr>
          <p:cNvPr id="68" name="Oval 67">
            <a:extLst>
              <a:ext uri="{FF2B5EF4-FFF2-40B4-BE49-F238E27FC236}">
                <a16:creationId xmlns="" xmlns:a16="http://schemas.microsoft.com/office/drawing/2014/main" id="{A445E318-5EBB-456A-AB1D-82C950818623}"/>
              </a:ext>
            </a:extLst>
          </p:cNvPr>
          <p:cNvSpPr/>
          <p:nvPr/>
        </p:nvSpPr>
        <p:spPr>
          <a:xfrm>
            <a:off x="1610330" y="4306473"/>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 xmlns:a16="http://schemas.microsoft.com/office/drawing/2014/main" id="{6C67BB8D-4F08-4687-95FD-F1D81ABCF35D}"/>
              </a:ext>
            </a:extLst>
          </p:cNvPr>
          <p:cNvSpPr/>
          <p:nvPr/>
        </p:nvSpPr>
        <p:spPr>
          <a:xfrm>
            <a:off x="9828007" y="2026948"/>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 xmlns:a16="http://schemas.microsoft.com/office/drawing/2014/main" id="{F4AF6505-A775-4864-B23C-39B7D60FE049}"/>
              </a:ext>
            </a:extLst>
          </p:cNvPr>
          <p:cNvSpPr txBox="1"/>
          <p:nvPr/>
        </p:nvSpPr>
        <p:spPr>
          <a:xfrm>
            <a:off x="1074314" y="2691969"/>
            <a:ext cx="1639167" cy="1384995"/>
          </a:xfrm>
          <a:prstGeom prst="rect">
            <a:avLst/>
          </a:prstGeom>
          <a:noFill/>
        </p:spPr>
        <p:txBody>
          <a:bodyPr wrap="square" rtlCol="0">
            <a:spAutoFit/>
          </a:bodyPr>
          <a:lstStyle/>
          <a:p>
            <a:r>
              <a:rPr lang="en-IN" sz="1400" dirty="0" smtClean="0"/>
              <a:t>Our vision is to provide ease of living, better security, and better communications to the societies. </a:t>
            </a:r>
            <a:endParaRPr lang="en-IN" sz="1400" b="1" dirty="0"/>
          </a:p>
        </p:txBody>
      </p:sp>
      <p:sp>
        <p:nvSpPr>
          <p:cNvPr id="76" name="TextBox 75">
            <a:extLst>
              <a:ext uri="{FF2B5EF4-FFF2-40B4-BE49-F238E27FC236}">
                <a16:creationId xmlns="" xmlns:a16="http://schemas.microsoft.com/office/drawing/2014/main" id="{A98F7418-2E84-4D83-AB5C-A6C8FD62F902}"/>
              </a:ext>
            </a:extLst>
          </p:cNvPr>
          <p:cNvSpPr txBox="1"/>
          <p:nvPr/>
        </p:nvSpPr>
        <p:spPr>
          <a:xfrm>
            <a:off x="9261573" y="2691969"/>
            <a:ext cx="1639167" cy="1384995"/>
          </a:xfrm>
          <a:prstGeom prst="rect">
            <a:avLst/>
          </a:prstGeom>
          <a:noFill/>
        </p:spPr>
        <p:txBody>
          <a:bodyPr wrap="square" rtlCol="0">
            <a:spAutoFit/>
          </a:bodyPr>
          <a:lstStyle/>
          <a:p>
            <a:r>
              <a:rPr lang="en-IN" sz="1400" dirty="0" smtClean="0"/>
              <a:t>Our Vision is to carter the emerging need for a better management solution of these gated communities.</a:t>
            </a:r>
            <a:endParaRPr lang="en-IN" sz="1400" dirty="0"/>
          </a:p>
        </p:txBody>
      </p:sp>
      <p:sp>
        <p:nvSpPr>
          <p:cNvPr id="77" name="Oval 76">
            <a:extLst>
              <a:ext uri="{FF2B5EF4-FFF2-40B4-BE49-F238E27FC236}">
                <a16:creationId xmlns="" xmlns:a16="http://schemas.microsoft.com/office/drawing/2014/main" id="{30944E66-AC4C-4425-AB68-2D7ACD83CD9A}"/>
              </a:ext>
            </a:extLst>
          </p:cNvPr>
          <p:cNvSpPr/>
          <p:nvPr/>
        </p:nvSpPr>
        <p:spPr>
          <a:xfrm>
            <a:off x="9828006" y="4288217"/>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 xmlns:a16="http://schemas.microsoft.com/office/drawing/2014/main" id="{91FE69F6-9293-4343-B952-0660EA60F5D7}"/>
              </a:ext>
            </a:extLst>
          </p:cNvPr>
          <p:cNvSpPr txBox="1"/>
          <p:nvPr/>
        </p:nvSpPr>
        <p:spPr>
          <a:xfrm>
            <a:off x="9288973" y="4876874"/>
            <a:ext cx="1639167" cy="1815882"/>
          </a:xfrm>
          <a:prstGeom prst="rect">
            <a:avLst/>
          </a:prstGeom>
          <a:noFill/>
        </p:spPr>
        <p:txBody>
          <a:bodyPr wrap="square" rtlCol="0">
            <a:spAutoFit/>
          </a:bodyPr>
          <a:lstStyle/>
          <a:p>
            <a:r>
              <a:rPr lang="en-IN" sz="1400" dirty="0" smtClean="0"/>
              <a:t>We pave the way for these communities to work in a well-integrated environment and help improve RWA operations</a:t>
            </a:r>
            <a:endParaRPr lang="en-IN" sz="1400" dirty="0"/>
          </a:p>
        </p:txBody>
      </p:sp>
    </p:spTree>
    <p:extLst>
      <p:ext uri="{BB962C8B-B14F-4D97-AF65-F5344CB8AC3E}">
        <p14:creationId xmlns:p14="http://schemas.microsoft.com/office/powerpoint/2010/main" val="3606556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566" y="333345"/>
            <a:ext cx="7128792" cy="523220"/>
          </a:xfrm>
          <a:prstGeom prst="rect">
            <a:avLst/>
          </a:prstGeom>
          <a:noFill/>
        </p:spPr>
        <p:txBody>
          <a:bodyPr wrap="square" rtlCol="0">
            <a:spAutoFit/>
          </a:bodyPr>
          <a:lstStyle/>
          <a:p>
            <a:r>
              <a:rPr lang="en-IN" sz="2800" b="1" dirty="0" smtClean="0">
                <a:latin typeface="AR JULIAN" pitchFamily="2" charset="0"/>
                <a:cs typeface="Times New Roman" pitchFamily="18" charset="0"/>
              </a:rPr>
              <a:t>NESTIN the right solution..</a:t>
            </a:r>
            <a:endParaRPr lang="en-IN" sz="2800" b="1" dirty="0">
              <a:latin typeface="AR JULIAN" pitchFamily="2" charset="0"/>
              <a:cs typeface="Times New Roman" pitchFamily="18" charset="0"/>
            </a:endParaRPr>
          </a:p>
        </p:txBody>
      </p:sp>
      <p:grpSp>
        <p:nvGrpSpPr>
          <p:cNvPr id="3" name="Group 2"/>
          <p:cNvGrpSpPr/>
          <p:nvPr/>
        </p:nvGrpSpPr>
        <p:grpSpPr>
          <a:xfrm>
            <a:off x="3898962" y="1413570"/>
            <a:ext cx="2990000" cy="4896886"/>
            <a:chOff x="4014750" y="1413570"/>
            <a:chExt cx="2990000" cy="4896886"/>
          </a:xfrm>
        </p:grpSpPr>
        <p:grpSp>
          <p:nvGrpSpPr>
            <p:cNvPr id="4" name="Group 3">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4014750" y="1413570"/>
              <a:ext cx="2990000" cy="4896886"/>
              <a:chOff x="1312561" y="1955177"/>
              <a:chExt cx="2342184" cy="3835929"/>
            </a:xfrm>
          </p:grpSpPr>
          <p:sp>
            <p:nvSpPr>
              <p:cNvPr id="5" name="Oval 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pic>
          <p:nvPicPr>
            <p:cNvPr id="1027"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34566" y="1384737"/>
            <a:ext cx="3114548" cy="1538883"/>
          </a:xfrm>
          <a:prstGeom prst="rect">
            <a:avLst/>
          </a:prstGeom>
          <a:noFill/>
        </p:spPr>
        <p:txBody>
          <a:bodyPr wrap="square" rtlCol="0">
            <a:spAutoFit/>
          </a:bodyPr>
          <a:lstStyle/>
          <a:p>
            <a:r>
              <a:rPr lang="en-IN" sz="2000" b="1" u="sng" dirty="0" smtClean="0"/>
              <a:t>Easy To Understand Interface</a:t>
            </a:r>
            <a:endParaRPr lang="en-IN" sz="2000" b="1" dirty="0" smtClean="0"/>
          </a:p>
          <a:p>
            <a:r>
              <a:rPr lang="en-IN" sz="1800" dirty="0" smtClean="0">
                <a:latin typeface="Times New Roman" pitchFamily="18" charset="0"/>
                <a:cs typeface="Times New Roman" pitchFamily="18" charset="0"/>
              </a:rPr>
              <a:t>No complex or fancy features, simple and easy for everyone to use .No complex solution. We</a:t>
            </a:r>
            <a:endParaRPr lang="en-IN" sz="1800" dirty="0">
              <a:latin typeface="Times New Roman" pitchFamily="18" charset="0"/>
              <a:cs typeface="Times New Roman" pitchFamily="18" charset="0"/>
            </a:endParaRPr>
          </a:p>
        </p:txBody>
      </p:sp>
      <p:sp>
        <p:nvSpPr>
          <p:cNvPr id="11" name="TextBox 10"/>
          <p:cNvSpPr txBox="1"/>
          <p:nvPr/>
        </p:nvSpPr>
        <p:spPr>
          <a:xfrm>
            <a:off x="361467" y="2991464"/>
            <a:ext cx="2808312" cy="2108269"/>
          </a:xfrm>
          <a:prstGeom prst="rect">
            <a:avLst/>
          </a:prstGeom>
          <a:noFill/>
        </p:spPr>
        <p:txBody>
          <a:bodyPr wrap="square" rtlCol="0">
            <a:spAutoFit/>
          </a:bodyPr>
          <a:lstStyle/>
          <a:p>
            <a:r>
              <a:rPr lang="en-IN" sz="2000" b="1" u="sng" dirty="0" smtClean="0"/>
              <a:t>Continuous Evolving</a:t>
            </a:r>
            <a:endParaRPr lang="en-IN" sz="2000" b="1" dirty="0" smtClean="0"/>
          </a:p>
          <a:p>
            <a:r>
              <a:rPr lang="en-IN" sz="1800" dirty="0" smtClean="0">
                <a:latin typeface="Times New Roman" pitchFamily="18" charset="0"/>
                <a:cs typeface="Times New Roman" pitchFamily="18" charset="0"/>
              </a:rPr>
              <a:t>Instead of overwhelmed with unnecessary features, we continuously aim to improve and evolve as per user feedback and usage.</a:t>
            </a:r>
            <a:endParaRPr lang="en-IN" sz="1800" b="1" dirty="0" smtClean="0">
              <a:latin typeface="Times New Roman" pitchFamily="18" charset="0"/>
              <a:cs typeface="Times New Roman" pitchFamily="18" charset="0"/>
            </a:endParaRPr>
          </a:p>
          <a:p>
            <a:endParaRPr lang="en-IN" dirty="0"/>
          </a:p>
        </p:txBody>
      </p:sp>
      <p:sp>
        <p:nvSpPr>
          <p:cNvPr id="13" name="TextBox 12"/>
          <p:cNvSpPr txBox="1"/>
          <p:nvPr/>
        </p:nvSpPr>
        <p:spPr>
          <a:xfrm>
            <a:off x="334566" y="4758887"/>
            <a:ext cx="3029803" cy="2108269"/>
          </a:xfrm>
          <a:prstGeom prst="rect">
            <a:avLst/>
          </a:prstGeom>
          <a:noFill/>
        </p:spPr>
        <p:txBody>
          <a:bodyPr wrap="square" rtlCol="0">
            <a:spAutoFit/>
          </a:bodyPr>
          <a:lstStyle/>
          <a:p>
            <a:r>
              <a:rPr lang="en-IN" sz="2000" b="1" u="sng" dirty="0" smtClean="0"/>
              <a:t>Customization</a:t>
            </a:r>
            <a:endParaRPr lang="en-IN" sz="2000" b="1" dirty="0" smtClean="0"/>
          </a:p>
          <a:p>
            <a:r>
              <a:rPr lang="en-IN" sz="1800" dirty="0" smtClean="0">
                <a:latin typeface="Times New Roman" pitchFamily="18" charset="0"/>
                <a:cs typeface="Times New Roman" pitchFamily="18" charset="0"/>
              </a:rPr>
              <a:t>Your society has a unique requirement and we understand </a:t>
            </a:r>
            <a:r>
              <a:rPr lang="en-IN" sz="1800" dirty="0" err="1" smtClean="0">
                <a:latin typeface="Times New Roman" pitchFamily="18" charset="0"/>
                <a:cs typeface="Times New Roman" pitchFamily="18" charset="0"/>
              </a:rPr>
              <a:t>that.We</a:t>
            </a:r>
            <a:r>
              <a:rPr lang="en-IN" sz="1800" dirty="0" smtClean="0">
                <a:latin typeface="Times New Roman" pitchFamily="18" charset="0"/>
                <a:cs typeface="Times New Roman" pitchFamily="18" charset="0"/>
              </a:rPr>
              <a:t> provide customized add </a:t>
            </a:r>
            <a:r>
              <a:rPr lang="en-IN" sz="1800" dirty="0" err="1" smtClean="0">
                <a:latin typeface="Times New Roman" pitchFamily="18" charset="0"/>
                <a:cs typeface="Times New Roman" pitchFamily="18" charset="0"/>
              </a:rPr>
              <a:t>on's</a:t>
            </a:r>
            <a:r>
              <a:rPr lang="en-IN" sz="1800" dirty="0" smtClean="0">
                <a:latin typeface="Times New Roman" pitchFamily="18" charset="0"/>
                <a:cs typeface="Times New Roman" pitchFamily="18" charset="0"/>
              </a:rPr>
              <a:t> as per your request </a:t>
            </a:r>
            <a:endParaRPr lang="en-IN" sz="1800" b="1" dirty="0" smtClean="0">
              <a:latin typeface="Times New Roman" pitchFamily="18" charset="0"/>
              <a:cs typeface="Times New Roman" pitchFamily="18" charset="0"/>
            </a:endParaRPr>
          </a:p>
          <a:p>
            <a:endParaRPr lang="en-IN" dirty="0"/>
          </a:p>
        </p:txBody>
      </p:sp>
      <p:sp>
        <p:nvSpPr>
          <p:cNvPr id="14" name="TextBox 13"/>
          <p:cNvSpPr txBox="1"/>
          <p:nvPr/>
        </p:nvSpPr>
        <p:spPr>
          <a:xfrm>
            <a:off x="7175326" y="1052499"/>
            <a:ext cx="4078983" cy="1538883"/>
          </a:xfrm>
          <a:prstGeom prst="rect">
            <a:avLst/>
          </a:prstGeom>
          <a:noFill/>
        </p:spPr>
        <p:txBody>
          <a:bodyPr wrap="square" rtlCol="0">
            <a:spAutoFit/>
          </a:bodyPr>
          <a:lstStyle/>
          <a:p>
            <a:endParaRPr lang="en-IN" sz="2000" b="1" dirty="0" smtClean="0"/>
          </a:p>
          <a:p>
            <a:r>
              <a:rPr lang="en-IN" sz="2000" b="1" u="sng" dirty="0" smtClean="0"/>
              <a:t>Solid Backend Infrastructure</a:t>
            </a:r>
            <a:endParaRPr lang="en-IN" sz="2000" b="1" dirty="0" smtClean="0"/>
          </a:p>
          <a:p>
            <a:r>
              <a:rPr lang="en-IN" sz="1800" dirty="0" smtClean="0">
                <a:latin typeface="Times New Roman" pitchFamily="18" charset="0"/>
                <a:cs typeface="Times New Roman" pitchFamily="18" charset="0"/>
              </a:rPr>
              <a:t>Our application is built with the latest technologies, with all data security measures</a:t>
            </a:r>
            <a:endParaRPr lang="en-IN" sz="1800" dirty="0">
              <a:latin typeface="Times New Roman" pitchFamily="18" charset="0"/>
              <a:cs typeface="Times New Roman" pitchFamily="18" charset="0"/>
            </a:endParaRPr>
          </a:p>
        </p:txBody>
      </p:sp>
      <p:sp>
        <p:nvSpPr>
          <p:cNvPr id="15" name="TextBox 14"/>
          <p:cNvSpPr txBox="1"/>
          <p:nvPr/>
        </p:nvSpPr>
        <p:spPr>
          <a:xfrm>
            <a:off x="7050436" y="4086954"/>
            <a:ext cx="4789865" cy="2385268"/>
          </a:xfrm>
          <a:prstGeom prst="rect">
            <a:avLst/>
          </a:prstGeom>
          <a:noFill/>
        </p:spPr>
        <p:txBody>
          <a:bodyPr wrap="square" rtlCol="0">
            <a:spAutoFit/>
          </a:bodyPr>
          <a:lstStyle/>
          <a:p>
            <a:r>
              <a:rPr lang="en-IN" sz="2000" b="1" u="sng" dirty="0" smtClean="0"/>
              <a:t>Excellent Customer Support</a:t>
            </a:r>
            <a:endParaRPr lang="en-IN" sz="2000" b="1" dirty="0" smtClean="0"/>
          </a:p>
          <a:p>
            <a:r>
              <a:rPr lang="en-IN" sz="1800" dirty="0" smtClean="0">
                <a:latin typeface="Times New Roman" pitchFamily="18" charset="0"/>
                <a:cs typeface="Times New Roman" pitchFamily="18" charset="0"/>
              </a:rPr>
              <a:t> Dedicated customer support from user activation to application complain. Our team is always available.</a:t>
            </a:r>
            <a:endParaRPr lang="en-IN" sz="1800" b="1"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 Access from any device our app has both web and mobile version, accessible from anywhere, anytime</a:t>
            </a:r>
            <a:endParaRPr lang="en-IN" sz="1800" b="1" dirty="0" smtClean="0">
              <a:latin typeface="Times New Roman" pitchFamily="18" charset="0"/>
              <a:cs typeface="Times New Roman" pitchFamily="18" charset="0"/>
            </a:endParaRPr>
          </a:p>
          <a:p>
            <a:endParaRPr lang="en-IN" dirty="0"/>
          </a:p>
        </p:txBody>
      </p:sp>
      <p:sp>
        <p:nvSpPr>
          <p:cNvPr id="16" name="TextBox 15"/>
          <p:cNvSpPr txBox="1"/>
          <p:nvPr/>
        </p:nvSpPr>
        <p:spPr>
          <a:xfrm>
            <a:off x="7050436" y="2746423"/>
            <a:ext cx="5076564" cy="1877437"/>
          </a:xfrm>
          <a:prstGeom prst="rect">
            <a:avLst/>
          </a:prstGeom>
          <a:noFill/>
        </p:spPr>
        <p:txBody>
          <a:bodyPr wrap="square" rtlCol="0">
            <a:spAutoFit/>
          </a:bodyPr>
          <a:lstStyle/>
          <a:p>
            <a:r>
              <a:rPr lang="en-IN" sz="2000" b="1" u="sng" dirty="0" smtClean="0"/>
              <a:t>Data updates in runtime</a:t>
            </a:r>
            <a:endParaRPr lang="en-IN" sz="2000" b="1" dirty="0" smtClean="0"/>
          </a:p>
          <a:p>
            <a:r>
              <a:rPr lang="en-IN" sz="1800" dirty="0" smtClean="0">
                <a:latin typeface="Times New Roman" pitchFamily="18" charset="0"/>
                <a:cs typeface="Times New Roman" pitchFamily="18" charset="0"/>
              </a:rPr>
              <a:t>All the information, instructions, notification and data/reports are available and get updated in real time.</a:t>
            </a:r>
            <a:endParaRPr lang="en-IN" sz="1800" b="1" dirty="0" smtClean="0">
              <a:latin typeface="Times New Roman" pitchFamily="18" charset="0"/>
              <a:cs typeface="Times New Roman" pitchFamily="18" charset="0"/>
            </a:endParaRPr>
          </a:p>
          <a:p>
            <a:endParaRPr lang="en-IN" dirty="0" smtClean="0"/>
          </a:p>
          <a:p>
            <a:endParaRPr lang="en-IN" dirty="0"/>
          </a:p>
        </p:txBody>
      </p:sp>
      <p:grpSp>
        <p:nvGrpSpPr>
          <p:cNvPr id="19" name="Group 18">
            <a:extLst>
              <a:ext uri="{FF2B5EF4-FFF2-40B4-BE49-F238E27FC236}">
                <a16:creationId xmlns:lc="http://schemas.openxmlformats.org/drawingml/2006/lockedCanvas" xmlns:a16="http://schemas.microsoft.com/office/drawing/2014/main" xmlns="" id="{50B40FA8-FE0B-454D-95EF-791D34141AF9}"/>
              </a:ext>
            </a:extLst>
          </p:cNvPr>
          <p:cNvGrpSpPr/>
          <p:nvPr/>
        </p:nvGrpSpPr>
        <p:grpSpPr>
          <a:xfrm>
            <a:off x="10415686" y="1022999"/>
            <a:ext cx="723650" cy="723475"/>
            <a:chOff x="2700338" y="8651875"/>
            <a:chExt cx="6545262" cy="6543675"/>
          </a:xfrm>
          <a:solidFill>
            <a:schemeClr val="accent5"/>
          </a:solidFill>
        </p:grpSpPr>
        <p:sp>
          <p:nvSpPr>
            <p:cNvPr id="41" name="Freeform 40">
              <a:extLst>
                <a:ext uri="{FF2B5EF4-FFF2-40B4-BE49-F238E27FC236}">
                  <a16:creationId xmlns:lc="http://schemas.openxmlformats.org/drawingml/2006/lockedCanvas" xmlns:a16="http://schemas.microsoft.com/office/drawing/2014/main" xmlns=""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lc="http://schemas.openxmlformats.org/drawingml/2006/lockedCanvas" xmlns:a16="http://schemas.microsoft.com/office/drawing/2014/main" xmlns=""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lc="http://schemas.openxmlformats.org/drawingml/2006/lockedCanvas" xmlns:a16="http://schemas.microsoft.com/office/drawing/2014/main" xmlns="" id="{F4BD3718-802B-418E-8187-0E5FA06F528C}"/>
              </a:ext>
            </a:extLst>
          </p:cNvPr>
          <p:cNvGrpSpPr/>
          <p:nvPr/>
        </p:nvGrpSpPr>
        <p:grpSpPr>
          <a:xfrm rot="2247443">
            <a:off x="2978924" y="2764606"/>
            <a:ext cx="381708" cy="827099"/>
            <a:chOff x="9490633" y="1499448"/>
            <a:chExt cx="1270458" cy="3028167"/>
          </a:xfrm>
          <a:solidFill>
            <a:schemeClr val="accent4"/>
          </a:solidFill>
        </p:grpSpPr>
        <p:sp>
          <p:nvSpPr>
            <p:cNvPr id="36" name="Freeform 35">
              <a:extLst>
                <a:ext uri="{FF2B5EF4-FFF2-40B4-BE49-F238E27FC236}">
                  <a16:creationId xmlns:lc="http://schemas.openxmlformats.org/drawingml/2006/lockedCanvas" xmlns:a16="http://schemas.microsoft.com/office/drawing/2014/main" xmlns=""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lc="http://schemas.openxmlformats.org/drawingml/2006/lockedCanvas" xmlns:a16="http://schemas.microsoft.com/office/drawing/2014/main" xmlns=""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lc="http://schemas.openxmlformats.org/drawingml/2006/lockedCanvas" xmlns:a16="http://schemas.microsoft.com/office/drawing/2014/main" xmlns=""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lc="http://schemas.openxmlformats.org/drawingml/2006/lockedCanvas" xmlns:a16="http://schemas.microsoft.com/office/drawing/2014/main" xmlns="" id="{AD34D857-25D2-4267-B83A-837DBCD96376}"/>
              </a:ext>
            </a:extLst>
          </p:cNvPr>
          <p:cNvGrpSpPr/>
          <p:nvPr/>
        </p:nvGrpSpPr>
        <p:grpSpPr>
          <a:xfrm>
            <a:off x="10469306" y="2363521"/>
            <a:ext cx="616671" cy="752179"/>
            <a:chOff x="7549436" y="-3035119"/>
            <a:chExt cx="1474296" cy="1798263"/>
          </a:xfrm>
        </p:grpSpPr>
        <p:sp>
          <p:nvSpPr>
            <p:cNvPr id="22" name="Freeform 21">
              <a:extLst>
                <a:ext uri="{FF2B5EF4-FFF2-40B4-BE49-F238E27FC236}">
                  <a16:creationId xmlns:lc="http://schemas.openxmlformats.org/drawingml/2006/lockedCanvas" xmlns:a16="http://schemas.microsoft.com/office/drawing/2014/main" xmlns=""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lc="http://schemas.openxmlformats.org/drawingml/2006/lockedCanvas" xmlns:a16="http://schemas.microsoft.com/office/drawing/2014/main" xmlns=""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lc="http://schemas.openxmlformats.org/drawingml/2006/lockedCanvas" xmlns:a16="http://schemas.microsoft.com/office/drawing/2014/main" xmlns=""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lc="http://schemas.openxmlformats.org/drawingml/2006/lockedCanvas" xmlns:a16="http://schemas.microsoft.com/office/drawing/2014/main" xmlns=""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lc="http://schemas.openxmlformats.org/drawingml/2006/lockedCanvas" xmlns:a16="http://schemas.microsoft.com/office/drawing/2014/main" xmlns=""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lc="http://schemas.openxmlformats.org/drawingml/2006/lockedCanvas" xmlns:a16="http://schemas.microsoft.com/office/drawing/2014/main" xmlns=""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lc="http://schemas.openxmlformats.org/drawingml/2006/lockedCanvas" xmlns:a16="http://schemas.microsoft.com/office/drawing/2014/main" xmlns=""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lc="http://schemas.openxmlformats.org/drawingml/2006/lockedCanvas" xmlns:a16="http://schemas.microsoft.com/office/drawing/2014/main" xmlns=""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lc="http://schemas.openxmlformats.org/drawingml/2006/lockedCanvas" xmlns:a16="http://schemas.microsoft.com/office/drawing/2014/main" xmlns=""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lc="http://schemas.openxmlformats.org/drawingml/2006/lockedCanvas" xmlns:a16="http://schemas.microsoft.com/office/drawing/2014/main" xmlns=""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lc="http://schemas.openxmlformats.org/drawingml/2006/lockedCanvas" xmlns:a16="http://schemas.microsoft.com/office/drawing/2014/main" xmlns=""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lc="http://schemas.openxmlformats.org/drawingml/2006/lockedCanvas" xmlns:a16="http://schemas.microsoft.com/office/drawing/2014/main" xmlns="" id="{F13B1978-2188-4353-AE92-03E0319ABBE5}"/>
              </a:ext>
            </a:extLst>
          </p:cNvPr>
          <p:cNvGrpSpPr/>
          <p:nvPr/>
        </p:nvGrpSpPr>
        <p:grpSpPr>
          <a:xfrm>
            <a:off x="2649423" y="1372339"/>
            <a:ext cx="714946" cy="672018"/>
            <a:chOff x="4141788" y="3508375"/>
            <a:chExt cx="935037" cy="869950"/>
          </a:xfrm>
        </p:grpSpPr>
        <p:sp>
          <p:nvSpPr>
            <p:cNvPr id="46" name="Freeform 45">
              <a:extLst>
                <a:ext uri="{FF2B5EF4-FFF2-40B4-BE49-F238E27FC236}">
                  <a16:creationId xmlns:lc="http://schemas.openxmlformats.org/drawingml/2006/lockedCanvas" xmlns:a16="http://schemas.microsoft.com/office/drawing/2014/main" xmlns=""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lc="http://schemas.openxmlformats.org/drawingml/2006/lockedCanvas" xmlns:a16="http://schemas.microsoft.com/office/drawing/2014/main" xmlns=""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0415686" y="3757545"/>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669223" y="4833281"/>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029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25474" y="-1"/>
            <a:ext cx="12190412" cy="6846885"/>
          </a:xfrm>
          <a:prstGeom prst="rect">
            <a:avLst/>
          </a:prstGeom>
          <a:noFill/>
        </p:spPr>
      </p:pic>
      <p:grpSp>
        <p:nvGrpSpPr>
          <p:cNvPr id="72" name="Group72"/>
          <p:cNvGrpSpPr/>
          <p:nvPr/>
        </p:nvGrpSpPr>
        <p:grpSpPr>
          <a:xfrm>
            <a:off x="407529" y="960610"/>
            <a:ext cx="10682192" cy="5234247"/>
            <a:chOff x="407581" y="960387"/>
            <a:chExt cx="10683580" cy="5233034"/>
          </a:xfrm>
        </p:grpSpPr>
        <p:sp>
          <p:nvSpPr>
            <p:cNvPr id="73" name="Path73"/>
            <p:cNvSpPr/>
            <p:nvPr/>
          </p:nvSpPr>
          <p:spPr>
            <a:xfrm>
              <a:off x="407581" y="960387"/>
              <a:ext cx="4607305" cy="5233033"/>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407581" y="960387"/>
              <a:ext cx="4607305" cy="5233034"/>
            </a:xfrm>
            <a:prstGeom prst="rect">
              <a:avLst/>
            </a:prstGeom>
            <a:noFill/>
          </p:spPr>
        </p:pic>
        <p:pic>
          <p:nvPicPr>
            <p:cNvPr id="75" name="Image75"/>
            <p:cNvPicPr>
              <a:picLocks noChangeAspect="1"/>
            </p:cNvPicPr>
            <p:nvPr/>
          </p:nvPicPr>
          <p:blipFill>
            <a:blip r:embed="rId5"/>
            <a:stretch>
              <a:fillRect/>
            </a:stretch>
          </p:blipFill>
          <p:spPr>
            <a:xfrm>
              <a:off x="6324345" y="1341119"/>
              <a:ext cx="1856612" cy="560832"/>
            </a:xfrm>
            <a:prstGeom prst="rect">
              <a:avLst/>
            </a:prstGeom>
            <a:noFill/>
          </p:spPr>
        </p:pic>
        <p:pic>
          <p:nvPicPr>
            <p:cNvPr id="76" name="Image76"/>
            <p:cNvPicPr>
              <a:picLocks noChangeAspect="1"/>
            </p:cNvPicPr>
            <p:nvPr/>
          </p:nvPicPr>
          <p:blipFill>
            <a:blip r:embed="rId6"/>
            <a:stretch>
              <a:fillRect/>
            </a:stretch>
          </p:blipFill>
          <p:spPr>
            <a:xfrm>
              <a:off x="6324345" y="1848560"/>
              <a:ext cx="3955923" cy="561137"/>
            </a:xfrm>
            <a:prstGeom prst="rect">
              <a:avLst/>
            </a:prstGeom>
            <a:noFill/>
          </p:spPr>
        </p:pic>
        <p:sp>
          <p:nvSpPr>
            <p:cNvPr id="77" name="Path77"/>
            <p:cNvSpPr/>
            <p:nvPr/>
          </p:nvSpPr>
          <p:spPr>
            <a:xfrm>
              <a:off x="4994401" y="3162553"/>
              <a:ext cx="6096760" cy="31750"/>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stretch>
              <a:fillRect/>
            </a:stretch>
          </p:blipFill>
          <p:spPr>
            <a:xfrm>
              <a:off x="5556631" y="1059688"/>
              <a:ext cx="591566" cy="2124710"/>
            </a:xfrm>
            <a:prstGeom prst="rect">
              <a:avLst/>
            </a:prstGeom>
            <a:noFill/>
          </p:spPr>
        </p:pic>
      </p:grpSp>
      <p:sp>
        <p:nvSpPr>
          <p:cNvPr id="80" name="Text Box80"/>
          <p:cNvSpPr txBox="1"/>
          <p:nvPr/>
        </p:nvSpPr>
        <p:spPr>
          <a:xfrm>
            <a:off x="6323523" y="2383732"/>
            <a:ext cx="2912839"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a:ea typeface="Arial"/>
                <a:cs typeface="Arial"/>
              </a:rPr>
              <a:t>for</a:t>
            </a:r>
            <a:r>
              <a:rPr lang="en-US" altLang="zh-CN" sz="2500" spc="-247" dirty="0">
                <a:solidFill>
                  <a:srgbClr val="000000"/>
                </a:solidFill>
                <a:latin typeface="Arial"/>
                <a:ea typeface="Arial"/>
                <a:cs typeface="Arial"/>
              </a:rPr>
              <a:t> </a:t>
            </a:r>
            <a:r>
              <a:rPr lang="en-US" altLang="zh-CN" sz="2500" spc="122" dirty="0">
                <a:solidFill>
                  <a:srgbClr val="000000"/>
                </a:solidFill>
                <a:latin typeface="Arial"/>
                <a:ea typeface="Arial"/>
                <a:cs typeface="Arial"/>
              </a:rPr>
              <a:t>all</a:t>
            </a:r>
            <a:r>
              <a:rPr lang="en-US" altLang="zh-CN" sz="2500" spc="-206" dirty="0">
                <a:solidFill>
                  <a:srgbClr val="000000"/>
                </a:solidFill>
                <a:latin typeface="Arial"/>
                <a:ea typeface="Arial"/>
                <a:cs typeface="Arial"/>
              </a:rPr>
              <a:t> </a:t>
            </a:r>
            <a:r>
              <a:rPr lang="en-US" altLang="zh-CN" sz="2500" spc="175" dirty="0">
                <a:solidFill>
                  <a:srgbClr val="000000"/>
                </a:solidFill>
                <a:latin typeface="Arial"/>
                <a:ea typeface="Arial"/>
                <a:cs typeface="Arial"/>
              </a:rPr>
              <a:t>your</a:t>
            </a:r>
            <a:r>
              <a:rPr lang="en-US" altLang="zh-CN" sz="2500" spc="-245" dirty="0">
                <a:solidFill>
                  <a:srgbClr val="000000"/>
                </a:solidFill>
                <a:latin typeface="Arial"/>
                <a:ea typeface="Arial"/>
                <a:cs typeface="Arial"/>
              </a:rPr>
              <a:t> </a:t>
            </a:r>
            <a:r>
              <a:rPr lang="en-US" altLang="zh-CN" sz="2500" spc="166" dirty="0">
                <a:solidFill>
                  <a:srgbClr val="000000"/>
                </a:solidFill>
                <a:latin typeface="Arial"/>
                <a:ea typeface="Arial"/>
                <a:cs typeface="Arial"/>
              </a:rPr>
              <a:t>society</a:t>
            </a:r>
            <a:endParaRPr lang="en-US" altLang="zh-CN" sz="2500" dirty="0">
              <a:latin typeface="Arial"/>
              <a:ea typeface="Arial"/>
              <a:cs typeface="Arial"/>
            </a:endParaRPr>
          </a:p>
        </p:txBody>
      </p:sp>
      <p:sp>
        <p:nvSpPr>
          <p:cNvPr id="81" name="Text Box81"/>
          <p:cNvSpPr txBox="1"/>
          <p:nvPr/>
        </p:nvSpPr>
        <p:spPr>
          <a:xfrm>
            <a:off x="6323523" y="2726712"/>
            <a:ext cx="4476039"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285" dirty="0">
                <a:solidFill>
                  <a:srgbClr val="000000"/>
                </a:solidFill>
                <a:latin typeface="Arial"/>
                <a:ea typeface="Arial"/>
                <a:cs typeface="Arial"/>
              </a:rPr>
              <a:t>management</a:t>
            </a:r>
            <a:r>
              <a:rPr lang="en-US" altLang="zh-CN" sz="2500" spc="-319" dirty="0">
                <a:solidFill>
                  <a:srgbClr val="000000"/>
                </a:solidFill>
                <a:latin typeface="Arial"/>
                <a:ea typeface="Arial"/>
                <a:cs typeface="Arial"/>
              </a:rPr>
              <a:t> </a:t>
            </a:r>
            <a:r>
              <a:rPr lang="en-US" altLang="zh-CN" sz="2500" spc="188" dirty="0">
                <a:solidFill>
                  <a:srgbClr val="000000"/>
                </a:solidFill>
                <a:latin typeface="Arial"/>
                <a:ea typeface="Arial"/>
                <a:cs typeface="Arial"/>
              </a:rPr>
              <a:t>requirements</a:t>
            </a:r>
            <a:endParaRPr lang="en-US" altLang="zh-CN" sz="2500" dirty="0">
              <a:latin typeface="Arial"/>
              <a:ea typeface="Arial"/>
              <a:cs typeface="Arial"/>
            </a:endParaRPr>
          </a:p>
        </p:txBody>
      </p:sp>
      <p:sp>
        <p:nvSpPr>
          <p:cNvPr id="82" name="Text Box82"/>
          <p:cNvSpPr txBox="1"/>
          <p:nvPr/>
        </p:nvSpPr>
        <p:spPr>
          <a:xfrm>
            <a:off x="5564035" y="3820282"/>
            <a:ext cx="2671986"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128" dirty="0">
                <a:solidFill>
                  <a:srgbClr val="000000"/>
                </a:solidFill>
                <a:latin typeface="Arial"/>
                <a:ea typeface="Arial"/>
                <a:cs typeface="Arial"/>
              </a:rPr>
              <a:t>Complaint</a:t>
            </a:r>
            <a:r>
              <a:rPr lang="en-US" altLang="zh-CN" sz="1500" spc="-173" dirty="0">
                <a:solidFill>
                  <a:srgbClr val="000000"/>
                </a:solidFill>
                <a:latin typeface="Arial"/>
                <a:ea typeface="Arial"/>
                <a:cs typeface="Arial"/>
              </a:rPr>
              <a:t> </a:t>
            </a:r>
            <a:r>
              <a:rPr lang="en-US" altLang="zh-CN" sz="1500" spc="146" dirty="0">
                <a:solidFill>
                  <a:srgbClr val="000000"/>
                </a:solidFill>
                <a:latin typeface="Arial"/>
                <a:ea typeface="Arial"/>
                <a:cs typeface="Arial"/>
              </a:rPr>
              <a:t>Management</a:t>
            </a:r>
            <a:endParaRPr lang="en-US" altLang="zh-CN" sz="1500">
              <a:latin typeface="Arial"/>
              <a:ea typeface="Arial"/>
              <a:cs typeface="Arial"/>
            </a:endParaRPr>
          </a:p>
        </p:txBody>
      </p:sp>
      <p:sp>
        <p:nvSpPr>
          <p:cNvPr id="83" name="Text Box83"/>
          <p:cNvSpPr txBox="1"/>
          <p:nvPr/>
        </p:nvSpPr>
        <p:spPr>
          <a:xfrm>
            <a:off x="5564035" y="4277588"/>
            <a:ext cx="2247798"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63" dirty="0">
                <a:solidFill>
                  <a:srgbClr val="000000"/>
                </a:solidFill>
                <a:latin typeface="Arial"/>
                <a:ea typeface="Arial"/>
                <a:cs typeface="Arial"/>
              </a:rPr>
              <a:t>Visitor</a:t>
            </a:r>
            <a:r>
              <a:rPr lang="en-US" altLang="zh-CN" sz="1500" spc="-149" dirty="0">
                <a:solidFill>
                  <a:srgbClr val="000000"/>
                </a:solidFill>
                <a:latin typeface="Arial"/>
                <a:ea typeface="Arial"/>
                <a:cs typeface="Arial"/>
              </a:rPr>
              <a:t> </a:t>
            </a:r>
            <a:r>
              <a:rPr lang="en-US" altLang="zh-CN" sz="1500" spc="145" dirty="0">
                <a:solidFill>
                  <a:srgbClr val="000000"/>
                </a:solidFill>
                <a:latin typeface="Arial"/>
                <a:ea typeface="Arial"/>
                <a:cs typeface="Arial"/>
              </a:rPr>
              <a:t>Management</a:t>
            </a:r>
            <a:endParaRPr lang="en-US" altLang="zh-CN" sz="1500">
              <a:latin typeface="Arial"/>
              <a:ea typeface="Arial"/>
              <a:cs typeface="Arial"/>
            </a:endParaRPr>
          </a:p>
        </p:txBody>
      </p:sp>
      <p:sp>
        <p:nvSpPr>
          <p:cNvPr id="84" name="Text Box84"/>
          <p:cNvSpPr txBox="1"/>
          <p:nvPr/>
        </p:nvSpPr>
        <p:spPr>
          <a:xfrm>
            <a:off x="5564034" y="4735148"/>
            <a:ext cx="1546659"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90" dirty="0">
                <a:solidFill>
                  <a:srgbClr val="000000"/>
                </a:solidFill>
                <a:latin typeface="Arial"/>
                <a:ea typeface="Arial"/>
                <a:cs typeface="Arial"/>
              </a:rPr>
              <a:t>Notice</a:t>
            </a:r>
            <a:r>
              <a:rPr lang="en-US" altLang="zh-CN" sz="1500" spc="-140" dirty="0">
                <a:solidFill>
                  <a:srgbClr val="000000"/>
                </a:solidFill>
                <a:latin typeface="Arial"/>
                <a:ea typeface="Arial"/>
                <a:cs typeface="Arial"/>
              </a:rPr>
              <a:t> </a:t>
            </a:r>
            <a:r>
              <a:rPr lang="en-US" altLang="zh-CN" sz="1500" spc="93" dirty="0">
                <a:solidFill>
                  <a:srgbClr val="000000"/>
                </a:solidFill>
                <a:latin typeface="Arial"/>
                <a:ea typeface="Arial"/>
                <a:cs typeface="Arial"/>
              </a:rPr>
              <a:t>Board</a:t>
            </a:r>
            <a:endParaRPr lang="en-US" altLang="zh-CN" sz="1500">
              <a:latin typeface="Arial"/>
              <a:ea typeface="Arial"/>
              <a:cs typeface="Arial"/>
            </a:endParaRPr>
          </a:p>
        </p:txBody>
      </p:sp>
      <p:sp>
        <p:nvSpPr>
          <p:cNvPr id="85" name="Text Box85"/>
          <p:cNvSpPr txBox="1"/>
          <p:nvPr/>
        </p:nvSpPr>
        <p:spPr>
          <a:xfrm>
            <a:off x="5564035" y="5192454"/>
            <a:ext cx="2264178" cy="315536"/>
          </a:xfrm>
          <a:prstGeom prst="rect">
            <a:avLst/>
          </a:prstGeom>
        </p:spPr>
        <p:txBody>
          <a:bodyPr wrap="square" lIns="0" tIns="0" rIns="0" rtlCol="0">
            <a:spAutoFit/>
          </a:bodyPr>
          <a:lstStyle/>
          <a:p>
            <a:pPr algn="l">
              <a:lnSpc>
                <a:spcPts val="0"/>
              </a:lnSpc>
            </a:pPr>
            <a:endParaRPr/>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90" dirty="0">
                <a:solidFill>
                  <a:srgbClr val="000000"/>
                </a:solidFill>
                <a:latin typeface="Arial"/>
                <a:ea typeface="Arial"/>
                <a:cs typeface="Arial"/>
              </a:rPr>
              <a:t>Forum</a:t>
            </a:r>
            <a:r>
              <a:rPr lang="en-US" altLang="zh-CN" sz="1500" spc="-132" dirty="0">
                <a:solidFill>
                  <a:srgbClr val="000000"/>
                </a:solidFill>
                <a:latin typeface="Arial"/>
                <a:ea typeface="Arial"/>
                <a:cs typeface="Arial"/>
              </a:rPr>
              <a:t> </a:t>
            </a:r>
            <a:r>
              <a:rPr lang="en-US" altLang="zh-CN" sz="1500" spc="22" dirty="0">
                <a:solidFill>
                  <a:srgbClr val="000000"/>
                </a:solidFill>
                <a:latin typeface="Arial"/>
                <a:ea typeface="Arial"/>
                <a:cs typeface="Arial"/>
              </a:rPr>
              <a:t>&amp;</a:t>
            </a:r>
            <a:r>
              <a:rPr lang="en-US" altLang="zh-CN" sz="1500" spc="-59" dirty="0">
                <a:solidFill>
                  <a:srgbClr val="000000"/>
                </a:solidFill>
                <a:latin typeface="Arial"/>
                <a:ea typeface="Arial"/>
                <a:cs typeface="Arial"/>
              </a:rPr>
              <a:t> </a:t>
            </a:r>
            <a:r>
              <a:rPr lang="en-US" altLang="zh-CN" sz="1500" spc="65" dirty="0">
                <a:solidFill>
                  <a:srgbClr val="000000"/>
                </a:solidFill>
                <a:latin typeface="Arial"/>
                <a:ea typeface="Arial"/>
                <a:cs typeface="Arial"/>
              </a:rPr>
              <a:t>Discussions</a:t>
            </a:r>
            <a:endParaRPr lang="en-US" altLang="zh-CN" sz="1500">
              <a:latin typeface="Arial"/>
              <a:ea typeface="Arial"/>
              <a:cs typeface="Arial"/>
            </a:endParaRPr>
          </a:p>
        </p:txBody>
      </p:sp>
      <p:sp>
        <p:nvSpPr>
          <p:cNvPr id="86" name="Text Box86"/>
          <p:cNvSpPr txBox="1"/>
          <p:nvPr/>
        </p:nvSpPr>
        <p:spPr>
          <a:xfrm>
            <a:off x="8792335" y="3820282"/>
            <a:ext cx="1931229" cy="315536"/>
          </a:xfrm>
          <a:prstGeom prst="rect">
            <a:avLst/>
          </a:prstGeom>
        </p:spPr>
        <p:txBody>
          <a:bodyPr wrap="square" lIns="0" tIns="0" rIns="0" rtlCol="0">
            <a:spAutoFit/>
          </a:bodyPr>
          <a:lstStyle/>
          <a:p>
            <a:pPr algn="l">
              <a:lnSpc>
                <a:spcPts val="0"/>
              </a:lnSpc>
            </a:pPr>
            <a:endParaRPr dirty="0"/>
          </a:p>
          <a:p>
            <a:pPr algn="l" rtl="0">
              <a:lnSpc>
                <a:spcPts val="2100"/>
              </a:lnSpc>
            </a:pPr>
            <a:r>
              <a:rPr lang="en-US" altLang="zh-CN" sz="1500" spc="0" dirty="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103" dirty="0">
                <a:solidFill>
                  <a:srgbClr val="000000"/>
                </a:solidFill>
                <a:latin typeface="Arial"/>
                <a:ea typeface="Arial"/>
                <a:cs typeface="Arial"/>
              </a:rPr>
              <a:t>Vendor</a:t>
            </a:r>
            <a:r>
              <a:rPr lang="en-US" altLang="zh-CN" sz="1500" spc="-151" dirty="0">
                <a:solidFill>
                  <a:srgbClr val="000000"/>
                </a:solidFill>
                <a:latin typeface="Arial"/>
                <a:ea typeface="Arial"/>
                <a:cs typeface="Arial"/>
              </a:rPr>
              <a:t> </a:t>
            </a:r>
            <a:r>
              <a:rPr lang="en-US" altLang="zh-CN" sz="1500" spc="92" dirty="0">
                <a:solidFill>
                  <a:srgbClr val="000000"/>
                </a:solidFill>
                <a:latin typeface="Arial"/>
                <a:ea typeface="Arial"/>
                <a:cs typeface="Arial"/>
              </a:rPr>
              <a:t>Directory</a:t>
            </a:r>
            <a:endParaRPr lang="en-US" altLang="zh-CN" sz="1500" dirty="0">
              <a:latin typeface="Arial"/>
              <a:ea typeface="Arial"/>
              <a:cs typeface="Arial"/>
            </a:endParaRPr>
          </a:p>
        </p:txBody>
      </p:sp>
      <p:sp>
        <p:nvSpPr>
          <p:cNvPr id="87" name="Text Box87"/>
          <p:cNvSpPr txBox="1"/>
          <p:nvPr/>
        </p:nvSpPr>
        <p:spPr>
          <a:xfrm>
            <a:off x="8792336" y="4277588"/>
            <a:ext cx="2001133" cy="1238865"/>
          </a:xfrm>
          <a:prstGeom prst="rect">
            <a:avLst/>
          </a:prstGeom>
        </p:spPr>
        <p:txBody>
          <a:bodyPr wrap="square" lIns="0" tIns="0" rIns="0" rtlCol="0">
            <a:spAutoFit/>
          </a:bodyPr>
          <a:lstStyle/>
          <a:p>
            <a:pPr algn="l">
              <a:lnSpc>
                <a:spcPts val="0"/>
              </a:lnSpc>
            </a:pPr>
            <a:endParaRPr dirty="0"/>
          </a:p>
          <a:p>
            <a:pPr algn="l" rtl="0">
              <a:lnSpc>
                <a:spcPts val="3101"/>
              </a:lnSpc>
            </a:pPr>
            <a:r>
              <a:rPr lang="en-US" altLang="zh-CN" sz="1500" spc="0" dirty="0" smtClean="0">
                <a:solidFill>
                  <a:srgbClr val="000000"/>
                </a:solidFill>
                <a:latin typeface="Arial"/>
                <a:ea typeface="Arial"/>
                <a:cs typeface="Arial"/>
              </a:rPr>
              <a:t>•</a:t>
            </a:r>
            <a:r>
              <a:rPr lang="en-US" altLang="zh-CN" sz="1500" spc="1314" dirty="0">
                <a:solidFill>
                  <a:srgbClr val="000000"/>
                </a:solidFill>
                <a:latin typeface="Arial"/>
                <a:ea typeface="Arial"/>
                <a:cs typeface="Arial"/>
              </a:rPr>
              <a:t> </a:t>
            </a:r>
            <a:r>
              <a:rPr lang="en-US" altLang="zh-CN" sz="1500" spc="-88" dirty="0" smtClean="0">
                <a:solidFill>
                  <a:srgbClr val="000000"/>
                </a:solidFill>
                <a:latin typeface="Arial"/>
                <a:ea typeface="Arial"/>
                <a:cs typeface="Arial"/>
              </a:rPr>
              <a:t>SMS</a:t>
            </a:r>
            <a:r>
              <a:rPr lang="en-US" altLang="zh-CN" sz="1500" spc="-57" dirty="0" smtClean="0">
                <a:solidFill>
                  <a:srgbClr val="000000"/>
                </a:solidFill>
                <a:latin typeface="Arial"/>
                <a:ea typeface="Arial"/>
                <a:cs typeface="Arial"/>
              </a:rPr>
              <a:t> </a:t>
            </a:r>
            <a:r>
              <a:rPr lang="en-US" altLang="zh-CN" sz="1500" spc="98" dirty="0">
                <a:solidFill>
                  <a:srgbClr val="000000"/>
                </a:solidFill>
                <a:latin typeface="Arial"/>
                <a:ea typeface="Arial"/>
                <a:cs typeface="Arial"/>
              </a:rPr>
              <a:t>Notification</a:t>
            </a:r>
            <a:r>
              <a:rPr lang="en-US" altLang="zh-CN" sz="1500" spc="-101" dirty="0">
                <a:solidFill>
                  <a:srgbClr val="000000"/>
                </a:solidFill>
                <a:latin typeface="Arial"/>
                <a:ea typeface="Arial"/>
                <a:cs typeface="Arial"/>
              </a:rPr>
              <a:t> </a:t>
            </a:r>
            <a:endParaRPr lang="en-US" altLang="zh-CN" sz="1500" spc="-101" dirty="0" smtClean="0">
              <a:solidFill>
                <a:srgbClr val="000000"/>
              </a:solidFill>
              <a:latin typeface="Arial"/>
              <a:ea typeface="Arial"/>
              <a:cs typeface="Arial"/>
            </a:endParaRPr>
          </a:p>
          <a:p>
            <a:pPr>
              <a:lnSpc>
                <a:spcPts val="3101"/>
              </a:lnSpc>
            </a:pPr>
            <a:r>
              <a:rPr lang="en-US" altLang="zh-CN" sz="1500" dirty="0" smtClean="0">
                <a:solidFill>
                  <a:srgbClr val="000000"/>
                </a:solidFill>
                <a:latin typeface="Arial"/>
                <a:ea typeface="Arial"/>
                <a:cs typeface="Arial"/>
              </a:rPr>
              <a:t>•    </a:t>
            </a:r>
            <a:r>
              <a:rPr lang="en-US" altLang="zh-CN" sz="1500" spc="42" dirty="0" smtClean="0">
                <a:solidFill>
                  <a:srgbClr val="000000"/>
                </a:solidFill>
                <a:latin typeface="Arial"/>
                <a:ea typeface="Arial"/>
                <a:cs typeface="Arial"/>
              </a:rPr>
              <a:t>Rent</a:t>
            </a:r>
            <a:r>
              <a:rPr lang="en-US" altLang="zh-CN" sz="1500" spc="-90" dirty="0" smtClean="0">
                <a:solidFill>
                  <a:srgbClr val="000000"/>
                </a:solidFill>
                <a:latin typeface="Arial"/>
                <a:ea typeface="Arial"/>
                <a:cs typeface="Arial"/>
              </a:rPr>
              <a:t> </a:t>
            </a:r>
            <a:r>
              <a:rPr lang="en-US" altLang="zh-CN" sz="1500" spc="80" dirty="0">
                <a:solidFill>
                  <a:srgbClr val="000000"/>
                </a:solidFill>
                <a:latin typeface="Arial"/>
                <a:ea typeface="Arial"/>
                <a:cs typeface="Arial"/>
              </a:rPr>
              <a:t>in</a:t>
            </a:r>
            <a:r>
              <a:rPr lang="en-US" altLang="zh-CN" sz="1500" spc="-127" dirty="0">
                <a:solidFill>
                  <a:srgbClr val="000000"/>
                </a:solidFill>
                <a:latin typeface="Arial"/>
                <a:ea typeface="Arial"/>
                <a:cs typeface="Arial"/>
              </a:rPr>
              <a:t> </a:t>
            </a:r>
            <a:r>
              <a:rPr lang="en-US" altLang="zh-CN" sz="1500" spc="22" dirty="0">
                <a:solidFill>
                  <a:srgbClr val="000000"/>
                </a:solidFill>
                <a:latin typeface="Arial"/>
                <a:ea typeface="Arial"/>
                <a:cs typeface="Arial"/>
              </a:rPr>
              <a:t>&amp;</a:t>
            </a:r>
            <a:r>
              <a:rPr lang="en-US" altLang="zh-CN" sz="1500" spc="-62" dirty="0">
                <a:solidFill>
                  <a:srgbClr val="000000"/>
                </a:solidFill>
                <a:latin typeface="Arial"/>
                <a:ea typeface="Arial"/>
                <a:cs typeface="Arial"/>
              </a:rPr>
              <a:t> </a:t>
            </a:r>
            <a:r>
              <a:rPr lang="en-US" altLang="zh-CN" sz="1500" spc="42" dirty="0">
                <a:solidFill>
                  <a:srgbClr val="000000"/>
                </a:solidFill>
                <a:latin typeface="Arial"/>
                <a:ea typeface="Arial"/>
                <a:cs typeface="Arial"/>
              </a:rPr>
              <a:t>Rent</a:t>
            </a:r>
            <a:r>
              <a:rPr lang="en-US" altLang="zh-CN" sz="1500" spc="-90" dirty="0">
                <a:solidFill>
                  <a:srgbClr val="000000"/>
                </a:solidFill>
                <a:latin typeface="Arial"/>
                <a:ea typeface="Arial"/>
                <a:cs typeface="Arial"/>
              </a:rPr>
              <a:t> </a:t>
            </a:r>
            <a:r>
              <a:rPr lang="en-US" altLang="zh-CN" sz="1500" spc="93" dirty="0">
                <a:solidFill>
                  <a:srgbClr val="000000"/>
                </a:solidFill>
                <a:latin typeface="Arial"/>
                <a:ea typeface="Arial"/>
                <a:cs typeface="Arial"/>
              </a:rPr>
              <a:t>Out</a:t>
            </a:r>
            <a:r>
              <a:rPr lang="en-US" altLang="zh-CN" sz="1500" spc="-93" dirty="0">
                <a:solidFill>
                  <a:srgbClr val="000000"/>
                </a:solidFill>
                <a:latin typeface="Arial"/>
                <a:ea typeface="Arial"/>
                <a:cs typeface="Arial"/>
              </a:rPr>
              <a:t> </a:t>
            </a:r>
            <a:r>
              <a:rPr lang="en-US" altLang="zh-CN" sz="1500" spc="1314" dirty="0" smtClean="0">
                <a:solidFill>
                  <a:srgbClr val="000000"/>
                </a:solidFill>
                <a:latin typeface="Arial"/>
                <a:ea typeface="Arial"/>
                <a:cs typeface="Arial"/>
              </a:rPr>
              <a:t>   </a:t>
            </a:r>
            <a:r>
              <a:rPr lang="en-US" altLang="zh-CN" sz="1500" dirty="0">
                <a:solidFill>
                  <a:srgbClr val="000000"/>
                </a:solidFill>
                <a:latin typeface="Arial"/>
                <a:ea typeface="Arial"/>
                <a:cs typeface="Arial"/>
              </a:rPr>
              <a:t> • </a:t>
            </a:r>
            <a:r>
              <a:rPr lang="en-US" altLang="zh-CN" sz="1500" dirty="0" smtClean="0">
                <a:solidFill>
                  <a:srgbClr val="000000"/>
                </a:solidFill>
                <a:latin typeface="Arial"/>
                <a:ea typeface="Arial"/>
                <a:cs typeface="Arial"/>
              </a:rPr>
              <a:t>     </a:t>
            </a:r>
            <a:r>
              <a:rPr lang="en-US" altLang="zh-CN" sz="1500" spc="38" dirty="0" smtClean="0">
                <a:solidFill>
                  <a:srgbClr val="000000"/>
                </a:solidFill>
                <a:latin typeface="Arial"/>
                <a:ea typeface="Arial"/>
                <a:cs typeface="Arial"/>
              </a:rPr>
              <a:t>Sale</a:t>
            </a:r>
            <a:r>
              <a:rPr lang="en-US" altLang="zh-CN" sz="1500" spc="-84" dirty="0" smtClean="0">
                <a:solidFill>
                  <a:srgbClr val="000000"/>
                </a:solidFill>
                <a:latin typeface="Arial"/>
                <a:ea typeface="Arial"/>
                <a:cs typeface="Arial"/>
              </a:rPr>
              <a:t> </a:t>
            </a:r>
            <a:r>
              <a:rPr lang="en-US" altLang="zh-CN" sz="1500" spc="22" dirty="0">
                <a:solidFill>
                  <a:srgbClr val="000000"/>
                </a:solidFill>
                <a:latin typeface="Arial"/>
                <a:ea typeface="Arial"/>
                <a:cs typeface="Arial"/>
              </a:rPr>
              <a:t>&amp;</a:t>
            </a:r>
            <a:r>
              <a:rPr lang="en-US" altLang="zh-CN" sz="1500" spc="-68" dirty="0">
                <a:solidFill>
                  <a:srgbClr val="000000"/>
                </a:solidFill>
                <a:latin typeface="Arial"/>
                <a:ea typeface="Arial"/>
                <a:cs typeface="Arial"/>
              </a:rPr>
              <a:t> </a:t>
            </a:r>
            <a:r>
              <a:rPr lang="en-US" altLang="zh-CN" sz="1500" spc="82" dirty="0">
                <a:solidFill>
                  <a:srgbClr val="000000"/>
                </a:solidFill>
                <a:latin typeface="Arial"/>
                <a:ea typeface="Arial"/>
                <a:cs typeface="Arial"/>
              </a:rPr>
              <a:t>Purchase</a:t>
            </a:r>
            <a:endParaRPr lang="en-US" altLang="zh-CN" sz="1500" dirty="0">
              <a:latin typeface="Arial"/>
              <a:ea typeface="Arial"/>
              <a:cs typeface="Arial"/>
            </a:endParaRPr>
          </a:p>
        </p:txBody>
      </p:sp>
    </p:spTree>
    <p:extLst>
      <p:ext uri="{BB962C8B-B14F-4D97-AF65-F5344CB8AC3E}">
        <p14:creationId xmlns:p14="http://schemas.microsoft.com/office/powerpoint/2010/main" val="19371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3238" y="647904"/>
            <a:ext cx="4778424" cy="523220"/>
          </a:xfrm>
          <a:prstGeom prst="rect">
            <a:avLst/>
          </a:prstGeom>
        </p:spPr>
        <p:txBody>
          <a:bodyPr wrap="none">
            <a:spAutoFit/>
          </a:bodyPr>
          <a:lstStyle/>
          <a:p>
            <a:r>
              <a:rPr lang="en-IN" sz="2800" dirty="0">
                <a:latin typeface="Arial Black" pitchFamily="34" charset="0"/>
              </a:rPr>
              <a:t>Owner/ Tenant records </a:t>
            </a:r>
          </a:p>
        </p:txBody>
      </p:sp>
      <p:sp>
        <p:nvSpPr>
          <p:cNvPr id="3" name="TextBox 2"/>
          <p:cNvSpPr txBox="1"/>
          <p:nvPr/>
        </p:nvSpPr>
        <p:spPr>
          <a:xfrm>
            <a:off x="5663158" y="1629594"/>
            <a:ext cx="5688632" cy="1938992"/>
          </a:xfrm>
          <a:prstGeom prst="rect">
            <a:avLst/>
          </a:prstGeom>
          <a:noFill/>
        </p:spPr>
        <p:txBody>
          <a:bodyPr wrap="square" rtlCol="0">
            <a:spAutoFit/>
          </a:bodyPr>
          <a:lstStyle/>
          <a:p>
            <a:r>
              <a:rPr lang="en-IN" sz="2000" dirty="0"/>
              <a:t>The system maintains the data history of all user type which can access the application. This include Flats, it’s owners, Tenants and Employees. Even for Tenants movement in and out of society and their authorization by owner is kept recorded for future references. </a:t>
            </a:r>
          </a:p>
        </p:txBody>
      </p:sp>
      <p:grpSp>
        <p:nvGrpSpPr>
          <p:cNvPr id="4" name="Group 3">
            <a:extLst>
              <a:ext uri="{FF2B5EF4-FFF2-40B4-BE49-F238E27FC236}">
                <a16:creationId xmlns:lc="http://schemas.openxmlformats.org/drawingml/2006/lockedCanvas" xmlns:a16="http://schemas.microsoft.com/office/drawing/2014/main" xmlns="" id="{591D7154-7104-477A-A267-29B7F59277CF}"/>
              </a:ext>
            </a:extLst>
          </p:cNvPr>
          <p:cNvGrpSpPr/>
          <p:nvPr/>
        </p:nvGrpSpPr>
        <p:grpSpPr>
          <a:xfrm>
            <a:off x="1015228" y="223105"/>
            <a:ext cx="3359455" cy="4325485"/>
            <a:chOff x="2050696" y="1266285"/>
            <a:chExt cx="3359455" cy="4325485"/>
          </a:xfrm>
        </p:grpSpPr>
        <p:grpSp>
          <p:nvGrpSpPr>
            <p:cNvPr id="5" name="Group 4">
              <a:extLst>
                <a:ext uri="{FF2B5EF4-FFF2-40B4-BE49-F238E27FC236}">
                  <a16:creationId xmlns:lc="http://schemas.openxmlformats.org/drawingml/2006/lockedCanvas" xmlns:a16="http://schemas.microsoft.com/office/drawing/2014/main" xmlns=""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lc="http://schemas.openxmlformats.org/drawingml/2006/lockedCanvas" xmlns:a16="http://schemas.microsoft.com/office/drawing/2014/main" xmlns=""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lc="http://schemas.openxmlformats.org/drawingml/2006/lockedCanvas" xmlns:a16="http://schemas.microsoft.com/office/drawing/2014/main" xmlns=""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lc="http://schemas.openxmlformats.org/drawingml/2006/lockedCanvas" xmlns:a16="http://schemas.microsoft.com/office/drawing/2014/main" xmlns=""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lc="http://schemas.openxmlformats.org/drawingml/2006/lockedCanvas" xmlns:a16="http://schemas.microsoft.com/office/drawing/2014/main" xmlns=""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lc="http://schemas.openxmlformats.org/drawingml/2006/lockedCanvas" xmlns:a16="http://schemas.microsoft.com/office/drawing/2014/main" xmlns=""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lc="http://schemas.openxmlformats.org/drawingml/2006/lockedCanvas" xmlns:a16="http://schemas.microsoft.com/office/drawing/2014/main" xmlns=""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lc="http://schemas.openxmlformats.org/drawingml/2006/lockedCanvas" xmlns:a16="http://schemas.microsoft.com/office/drawing/2014/main" xmlns=""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lc="http://schemas.openxmlformats.org/drawingml/2006/lockedCanvas" xmlns:a16="http://schemas.microsoft.com/office/drawing/2014/main" xmlns=""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lc="http://schemas.openxmlformats.org/drawingml/2006/lockedCanvas" xmlns:a16="http://schemas.microsoft.com/office/drawing/2014/main" xmlns=""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lc="http://schemas.openxmlformats.org/drawingml/2006/lockedCanvas" xmlns:a16="http://schemas.microsoft.com/office/drawing/2014/main" xmlns=""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lc="http://schemas.openxmlformats.org/drawingml/2006/lockedCanvas" xmlns:a16="http://schemas.microsoft.com/office/drawing/2014/main" xmlns=""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lc="http://schemas.openxmlformats.org/drawingml/2006/lockedCanvas" xmlns:a16="http://schemas.microsoft.com/office/drawing/2014/main" xmlns=""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lc="http://schemas.openxmlformats.org/drawingml/2006/lockedCanvas"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lc="http://schemas.openxmlformats.org/drawingml/2006/lockedCanvas"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lc="http://schemas.openxmlformats.org/drawingml/2006/lockedCanvas"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lc="http://schemas.openxmlformats.org/drawingml/2006/lockedCanvas"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lc="http://schemas.openxmlformats.org/drawingml/2006/lockedCanvas"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lc="http://schemas.openxmlformats.org/drawingml/2006/lockedCanvas"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lc="http://schemas.openxmlformats.org/drawingml/2006/lockedCanvas"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lc="http://schemas.openxmlformats.org/drawingml/2006/lockedCanvas"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lc="http://schemas.openxmlformats.org/drawingml/2006/lockedCanvas"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lc="http://schemas.openxmlformats.org/drawingml/2006/lockedCanvas"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lc="http://schemas.openxmlformats.org/drawingml/2006/lockedCanvas"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lc="http://schemas.openxmlformats.org/drawingml/2006/lockedCanvas"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lc="http://schemas.openxmlformats.org/drawingml/2006/lockedCanvas"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lc="http://schemas.openxmlformats.org/drawingml/2006/lockedCanvas"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lc="http://schemas.openxmlformats.org/drawingml/2006/lockedCanvas"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cxnSp>
        <p:nvCxnSpPr>
          <p:cNvPr id="46" name="Straight Connector 45"/>
          <p:cNvCxnSpPr/>
          <p:nvPr/>
        </p:nvCxnSpPr>
        <p:spPr>
          <a:xfrm>
            <a:off x="6313319" y="1171124"/>
            <a:ext cx="48483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59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3"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7751390" y="332558"/>
            <a:ext cx="2297424" cy="523220"/>
          </a:xfrm>
          <a:prstGeom prst="rect">
            <a:avLst/>
          </a:prstGeom>
        </p:spPr>
        <p:txBody>
          <a:bodyPr wrap="none">
            <a:spAutoFit/>
          </a:bodyPr>
          <a:lstStyle/>
          <a:p>
            <a:r>
              <a:rPr lang="en-IN" sz="2800" dirty="0">
                <a:latin typeface="Arial Black" pitchFamily="34" charset="0"/>
              </a:rPr>
              <a:t>Complaint </a:t>
            </a:r>
          </a:p>
        </p:txBody>
      </p:sp>
      <p:sp>
        <p:nvSpPr>
          <p:cNvPr id="4" name="Rectangle 3"/>
          <p:cNvSpPr/>
          <p:nvPr/>
        </p:nvSpPr>
        <p:spPr>
          <a:xfrm>
            <a:off x="6599262" y="1184225"/>
            <a:ext cx="4824536" cy="4093428"/>
          </a:xfrm>
          <a:prstGeom prst="rect">
            <a:avLst/>
          </a:prstGeom>
        </p:spPr>
        <p:txBody>
          <a:bodyPr wrap="square">
            <a:spAutoFit/>
          </a:bodyPr>
          <a:lstStyle/>
          <a:p>
            <a:r>
              <a:rPr lang="en-IN" sz="2000" dirty="0"/>
              <a:t>Residents can raise complaint using Web and mobile interface anytime anywhere, which will be automatically be assigned to concerned person with out waiting for someone to assign it</a:t>
            </a:r>
            <a:r>
              <a:rPr lang="en-IN" sz="2000" dirty="0" smtClean="0"/>
              <a:t>.</a:t>
            </a:r>
          </a:p>
          <a:p>
            <a:endParaRPr lang="en-IN" sz="2000" dirty="0"/>
          </a:p>
          <a:p>
            <a:r>
              <a:rPr lang="en-IN" sz="2000" dirty="0" smtClean="0"/>
              <a:t> </a:t>
            </a:r>
            <a:r>
              <a:rPr lang="en-IN" sz="2000" dirty="0"/>
              <a:t>This assignment will not only look for concerned person, but will also look at his engagement. The complete movement of complaint resolution process is stored and used for analysis like Average Age, </a:t>
            </a:r>
            <a:endParaRPr lang="en-IN" sz="2000" dirty="0" smtClean="0"/>
          </a:p>
          <a:p>
            <a:r>
              <a:rPr lang="en-IN" sz="2000" dirty="0" smtClean="0"/>
              <a:t>Complaints </a:t>
            </a:r>
            <a:r>
              <a:rPr lang="en-IN" sz="2000" dirty="0"/>
              <a:t>frequency in each category and capacity utilization. </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Connector 13"/>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03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TextBox 1"/>
          <p:cNvSpPr txBox="1"/>
          <p:nvPr/>
        </p:nvSpPr>
        <p:spPr>
          <a:xfrm>
            <a:off x="6096000" y="333450"/>
            <a:ext cx="5544616" cy="523220"/>
          </a:xfrm>
          <a:prstGeom prst="rect">
            <a:avLst/>
          </a:prstGeom>
          <a:noFill/>
        </p:spPr>
        <p:txBody>
          <a:bodyPr wrap="square" rtlCol="0">
            <a:spAutoFit/>
          </a:bodyPr>
          <a:lstStyle/>
          <a:p>
            <a:r>
              <a:rPr lang="en-IN" sz="2800" dirty="0">
                <a:latin typeface="Arial Black" pitchFamily="34" charset="0"/>
              </a:rPr>
              <a:t>Forum &amp; Discussion </a:t>
            </a:r>
          </a:p>
        </p:txBody>
      </p:sp>
      <p:cxnSp>
        <p:nvCxnSpPr>
          <p:cNvPr id="3" name="Straight Connector 2"/>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67214" y="1269554"/>
            <a:ext cx="4968552" cy="2554545"/>
          </a:xfrm>
          <a:prstGeom prst="rect">
            <a:avLst/>
          </a:prstGeom>
          <a:noFill/>
        </p:spPr>
        <p:txBody>
          <a:bodyPr wrap="square" rtlCol="0">
            <a:spAutoFit/>
          </a:bodyPr>
          <a:lstStyle/>
          <a:p>
            <a:r>
              <a:rPr lang="en-IN" sz="2000" dirty="0">
                <a:latin typeface="Times New Roman" pitchFamily="18" charset="0"/>
                <a:cs typeface="Times New Roman" pitchFamily="18" charset="0"/>
              </a:rPr>
              <a:t>Residents can use this internal discussion platforms for sharing views and information to their fellow residents. There are plenty of topics in society where residents 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EBBDCC75-D59D-4995-8A87-ABD2C9BA4578}"/>
              </a:ext>
            </a:extLst>
          </p:cNvPr>
          <p:cNvGrpSpPr/>
          <p:nvPr/>
        </p:nvGrpSpPr>
        <p:grpSpPr>
          <a:xfrm>
            <a:off x="3329854" y="265869"/>
            <a:ext cx="8639850" cy="6593719"/>
            <a:chOff x="4639851" y="1466850"/>
            <a:chExt cx="3135949" cy="3941330"/>
          </a:xfrm>
        </p:grpSpPr>
        <p:sp>
          <p:nvSpPr>
            <p:cNvPr id="6" name="Freeform 5">
              <a:extLst>
                <a:ext uri="{FF2B5EF4-FFF2-40B4-BE49-F238E27FC236}">
                  <a16:creationId xmlns="" xmlns:a16="http://schemas.microsoft.com/office/drawing/2014/main" id="{D1A724F6-CC61-4EAF-B004-6F02D61BF594}"/>
                </a:ext>
              </a:extLst>
            </p:cNvPr>
            <p:cNvSpPr>
              <a:spLocks/>
            </p:cNvSpPr>
            <p:nvPr/>
          </p:nvSpPr>
          <p:spPr bwMode="auto">
            <a:xfrm>
              <a:off x="4639851" y="1485467"/>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 xmlns:a16="http://schemas.microsoft.com/office/drawing/2014/main" id="{987A8BD2-51F0-4E4F-B22A-0FB2D65078B9}"/>
                </a:ext>
              </a:extLst>
            </p:cNvPr>
            <p:cNvSpPr>
              <a:spLocks/>
            </p:cNvSpPr>
            <p:nvPr/>
          </p:nvSpPr>
          <p:spPr bwMode="auto">
            <a:xfrm>
              <a:off x="4694462"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 xmlns:a16="http://schemas.microsoft.com/office/drawing/2014/main" id="{565A7007-B6F4-40B9-882E-39A363A27E31}"/>
              </a:ext>
            </a:extLst>
          </p:cNvPr>
          <p:cNvSpPr txBox="1"/>
          <p:nvPr/>
        </p:nvSpPr>
        <p:spPr>
          <a:xfrm>
            <a:off x="857754" y="302485"/>
            <a:ext cx="6541034" cy="861974"/>
          </a:xfrm>
          <a:prstGeom prst="rect">
            <a:avLst/>
          </a:prstGeom>
          <a:noFill/>
        </p:spPr>
        <p:txBody>
          <a:bodyPr wrap="square" rtlCol="0">
            <a:spAutoFit/>
          </a:bodyPr>
          <a:lstStyle/>
          <a:p>
            <a:pPr lvl="0">
              <a:defRPr/>
            </a:pPr>
            <a:r>
              <a:rPr lang="en-US" sz="5000" b="1" dirty="0" smtClean="0">
                <a:latin typeface="Noto Sans" panose="020B0502040504020204" pitchFamily="34"/>
                <a:ea typeface="Noto Sans" panose="020B0502040504020204" pitchFamily="34"/>
                <a:cs typeface="Noto Sans" panose="020B0502040504020204" pitchFamily="34"/>
              </a:rPr>
              <a:t>Ride Share</a:t>
            </a:r>
            <a:endParaRPr lang="en-GB" sz="5000" b="1" dirty="0">
              <a:latin typeface="Noto Sans" panose="020B0502040504020204" pitchFamily="34"/>
              <a:ea typeface="Noto Sans" panose="020B0502040504020204" pitchFamily="34"/>
              <a:cs typeface="Noto Sans" panose="020B0502040504020204" pitchFamily="34"/>
            </a:endParaRPr>
          </a:p>
        </p:txBody>
      </p:sp>
      <p:grpSp>
        <p:nvGrpSpPr>
          <p:cNvPr id="102" name="Group 101">
            <a:extLst>
              <a:ext uri="{FF2B5EF4-FFF2-40B4-BE49-F238E27FC236}">
                <a16:creationId xmlns="" xmlns:a16="http://schemas.microsoft.com/office/drawing/2014/main" id="{043ABD47-F9C4-4180-B251-BA5EA328BD7A}"/>
              </a:ext>
            </a:extLst>
          </p:cNvPr>
          <p:cNvGrpSpPr/>
          <p:nvPr/>
        </p:nvGrpSpPr>
        <p:grpSpPr>
          <a:xfrm>
            <a:off x="2012471" y="211969"/>
            <a:ext cx="10838039" cy="6702918"/>
            <a:chOff x="2943225" y="38100"/>
            <a:chExt cx="6305550" cy="6818313"/>
          </a:xfrm>
          <a:solidFill>
            <a:schemeClr val="bg1"/>
          </a:solidFill>
        </p:grpSpPr>
        <p:sp>
          <p:nvSpPr>
            <p:cNvPr id="103" name="Freeform 86">
              <a:extLst>
                <a:ext uri="{FF2B5EF4-FFF2-40B4-BE49-F238E27FC236}">
                  <a16:creationId xmlns=""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3" name="Oval 162">
            <a:extLst>
              <a:ext uri="{FF2B5EF4-FFF2-40B4-BE49-F238E27FC236}">
                <a16:creationId xmlns="" xmlns:a16="http://schemas.microsoft.com/office/drawing/2014/main" id="{4C5AABC9-36F0-408A-898D-9413B94E35B6}"/>
              </a:ext>
            </a:extLst>
          </p:cNvPr>
          <p:cNvSpPr/>
          <p:nvPr/>
        </p:nvSpPr>
        <p:spPr>
          <a:xfrm>
            <a:off x="5794914" y="6303541"/>
            <a:ext cx="1033517" cy="24422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 xmlns:a16="http://schemas.microsoft.com/office/drawing/2014/main" id="{BF02C3D4-8338-4FF8-A1C8-C6390D4E80A8}"/>
              </a:ext>
            </a:extLst>
          </p:cNvPr>
          <p:cNvSpPr txBox="1"/>
          <p:nvPr/>
        </p:nvSpPr>
        <p:spPr>
          <a:xfrm>
            <a:off x="246903" y="3076723"/>
            <a:ext cx="193084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 xmlns:a16="http://schemas.microsoft.com/office/drawing/2014/main" id="{830A12B6-2C82-4BF0-A17A-4930AA6602B9}"/>
              </a:ext>
            </a:extLst>
          </p:cNvPr>
          <p:cNvSpPr/>
          <p:nvPr/>
        </p:nvSpPr>
        <p:spPr>
          <a:xfrm>
            <a:off x="925363" y="1093727"/>
            <a:ext cx="3057013" cy="68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496035" y="5981211"/>
            <a:ext cx="1699485" cy="939112"/>
            <a:chOff x="3011468" y="5210035"/>
            <a:chExt cx="1699485" cy="939112"/>
          </a:xfrm>
        </p:grpSpPr>
        <p:sp>
          <p:nvSpPr>
            <p:cNvPr id="5" name="Oval 4"/>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1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Parallelogram 181"/>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5623751" y="5969392"/>
            <a:ext cx="1699485" cy="939112"/>
            <a:chOff x="3011468" y="5210035"/>
            <a:chExt cx="1699485" cy="939112"/>
          </a:xfrm>
        </p:grpSpPr>
        <p:sp>
          <p:nvSpPr>
            <p:cNvPr id="184" name="Oval 183"/>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7" name="Oval 186"/>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Parallelogram 18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Parallelogram 189"/>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 name="Group 98"/>
          <p:cNvGrpSpPr/>
          <p:nvPr/>
        </p:nvGrpSpPr>
        <p:grpSpPr>
          <a:xfrm>
            <a:off x="743758" y="5017308"/>
            <a:ext cx="873130" cy="1922642"/>
            <a:chOff x="500034" y="4935358"/>
            <a:chExt cx="785818" cy="1922642"/>
          </a:xfrm>
        </p:grpSpPr>
        <p:grpSp>
          <p:nvGrpSpPr>
            <p:cNvPr id="192"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207"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224"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222"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220"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218"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216"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214"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35"/>
            <p:cNvGrpSpPr/>
            <p:nvPr/>
          </p:nvGrpSpPr>
          <p:grpSpPr>
            <a:xfrm>
              <a:off x="642910" y="5143512"/>
              <a:ext cx="500066" cy="500066"/>
              <a:chOff x="642910" y="5143512"/>
              <a:chExt cx="500066" cy="500066"/>
            </a:xfrm>
          </p:grpSpPr>
          <p:sp>
            <p:nvSpPr>
              <p:cNvPr id="201" name="Rounded Rectangle 200"/>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Rounded Rectangle 201"/>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ounded Rectangle 203"/>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Rounded Rectangle 205"/>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 name="Group 36"/>
            <p:cNvGrpSpPr/>
            <p:nvPr/>
          </p:nvGrpSpPr>
          <p:grpSpPr>
            <a:xfrm>
              <a:off x="642910" y="5857892"/>
              <a:ext cx="500066" cy="500066"/>
              <a:chOff x="642910" y="5143512"/>
              <a:chExt cx="500066" cy="500066"/>
            </a:xfrm>
          </p:grpSpPr>
          <p:sp>
            <p:nvSpPr>
              <p:cNvPr id="195" name="Rounded Rectangle 194"/>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ounded Rectangle 195"/>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Rounded Rectangle 197"/>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Rounded Rectangle 199"/>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6" name="Group 133"/>
          <p:cNvGrpSpPr/>
          <p:nvPr/>
        </p:nvGrpSpPr>
        <p:grpSpPr>
          <a:xfrm>
            <a:off x="360361" y="3859216"/>
            <a:ext cx="476253" cy="3000372"/>
            <a:chOff x="1571604" y="3857628"/>
            <a:chExt cx="428628" cy="3000372"/>
          </a:xfrm>
        </p:grpSpPr>
        <p:sp>
          <p:nvSpPr>
            <p:cNvPr id="227" name="Rounded Rectangle 226"/>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8" name="Group 74"/>
            <p:cNvGrpSpPr/>
            <p:nvPr/>
          </p:nvGrpSpPr>
          <p:grpSpPr>
            <a:xfrm>
              <a:off x="1643043" y="4143380"/>
              <a:ext cx="285752" cy="2214578"/>
              <a:chOff x="1643042" y="4071942"/>
              <a:chExt cx="474347" cy="2214578"/>
            </a:xfrm>
          </p:grpSpPr>
          <p:grpSp>
            <p:nvGrpSpPr>
              <p:cNvPr id="229" name="Group 48"/>
              <p:cNvGrpSpPr/>
              <p:nvPr/>
            </p:nvGrpSpPr>
            <p:grpSpPr>
              <a:xfrm>
                <a:off x="1643042" y="4071942"/>
                <a:ext cx="474347" cy="214314"/>
                <a:chOff x="1643042" y="4071942"/>
                <a:chExt cx="474347" cy="214314"/>
              </a:xfrm>
            </p:grpSpPr>
            <p:sp>
              <p:nvSpPr>
                <p:cNvPr id="255" name="Rounded Rectangle 25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 name="Group 49"/>
              <p:cNvGrpSpPr/>
              <p:nvPr/>
            </p:nvGrpSpPr>
            <p:grpSpPr>
              <a:xfrm>
                <a:off x="1643042" y="4429132"/>
                <a:ext cx="474347" cy="214314"/>
                <a:chOff x="1643042" y="4071942"/>
                <a:chExt cx="474347" cy="214314"/>
              </a:xfrm>
            </p:grpSpPr>
            <p:sp>
              <p:nvSpPr>
                <p:cNvPr id="251" name="Rounded Rectangle 2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Rounded Rectangle 2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Rounded Rectangle 2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54"/>
              <p:cNvGrpSpPr/>
              <p:nvPr/>
            </p:nvGrpSpPr>
            <p:grpSpPr>
              <a:xfrm>
                <a:off x="1643042" y="4786322"/>
                <a:ext cx="474347" cy="214314"/>
                <a:chOff x="1643042" y="4071942"/>
                <a:chExt cx="474347" cy="214314"/>
              </a:xfrm>
            </p:grpSpPr>
            <p:sp>
              <p:nvSpPr>
                <p:cNvPr id="247" name="Rounded Rectangle 24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Rounded Rectangle 24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59"/>
              <p:cNvGrpSpPr/>
              <p:nvPr/>
            </p:nvGrpSpPr>
            <p:grpSpPr>
              <a:xfrm>
                <a:off x="1643042" y="5214950"/>
                <a:ext cx="474347" cy="214314"/>
                <a:chOff x="1643042" y="4071942"/>
                <a:chExt cx="474347" cy="214314"/>
              </a:xfrm>
            </p:grpSpPr>
            <p:sp>
              <p:nvSpPr>
                <p:cNvPr id="243" name="Rounded Rectangle 24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ounded Rectangle 24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Rounded Rectangle 24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3" name="Group 64"/>
              <p:cNvGrpSpPr/>
              <p:nvPr/>
            </p:nvGrpSpPr>
            <p:grpSpPr>
              <a:xfrm>
                <a:off x="1643042" y="5643578"/>
                <a:ext cx="474347" cy="214314"/>
                <a:chOff x="1643042" y="4071942"/>
                <a:chExt cx="474347" cy="214314"/>
              </a:xfrm>
            </p:grpSpPr>
            <p:sp>
              <p:nvSpPr>
                <p:cNvPr id="239" name="Rounded Rectangle 23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Rounded Rectangle 24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4" name="Group 69"/>
              <p:cNvGrpSpPr/>
              <p:nvPr/>
            </p:nvGrpSpPr>
            <p:grpSpPr>
              <a:xfrm>
                <a:off x="1643042" y="6072206"/>
                <a:ext cx="474347" cy="214314"/>
                <a:chOff x="1643042" y="4071942"/>
                <a:chExt cx="474347" cy="214314"/>
              </a:xfrm>
            </p:grpSpPr>
            <p:sp>
              <p:nvSpPr>
                <p:cNvPr id="235" name="Rounded Rectangle 23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Rounded Rectangle 23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259" name="Group 175"/>
          <p:cNvGrpSpPr/>
          <p:nvPr/>
        </p:nvGrpSpPr>
        <p:grpSpPr>
          <a:xfrm>
            <a:off x="1605299" y="4132519"/>
            <a:ext cx="714379" cy="2786058"/>
            <a:chOff x="4857752" y="4071942"/>
            <a:chExt cx="642942" cy="2786058"/>
          </a:xfrm>
        </p:grpSpPr>
        <p:sp>
          <p:nvSpPr>
            <p:cNvPr id="260" name="Rounded Rectangle 259"/>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1" name="Group 174"/>
            <p:cNvGrpSpPr/>
            <p:nvPr/>
          </p:nvGrpSpPr>
          <p:grpSpPr>
            <a:xfrm>
              <a:off x="5000628" y="4224342"/>
              <a:ext cx="340995" cy="2347930"/>
              <a:chOff x="5000628" y="4224342"/>
              <a:chExt cx="340995" cy="2347930"/>
            </a:xfrm>
          </p:grpSpPr>
          <p:grpSp>
            <p:nvGrpSpPr>
              <p:cNvPr id="262" name="Group 147"/>
              <p:cNvGrpSpPr/>
              <p:nvPr/>
            </p:nvGrpSpPr>
            <p:grpSpPr>
              <a:xfrm>
                <a:off x="5000628" y="5072074"/>
                <a:ext cx="331471" cy="714380"/>
                <a:chOff x="4857752" y="4071942"/>
                <a:chExt cx="331471" cy="714380"/>
              </a:xfrm>
            </p:grpSpPr>
            <p:grpSp>
              <p:nvGrpSpPr>
                <p:cNvPr id="289" name="Group 138"/>
                <p:cNvGrpSpPr/>
                <p:nvPr/>
              </p:nvGrpSpPr>
              <p:grpSpPr>
                <a:xfrm>
                  <a:off x="4857752" y="4071942"/>
                  <a:ext cx="331471" cy="142876"/>
                  <a:chOff x="4857752" y="4071942"/>
                  <a:chExt cx="331471" cy="142876"/>
                </a:xfrm>
              </p:grpSpPr>
              <p:sp>
                <p:nvSpPr>
                  <p:cNvPr id="298" name="Rounded Rectangle 29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9" name="Rounded Rectangle 29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139"/>
                <p:cNvGrpSpPr/>
                <p:nvPr/>
              </p:nvGrpSpPr>
              <p:grpSpPr>
                <a:xfrm>
                  <a:off x="4857752" y="4357694"/>
                  <a:ext cx="331471" cy="142876"/>
                  <a:chOff x="4857752" y="4071942"/>
                  <a:chExt cx="331471" cy="142876"/>
                </a:xfrm>
              </p:grpSpPr>
              <p:sp>
                <p:nvSpPr>
                  <p:cNvPr id="295" name="Rounded Rectangle 29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143"/>
                <p:cNvGrpSpPr/>
                <p:nvPr/>
              </p:nvGrpSpPr>
              <p:grpSpPr>
                <a:xfrm>
                  <a:off x="4857752" y="4643446"/>
                  <a:ext cx="331471" cy="142876"/>
                  <a:chOff x="4857752" y="4071942"/>
                  <a:chExt cx="331471" cy="142876"/>
                </a:xfrm>
              </p:grpSpPr>
              <p:sp>
                <p:nvSpPr>
                  <p:cNvPr id="292" name="Rounded Rectangle 29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Rounded Rectangle 29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3" name="Group 148"/>
              <p:cNvGrpSpPr/>
              <p:nvPr/>
            </p:nvGrpSpPr>
            <p:grpSpPr>
              <a:xfrm>
                <a:off x="5010152" y="4224342"/>
                <a:ext cx="331471" cy="714380"/>
                <a:chOff x="4857752" y="4071942"/>
                <a:chExt cx="331471" cy="714380"/>
              </a:xfrm>
            </p:grpSpPr>
            <p:grpSp>
              <p:nvGrpSpPr>
                <p:cNvPr id="277" name="Group 138"/>
                <p:cNvGrpSpPr/>
                <p:nvPr/>
              </p:nvGrpSpPr>
              <p:grpSpPr>
                <a:xfrm>
                  <a:off x="4857752" y="4071942"/>
                  <a:ext cx="331471" cy="142876"/>
                  <a:chOff x="4857752" y="4071942"/>
                  <a:chExt cx="331471" cy="142876"/>
                </a:xfrm>
              </p:grpSpPr>
              <p:sp>
                <p:nvSpPr>
                  <p:cNvPr id="286" name="Rounded Rectangle 28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Rounded Rectangle 28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8" name="Group 139"/>
                <p:cNvGrpSpPr/>
                <p:nvPr/>
              </p:nvGrpSpPr>
              <p:grpSpPr>
                <a:xfrm>
                  <a:off x="4857752" y="4357694"/>
                  <a:ext cx="331471" cy="142876"/>
                  <a:chOff x="4857752" y="4071942"/>
                  <a:chExt cx="331471" cy="142876"/>
                </a:xfrm>
              </p:grpSpPr>
              <p:sp>
                <p:nvSpPr>
                  <p:cNvPr id="283" name="Rounded Rectangle 28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ounded Rectangle 28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143"/>
                <p:cNvGrpSpPr/>
                <p:nvPr/>
              </p:nvGrpSpPr>
              <p:grpSpPr>
                <a:xfrm>
                  <a:off x="4857752" y="4643446"/>
                  <a:ext cx="331471" cy="142876"/>
                  <a:chOff x="4857752" y="4071942"/>
                  <a:chExt cx="331471" cy="142876"/>
                </a:xfrm>
              </p:grpSpPr>
              <p:sp>
                <p:nvSpPr>
                  <p:cNvPr id="280" name="Rounded Rectangle 27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4" name="Group 161"/>
              <p:cNvGrpSpPr/>
              <p:nvPr/>
            </p:nvGrpSpPr>
            <p:grpSpPr>
              <a:xfrm>
                <a:off x="5000628" y="5857892"/>
                <a:ext cx="331471" cy="714380"/>
                <a:chOff x="4857752" y="4071942"/>
                <a:chExt cx="331471" cy="714380"/>
              </a:xfrm>
            </p:grpSpPr>
            <p:grpSp>
              <p:nvGrpSpPr>
                <p:cNvPr id="265" name="Group 138"/>
                <p:cNvGrpSpPr/>
                <p:nvPr/>
              </p:nvGrpSpPr>
              <p:grpSpPr>
                <a:xfrm>
                  <a:off x="4857752" y="4071942"/>
                  <a:ext cx="331471" cy="142876"/>
                  <a:chOff x="4857752" y="4071942"/>
                  <a:chExt cx="331471" cy="142876"/>
                </a:xfrm>
              </p:grpSpPr>
              <p:sp>
                <p:nvSpPr>
                  <p:cNvPr id="274" name="Rounded Rectangle 27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Rounded Rectangle 27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6" name="Group 139"/>
                <p:cNvGrpSpPr/>
                <p:nvPr/>
              </p:nvGrpSpPr>
              <p:grpSpPr>
                <a:xfrm>
                  <a:off x="4857752" y="4357694"/>
                  <a:ext cx="331471" cy="142876"/>
                  <a:chOff x="4857752" y="4071942"/>
                  <a:chExt cx="331471" cy="142876"/>
                </a:xfrm>
              </p:grpSpPr>
              <p:sp>
                <p:nvSpPr>
                  <p:cNvPr id="271" name="Rounded Rectangle 27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Rounded Rectangle 27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143"/>
                <p:cNvGrpSpPr/>
                <p:nvPr/>
              </p:nvGrpSpPr>
              <p:grpSpPr>
                <a:xfrm>
                  <a:off x="4857752" y="4643446"/>
                  <a:ext cx="331471" cy="142876"/>
                  <a:chOff x="4857752" y="4071942"/>
                  <a:chExt cx="331471" cy="142876"/>
                </a:xfrm>
              </p:grpSpPr>
              <p:sp>
                <p:nvSpPr>
                  <p:cNvPr id="268" name="Rounded Rectangle 26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01" name="Group 463"/>
          <p:cNvGrpSpPr/>
          <p:nvPr/>
        </p:nvGrpSpPr>
        <p:grpSpPr>
          <a:xfrm>
            <a:off x="2295119" y="4744053"/>
            <a:ext cx="714379" cy="2106165"/>
            <a:chOff x="2357422" y="4643446"/>
            <a:chExt cx="642942" cy="2214554"/>
          </a:xfrm>
        </p:grpSpPr>
        <p:grpSp>
          <p:nvGrpSpPr>
            <p:cNvPr id="302" name="Group 97"/>
            <p:cNvGrpSpPr/>
            <p:nvPr/>
          </p:nvGrpSpPr>
          <p:grpSpPr>
            <a:xfrm>
              <a:off x="2357422" y="4643446"/>
              <a:ext cx="642942" cy="2214554"/>
              <a:chOff x="2214546" y="4643446"/>
              <a:chExt cx="642942" cy="2071678"/>
            </a:xfrm>
            <a:solidFill>
              <a:schemeClr val="accent6">
                <a:lumMod val="75000"/>
              </a:schemeClr>
            </a:solidFill>
          </p:grpSpPr>
          <p:sp>
            <p:nvSpPr>
              <p:cNvPr id="304" name="Rectangle 303"/>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305" name="Group 96"/>
              <p:cNvGrpSpPr/>
              <p:nvPr/>
            </p:nvGrpSpPr>
            <p:grpSpPr>
              <a:xfrm>
                <a:off x="2357422" y="4929198"/>
                <a:ext cx="357190" cy="1617355"/>
                <a:chOff x="2428860" y="4929198"/>
                <a:chExt cx="357190" cy="1617355"/>
              </a:xfrm>
              <a:grpFill/>
            </p:grpSpPr>
            <p:grpSp>
              <p:nvGrpSpPr>
                <p:cNvPr id="306" name="Group 80"/>
                <p:cNvGrpSpPr/>
                <p:nvPr/>
              </p:nvGrpSpPr>
              <p:grpSpPr>
                <a:xfrm>
                  <a:off x="2428860" y="4929198"/>
                  <a:ext cx="357190" cy="188595"/>
                  <a:chOff x="2428860" y="4929198"/>
                  <a:chExt cx="357190" cy="188595"/>
                </a:xfrm>
                <a:grpFill/>
              </p:grpSpPr>
              <p:sp>
                <p:nvSpPr>
                  <p:cNvPr id="322" name="Rounded Rectangle 32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3" name="Rounded Rectangle 32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7" name="Group 81"/>
                <p:cNvGrpSpPr/>
                <p:nvPr/>
              </p:nvGrpSpPr>
              <p:grpSpPr>
                <a:xfrm>
                  <a:off x="2428860" y="5214950"/>
                  <a:ext cx="357190" cy="188595"/>
                  <a:chOff x="2428860" y="4929198"/>
                  <a:chExt cx="357190" cy="188595"/>
                </a:xfrm>
                <a:grpFill/>
              </p:grpSpPr>
              <p:sp>
                <p:nvSpPr>
                  <p:cNvPr id="320" name="Rounded Rectangle 31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1" name="Rounded Rectangle 32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8" name="Group 84"/>
                <p:cNvGrpSpPr/>
                <p:nvPr/>
              </p:nvGrpSpPr>
              <p:grpSpPr>
                <a:xfrm>
                  <a:off x="2428860" y="5500702"/>
                  <a:ext cx="357190" cy="188595"/>
                  <a:chOff x="2428860" y="4929198"/>
                  <a:chExt cx="357190" cy="188595"/>
                </a:xfrm>
                <a:grpFill/>
              </p:grpSpPr>
              <p:sp>
                <p:nvSpPr>
                  <p:cNvPr id="318" name="Rounded Rectangle 3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9" name="Rounded Rectangle 3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9" name="Group 87"/>
                <p:cNvGrpSpPr/>
                <p:nvPr/>
              </p:nvGrpSpPr>
              <p:grpSpPr>
                <a:xfrm>
                  <a:off x="2428860" y="5786454"/>
                  <a:ext cx="357190" cy="188595"/>
                  <a:chOff x="2428860" y="4929198"/>
                  <a:chExt cx="357190" cy="188595"/>
                </a:xfrm>
                <a:grpFill/>
              </p:grpSpPr>
              <p:sp>
                <p:nvSpPr>
                  <p:cNvPr id="316" name="Rounded Rectangle 3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7" name="Rounded Rectangle 3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0" name="Group 90"/>
                <p:cNvGrpSpPr/>
                <p:nvPr/>
              </p:nvGrpSpPr>
              <p:grpSpPr>
                <a:xfrm>
                  <a:off x="2428860" y="6072206"/>
                  <a:ext cx="357190" cy="188595"/>
                  <a:chOff x="2428860" y="4929198"/>
                  <a:chExt cx="357190" cy="188595"/>
                </a:xfrm>
                <a:grpFill/>
              </p:grpSpPr>
              <p:sp>
                <p:nvSpPr>
                  <p:cNvPr id="314" name="Rounded Rectangle 3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5" name="Rounded Rectangle 3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1" name="Group 93"/>
                <p:cNvGrpSpPr/>
                <p:nvPr/>
              </p:nvGrpSpPr>
              <p:grpSpPr>
                <a:xfrm>
                  <a:off x="2428860" y="6357958"/>
                  <a:ext cx="357190" cy="188595"/>
                  <a:chOff x="2428860" y="4929198"/>
                  <a:chExt cx="357190" cy="188595"/>
                </a:xfrm>
                <a:grpFill/>
              </p:grpSpPr>
              <p:sp>
                <p:nvSpPr>
                  <p:cNvPr id="312" name="Rounded Rectangle 3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3" name="Rounded Rectangle 3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03" name="Rounded Rectangle 30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26" name="Group 546"/>
          <p:cNvGrpSpPr/>
          <p:nvPr/>
        </p:nvGrpSpPr>
        <p:grpSpPr>
          <a:xfrm>
            <a:off x="7881747" y="2976591"/>
            <a:ext cx="873130" cy="3929066"/>
            <a:chOff x="6072198" y="2928934"/>
            <a:chExt cx="785818" cy="3929066"/>
          </a:xfrm>
        </p:grpSpPr>
        <p:sp>
          <p:nvSpPr>
            <p:cNvPr id="327" name="Round Same Side Corner Rectangle 326"/>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8" name="Group 527"/>
            <p:cNvGrpSpPr/>
            <p:nvPr/>
          </p:nvGrpSpPr>
          <p:grpSpPr>
            <a:xfrm>
              <a:off x="6215074" y="5500702"/>
              <a:ext cx="500066" cy="928694"/>
              <a:chOff x="6286512" y="3143248"/>
              <a:chExt cx="500066" cy="928694"/>
            </a:xfrm>
          </p:grpSpPr>
          <p:grpSp>
            <p:nvGrpSpPr>
              <p:cNvPr id="347" name="Group 522"/>
              <p:cNvGrpSpPr/>
              <p:nvPr/>
            </p:nvGrpSpPr>
            <p:grpSpPr>
              <a:xfrm>
                <a:off x="6286512" y="3143248"/>
                <a:ext cx="500066" cy="357190"/>
                <a:chOff x="4429124" y="1214422"/>
                <a:chExt cx="500066" cy="357190"/>
              </a:xfrm>
            </p:grpSpPr>
            <p:sp>
              <p:nvSpPr>
                <p:cNvPr id="352" name="Rectangle 35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8" name="Group 523"/>
              <p:cNvGrpSpPr/>
              <p:nvPr/>
            </p:nvGrpSpPr>
            <p:grpSpPr>
              <a:xfrm>
                <a:off x="6286512" y="3714752"/>
                <a:ext cx="500066" cy="357190"/>
                <a:chOff x="4429124" y="1214422"/>
                <a:chExt cx="500066" cy="357190"/>
              </a:xfrm>
            </p:grpSpPr>
            <p:sp>
              <p:nvSpPr>
                <p:cNvPr id="349" name="Rectangle 348"/>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Rectangle 349"/>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Rectangle 350"/>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29" name="Group 528"/>
            <p:cNvGrpSpPr/>
            <p:nvPr/>
          </p:nvGrpSpPr>
          <p:grpSpPr>
            <a:xfrm>
              <a:off x="6215074" y="3286124"/>
              <a:ext cx="500066" cy="928694"/>
              <a:chOff x="6286512" y="3143248"/>
              <a:chExt cx="500066" cy="928694"/>
            </a:xfrm>
          </p:grpSpPr>
          <p:grpSp>
            <p:nvGrpSpPr>
              <p:cNvPr id="339" name="Group 522"/>
              <p:cNvGrpSpPr/>
              <p:nvPr/>
            </p:nvGrpSpPr>
            <p:grpSpPr>
              <a:xfrm>
                <a:off x="6286512" y="3143248"/>
                <a:ext cx="500066" cy="357190"/>
                <a:chOff x="4429124" y="1214422"/>
                <a:chExt cx="500066" cy="357190"/>
              </a:xfrm>
            </p:grpSpPr>
            <p:sp>
              <p:nvSpPr>
                <p:cNvPr id="344" name="Rectangle 3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5" name="Rectangle 3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Rectangle 3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0" name="Group 523"/>
              <p:cNvGrpSpPr/>
              <p:nvPr/>
            </p:nvGrpSpPr>
            <p:grpSpPr>
              <a:xfrm>
                <a:off x="6286512" y="3714752"/>
                <a:ext cx="500066" cy="357190"/>
                <a:chOff x="4429124" y="1214422"/>
                <a:chExt cx="500066" cy="357190"/>
              </a:xfrm>
            </p:grpSpPr>
            <p:sp>
              <p:nvSpPr>
                <p:cNvPr id="341" name="Rectangle 3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Rectangle 3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30" name="Group 537"/>
            <p:cNvGrpSpPr/>
            <p:nvPr/>
          </p:nvGrpSpPr>
          <p:grpSpPr>
            <a:xfrm>
              <a:off x="6215074" y="4429132"/>
              <a:ext cx="500066" cy="928694"/>
              <a:chOff x="6286512" y="3143248"/>
              <a:chExt cx="500066" cy="928694"/>
            </a:xfrm>
          </p:grpSpPr>
          <p:grpSp>
            <p:nvGrpSpPr>
              <p:cNvPr id="331" name="Group 522"/>
              <p:cNvGrpSpPr/>
              <p:nvPr/>
            </p:nvGrpSpPr>
            <p:grpSpPr>
              <a:xfrm>
                <a:off x="6286512" y="3143248"/>
                <a:ext cx="500066" cy="357190"/>
                <a:chOff x="4429124" y="1214422"/>
                <a:chExt cx="500066" cy="357190"/>
              </a:xfrm>
            </p:grpSpPr>
            <p:sp>
              <p:nvSpPr>
                <p:cNvPr id="336" name="Rectangle 335"/>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Rectangle 336"/>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Rectangle 337"/>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2" name="Group 523"/>
              <p:cNvGrpSpPr/>
              <p:nvPr/>
            </p:nvGrpSpPr>
            <p:grpSpPr>
              <a:xfrm>
                <a:off x="6286512" y="3714752"/>
                <a:ext cx="500066" cy="357190"/>
                <a:chOff x="4429124" y="1214422"/>
                <a:chExt cx="500066" cy="357190"/>
              </a:xfrm>
            </p:grpSpPr>
            <p:sp>
              <p:nvSpPr>
                <p:cNvPr id="333" name="Rectangle 332"/>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Rectangle 333"/>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Rectangle 334"/>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55" name="Group 175"/>
          <p:cNvGrpSpPr/>
          <p:nvPr/>
        </p:nvGrpSpPr>
        <p:grpSpPr>
          <a:xfrm>
            <a:off x="7272740" y="4141443"/>
            <a:ext cx="714379" cy="2786058"/>
            <a:chOff x="4857752" y="4071942"/>
            <a:chExt cx="642942" cy="2786058"/>
          </a:xfrm>
        </p:grpSpPr>
        <p:sp>
          <p:nvSpPr>
            <p:cNvPr id="356" name="Rounded Rectangle 355"/>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7" name="Group 174"/>
            <p:cNvGrpSpPr/>
            <p:nvPr/>
          </p:nvGrpSpPr>
          <p:grpSpPr>
            <a:xfrm>
              <a:off x="5000628" y="4224342"/>
              <a:ext cx="340995" cy="2347930"/>
              <a:chOff x="5000628" y="4224342"/>
              <a:chExt cx="340995" cy="2347930"/>
            </a:xfrm>
          </p:grpSpPr>
          <p:grpSp>
            <p:nvGrpSpPr>
              <p:cNvPr id="358" name="Group 147"/>
              <p:cNvGrpSpPr/>
              <p:nvPr/>
            </p:nvGrpSpPr>
            <p:grpSpPr>
              <a:xfrm>
                <a:off x="5000628" y="5072074"/>
                <a:ext cx="331471" cy="714380"/>
                <a:chOff x="4857752" y="4071942"/>
                <a:chExt cx="331471" cy="714380"/>
              </a:xfrm>
            </p:grpSpPr>
            <p:grpSp>
              <p:nvGrpSpPr>
                <p:cNvPr id="385" name="Group 138"/>
                <p:cNvGrpSpPr/>
                <p:nvPr/>
              </p:nvGrpSpPr>
              <p:grpSpPr>
                <a:xfrm>
                  <a:off x="4857752" y="4071942"/>
                  <a:ext cx="331471" cy="142876"/>
                  <a:chOff x="4857752" y="4071942"/>
                  <a:chExt cx="331471" cy="142876"/>
                </a:xfrm>
              </p:grpSpPr>
              <p:sp>
                <p:nvSpPr>
                  <p:cNvPr id="394" name="Rounded Rectangle 39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Rounded Rectangle 39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Rounded Rectangle 39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6" name="Group 139"/>
                <p:cNvGrpSpPr/>
                <p:nvPr/>
              </p:nvGrpSpPr>
              <p:grpSpPr>
                <a:xfrm>
                  <a:off x="4857752" y="4357694"/>
                  <a:ext cx="331471" cy="142876"/>
                  <a:chOff x="4857752" y="4071942"/>
                  <a:chExt cx="331471" cy="142876"/>
                </a:xfrm>
              </p:grpSpPr>
              <p:sp>
                <p:nvSpPr>
                  <p:cNvPr id="391" name="Rounded Rectangle 39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Rounded Rectangle 39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Rounded Rectangle 39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7" name="Group 143"/>
                <p:cNvGrpSpPr/>
                <p:nvPr/>
              </p:nvGrpSpPr>
              <p:grpSpPr>
                <a:xfrm>
                  <a:off x="4857752" y="4643446"/>
                  <a:ext cx="331471" cy="142876"/>
                  <a:chOff x="4857752" y="4071942"/>
                  <a:chExt cx="331471" cy="142876"/>
                </a:xfrm>
              </p:grpSpPr>
              <p:sp>
                <p:nvSpPr>
                  <p:cNvPr id="388" name="Rounded Rectangle 38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9" name="Rounded Rectangle 38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Rounded Rectangle 38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59" name="Group 148"/>
              <p:cNvGrpSpPr/>
              <p:nvPr/>
            </p:nvGrpSpPr>
            <p:grpSpPr>
              <a:xfrm>
                <a:off x="5010152" y="4224342"/>
                <a:ext cx="331471" cy="714380"/>
                <a:chOff x="4857752" y="4071942"/>
                <a:chExt cx="331471" cy="714380"/>
              </a:xfrm>
            </p:grpSpPr>
            <p:grpSp>
              <p:nvGrpSpPr>
                <p:cNvPr id="373" name="Group 138"/>
                <p:cNvGrpSpPr/>
                <p:nvPr/>
              </p:nvGrpSpPr>
              <p:grpSpPr>
                <a:xfrm>
                  <a:off x="4857752" y="4071942"/>
                  <a:ext cx="331471" cy="142876"/>
                  <a:chOff x="4857752" y="4071942"/>
                  <a:chExt cx="331471" cy="142876"/>
                </a:xfrm>
              </p:grpSpPr>
              <p:sp>
                <p:nvSpPr>
                  <p:cNvPr id="382" name="Rounded Rectangle 38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3" name="Rounded Rectangle 38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Rounded Rectangle 38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4" name="Group 139"/>
                <p:cNvGrpSpPr/>
                <p:nvPr/>
              </p:nvGrpSpPr>
              <p:grpSpPr>
                <a:xfrm>
                  <a:off x="4857752" y="4357694"/>
                  <a:ext cx="331471" cy="142876"/>
                  <a:chOff x="4857752" y="4071942"/>
                  <a:chExt cx="331471" cy="142876"/>
                </a:xfrm>
              </p:grpSpPr>
              <p:sp>
                <p:nvSpPr>
                  <p:cNvPr id="379" name="Rounded Rectangle 37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Rounded Rectangle 37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1" name="Rounded Rectangle 38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143"/>
                <p:cNvGrpSpPr/>
                <p:nvPr/>
              </p:nvGrpSpPr>
              <p:grpSpPr>
                <a:xfrm>
                  <a:off x="4857752" y="4643446"/>
                  <a:ext cx="331471" cy="142876"/>
                  <a:chOff x="4857752" y="4071942"/>
                  <a:chExt cx="331471" cy="142876"/>
                </a:xfrm>
              </p:grpSpPr>
              <p:sp>
                <p:nvSpPr>
                  <p:cNvPr id="376" name="Rounded Rectangle 37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7" name="Rounded Rectangle 37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Rounded Rectangle 37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0" name="Group 161"/>
              <p:cNvGrpSpPr/>
              <p:nvPr/>
            </p:nvGrpSpPr>
            <p:grpSpPr>
              <a:xfrm>
                <a:off x="5000628" y="5857892"/>
                <a:ext cx="331471" cy="714380"/>
                <a:chOff x="4857752" y="4071942"/>
                <a:chExt cx="331471" cy="714380"/>
              </a:xfrm>
            </p:grpSpPr>
            <p:grpSp>
              <p:nvGrpSpPr>
                <p:cNvPr id="361" name="Group 138"/>
                <p:cNvGrpSpPr/>
                <p:nvPr/>
              </p:nvGrpSpPr>
              <p:grpSpPr>
                <a:xfrm>
                  <a:off x="4857752" y="4071942"/>
                  <a:ext cx="331471" cy="142876"/>
                  <a:chOff x="4857752" y="4071942"/>
                  <a:chExt cx="331471" cy="142876"/>
                </a:xfrm>
              </p:grpSpPr>
              <p:sp>
                <p:nvSpPr>
                  <p:cNvPr id="370" name="Rounded Rectangle 36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1" name="Rounded Rectangle 37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Rounded Rectangle 37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2" name="Group 139"/>
                <p:cNvGrpSpPr/>
                <p:nvPr/>
              </p:nvGrpSpPr>
              <p:grpSpPr>
                <a:xfrm>
                  <a:off x="4857752" y="4357694"/>
                  <a:ext cx="331471" cy="142876"/>
                  <a:chOff x="4857752" y="4071942"/>
                  <a:chExt cx="331471" cy="142876"/>
                </a:xfrm>
              </p:grpSpPr>
              <p:sp>
                <p:nvSpPr>
                  <p:cNvPr id="367" name="Rounded Rectangle 366"/>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Rounded Rectangle 367"/>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9" name="Rounded Rectangle 368"/>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3" name="Group 143"/>
                <p:cNvGrpSpPr/>
                <p:nvPr/>
              </p:nvGrpSpPr>
              <p:grpSpPr>
                <a:xfrm>
                  <a:off x="4857752" y="4643446"/>
                  <a:ext cx="331471" cy="142876"/>
                  <a:chOff x="4857752" y="4071942"/>
                  <a:chExt cx="331471" cy="142876"/>
                </a:xfrm>
              </p:grpSpPr>
              <p:sp>
                <p:nvSpPr>
                  <p:cNvPr id="364" name="Rounded Rectangle 36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5" name="Rounded Rectangle 36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Rounded Rectangle 36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97" name="Group 463"/>
          <p:cNvGrpSpPr/>
          <p:nvPr/>
        </p:nvGrpSpPr>
        <p:grpSpPr>
          <a:xfrm>
            <a:off x="8562792" y="4774661"/>
            <a:ext cx="714379" cy="2214554"/>
            <a:chOff x="2357422" y="4643446"/>
            <a:chExt cx="642942" cy="2214554"/>
          </a:xfrm>
        </p:grpSpPr>
        <p:grpSp>
          <p:nvGrpSpPr>
            <p:cNvPr id="398" name="Group 97"/>
            <p:cNvGrpSpPr/>
            <p:nvPr/>
          </p:nvGrpSpPr>
          <p:grpSpPr>
            <a:xfrm>
              <a:off x="2357422" y="4643446"/>
              <a:ext cx="642942" cy="2214554"/>
              <a:chOff x="2214546" y="4643446"/>
              <a:chExt cx="642942" cy="2071678"/>
            </a:xfrm>
            <a:solidFill>
              <a:schemeClr val="accent6">
                <a:lumMod val="75000"/>
              </a:schemeClr>
            </a:solidFill>
          </p:grpSpPr>
          <p:sp>
            <p:nvSpPr>
              <p:cNvPr id="400" name="Rectangle 399"/>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401" name="Group 96"/>
              <p:cNvGrpSpPr/>
              <p:nvPr/>
            </p:nvGrpSpPr>
            <p:grpSpPr>
              <a:xfrm>
                <a:off x="2357422" y="4929198"/>
                <a:ext cx="357190" cy="1617355"/>
                <a:chOff x="2428860" y="4929198"/>
                <a:chExt cx="357190" cy="1617355"/>
              </a:xfrm>
              <a:grpFill/>
            </p:grpSpPr>
            <p:grpSp>
              <p:nvGrpSpPr>
                <p:cNvPr id="402" name="Group 80"/>
                <p:cNvGrpSpPr/>
                <p:nvPr/>
              </p:nvGrpSpPr>
              <p:grpSpPr>
                <a:xfrm>
                  <a:off x="2428860" y="4929198"/>
                  <a:ext cx="357190" cy="188595"/>
                  <a:chOff x="2428860" y="4929198"/>
                  <a:chExt cx="357190" cy="188595"/>
                </a:xfrm>
                <a:grpFill/>
              </p:grpSpPr>
              <p:sp>
                <p:nvSpPr>
                  <p:cNvPr id="418" name="Rounded Rectangle 4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9" name="Rounded Rectangle 4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3" name="Group 81"/>
                <p:cNvGrpSpPr/>
                <p:nvPr/>
              </p:nvGrpSpPr>
              <p:grpSpPr>
                <a:xfrm>
                  <a:off x="2428860" y="5214950"/>
                  <a:ext cx="357190" cy="188595"/>
                  <a:chOff x="2428860" y="4929198"/>
                  <a:chExt cx="357190" cy="188595"/>
                </a:xfrm>
                <a:grpFill/>
              </p:grpSpPr>
              <p:sp>
                <p:nvSpPr>
                  <p:cNvPr id="416" name="Rounded Rectangle 4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7" name="Rounded Rectangle 4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4" name="Group 84"/>
                <p:cNvGrpSpPr/>
                <p:nvPr/>
              </p:nvGrpSpPr>
              <p:grpSpPr>
                <a:xfrm>
                  <a:off x="2428860" y="5500702"/>
                  <a:ext cx="357190" cy="188595"/>
                  <a:chOff x="2428860" y="4929198"/>
                  <a:chExt cx="357190" cy="188595"/>
                </a:xfrm>
                <a:grpFill/>
              </p:grpSpPr>
              <p:sp>
                <p:nvSpPr>
                  <p:cNvPr id="414" name="Rounded Rectangle 4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5" name="Rounded Rectangle 4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5" name="Group 87"/>
                <p:cNvGrpSpPr/>
                <p:nvPr/>
              </p:nvGrpSpPr>
              <p:grpSpPr>
                <a:xfrm>
                  <a:off x="2428860" y="5786454"/>
                  <a:ext cx="357190" cy="188595"/>
                  <a:chOff x="2428860" y="4929198"/>
                  <a:chExt cx="357190" cy="188595"/>
                </a:xfrm>
                <a:grpFill/>
              </p:grpSpPr>
              <p:sp>
                <p:nvSpPr>
                  <p:cNvPr id="412" name="Rounded Rectangle 4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3" name="Rounded Rectangle 4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6" name="Group 90"/>
                <p:cNvGrpSpPr/>
                <p:nvPr/>
              </p:nvGrpSpPr>
              <p:grpSpPr>
                <a:xfrm>
                  <a:off x="2428860" y="6072206"/>
                  <a:ext cx="357190" cy="188595"/>
                  <a:chOff x="2428860" y="4929198"/>
                  <a:chExt cx="357190" cy="188595"/>
                </a:xfrm>
                <a:grpFill/>
              </p:grpSpPr>
              <p:sp>
                <p:nvSpPr>
                  <p:cNvPr id="410" name="Rounded Rectangle 40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1" name="Rounded Rectangle 41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7" name="Group 93"/>
                <p:cNvGrpSpPr/>
                <p:nvPr/>
              </p:nvGrpSpPr>
              <p:grpSpPr>
                <a:xfrm>
                  <a:off x="2428860" y="6357958"/>
                  <a:ext cx="357190" cy="188595"/>
                  <a:chOff x="2428860" y="4929198"/>
                  <a:chExt cx="357190" cy="188595"/>
                </a:xfrm>
                <a:grpFill/>
              </p:grpSpPr>
              <p:sp>
                <p:nvSpPr>
                  <p:cNvPr id="408" name="Rounded Rectangle 40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09" name="Rounded Rectangle 40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99" name="Rounded Rectangle 398"/>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20" name="Group 133"/>
          <p:cNvGrpSpPr/>
          <p:nvPr/>
        </p:nvGrpSpPr>
        <p:grpSpPr>
          <a:xfrm>
            <a:off x="2990603" y="3886798"/>
            <a:ext cx="476253" cy="3000372"/>
            <a:chOff x="1571604" y="3857628"/>
            <a:chExt cx="428628" cy="3000372"/>
          </a:xfrm>
        </p:grpSpPr>
        <p:sp>
          <p:nvSpPr>
            <p:cNvPr id="421" name="Rounded Rectangle 420"/>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2" name="Group 74"/>
            <p:cNvGrpSpPr/>
            <p:nvPr/>
          </p:nvGrpSpPr>
          <p:grpSpPr>
            <a:xfrm>
              <a:off x="1643043" y="4143380"/>
              <a:ext cx="285752" cy="2214578"/>
              <a:chOff x="1643042" y="4071942"/>
              <a:chExt cx="474347" cy="2214578"/>
            </a:xfrm>
          </p:grpSpPr>
          <p:grpSp>
            <p:nvGrpSpPr>
              <p:cNvPr id="423" name="Group 48"/>
              <p:cNvGrpSpPr/>
              <p:nvPr/>
            </p:nvGrpSpPr>
            <p:grpSpPr>
              <a:xfrm>
                <a:off x="1643042" y="4071942"/>
                <a:ext cx="474347" cy="214314"/>
                <a:chOff x="1643042" y="4071942"/>
                <a:chExt cx="474347" cy="214314"/>
              </a:xfrm>
            </p:grpSpPr>
            <p:sp>
              <p:nvSpPr>
                <p:cNvPr id="449" name="Rounded Rectangle 44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Rounded Rectangle 44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1" name="Rounded Rectangle 45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Rounded Rectangle 45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4" name="Group 49"/>
              <p:cNvGrpSpPr/>
              <p:nvPr/>
            </p:nvGrpSpPr>
            <p:grpSpPr>
              <a:xfrm>
                <a:off x="1643042" y="4429132"/>
                <a:ext cx="474347" cy="214314"/>
                <a:chOff x="1643042" y="4071942"/>
                <a:chExt cx="474347" cy="214314"/>
              </a:xfrm>
            </p:grpSpPr>
            <p:sp>
              <p:nvSpPr>
                <p:cNvPr id="445" name="Rounded Rectangle 4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Rounded Rectangle 4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Rounded Rectangle 4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Rounded Rectangle 4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5" name="Group 54"/>
              <p:cNvGrpSpPr/>
              <p:nvPr/>
            </p:nvGrpSpPr>
            <p:grpSpPr>
              <a:xfrm>
                <a:off x="1643042" y="4786322"/>
                <a:ext cx="474347" cy="214314"/>
                <a:chOff x="1643042" y="4071942"/>
                <a:chExt cx="474347" cy="214314"/>
              </a:xfrm>
            </p:grpSpPr>
            <p:sp>
              <p:nvSpPr>
                <p:cNvPr id="441" name="Rounded Rectangle 44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Rounded Rectangle 44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3" name="Rounded Rectangle 44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Rounded Rectangle 44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6" name="Group 59"/>
              <p:cNvGrpSpPr/>
              <p:nvPr/>
            </p:nvGrpSpPr>
            <p:grpSpPr>
              <a:xfrm>
                <a:off x="1643042" y="5214950"/>
                <a:ext cx="474347" cy="214314"/>
                <a:chOff x="1643042" y="4071942"/>
                <a:chExt cx="474347" cy="214314"/>
              </a:xfrm>
            </p:grpSpPr>
            <p:sp>
              <p:nvSpPr>
                <p:cNvPr id="437" name="Rounded Rectangle 43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Rounded Rectangle 43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9" name="Rounded Rectangle 43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Rounded Rectangle 43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7" name="Group 64"/>
              <p:cNvGrpSpPr/>
              <p:nvPr/>
            </p:nvGrpSpPr>
            <p:grpSpPr>
              <a:xfrm>
                <a:off x="1643042" y="5643578"/>
                <a:ext cx="474347" cy="214314"/>
                <a:chOff x="1643042" y="4071942"/>
                <a:chExt cx="474347" cy="214314"/>
              </a:xfrm>
            </p:grpSpPr>
            <p:sp>
              <p:nvSpPr>
                <p:cNvPr id="433" name="Rounded Rectangle 43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ounded Rectangle 43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5" name="Rounded Rectangle 43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Rounded Rectangle 43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8" name="Group 69"/>
              <p:cNvGrpSpPr/>
              <p:nvPr/>
            </p:nvGrpSpPr>
            <p:grpSpPr>
              <a:xfrm>
                <a:off x="1643042" y="6072206"/>
                <a:ext cx="474347" cy="214314"/>
                <a:chOff x="1643042" y="4071942"/>
                <a:chExt cx="474347" cy="214314"/>
              </a:xfrm>
            </p:grpSpPr>
            <p:sp>
              <p:nvSpPr>
                <p:cNvPr id="429" name="Rounded Rectangle 42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Rounded Rectangle 42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1" name="Rounded Rectangle 43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ounded Rectangle 43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453" name="Group 98"/>
          <p:cNvGrpSpPr/>
          <p:nvPr/>
        </p:nvGrpSpPr>
        <p:grpSpPr>
          <a:xfrm>
            <a:off x="9275552" y="4949941"/>
            <a:ext cx="873130" cy="1922642"/>
            <a:chOff x="500034" y="4935358"/>
            <a:chExt cx="785818" cy="1922642"/>
          </a:xfrm>
        </p:grpSpPr>
        <p:grpSp>
          <p:nvGrpSpPr>
            <p:cNvPr id="454"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469"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0"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486"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484"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482"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480"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478"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5"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476"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5" name="Group 35"/>
            <p:cNvGrpSpPr/>
            <p:nvPr/>
          </p:nvGrpSpPr>
          <p:grpSpPr>
            <a:xfrm>
              <a:off x="642910" y="5143512"/>
              <a:ext cx="500066" cy="500066"/>
              <a:chOff x="642910" y="5143512"/>
              <a:chExt cx="500066" cy="500066"/>
            </a:xfrm>
          </p:grpSpPr>
          <p:sp>
            <p:nvSpPr>
              <p:cNvPr id="463" name="Rounded Rectangle 46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Rounded Rectangle 46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5" name="Rounded Rectangle 46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ounded Rectangle 46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ed Rectangle 466"/>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Rounded Rectangle 467"/>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36"/>
            <p:cNvGrpSpPr/>
            <p:nvPr/>
          </p:nvGrpSpPr>
          <p:grpSpPr>
            <a:xfrm>
              <a:off x="642910" y="5857892"/>
              <a:ext cx="500066" cy="500066"/>
              <a:chOff x="642910" y="5143512"/>
              <a:chExt cx="500066" cy="500066"/>
            </a:xfrm>
          </p:grpSpPr>
          <p:sp>
            <p:nvSpPr>
              <p:cNvPr id="457" name="Rounded Rectangle 456"/>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ounded Rectangle 457"/>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ounded Rectangle 458"/>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ounded Rectangle 459"/>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1" name="Rounded Rectangle 460"/>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Rounded Rectangle 461"/>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p:cNvGrpSpPr/>
          <p:nvPr/>
        </p:nvGrpSpPr>
        <p:grpSpPr>
          <a:xfrm>
            <a:off x="3424916" y="4418869"/>
            <a:ext cx="783477" cy="873468"/>
            <a:chOff x="4734132" y="4725938"/>
            <a:chExt cx="1361075" cy="1566907"/>
          </a:xfrm>
        </p:grpSpPr>
        <p:sp>
          <p:nvSpPr>
            <p:cNvPr id="488" name="Freeform 487">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4734132"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9" name="Freeform 488">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006349"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p:cNvGrpSpPr/>
          <p:nvPr/>
        </p:nvGrpSpPr>
        <p:grpSpPr>
          <a:xfrm>
            <a:off x="2249707" y="3511370"/>
            <a:ext cx="713737" cy="826689"/>
            <a:chOff x="1115678" y="4725938"/>
            <a:chExt cx="1361075" cy="1566907"/>
          </a:xfrm>
        </p:grpSpPr>
        <p:sp>
          <p:nvSpPr>
            <p:cNvPr id="490" name="Freeform 489">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1115678"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1" name="Freeform 490">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1387895"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p:cNvGrpSpPr/>
          <p:nvPr/>
        </p:nvGrpSpPr>
        <p:grpSpPr>
          <a:xfrm>
            <a:off x="898209" y="3512376"/>
            <a:ext cx="484851" cy="581406"/>
            <a:chOff x="2014327" y="4956564"/>
            <a:chExt cx="1361075" cy="1566907"/>
          </a:xfrm>
        </p:grpSpPr>
        <p:sp>
          <p:nvSpPr>
            <p:cNvPr id="492" name="Freeform 491">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2014327"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3" name="Freeform 492">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2286544"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p:cNvGrpSpPr/>
          <p:nvPr/>
        </p:nvGrpSpPr>
        <p:grpSpPr>
          <a:xfrm>
            <a:off x="7094144" y="3447116"/>
            <a:ext cx="493916" cy="760028"/>
            <a:chOff x="3827531" y="4956564"/>
            <a:chExt cx="1361075" cy="1566907"/>
          </a:xfrm>
        </p:grpSpPr>
        <p:sp>
          <p:nvSpPr>
            <p:cNvPr id="494" name="Freeform 493">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3827531"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5" name="Freeform 494">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4099748"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7" name="Oval Callout 26"/>
          <p:cNvSpPr/>
          <p:nvPr/>
        </p:nvSpPr>
        <p:spPr>
          <a:xfrm>
            <a:off x="3496034" y="3245144"/>
            <a:ext cx="2127716" cy="1085335"/>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Oval Callout 495"/>
          <p:cNvSpPr/>
          <p:nvPr/>
        </p:nvSpPr>
        <p:spPr>
          <a:xfrm>
            <a:off x="7034483" y="2862782"/>
            <a:ext cx="615296" cy="537106"/>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7" name="Oval Callout 496"/>
          <p:cNvSpPr/>
          <p:nvPr/>
        </p:nvSpPr>
        <p:spPr>
          <a:xfrm>
            <a:off x="1138616" y="2910010"/>
            <a:ext cx="615296" cy="537106"/>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Oval Callout 497"/>
          <p:cNvSpPr/>
          <p:nvPr/>
        </p:nvSpPr>
        <p:spPr>
          <a:xfrm>
            <a:off x="2603603" y="2976591"/>
            <a:ext cx="615296" cy="537106"/>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496034" y="3416944"/>
            <a:ext cx="1900845" cy="830997"/>
          </a:xfrm>
          <a:prstGeom prst="rect">
            <a:avLst/>
          </a:prstGeom>
          <a:noFill/>
        </p:spPr>
        <p:txBody>
          <a:bodyPr wrap="square" rtlCol="0">
            <a:spAutoFit/>
          </a:bodyPr>
          <a:lstStyle/>
          <a:p>
            <a:pPr algn="ctr"/>
            <a:r>
              <a:rPr lang="en-IN" sz="1600" dirty="0" smtClean="0"/>
              <a:t>Riding </a:t>
            </a:r>
            <a:r>
              <a:rPr lang="en-IN" sz="1600" dirty="0"/>
              <a:t>N</a:t>
            </a:r>
            <a:r>
              <a:rPr lang="en-IN" sz="1600" dirty="0" smtClean="0"/>
              <a:t>oida today. Anyone Interested to pool with me?</a:t>
            </a:r>
            <a:endParaRPr lang="en-IN" sz="1600" dirty="0"/>
          </a:p>
        </p:txBody>
      </p:sp>
      <p:sp>
        <p:nvSpPr>
          <p:cNvPr id="30" name="TextBox 29"/>
          <p:cNvSpPr txBox="1"/>
          <p:nvPr/>
        </p:nvSpPr>
        <p:spPr>
          <a:xfrm>
            <a:off x="2599307" y="3030556"/>
            <a:ext cx="1068048" cy="415498"/>
          </a:xfrm>
          <a:prstGeom prst="rect">
            <a:avLst/>
          </a:prstGeom>
          <a:noFill/>
        </p:spPr>
        <p:txBody>
          <a:bodyPr wrap="square" rtlCol="0">
            <a:spAutoFit/>
          </a:bodyPr>
          <a:lstStyle/>
          <a:p>
            <a:r>
              <a:rPr lang="en-IN" dirty="0" smtClean="0"/>
              <a:t>YES</a:t>
            </a:r>
            <a:endParaRPr lang="en-IN" dirty="0"/>
          </a:p>
        </p:txBody>
      </p:sp>
      <p:sp>
        <p:nvSpPr>
          <p:cNvPr id="31" name="TextBox 30"/>
          <p:cNvSpPr txBox="1"/>
          <p:nvPr/>
        </p:nvSpPr>
        <p:spPr>
          <a:xfrm>
            <a:off x="1154571" y="2981398"/>
            <a:ext cx="1398014" cy="415498"/>
          </a:xfrm>
          <a:prstGeom prst="rect">
            <a:avLst/>
          </a:prstGeom>
          <a:noFill/>
        </p:spPr>
        <p:txBody>
          <a:bodyPr wrap="square" rtlCol="0">
            <a:spAutoFit/>
          </a:bodyPr>
          <a:lstStyle/>
          <a:p>
            <a:r>
              <a:rPr lang="en-IN" dirty="0" smtClean="0"/>
              <a:t>YES</a:t>
            </a:r>
            <a:endParaRPr lang="en-IN" dirty="0"/>
          </a:p>
        </p:txBody>
      </p:sp>
      <p:sp>
        <p:nvSpPr>
          <p:cNvPr id="64" name="TextBox 63"/>
          <p:cNvSpPr txBox="1"/>
          <p:nvPr/>
        </p:nvSpPr>
        <p:spPr>
          <a:xfrm>
            <a:off x="7080151" y="2910010"/>
            <a:ext cx="1273465" cy="415498"/>
          </a:xfrm>
          <a:prstGeom prst="rect">
            <a:avLst/>
          </a:prstGeom>
          <a:noFill/>
        </p:spPr>
        <p:txBody>
          <a:bodyPr wrap="square" rtlCol="0">
            <a:spAutoFit/>
          </a:bodyPr>
          <a:lstStyle/>
          <a:p>
            <a:r>
              <a:rPr lang="en-IN" dirty="0" smtClean="0"/>
              <a:t>YES</a:t>
            </a:r>
            <a:endParaRPr lang="en-IN" dirty="0"/>
          </a:p>
        </p:txBody>
      </p:sp>
      <p:sp>
        <p:nvSpPr>
          <p:cNvPr id="65" name="TextBox 64"/>
          <p:cNvSpPr txBox="1"/>
          <p:nvPr/>
        </p:nvSpPr>
        <p:spPr>
          <a:xfrm>
            <a:off x="902509" y="1240426"/>
            <a:ext cx="3147755" cy="415498"/>
          </a:xfrm>
          <a:prstGeom prst="rect">
            <a:avLst/>
          </a:prstGeom>
          <a:noFill/>
        </p:spPr>
        <p:txBody>
          <a:bodyPr wrap="square" rtlCol="0">
            <a:spAutoFit/>
          </a:bodyPr>
          <a:lstStyle/>
          <a:p>
            <a:r>
              <a:rPr lang="en-IN" dirty="0" smtClean="0"/>
              <a:t>Ride with people  you trust </a:t>
            </a:r>
            <a:endParaRPr lang="en-IN" dirty="0"/>
          </a:p>
        </p:txBody>
      </p:sp>
    </p:spTree>
    <p:extLst>
      <p:ext uri="{BB962C8B-B14F-4D97-AF65-F5344CB8AC3E}">
        <p14:creationId xmlns:p14="http://schemas.microsoft.com/office/powerpoint/2010/main" val="66438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1269</Words>
  <Application>Microsoft Office PowerPoint</Application>
  <PresentationFormat>Custom</PresentationFormat>
  <Paragraphs>219</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52</cp:revision>
  <dcterms:created xsi:type="dcterms:W3CDTF">2019-07-01T04:48:52Z</dcterms:created>
  <dcterms:modified xsi:type="dcterms:W3CDTF">2019-07-03T10:28:42Z</dcterms:modified>
</cp:coreProperties>
</file>