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 id="2147483732" r:id="rId6"/>
    <p:sldMasterId id="2147483744" r:id="rId7"/>
  </p:sldMasterIdLst>
  <p:notesMasterIdLst>
    <p:notesMasterId r:id="rId22"/>
  </p:notesMasterIdLst>
  <p:sldIdLst>
    <p:sldId id="256" r:id="rId8"/>
    <p:sldId id="257" r:id="rId9"/>
    <p:sldId id="260" r:id="rId10"/>
    <p:sldId id="261" r:id="rId11"/>
    <p:sldId id="262" r:id="rId12"/>
    <p:sldId id="264" r:id="rId13"/>
    <p:sldId id="265" r:id="rId14"/>
    <p:sldId id="267" r:id="rId15"/>
    <p:sldId id="269" r:id="rId16"/>
    <p:sldId id="270" r:id="rId17"/>
    <p:sldId id="273" r:id="rId18"/>
    <p:sldId id="276" r:id="rId19"/>
    <p:sldId id="278" r:id="rId20"/>
    <p:sldId id="279" r:id="rId21"/>
  </p:sldIdLst>
  <p:sldSz cx="12190413" cy="6859588"/>
  <p:notesSz cx="9144000" cy="6858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828"/>
    <a:srgbClr val="F57913"/>
    <a:srgbClr val="282F39"/>
    <a:srgbClr val="EC3237"/>
    <a:srgbClr val="F2C626"/>
    <a:srgbClr val="FF7B21"/>
    <a:srgbClr val="FF00FF"/>
    <a:srgbClr val="F83A3A"/>
    <a:srgbClr val="D86444"/>
    <a:srgbClr val="F7C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2696" autoAdjust="0"/>
  </p:normalViewPr>
  <p:slideViewPr>
    <p:cSldViewPr snapToGrid="0">
      <p:cViewPr>
        <p:scale>
          <a:sx n="60" d="100"/>
          <a:sy n="60" d="100"/>
        </p:scale>
        <p:origin x="-1080" y="-294"/>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6FD587D-FF0A-45B0-BEFB-6A6C9016401C}" type="datetimeFigureOut">
              <a:rPr lang="en-IN" smtClean="0"/>
              <a:t>03-07-2019</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428B670-62EB-4DC2-B505-B6F5694EACEF}" type="slidenum">
              <a:rPr lang="en-IN" smtClean="0"/>
              <a:t>‹#›</a:t>
            </a:fld>
            <a:endParaRPr lang="en-IN"/>
          </a:p>
        </p:txBody>
      </p:sp>
    </p:spTree>
    <p:extLst>
      <p:ext uri="{BB962C8B-B14F-4D97-AF65-F5344CB8AC3E}">
        <p14:creationId xmlns:p14="http://schemas.microsoft.com/office/powerpoint/2010/main" val="907553467"/>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a:t>
            </a:fld>
            <a:endParaRPr lang="en-IN"/>
          </a:p>
        </p:txBody>
      </p:sp>
    </p:spTree>
    <p:extLst>
      <p:ext uri="{BB962C8B-B14F-4D97-AF65-F5344CB8AC3E}">
        <p14:creationId xmlns:p14="http://schemas.microsoft.com/office/powerpoint/2010/main" val="868889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err="1"/>
              <a:t>Anvisys</a:t>
            </a:r>
            <a:r>
              <a:rPr lang="en-IN" dirty="0"/>
              <a:t> Technologies bring you closer to technology. We help you enhancing your operation by technology integration</a:t>
            </a:r>
          </a:p>
        </p:txBody>
      </p:sp>
      <p:sp>
        <p:nvSpPr>
          <p:cNvPr id="4" name="Slide Number Placeholder 3"/>
          <p:cNvSpPr>
            <a:spLocks noGrp="1"/>
          </p:cNvSpPr>
          <p:nvPr>
            <p:ph type="sldNum" sz="quarter" idx="5"/>
          </p:nvPr>
        </p:nvSpPr>
        <p:spPr/>
        <p:txBody>
          <a:bodyPr/>
          <a:lstStyle/>
          <a:p>
            <a:fld id="{F428B670-62EB-4DC2-B505-B6F5694EACEF}" type="slidenum">
              <a:rPr lang="en-IN" smtClean="0"/>
              <a:t>10</a:t>
            </a:fld>
            <a:endParaRPr lang="en-IN"/>
          </a:p>
        </p:txBody>
      </p:sp>
    </p:spTree>
    <p:extLst>
      <p:ext uri="{BB962C8B-B14F-4D97-AF65-F5344CB8AC3E}">
        <p14:creationId xmlns:p14="http://schemas.microsoft.com/office/powerpoint/2010/main" val="99344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err="1" smtClean="0"/>
              <a:t>Anvisys</a:t>
            </a:r>
            <a:r>
              <a:rPr lang="en-IN" dirty="0" smtClean="0"/>
              <a:t> Technology</a:t>
            </a:r>
            <a:r>
              <a:rPr lang="en-IN" baseline="0" dirty="0" smtClean="0"/>
              <a:t> </a:t>
            </a:r>
            <a:r>
              <a:rPr lang="en-IN" baseline="0" dirty="0" err="1" smtClean="0"/>
              <a:t>Pvt.Ltd</a:t>
            </a:r>
            <a:r>
              <a:rPr lang="en-IN" baseline="0" dirty="0" smtClean="0"/>
              <a:t>.  We provide a range of services to carter our clients from </a:t>
            </a:r>
            <a:r>
              <a:rPr lang="en-IN" baseline="0" smtClean="0"/>
              <a:t>various industry. </a:t>
            </a:r>
          </a:p>
          <a:p>
            <a:endParaRPr lang="en-IN" baseline="0" dirty="0" smtClean="0"/>
          </a:p>
        </p:txBody>
      </p:sp>
      <p:sp>
        <p:nvSpPr>
          <p:cNvPr id="4" name="Slide Number Placeholder 3"/>
          <p:cNvSpPr>
            <a:spLocks noGrp="1"/>
          </p:cNvSpPr>
          <p:nvPr>
            <p:ph type="sldNum" sz="quarter" idx="10"/>
          </p:nvPr>
        </p:nvSpPr>
        <p:spPr/>
        <p:txBody>
          <a:bodyPr/>
          <a:lstStyle/>
          <a:p>
            <a:fld id="{F428B670-62EB-4DC2-B505-B6F5694EACEF}" type="slidenum">
              <a:rPr lang="en-IN" smtClean="0"/>
              <a:t>11</a:t>
            </a:fld>
            <a:endParaRPr lang="en-IN"/>
          </a:p>
        </p:txBody>
      </p:sp>
    </p:spTree>
    <p:extLst>
      <p:ext uri="{BB962C8B-B14F-4D97-AF65-F5344CB8AC3E}">
        <p14:creationId xmlns:p14="http://schemas.microsoft.com/office/powerpoint/2010/main" val="2863459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smtClean="0"/>
              <a:t>Now</a:t>
            </a:r>
            <a:r>
              <a:rPr lang="en-IN" baseline="0" dirty="0" smtClean="0"/>
              <a:t> track your close ones by Let’s catch-up. With live tracking and location sharing .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12</a:t>
            </a:fld>
            <a:endParaRPr lang="en-IN"/>
          </a:p>
        </p:txBody>
      </p:sp>
    </p:spTree>
    <p:extLst>
      <p:ext uri="{BB962C8B-B14F-4D97-AF65-F5344CB8AC3E}">
        <p14:creationId xmlns:p14="http://schemas.microsoft.com/office/powerpoint/2010/main" val="2203605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Anvisys</a:t>
            </a:r>
            <a:r>
              <a:rPr lang="en-IN" dirty="0" smtClean="0"/>
              <a:t> Technologies bring you closer to technology. We help you enhancing your operation by technology integration</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13</a:t>
            </a:fld>
            <a:endParaRPr lang="en-IN"/>
          </a:p>
        </p:txBody>
      </p:sp>
    </p:spTree>
    <p:extLst>
      <p:ext uri="{BB962C8B-B14F-4D97-AF65-F5344CB8AC3E}">
        <p14:creationId xmlns:p14="http://schemas.microsoft.com/office/powerpoint/2010/main" val="4110513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2</a:t>
            </a:fld>
            <a:endParaRPr lang="en-IN"/>
          </a:p>
        </p:txBody>
      </p:sp>
    </p:spTree>
    <p:extLst>
      <p:ext uri="{BB962C8B-B14F-4D97-AF65-F5344CB8AC3E}">
        <p14:creationId xmlns:p14="http://schemas.microsoft.com/office/powerpoint/2010/main" val="350701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3</a:t>
            </a:fld>
            <a:endParaRPr lang="en-IN"/>
          </a:p>
        </p:txBody>
      </p:sp>
    </p:spTree>
    <p:extLst>
      <p:ext uri="{BB962C8B-B14F-4D97-AF65-F5344CB8AC3E}">
        <p14:creationId xmlns:p14="http://schemas.microsoft.com/office/powerpoint/2010/main" val="145348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4</a:t>
            </a:fld>
            <a:endParaRPr lang="en-IN"/>
          </a:p>
        </p:txBody>
      </p:sp>
    </p:spTree>
    <p:extLst>
      <p:ext uri="{BB962C8B-B14F-4D97-AF65-F5344CB8AC3E}">
        <p14:creationId xmlns:p14="http://schemas.microsoft.com/office/powerpoint/2010/main" val="77978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5</a:t>
            </a:fld>
            <a:endParaRPr lang="en-IN"/>
          </a:p>
        </p:txBody>
      </p:sp>
    </p:spTree>
    <p:extLst>
      <p:ext uri="{BB962C8B-B14F-4D97-AF65-F5344CB8AC3E}">
        <p14:creationId xmlns:p14="http://schemas.microsoft.com/office/powerpoint/2010/main" val="116014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6</a:t>
            </a:fld>
            <a:endParaRPr lang="en-IN"/>
          </a:p>
        </p:txBody>
      </p:sp>
    </p:spTree>
    <p:extLst>
      <p:ext uri="{BB962C8B-B14F-4D97-AF65-F5344CB8AC3E}">
        <p14:creationId xmlns:p14="http://schemas.microsoft.com/office/powerpoint/2010/main" val="23456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a:t>
            </a:r>
            <a:r>
              <a:rPr lang="en-IN" sz="1200" b="0" i="0" u="none" strike="noStrike" kern="1200" dirty="0" err="1" smtClean="0">
                <a:solidFill>
                  <a:schemeClr val="tx1"/>
                </a:solidFill>
                <a:effectLst/>
                <a:latin typeface="+mn-lt"/>
                <a:ea typeface="+mn-ea"/>
                <a:cs typeface="+mn-cs"/>
              </a:rPr>
              <a:t>dissemenate</a:t>
            </a:r>
            <a:r>
              <a:rPr lang="en-IN" sz="1200" b="0" i="0" u="none" strike="noStrike" kern="1200" dirty="0" smtClean="0">
                <a:solidFill>
                  <a:schemeClr val="tx1"/>
                </a:solidFill>
                <a:effectLst/>
                <a:latin typeface="+mn-lt"/>
                <a:ea typeface="+mn-ea"/>
                <a:cs typeface="+mn-cs"/>
              </a:rPr>
              <a:t>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7</a:t>
            </a:fld>
            <a:endParaRPr lang="en-IN"/>
          </a:p>
        </p:txBody>
      </p:sp>
    </p:spTree>
    <p:extLst>
      <p:ext uri="{BB962C8B-B14F-4D97-AF65-F5344CB8AC3E}">
        <p14:creationId xmlns:p14="http://schemas.microsoft.com/office/powerpoint/2010/main" val="88844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smtClean="0"/>
              <a:t>With</a:t>
            </a:r>
            <a:r>
              <a:rPr lang="en-IN" baseline="0" dirty="0" smtClean="0"/>
              <a:t> us take one step closer towards your goal. </a:t>
            </a:r>
            <a:r>
              <a:rPr lang="en-IN" baseline="0" dirty="0" err="1" smtClean="0"/>
              <a:t>Anvisys</a:t>
            </a:r>
            <a:r>
              <a:rPr lang="en-IN" baseline="0" dirty="0" smtClean="0"/>
              <a:t> your trusted I.T and Partner and consultant. </a:t>
            </a:r>
          </a:p>
        </p:txBody>
      </p:sp>
      <p:sp>
        <p:nvSpPr>
          <p:cNvPr id="4" name="Slide Number Placeholder 3"/>
          <p:cNvSpPr>
            <a:spLocks noGrp="1"/>
          </p:cNvSpPr>
          <p:nvPr>
            <p:ph type="sldNum" sz="quarter" idx="10"/>
          </p:nvPr>
        </p:nvSpPr>
        <p:spPr/>
        <p:txBody>
          <a:bodyPr/>
          <a:lstStyle/>
          <a:p>
            <a:fld id="{F428B670-62EB-4DC2-B505-B6F5694EACEF}" type="slidenum">
              <a:rPr lang="en-IN" smtClean="0"/>
              <a:t>8</a:t>
            </a:fld>
            <a:endParaRPr lang="en-IN"/>
          </a:p>
        </p:txBody>
      </p:sp>
    </p:spTree>
    <p:extLst>
      <p:ext uri="{BB962C8B-B14F-4D97-AF65-F5344CB8AC3E}">
        <p14:creationId xmlns:p14="http://schemas.microsoft.com/office/powerpoint/2010/main" val="278827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err="1" smtClean="0"/>
              <a:t>Anvisys</a:t>
            </a:r>
            <a:r>
              <a:rPr lang="en-IN" baseline="0" dirty="0" smtClean="0"/>
              <a:t> your trusted I.T and Partner and consultant. We provide growth keeping up the latest trends in technology.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9</a:t>
            </a:fld>
            <a:endParaRPr lang="en-IN"/>
          </a:p>
        </p:txBody>
      </p:sp>
    </p:spTree>
    <p:extLst>
      <p:ext uri="{BB962C8B-B14F-4D97-AF65-F5344CB8AC3E}">
        <p14:creationId xmlns:p14="http://schemas.microsoft.com/office/powerpoint/2010/main" val="384928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Freeform 7"/>
          <p:cNvSpPr/>
          <p:nvPr/>
        </p:nvSpPr>
        <p:spPr>
          <a:xfrm>
            <a:off x="-3173" y="-925"/>
            <a:ext cx="12193586" cy="686051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ctrTitle"/>
          </p:nvPr>
        </p:nvSpPr>
        <p:spPr>
          <a:xfrm rot="19140000">
            <a:off x="1089342" y="1730804"/>
            <a:ext cx="7530517" cy="1204585"/>
          </a:xfrm>
        </p:spPr>
        <p:txBody>
          <a:bodyPr bIns="10885" anchor="b"/>
          <a:lstStyle>
            <a:lvl1pPr>
              <a:defRPr sz="38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160" y="2471498"/>
            <a:ext cx="8680378" cy="329335"/>
          </a:xfrm>
        </p:spPr>
        <p:txBody>
          <a:bodyPr tIns="10885">
            <a:normAutofit/>
          </a:bodyPr>
          <a:lstStyle>
            <a:lvl1pPr marL="0" indent="0" algn="l">
              <a:buNone/>
              <a:defRPr kumimoji="0" lang="en-US" sz="1700" b="0" i="0" u="none" strike="noStrike" kern="1200" cap="all" spc="476" normalizeH="0" baseline="0" noProof="0" dirty="0" smtClean="0">
                <a:ln>
                  <a:noFill/>
                </a:ln>
                <a:solidFill>
                  <a:schemeClr val="tx1"/>
                </a:solidFill>
                <a:effectLst/>
                <a:uLnTx/>
                <a:uFillTx/>
                <a:latin typeface="+mn-lt"/>
                <a:ea typeface="+mj-ea"/>
                <a:cs typeface="Tunga" pitchFamily="2"/>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pPr marL="0" marR="0" lvl="0" indent="0" algn="l" defTabSz="108850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3586" cy="686051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7" name="Right Triangle 6"/>
          <p:cNvSpPr/>
          <p:nvPr/>
        </p:nvSpPr>
        <p:spPr>
          <a:xfrm>
            <a:off x="1" y="2648563"/>
            <a:ext cx="4761880" cy="421102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rot="19140000">
            <a:off x="1092390" y="1727137"/>
            <a:ext cx="7533675" cy="1207789"/>
          </a:xfrm>
        </p:spPr>
        <p:txBody>
          <a:bodyPr bIns="10885" anchor="b"/>
          <a:lstStyle>
            <a:lvl1pPr algn="l">
              <a:defRPr kumimoji="0" lang="en-US" sz="38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108850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325" y="2468876"/>
            <a:ext cx="8679574" cy="329260"/>
          </a:xfrm>
        </p:spPr>
        <p:txBody>
          <a:bodyPr anchor="t">
            <a:normAutofit/>
          </a:bodyPr>
          <a:lstStyle>
            <a:lvl1pPr marL="0" indent="0">
              <a:buNone/>
              <a:defRPr kumimoji="0" lang="en-US" sz="1700" b="0" i="0" u="none" strike="noStrike" kern="1200" cap="all" spc="476" normalizeH="0" baseline="0" noProof="0" dirty="0" smtClean="0">
                <a:ln>
                  <a:noFill/>
                </a:ln>
                <a:solidFill>
                  <a:schemeClr val="tx1"/>
                </a:solidFill>
                <a:effectLst/>
                <a:uLnTx/>
                <a:uFillTx/>
                <a:latin typeface="+mn-lt"/>
                <a:ea typeface="+mj-ea"/>
                <a:cs typeface="Tunga" pitchFamily="2"/>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marL="0" marR="0" lvl="0" indent="0" algn="l" defTabSz="108850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137" y="1097534"/>
            <a:ext cx="4266645" cy="371332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5872" y="1097534"/>
            <a:ext cx="4266645" cy="371332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137" y="1097534"/>
            <a:ext cx="4266645" cy="548767"/>
          </a:xfrm>
        </p:spPr>
        <p:txBody>
          <a:bodyPr anchor="b">
            <a:normAutofit/>
          </a:bodyPr>
          <a:lstStyle>
            <a:lvl1pPr marL="0" indent="0">
              <a:buNone/>
              <a:defRPr lang="en-US" sz="1700" b="0" kern="1200" cap="all" spc="476" baseline="0" dirty="0" smtClean="0">
                <a:solidFill>
                  <a:schemeClr val="tx1"/>
                </a:solidFill>
                <a:latin typeface="+mn-lt"/>
                <a:ea typeface="+mj-ea"/>
                <a:cs typeface="Tunga" pitchFamily="2"/>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l" defTabSz="108850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058" y="1702242"/>
            <a:ext cx="4266645" cy="3109680"/>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5872" y="1097534"/>
            <a:ext cx="4266645" cy="548767"/>
          </a:xfrm>
        </p:spPr>
        <p:txBody>
          <a:bodyPr anchor="b">
            <a:normAutofit/>
          </a:bodyPr>
          <a:lstStyle>
            <a:lvl1pPr marL="0" indent="0">
              <a:buNone/>
              <a:defRPr lang="en-US" sz="1700" b="0" kern="1200" cap="all" spc="476" baseline="0" dirty="0" smtClean="0">
                <a:solidFill>
                  <a:schemeClr val="tx1"/>
                </a:solidFill>
                <a:latin typeface="+mn-lt"/>
                <a:ea typeface="+mj-ea"/>
                <a:cs typeface="Tunga" pitchFamily="2"/>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l" defTabSz="108850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5872" y="1702242"/>
            <a:ext cx="4266645" cy="3109680"/>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721F3-C34A-4E20-9201-72DA86E42C77}" type="datetimeFigureOut">
              <a:rPr lang="en-US" smtClean="0"/>
              <a:pPr/>
              <a:t>7/3/2019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 name="Right Triangle 17"/>
          <p:cNvSpPr/>
          <p:nvPr/>
        </p:nvSpPr>
        <p:spPr>
          <a:xfrm rot="5400000">
            <a:off x="1719388" y="-1719385"/>
            <a:ext cx="6859588" cy="1029836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marL="0" algn="ctr" defTabSz="1088502" rtl="0" eaLnBrk="1" latinLnBrk="0" hangingPunct="1"/>
            <a:endParaRPr lang="en-US" sz="2100" kern="1200">
              <a:solidFill>
                <a:schemeClr val="lt1"/>
              </a:solidFill>
              <a:latin typeface="+mn-lt"/>
              <a:ea typeface="+mn-ea"/>
              <a:cs typeface="+mn-cs"/>
            </a:endParaRPr>
          </a:p>
        </p:txBody>
      </p:sp>
      <p:sp>
        <p:nvSpPr>
          <p:cNvPr id="2" name="Title 1"/>
          <p:cNvSpPr>
            <a:spLocks noGrp="1"/>
          </p:cNvSpPr>
          <p:nvPr>
            <p:ph type="title"/>
          </p:nvPr>
        </p:nvSpPr>
        <p:spPr>
          <a:xfrm rot="19140000">
            <a:off x="1046437" y="1576469"/>
            <a:ext cx="6948535" cy="1089679"/>
          </a:xfrm>
        </p:spPr>
        <p:txBody>
          <a:bodyPr bIns="0" anchor="b"/>
          <a:lstStyle>
            <a:lvl1pPr algn="l">
              <a:defRPr kumimoji="0" lang="en-US" sz="33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108850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1912" y="2619519"/>
            <a:ext cx="5076378" cy="3325457"/>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380" y="2253907"/>
            <a:ext cx="7725341" cy="623458"/>
          </a:xfrm>
        </p:spPr>
        <p:txBody>
          <a:bodyPr>
            <a:normAutofit/>
          </a:bodyPr>
          <a:lstStyle>
            <a:lvl1pPr marL="0" indent="0">
              <a:buNone/>
              <a:defRPr lang="en-US" sz="1700" b="1" kern="1200" dirty="0" smtClean="0">
                <a:solidFill>
                  <a:srgbClr val="FFFFFF"/>
                </a:solidFill>
                <a:latin typeface="+mn-lt"/>
                <a:ea typeface="+mn-ea"/>
                <a:cs typeface="+mn-cs"/>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marL="0" marR="0" lvl="0" indent="0" algn="l" defTabSz="1088502" rtl="0" eaLnBrk="1" fontAlgn="auto" latinLnBrk="0" hangingPunct="1">
              <a:lnSpc>
                <a:spcPct val="100000"/>
              </a:lnSpc>
              <a:spcBef>
                <a:spcPts val="357"/>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9775D4C-5173-4B77-BBE4-DC37C4D9D88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4749" y="0"/>
            <a:ext cx="9485665" cy="6859588"/>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217700" anchor="ctr"/>
          <a:lstStyle>
            <a:lvl1pPr algn="r">
              <a:defRPr/>
            </a:lvl1pPr>
          </a:lstStyle>
          <a:p>
            <a:r>
              <a:rPr lang="en-US" smtClean="0"/>
              <a:t>Click icon to add picture</a:t>
            </a:r>
            <a:endParaRPr lang="en-US" dirty="0"/>
          </a:p>
        </p:txBody>
      </p:sp>
      <p:sp>
        <p:nvSpPr>
          <p:cNvPr id="9" name="Right Triangle 8"/>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Freeform 9"/>
          <p:cNvSpPr/>
          <p:nvPr/>
        </p:nvSpPr>
        <p:spPr>
          <a:xfrm>
            <a:off x="1" y="5049419"/>
            <a:ext cx="4761880" cy="1810169"/>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rot="19140000">
            <a:off x="894813" y="1717899"/>
            <a:ext cx="7314248" cy="867645"/>
          </a:xfrm>
        </p:spPr>
        <p:txBody>
          <a:bodyPr anchor="b"/>
          <a:lstStyle>
            <a:lvl1pPr algn="l">
              <a:defRPr sz="33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441" y="2181034"/>
            <a:ext cx="8127669" cy="740836"/>
          </a:xfrm>
        </p:spPr>
        <p:txBody>
          <a:bodyPr/>
          <a:lstStyle>
            <a:lvl1pPr marL="0" indent="0">
              <a:buNone/>
              <a:defRPr sz="1700">
                <a:solidFill>
                  <a:schemeClr val="tx2"/>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467944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21" y="274703"/>
            <a:ext cx="8025355" cy="46794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83"/>
            <a:ext cx="12088826" cy="6890868"/>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113" name="Rectangle 112"/>
          <p:cNvSpPr/>
          <p:nvPr/>
        </p:nvSpPr>
        <p:spPr>
          <a:xfrm>
            <a:off x="0" y="1905441"/>
            <a:ext cx="6603140" cy="312492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877"/>
            <a:ext cx="6401025" cy="28216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760" y="2130919"/>
            <a:ext cx="5892033" cy="1600698"/>
          </a:xfrm>
        </p:spPr>
        <p:txBody>
          <a:bodyPr anchor="b">
            <a:normAutofit/>
          </a:bodyPr>
          <a:lstStyle>
            <a:lvl1pPr algn="l">
              <a:defRPr sz="4300" b="1" cap="none" spc="48"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760" y="3734665"/>
            <a:ext cx="5892033" cy="1067047"/>
          </a:xfrm>
        </p:spPr>
        <p:txBody>
          <a:bodyPr>
            <a:normAutofit/>
          </a:bodyPr>
          <a:lstStyle>
            <a:lvl1pPr marL="0" indent="0" algn="l">
              <a:buNone/>
              <a:defRPr sz="2600">
                <a:solidFill>
                  <a:srgbClr val="FFFFFF"/>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85"/>
            <a:ext cx="12088825" cy="4847442"/>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2166"/>
            <a:ext cx="12190413" cy="1905441"/>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8384"/>
            <a:ext cx="12190413"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9802"/>
            <a:ext cx="12190413"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521" y="5622666"/>
            <a:ext cx="11072958" cy="414745"/>
          </a:xfrm>
        </p:spPr>
        <p:txBody>
          <a:bodyPr anchor="t"/>
          <a:lstStyle>
            <a:lvl1pPr marL="0" indent="0">
              <a:buNone/>
              <a:defRPr sz="2400">
                <a:solidFill>
                  <a:srgbClr val="FFFFFF"/>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521" y="4464601"/>
            <a:ext cx="11072958" cy="1143265"/>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B1D721F3-C34A-4E20-9201-72DA86E42C77}" type="datetimeFigureOut">
              <a:rPr lang="en-US" smtClean="0"/>
              <a:pPr/>
              <a:t>7/3/2019</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469"/>
            <a:ext cx="5386216" cy="639910"/>
          </a:xfrm>
        </p:spPr>
        <p:txBody>
          <a:bodyPr anchor="b"/>
          <a:lstStyle>
            <a:lvl1pPr marL="0" indent="0" algn="ctr">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469"/>
            <a:ext cx="5388332" cy="639910"/>
          </a:xfrm>
        </p:spPr>
        <p:txBody>
          <a:bodyPr anchor="b"/>
          <a:lstStyle>
            <a:lvl1pPr marL="0" indent="0" algn="ctr">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721F3-C34A-4E20-9201-72DA86E42C77}" type="datetimeFigureOut">
              <a:rPr lang="en-US" smtClean="0"/>
              <a:pPr/>
              <a:t>7/3/2019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6644" y="273114"/>
            <a:ext cx="7314248"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37" name="Rectangle 36"/>
          <p:cNvSpPr/>
          <p:nvPr/>
        </p:nvSpPr>
        <p:spPr>
          <a:xfrm>
            <a:off x="0" y="1563986"/>
            <a:ext cx="3681505" cy="331394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6322" y="3221953"/>
            <a:ext cx="3018219"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3373"/>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4640"/>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174" y="1902392"/>
            <a:ext cx="3169507" cy="1371918"/>
          </a:xfrm>
        </p:spPr>
        <p:txBody>
          <a:bodyPr anchor="b">
            <a:normAutofit/>
          </a:bodyPr>
          <a:lstStyle>
            <a:lvl1pPr algn="l" defTabSz="1088502" rtl="0" eaLnBrk="1" latinLnBrk="0" hangingPunct="1">
              <a:spcBef>
                <a:spcPct val="0"/>
              </a:spcBef>
              <a:buNone/>
              <a:tabLst>
                <a:tab pos="4559991" algn="l"/>
              </a:tabLst>
              <a:defRPr lang="en-US" sz="3100" b="1" kern="1200" cap="none" spc="24"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174" y="3274310"/>
            <a:ext cx="3169507" cy="1371918"/>
          </a:xfrm>
        </p:spPr>
        <p:txBody>
          <a:bodyPr>
            <a:normAutofit/>
          </a:bodyPr>
          <a:lstStyle>
            <a:lvl1pPr marL="0" indent="0">
              <a:buNone/>
              <a:defRPr sz="2100">
                <a:solidFill>
                  <a:srgbClr val="FFFFFF"/>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6644" y="381088"/>
            <a:ext cx="7415835" cy="5640106"/>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33" name="Rectangle 32"/>
          <p:cNvSpPr/>
          <p:nvPr/>
        </p:nvSpPr>
        <p:spPr>
          <a:xfrm>
            <a:off x="0" y="1563986"/>
            <a:ext cx="3681505" cy="331394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6322" y="3221953"/>
            <a:ext cx="3018219"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3373"/>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4640"/>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37" y="1905441"/>
            <a:ext cx="3169507" cy="1371918"/>
          </a:xfrm>
        </p:spPr>
        <p:txBody>
          <a:bodyPr anchor="b">
            <a:normAutofit/>
          </a:bodyPr>
          <a:lstStyle>
            <a:lvl1pPr algn="l">
              <a:defRPr sz="3100" b="1" cap="none" spc="24"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174" y="3277359"/>
            <a:ext cx="3169507" cy="1371918"/>
          </a:xfrm>
        </p:spPr>
        <p:txBody>
          <a:bodyPr>
            <a:normAutofit/>
          </a:bodyPr>
          <a:lstStyle>
            <a:lvl1pPr marL="0" indent="0">
              <a:buNone/>
              <a:defRPr sz="2100">
                <a:solidFill>
                  <a:srgbClr val="FFFFFF"/>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5227"/>
            <a:ext cx="1219986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extLst/>
          </a:lstStyle>
          <a:p>
            <a:pPr algn="ctr" eaLnBrk="1" latinLnBrk="0" hangingPunct="1"/>
            <a:endParaRPr kumimoji="0" lang="en-US"/>
          </a:p>
        </p:txBody>
      </p:sp>
      <p:sp>
        <p:nvSpPr>
          <p:cNvPr id="9" name="Title 8"/>
          <p:cNvSpPr>
            <a:spLocks noGrp="1"/>
          </p:cNvSpPr>
          <p:nvPr>
            <p:ph type="ctrTitle"/>
          </p:nvPr>
        </p:nvSpPr>
        <p:spPr>
          <a:xfrm>
            <a:off x="914281" y="1753007"/>
            <a:ext cx="10361851" cy="1830185"/>
          </a:xfrm>
        </p:spPr>
        <p:txBody>
          <a:bodyPr vert="horz" anchor="b">
            <a:normAutofit/>
            <a:scene3d>
              <a:camera prst="orthographicFront"/>
              <a:lightRig rig="soft" dir="t"/>
            </a:scene3d>
            <a:sp3d prstMaterial="softEdge">
              <a:bevelT w="25400" h="25400"/>
            </a:sp3d>
          </a:bodyPr>
          <a:lstStyle>
            <a:lvl1pPr algn="r">
              <a:defRPr sz="57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1" y="3612443"/>
            <a:ext cx="10361851" cy="1199982"/>
          </a:xfrm>
        </p:spPr>
        <p:txBody>
          <a:bodyPr lIns="54425" rIns="54425"/>
          <a:lstStyle>
            <a:lvl1pPr marL="0" marR="76195" indent="0" algn="r">
              <a:buNone/>
              <a:defRPr>
                <a:solidFill>
                  <a:schemeClr val="tx2"/>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4147"/>
            <a:ext cx="12195432" cy="191253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1D721F3-C34A-4E20-9201-72DA86E42C77}" type="datetimeFigureOut">
              <a:rPr lang="en-US" smtClean="0"/>
              <a:pPr/>
              <a:t>7/3/2019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9775D4C-5173-4B77-BBE4-DC37C4D9D883}" type="slidenum">
              <a:rPr lang="en-IN" smtClean="0"/>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59958"/>
            <a:ext cx="10361851" cy="1829223"/>
          </a:xfrm>
        </p:spPr>
        <p:txBody>
          <a:bodyPr vert="horz" anchor="b">
            <a:normAutofit/>
            <a:scene3d>
              <a:camera prst="orthographicFront"/>
              <a:lightRig rig="soft" dir="t"/>
            </a:scene3d>
            <a:sp3d prstMaterial="softEdge">
              <a:bevelT w="25400" h="25400"/>
            </a:sp3d>
          </a:bodyPr>
          <a:lstStyle>
            <a:lvl1pPr algn="r">
              <a:buNone/>
              <a:defRPr sz="57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3" y="2932391"/>
            <a:ext cx="6095207" cy="1455225"/>
          </a:xfrm>
        </p:spPr>
        <p:txBody>
          <a:bodyPr lIns="108850" rIns="108850" anchor="t"/>
          <a:lstStyle>
            <a:lvl1pPr marL="0" indent="0" algn="l">
              <a:buNone/>
              <a:defRPr sz="27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7" name="Chevron 6"/>
          <p:cNvSpPr/>
          <p:nvPr/>
        </p:nvSpPr>
        <p:spPr>
          <a:xfrm>
            <a:off x="4848276" y="3006168"/>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
        <p:nvSpPr>
          <p:cNvPr id="8" name="Chevron 7"/>
          <p:cNvSpPr/>
          <p:nvPr/>
        </p:nvSpPr>
        <p:spPr>
          <a:xfrm>
            <a:off x="4599753" y="3006168"/>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481672"/>
            <a:ext cx="5384099" cy="4527011"/>
          </a:xfrm>
        </p:spPr>
        <p:txBody>
          <a:bodyPr/>
          <a:lstStyle>
            <a:lvl1pPr>
              <a:defRPr sz="3300"/>
            </a:lvl1pPr>
            <a:lvl2pPr>
              <a:defRPr sz="2900"/>
            </a:lvl2pPr>
            <a:lvl3pPr>
              <a:defRPr sz="24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481672"/>
            <a:ext cx="5384099" cy="4527011"/>
          </a:xfrm>
        </p:spPr>
        <p:txBody>
          <a:bodyPr/>
          <a:lstStyle>
            <a:lvl1pPr>
              <a:defRPr sz="3300"/>
            </a:lvl1pPr>
            <a:lvl2pPr>
              <a:defRPr sz="2900"/>
            </a:lvl2pPr>
            <a:lvl3pPr>
              <a:defRPr sz="24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10971372" cy="1143265"/>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411453"/>
            <a:ext cx="5386216" cy="762176"/>
          </a:xfrm>
          <a:solidFill>
            <a:schemeClr val="accent1"/>
          </a:solidFill>
          <a:ln w="9652">
            <a:solidFill>
              <a:schemeClr val="accent1"/>
            </a:solidFill>
            <a:miter lim="800000"/>
          </a:ln>
        </p:spPr>
        <p:txBody>
          <a:bodyPr lIns="217700" anchor="ctr"/>
          <a:lstStyle>
            <a:lvl1pPr marL="0" indent="0">
              <a:buNone/>
              <a:defRPr sz="2900" b="0">
                <a:solidFill>
                  <a:schemeClr val="bg1"/>
                </a:solidFill>
              </a:defRPr>
            </a:lvl1pPr>
            <a:lvl2pPr>
              <a:buNone/>
              <a:defRPr sz="2400" b="1"/>
            </a:lvl2pPr>
            <a:lvl3pPr>
              <a:buNone/>
              <a:defRPr sz="21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2" y="5411453"/>
            <a:ext cx="5388332" cy="762176"/>
          </a:xfrm>
          <a:solidFill>
            <a:schemeClr val="accent1"/>
          </a:solidFill>
          <a:ln w="9652">
            <a:solidFill>
              <a:schemeClr val="accent1"/>
            </a:solidFill>
            <a:miter lim="800000"/>
          </a:ln>
        </p:spPr>
        <p:txBody>
          <a:bodyPr lIns="217700" anchor="ctr"/>
          <a:lstStyle>
            <a:lvl1pPr marL="0" indent="0">
              <a:buNone/>
              <a:defRPr sz="2900" b="0">
                <a:solidFill>
                  <a:schemeClr val="bg1"/>
                </a:solidFill>
              </a:defRPr>
            </a:lvl1pPr>
            <a:lvl2pPr>
              <a:buNone/>
              <a:defRPr sz="2400" b="1"/>
            </a:lvl2pPr>
            <a:lvl3pPr>
              <a:buNone/>
              <a:defRPr sz="21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44629"/>
            <a:ext cx="5386216" cy="3942676"/>
          </a:xfrm>
          <a:ln>
            <a:noFill/>
            <a:prstDash val="sysDash"/>
            <a:miter lim="800000"/>
          </a:ln>
        </p:spPr>
        <p:txBody>
          <a:bodyPr/>
          <a:lstStyle>
            <a:lvl1pPr>
              <a:defRPr sz="2900"/>
            </a:lvl1pPr>
            <a:lvl2pPr>
              <a:defRPr sz="24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1444629"/>
            <a:ext cx="5388332" cy="3942676"/>
          </a:xfrm>
          <a:ln>
            <a:noFill/>
            <a:prstDash val="sysDash"/>
            <a:miter lim="800000"/>
          </a:ln>
        </p:spPr>
        <p:txBody>
          <a:bodyPr/>
          <a:lstStyle>
            <a:lvl1pPr>
              <a:spcBef>
                <a:spcPts val="0"/>
              </a:spcBef>
              <a:defRPr sz="2900"/>
            </a:lvl1pPr>
            <a:lvl2pPr>
              <a:defRPr sz="24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D721F3-C34A-4E20-9201-72DA86E42C77}" type="datetimeFigureOut">
              <a:rPr lang="en-US" smtClean="0"/>
              <a:pPr/>
              <a:t>7/3/2019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1D721F3-C34A-4E20-9201-72DA86E42C77}" type="datetimeFigureOut">
              <a:rPr lang="en-US" smtClean="0"/>
              <a:pPr/>
              <a:t>7/3/2019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D721F3-C34A-4E20-9201-72DA86E42C77}" type="datetimeFigureOut">
              <a:rPr lang="en-US" smtClean="0"/>
              <a:pPr/>
              <a:t>7/3/2019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1" y="4877929"/>
            <a:ext cx="9974403" cy="457306"/>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3" y="5356342"/>
            <a:ext cx="5298766" cy="91461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74383"/>
            <a:ext cx="9971758" cy="4573059"/>
          </a:xfrm>
        </p:spPr>
        <p:txBody>
          <a:bodyPr/>
          <a:lstStyle>
            <a:lvl1pPr>
              <a:defRPr sz="3800"/>
            </a:lvl1pPr>
            <a:lvl2pPr>
              <a:defRPr sz="33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8" y="6409428"/>
            <a:ext cx="2559987" cy="365845"/>
          </a:xfrm>
        </p:spPr>
        <p:txBody>
          <a:bodyPr/>
          <a:lstStyle>
            <a:extLst/>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5" y="5444662"/>
            <a:ext cx="9549157" cy="648382"/>
          </a:xfrm>
          <a:noFill/>
        </p:spPr>
        <p:txBody>
          <a:bodyPr lIns="108850" tIns="0" rIns="108850" anchor="t"/>
          <a:lstStyle>
            <a:lvl1pPr marL="0" marR="21770"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0012"/>
            <a:ext cx="11580892" cy="439013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a:xfrm>
            <a:off x="5839337" y="6409428"/>
            <a:ext cx="3133833" cy="365210"/>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775D4C-5173-4B77-BBE4-DC37C4D9D883}" type="slidenum">
              <a:rPr lang="en-IN" smtClean="0"/>
              <a:pPr/>
              <a:t>‹#›</a:t>
            </a:fld>
            <a:endParaRPr lang="en-IN"/>
          </a:p>
        </p:txBody>
      </p:sp>
      <p:sp>
        <p:nvSpPr>
          <p:cNvPr id="2" name="Title 1"/>
          <p:cNvSpPr>
            <a:spLocks noGrp="1"/>
          </p:cNvSpPr>
          <p:nvPr>
            <p:ph type="title"/>
          </p:nvPr>
        </p:nvSpPr>
        <p:spPr>
          <a:xfrm>
            <a:off x="304760" y="4866249"/>
            <a:ext cx="10765841" cy="562802"/>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5946313"/>
            <a:ext cx="6586641" cy="9212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9" name="Freeform 8"/>
          <p:cNvSpPr>
            <a:spLocks/>
          </p:cNvSpPr>
          <p:nvPr/>
        </p:nvSpPr>
        <p:spPr bwMode="auto">
          <a:xfrm>
            <a:off x="647539" y="5940386"/>
            <a:ext cx="4919961" cy="93366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0" name="Right Triangle 9"/>
          <p:cNvSpPr>
            <a:spLocks/>
          </p:cNvSpPr>
          <p:nvPr/>
        </p:nvSpPr>
        <p:spPr bwMode="auto">
          <a:xfrm>
            <a:off x="-8055" y="5792594"/>
            <a:ext cx="4535828" cy="108111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850" tIns="54425" rIns="108850" bIns="54425" anchor="ctr" compatLnSpc="1"/>
          <a:lstStyle>
            <a:extLst/>
          </a:lstStyle>
          <a:p>
            <a:pPr algn="ctr" eaLnBrk="1" latinLnBrk="0" hangingPunct="1"/>
            <a:endParaRPr kumimoji="0" lang="en-US"/>
          </a:p>
        </p:txBody>
      </p:sp>
      <p:cxnSp>
        <p:nvCxnSpPr>
          <p:cNvPr id="11" name="Straight Connector 10"/>
          <p:cNvCxnSpPr/>
          <p:nvPr/>
        </p:nvCxnSpPr>
        <p:spPr>
          <a:xfrm>
            <a:off x="-12314" y="5789079"/>
            <a:ext cx="4540088" cy="108463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4989595"/>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
        <p:nvSpPr>
          <p:cNvPr id="13" name="Chevron 12"/>
          <p:cNvSpPr/>
          <p:nvPr/>
        </p:nvSpPr>
        <p:spPr>
          <a:xfrm>
            <a:off x="11302123" y="4989595"/>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481672"/>
            <a:ext cx="10971372" cy="438708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3" y="274704"/>
            <a:ext cx="2369652" cy="5594056"/>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74705"/>
            <a:ext cx="8431702" cy="559405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108" y="1371918"/>
            <a:ext cx="10467501" cy="1829223"/>
          </a:xfrm>
          <a:ln>
            <a:noFill/>
          </a:ln>
        </p:spPr>
        <p:txBody>
          <a:bodyPr vert="horz" tIns="0" rIns="21770"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7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107" y="3229283"/>
            <a:ext cx="10471565" cy="1753006"/>
          </a:xfrm>
        </p:spPr>
        <p:txBody>
          <a:bodyPr lIns="0" rIns="21770"/>
          <a:lstStyle>
            <a:lvl1pPr marL="0" marR="54425" indent="0" algn="r">
              <a:buNone/>
              <a:defRPr>
                <a:solidFill>
                  <a:schemeClr val="tx1"/>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D721F3-C34A-4E20-9201-72DA86E42C77}" type="datetimeFigureOut">
              <a:rPr lang="en-US" smtClean="0"/>
              <a:pPr/>
              <a:t>7/3/2019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044" y="1317041"/>
            <a:ext cx="10361851" cy="13627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7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044" y="2705290"/>
            <a:ext cx="10361851" cy="1510062"/>
          </a:xfrm>
        </p:spPr>
        <p:txBody>
          <a:bodyPr lIns="54425" rIns="54425" anchor="t"/>
          <a:lstStyle>
            <a:lvl1pPr marL="0" indent="0">
              <a:buNone/>
              <a:defRPr sz="26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521" y="1920530"/>
            <a:ext cx="5384099" cy="4435867"/>
          </a:xfrm>
        </p:spPr>
        <p:txBody>
          <a:bodyPr/>
          <a:lstStyle>
            <a:lvl1pPr>
              <a:defRPr sz="3100"/>
            </a:lvl1pPr>
            <a:lvl2pPr>
              <a:defRPr sz="29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920530"/>
            <a:ext cx="5384099" cy="4435867"/>
          </a:xfrm>
        </p:spPr>
        <p:txBody>
          <a:bodyPr/>
          <a:lstStyle>
            <a:lvl1pPr>
              <a:defRPr sz="3100"/>
            </a:lvl1pPr>
            <a:lvl2pPr>
              <a:defRPr sz="29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tIns="54425"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855677"/>
            <a:ext cx="5386216" cy="659505"/>
          </a:xfrm>
        </p:spPr>
        <p:txBody>
          <a:bodyPr lIns="54425" tIns="0" rIns="54425" bIns="0" anchor="ctr">
            <a:noAutofit/>
          </a:bodyPr>
          <a:lstStyle>
            <a:lvl1pPr marL="0" indent="0">
              <a:buNone/>
              <a:defRPr sz="29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1" y="1860188"/>
            <a:ext cx="5388332" cy="654995"/>
          </a:xfrm>
        </p:spPr>
        <p:txBody>
          <a:bodyPr lIns="54425" tIns="0" rIns="54425" bIns="0" anchor="ctr"/>
          <a:lstStyle>
            <a:lvl1pPr marL="0" indent="0">
              <a:buNone/>
              <a:defRPr sz="29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2515183"/>
            <a:ext cx="5386216" cy="384661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2515183"/>
            <a:ext cx="5388332" cy="384661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D721F3-C34A-4E20-9201-72DA86E42C77}" type="datetimeFigureOut">
              <a:rPr lang="en-US" smtClean="0"/>
              <a:pPr/>
              <a:t>7/3/2019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521" y="1535469"/>
            <a:ext cx="5386216"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561" y="1535469"/>
            <a:ext cx="5388332"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D721F3-C34A-4E20-9201-72DA86E42C77}" type="datetimeFigureOut">
              <a:rPr lang="en-US" smtClean="0"/>
              <a:pPr/>
              <a:t>7/3/2019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1072958" cy="1143265"/>
          </a:xfrm>
        </p:spPr>
        <p:txBody>
          <a:bodyPr vert="horz" tIns="5442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D721F3-C34A-4E20-9201-72DA86E42C77}" type="datetimeFigureOut">
              <a:rPr lang="en-US" smtClean="0"/>
              <a:pPr/>
              <a:t>7/3/2019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281" y="514471"/>
            <a:ext cx="3657124" cy="1162319"/>
          </a:xfrm>
        </p:spPr>
        <p:txBody>
          <a:bodyPr lIns="0" anchor="b">
            <a:noAutofit/>
          </a:bodyPr>
          <a:lstStyle>
            <a:lvl1pPr algn="l" rtl="0">
              <a:spcBef>
                <a:spcPct val="0"/>
              </a:spcBef>
              <a:buNone/>
              <a:defRPr sz="31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281" y="1676788"/>
            <a:ext cx="3657124" cy="4573059"/>
          </a:xfrm>
        </p:spPr>
        <p:txBody>
          <a:bodyPr lIns="21770" rIns="21770"/>
          <a:lstStyle>
            <a:lvl1pPr marL="0" indent="0" algn="l">
              <a:buNone/>
              <a:defRPr sz="1700"/>
            </a:lvl1pPr>
            <a:lvl2pPr indent="0" algn="l">
              <a:buNone/>
              <a:defRPr sz="1400"/>
            </a:lvl2pPr>
            <a:lvl3pPr indent="0" algn="l">
              <a:buNone/>
              <a:defRPr sz="1200"/>
            </a:lvl3pPr>
            <a:lvl4pPr indent="0" algn="l">
              <a:buNone/>
              <a:defRPr sz="1100"/>
            </a:lvl4pPr>
            <a:lvl5pPr indent="0" algn="l">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113" y="1676788"/>
            <a:ext cx="6814779" cy="4573059"/>
          </a:xfrm>
        </p:spPr>
        <p:txBody>
          <a:bodyPr tIns="0"/>
          <a:lstStyle>
            <a:lvl1pPr>
              <a:defRPr sz="3300"/>
            </a:lvl1pPr>
            <a:lvl2pPr>
              <a:defRPr sz="3100"/>
            </a:lvl2pPr>
            <a:lvl3pPr>
              <a:defRPr sz="2900"/>
            </a:lvl3pPr>
            <a:lvl4pPr>
              <a:defRPr sz="24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0455" y="1108333"/>
            <a:ext cx="7009487" cy="4115753"/>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p:nvSpPr>
          <p:cNvPr id="12" name="Right Triangle 11"/>
          <p:cNvSpPr/>
          <p:nvPr/>
        </p:nvSpPr>
        <p:spPr>
          <a:xfrm rot="420000" flipV="1">
            <a:off x="10670790" y="5361010"/>
            <a:ext cx="207237" cy="1554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p:nvSpPr>
          <p:cNvPr id="2" name="Title 1"/>
          <p:cNvSpPr>
            <a:spLocks noGrp="1"/>
          </p:cNvSpPr>
          <p:nvPr>
            <p:ph type="title"/>
          </p:nvPr>
        </p:nvSpPr>
        <p:spPr>
          <a:xfrm>
            <a:off x="812694" y="1177269"/>
            <a:ext cx="2950080" cy="1582987"/>
          </a:xfrm>
        </p:spPr>
        <p:txBody>
          <a:bodyPr vert="horz" lIns="54425" tIns="54425" rIns="54425" bIns="54425" anchor="b"/>
          <a:lstStyle>
            <a:lvl1pPr algn="l">
              <a:buNone/>
              <a:defRPr sz="24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694" y="2829440"/>
            <a:ext cx="2946016" cy="2179825"/>
          </a:xfrm>
        </p:spPr>
        <p:txBody>
          <a:bodyPr lIns="76195" rIns="54425" bIns="54425" anchor="t"/>
          <a:lstStyle>
            <a:lvl1pPr marL="0" indent="0" algn="l">
              <a:spcBef>
                <a:spcPts val="298"/>
              </a:spcBef>
              <a:buFontTx/>
              <a:buNone/>
              <a:defRPr sz="1500"/>
            </a:lvl1pPr>
            <a:lvl2pPr>
              <a:defRPr sz="1400"/>
            </a:lvl2pPr>
            <a:lvl3pPr>
              <a:defRPr sz="1200"/>
            </a:lvl3pPr>
            <a:lvl4pPr>
              <a:defRPr sz="1100"/>
            </a:lvl4pPr>
            <a:lvl5pPr>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8198" y="6357822"/>
            <a:ext cx="812694" cy="365210"/>
          </a:xfrm>
        </p:spPr>
        <p:txBody>
          <a:bodyPr/>
          <a:lstStyle/>
          <a:p>
            <a:fld id="{19775D4C-5173-4B77-BBE4-DC37C4D9D883}" type="slidenum">
              <a:rPr lang="en-IN" smtClean="0"/>
              <a:pPr/>
              <a:t>‹#›</a:t>
            </a:fld>
            <a:endParaRPr lang="en-IN"/>
          </a:p>
        </p:txBody>
      </p:sp>
      <p:sp>
        <p:nvSpPr>
          <p:cNvPr id="3" name="Picture Placeholder 2"/>
          <p:cNvSpPr>
            <a:spLocks noGrp="1"/>
          </p:cNvSpPr>
          <p:nvPr>
            <p:ph type="pic" idx="1"/>
          </p:nvPr>
        </p:nvSpPr>
        <p:spPr>
          <a:xfrm rot="420000">
            <a:off x="4647119" y="1199795"/>
            <a:ext cx="6156159" cy="3932830"/>
          </a:xfrm>
          <a:prstGeom prst="rect">
            <a:avLst/>
          </a:prstGeom>
          <a:solidFill>
            <a:schemeClr val="bg2"/>
          </a:solidFill>
          <a:ln w="3000" cap="rnd">
            <a:solidFill>
              <a:srgbClr val="C0C0C0"/>
            </a:solidFill>
            <a:round/>
          </a:ln>
          <a:effectLst/>
        </p:spPr>
        <p:txBody>
          <a:bodyPr/>
          <a:lstStyle>
            <a:lvl1pPr marL="0" indent="0">
              <a:buNone/>
              <a:defRPr sz="3800"/>
            </a:lvl1pPr>
          </a:lstStyle>
          <a:p>
            <a:r>
              <a:rPr kumimoji="0" lang="en-US" smtClean="0"/>
              <a:t>Click icon to add picture</a:t>
            </a:r>
            <a:endParaRPr kumimoji="0" lang="en-US" dirty="0"/>
          </a:p>
        </p:txBody>
      </p:sp>
      <p:sp>
        <p:nvSpPr>
          <p:cNvPr id="10" name="Freeform 9"/>
          <p:cNvSpPr>
            <a:spLocks/>
          </p:cNvSpPr>
          <p:nvPr/>
        </p:nvSpPr>
        <p:spPr bwMode="auto">
          <a:xfrm flipV="1">
            <a:off x="-12699" y="5817947"/>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1240" y="6221266"/>
            <a:ext cx="6349173" cy="6383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914613"/>
            <a:ext cx="2742843" cy="521297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914613"/>
            <a:ext cx="8025355" cy="521297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0413" cy="6859588"/>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8941" y="5619075"/>
            <a:ext cx="9842632"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Rectangle 10"/>
          <p:cNvSpPr/>
          <p:nvPr/>
        </p:nvSpPr>
        <p:spPr>
          <a:xfrm>
            <a:off x="1319765" y="1017226"/>
            <a:ext cx="9571731" cy="4832762"/>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1320629" y="1009884"/>
            <a:ext cx="9571731" cy="483276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5895" y="702232"/>
            <a:ext cx="757009" cy="567961"/>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6921" y="655520"/>
            <a:ext cx="567059" cy="755806"/>
          </a:xfrm>
          <a:prstGeom prst="rect">
            <a:avLst/>
          </a:prstGeom>
          <a:noFill/>
        </p:spPr>
      </p:pic>
      <p:sp>
        <p:nvSpPr>
          <p:cNvPr id="2" name="Title 1"/>
          <p:cNvSpPr>
            <a:spLocks noGrp="1"/>
          </p:cNvSpPr>
          <p:nvPr>
            <p:ph type="ctrTitle"/>
          </p:nvPr>
        </p:nvSpPr>
        <p:spPr>
          <a:xfrm>
            <a:off x="2302635" y="1795351"/>
            <a:ext cx="7630297" cy="1828513"/>
          </a:xfrm>
        </p:spPr>
        <p:txBody>
          <a:bodyPr anchor="b">
            <a:normAutofit/>
          </a:bodyPr>
          <a:lstStyle>
            <a:lvl1pPr>
              <a:defRPr sz="5700"/>
            </a:lvl1pPr>
          </a:lstStyle>
          <a:p>
            <a:r>
              <a:rPr lang="en-US" smtClean="0"/>
              <a:t>Click to edit Master title style</a:t>
            </a:r>
            <a:endParaRPr lang="en-US"/>
          </a:p>
        </p:txBody>
      </p:sp>
      <p:sp>
        <p:nvSpPr>
          <p:cNvPr id="3" name="Subtitle 2"/>
          <p:cNvSpPr>
            <a:spLocks noGrp="1"/>
          </p:cNvSpPr>
          <p:nvPr>
            <p:ph type="subTitle" idx="1"/>
          </p:nvPr>
        </p:nvSpPr>
        <p:spPr>
          <a:xfrm>
            <a:off x="2302634" y="3737487"/>
            <a:ext cx="7615247" cy="1524353"/>
          </a:xfrm>
        </p:spPr>
        <p:txBody>
          <a:bodyPr/>
          <a:lstStyle>
            <a:lvl1pPr marL="0" indent="0" algn="ctr">
              <a:buNone/>
              <a:defRPr>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6394" y="5358833"/>
            <a:ext cx="1618217" cy="365210"/>
          </a:xfrm>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a:xfrm>
            <a:off x="1565189" y="5358833"/>
            <a:ext cx="6712253" cy="365210"/>
          </a:xfrm>
        </p:spPr>
        <p:txBody>
          <a:bodyPr/>
          <a:lstStyle/>
          <a:p>
            <a:endParaRPr lang="en-IN"/>
          </a:p>
        </p:txBody>
      </p:sp>
      <p:sp>
        <p:nvSpPr>
          <p:cNvPr id="6" name="Slide Number Placeholder 5"/>
          <p:cNvSpPr>
            <a:spLocks noGrp="1"/>
          </p:cNvSpPr>
          <p:nvPr>
            <p:ph type="sldNum" sz="quarter" idx="12"/>
          </p:nvPr>
        </p:nvSpPr>
        <p:spPr>
          <a:xfrm>
            <a:off x="8284162" y="5358833"/>
            <a:ext cx="738601" cy="365210"/>
          </a:xfrm>
        </p:spPr>
        <p:txBody>
          <a:bodyPr/>
          <a:lstStyle>
            <a:lvl1pPr algn="ctr">
              <a:defRPr/>
            </a:lvl1pPr>
          </a:lstStyle>
          <a:p>
            <a:fld id="{19775D4C-5173-4B77-BBE4-DC37C4D9D883}" type="slidenum">
              <a:rPr lang="en-IN" smtClean="0"/>
              <a:pPr/>
              <a:t>‹#›</a:t>
            </a:fld>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388" y="2239949"/>
            <a:ext cx="8337640" cy="1362390"/>
          </a:xfrm>
        </p:spPr>
        <p:txBody>
          <a:bodyPr anchor="b"/>
          <a:lstStyle>
            <a:lvl1pPr algn="ctr">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437" y="3726197"/>
            <a:ext cx="8307541" cy="1309814"/>
          </a:xfrm>
        </p:spPr>
        <p:txBody>
          <a:bodyPr anchor="t"/>
          <a:lstStyle>
            <a:lvl1pPr marL="0" indent="0" algn="ctr">
              <a:buNone/>
              <a:defRPr sz="240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9" name="Content Placeholder 8"/>
          <p:cNvSpPr>
            <a:spLocks noGrp="1"/>
          </p:cNvSpPr>
          <p:nvPr>
            <p:ph sz="quarter" idx="13"/>
          </p:nvPr>
        </p:nvSpPr>
        <p:spPr>
          <a:xfrm>
            <a:off x="1731038" y="2121898"/>
            <a:ext cx="4266645" cy="3603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110" y="2119804"/>
            <a:ext cx="4266645" cy="36060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D721F3-C34A-4E20-9201-72DA86E42C77}" type="datetimeFigureOut">
              <a:rPr lang="en-US" smtClean="0"/>
              <a:pPr/>
              <a:t>7/3/2019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6889" y="2122803"/>
            <a:ext cx="3918851" cy="820398"/>
          </a:xfrm>
        </p:spPr>
        <p:txBody>
          <a:bodyPr anchor="b">
            <a:normAutofit/>
          </a:bodyPr>
          <a:lstStyle>
            <a:lvl1pPr marL="0" indent="0" algn="ctr">
              <a:buNone/>
              <a:defRPr sz="2400" b="1">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5" name="Text Placeholder 4"/>
          <p:cNvSpPr>
            <a:spLocks noGrp="1"/>
          </p:cNvSpPr>
          <p:nvPr>
            <p:ph type="body" sz="quarter" idx="3"/>
          </p:nvPr>
        </p:nvSpPr>
        <p:spPr>
          <a:xfrm>
            <a:off x="6546706" y="2122802"/>
            <a:ext cx="3925313" cy="823151"/>
          </a:xfrm>
        </p:spPr>
        <p:txBody>
          <a:bodyPr anchor="b">
            <a:normAutofit/>
          </a:bodyPr>
          <a:lstStyle>
            <a:lvl1pPr marL="0" indent="0" algn="ctr">
              <a:buNone/>
              <a:defRPr sz="2400" b="1">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1D721F3-C34A-4E20-9201-72DA86E42C77}" type="datetimeFigureOut">
              <a:rPr lang="en-US" smtClean="0"/>
              <a:pPr/>
              <a:t>7/3/2019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
        <p:nvSpPr>
          <p:cNvPr id="11" name="Content Placeholder 10"/>
          <p:cNvSpPr>
            <a:spLocks noGrp="1"/>
          </p:cNvSpPr>
          <p:nvPr>
            <p:ph sz="quarter" idx="13"/>
          </p:nvPr>
        </p:nvSpPr>
        <p:spPr>
          <a:xfrm>
            <a:off x="1731039" y="2945050"/>
            <a:ext cx="4303216" cy="2780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2728" y="2945495"/>
            <a:ext cx="4303216" cy="2780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0413" cy="6859588"/>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794" y="6059441"/>
            <a:ext cx="10294128"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6" name="Rectangle 15"/>
          <p:cNvSpPr/>
          <p:nvPr/>
        </p:nvSpPr>
        <p:spPr>
          <a:xfrm rot="60000">
            <a:off x="5957721" y="605303"/>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7" name="Rectangle 16"/>
          <p:cNvSpPr/>
          <p:nvPr/>
        </p:nvSpPr>
        <p:spPr>
          <a:xfrm rot="60000">
            <a:off x="5961112" y="603644"/>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3" name="Rectangle 12"/>
          <p:cNvSpPr/>
          <p:nvPr/>
        </p:nvSpPr>
        <p:spPr>
          <a:xfrm rot="21540000">
            <a:off x="998809" y="577002"/>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4" name="Rectangle 13"/>
          <p:cNvSpPr/>
          <p:nvPr/>
        </p:nvSpPr>
        <p:spPr>
          <a:xfrm rot="21540000">
            <a:off x="999614" y="576205"/>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064" y="294021"/>
            <a:ext cx="757009" cy="567961"/>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6146" y="238867"/>
            <a:ext cx="567059" cy="755806"/>
          </a:xfrm>
          <a:prstGeom prst="rect">
            <a:avLst/>
          </a:prstGeom>
          <a:noFill/>
        </p:spPr>
      </p:pic>
      <p:sp>
        <p:nvSpPr>
          <p:cNvPr id="2" name="Title 1"/>
          <p:cNvSpPr>
            <a:spLocks noGrp="1"/>
          </p:cNvSpPr>
          <p:nvPr>
            <p:ph type="title"/>
          </p:nvPr>
        </p:nvSpPr>
        <p:spPr>
          <a:xfrm rot="-60000">
            <a:off x="1478443" y="2020510"/>
            <a:ext cx="4085904" cy="1503385"/>
          </a:xfrm>
        </p:spPr>
        <p:txBody>
          <a:bodyPr anchor="b">
            <a:normAutofit/>
          </a:bodyPr>
          <a:lstStyle>
            <a:lvl1pPr algn="ctr">
              <a:defRPr sz="2900" b="0"/>
            </a:lvl1pPr>
          </a:lstStyle>
          <a:p>
            <a:r>
              <a:rPr lang="en-US" smtClean="0"/>
              <a:t>Click to edit Master title style</a:t>
            </a:r>
            <a:endParaRPr lang="en-US"/>
          </a:p>
        </p:txBody>
      </p:sp>
      <p:sp>
        <p:nvSpPr>
          <p:cNvPr id="3" name="Content Placeholder 2"/>
          <p:cNvSpPr>
            <a:spLocks noGrp="1"/>
          </p:cNvSpPr>
          <p:nvPr>
            <p:ph idx="1"/>
          </p:nvPr>
        </p:nvSpPr>
        <p:spPr>
          <a:xfrm rot="60000">
            <a:off x="6471546" y="1151260"/>
            <a:ext cx="4027198" cy="4626560"/>
          </a:xfrm>
        </p:spPr>
        <p:txBody>
          <a:bodyPr anchor="ctr"/>
          <a:lstStyle>
            <a:lvl1pPr>
              <a:defRPr sz="2600"/>
            </a:lvl1pPr>
            <a:lvl2pPr>
              <a:defRPr sz="2400"/>
            </a:lvl2pPr>
            <a:lvl3pPr>
              <a:defRPr sz="2100"/>
            </a:lvl3pPr>
            <a:lvl4pPr>
              <a:defRPr sz="1900"/>
            </a:lvl4pPr>
            <a:lvl5pPr>
              <a:defRPr sz="1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635" y="3624587"/>
            <a:ext cx="4064659" cy="2100886"/>
          </a:xfrm>
        </p:spPr>
        <p:txBody>
          <a:bodyPr>
            <a:normAutofit/>
          </a:bodyPr>
          <a:lstStyle>
            <a:lvl1pPr marL="0" indent="0" algn="ctr">
              <a:buNone/>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rot="60000">
            <a:off x="8454498" y="5887035"/>
            <a:ext cx="1618217" cy="365210"/>
          </a:xfrm>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a:xfrm rot="-60000">
            <a:off x="1219247" y="5830611"/>
            <a:ext cx="4696198" cy="365210"/>
          </a:xfrm>
        </p:spPr>
        <p:txBody>
          <a:bodyPr/>
          <a:lstStyle/>
          <a:p>
            <a:endParaRPr lang="en-IN"/>
          </a:p>
        </p:txBody>
      </p:sp>
      <p:sp>
        <p:nvSpPr>
          <p:cNvPr id="7" name="Slide Number Placeholder 6"/>
          <p:cNvSpPr>
            <a:spLocks noGrp="1"/>
          </p:cNvSpPr>
          <p:nvPr>
            <p:ph type="sldNum" sz="quarter" idx="12"/>
          </p:nvPr>
        </p:nvSpPr>
        <p:spPr>
          <a:xfrm rot="60000">
            <a:off x="10075106" y="5898327"/>
            <a:ext cx="738601" cy="365210"/>
          </a:xfrm>
        </p:spPr>
        <p:txBody>
          <a:bodyPr/>
          <a:lstStyle/>
          <a:p>
            <a:fld id="{19775D4C-5173-4B77-BBE4-DC37C4D9D883}" type="slidenum">
              <a:rPr lang="en-IN" smtClean="0"/>
              <a:pPr/>
              <a:t>‹#›</a:t>
            </a:fld>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0413" cy="6859588"/>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794" y="6059441"/>
            <a:ext cx="10294128"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rot="21540000">
            <a:off x="998809" y="577002"/>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3" name="Rectangle 12"/>
          <p:cNvSpPr/>
          <p:nvPr/>
        </p:nvSpPr>
        <p:spPr>
          <a:xfrm rot="21540000">
            <a:off x="993282" y="575902"/>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9" name="Rectangle 28"/>
          <p:cNvSpPr/>
          <p:nvPr/>
        </p:nvSpPr>
        <p:spPr>
          <a:xfrm rot="60000">
            <a:off x="5957721" y="605303"/>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0" name="Rectangle 29"/>
          <p:cNvSpPr/>
          <p:nvPr/>
        </p:nvSpPr>
        <p:spPr>
          <a:xfrm rot="60000">
            <a:off x="5952250" y="604060"/>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064" y="294021"/>
            <a:ext cx="757009" cy="567961"/>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6146" y="238867"/>
            <a:ext cx="567059" cy="755806"/>
          </a:xfrm>
          <a:prstGeom prst="rect">
            <a:avLst/>
          </a:prstGeom>
          <a:noFill/>
        </p:spPr>
      </p:pic>
      <p:sp>
        <p:nvSpPr>
          <p:cNvPr id="2" name="Title 1"/>
          <p:cNvSpPr>
            <a:spLocks noGrp="1"/>
          </p:cNvSpPr>
          <p:nvPr>
            <p:ph type="title"/>
          </p:nvPr>
        </p:nvSpPr>
        <p:spPr>
          <a:xfrm rot="-60000">
            <a:off x="1475040" y="2021292"/>
            <a:ext cx="4083788" cy="1499963"/>
          </a:xfrm>
        </p:spPr>
        <p:txBody>
          <a:bodyPr anchor="b">
            <a:normAutofit/>
          </a:bodyPr>
          <a:lstStyle>
            <a:lvl1pPr algn="ctr">
              <a:defRPr sz="29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0637" y="1207552"/>
            <a:ext cx="3884645" cy="4540463"/>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9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a:p>
        </p:txBody>
      </p:sp>
      <p:sp>
        <p:nvSpPr>
          <p:cNvPr id="4" name="Text Placeholder 3"/>
          <p:cNvSpPr>
            <a:spLocks noGrp="1"/>
          </p:cNvSpPr>
          <p:nvPr>
            <p:ph type="body" sz="half" idx="2"/>
          </p:nvPr>
        </p:nvSpPr>
        <p:spPr>
          <a:xfrm rot="-60000">
            <a:off x="1535992" y="3621862"/>
            <a:ext cx="4059408" cy="2103607"/>
          </a:xfrm>
        </p:spPr>
        <p:txBody>
          <a:bodyPr>
            <a:normAutofit/>
          </a:bodyPr>
          <a:lstStyle>
            <a:lvl1pPr marL="0" indent="0" algn="ctr">
              <a:buNone/>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rot="60000">
            <a:off x="8460147" y="5890101"/>
            <a:ext cx="1618217" cy="365210"/>
          </a:xfrm>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a:xfrm rot="-60000">
            <a:off x="1219267" y="5832387"/>
            <a:ext cx="4424815" cy="365210"/>
          </a:xfrm>
        </p:spPr>
        <p:txBody>
          <a:bodyPr/>
          <a:lstStyle/>
          <a:p>
            <a:endParaRPr lang="en-IN"/>
          </a:p>
        </p:txBody>
      </p:sp>
      <p:sp>
        <p:nvSpPr>
          <p:cNvPr id="7" name="Slide Number Placeholder 6"/>
          <p:cNvSpPr>
            <a:spLocks noGrp="1"/>
          </p:cNvSpPr>
          <p:nvPr>
            <p:ph type="sldNum" sz="quarter" idx="12"/>
          </p:nvPr>
        </p:nvSpPr>
        <p:spPr>
          <a:xfrm rot="60000">
            <a:off x="10081474" y="5901392"/>
            <a:ext cx="738601" cy="365210"/>
          </a:xfrm>
        </p:spPr>
        <p:txBody>
          <a:bodyPr/>
          <a:lstStyle/>
          <a:p>
            <a:fld id="{19775D4C-5173-4B77-BBE4-DC37C4D9D883}" type="slidenum">
              <a:rPr lang="en-IN" smtClean="0"/>
              <a:pPr/>
              <a:t>‹#›</a:t>
            </a:fld>
            <a:endParaRPr lang="en-I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2" y="925905"/>
            <a:ext cx="1907574" cy="4765014"/>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737" y="1106569"/>
            <a:ext cx="6904140" cy="44036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7815"/>
            <a:ext cx="12190413" cy="2991773"/>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0" y="0"/>
            <a:ext cx="12190413" cy="3867815"/>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3" name="Rectangle 12"/>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4" name="Oval 13"/>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 name="Subtitle 2"/>
          <p:cNvSpPr>
            <a:spLocks noGrp="1"/>
          </p:cNvSpPr>
          <p:nvPr>
            <p:ph type="subTitle" idx="1"/>
          </p:nvPr>
        </p:nvSpPr>
        <p:spPr>
          <a:xfrm>
            <a:off x="1964804" y="5053716"/>
            <a:ext cx="7515035" cy="882323"/>
          </a:xfrm>
        </p:spPr>
        <p:txBody>
          <a:bodyPr>
            <a:normAutofit/>
          </a:bodyPr>
          <a:lstStyle>
            <a:lvl1pPr marL="0" indent="0" algn="l">
              <a:buNone/>
              <a:defRPr sz="2600">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2" name="Title 1"/>
          <p:cNvSpPr>
            <a:spLocks noGrp="1"/>
          </p:cNvSpPr>
          <p:nvPr>
            <p:ph type="ctrTitle"/>
          </p:nvPr>
        </p:nvSpPr>
        <p:spPr>
          <a:xfrm>
            <a:off x="1089967" y="3133016"/>
            <a:ext cx="9565889" cy="1793582"/>
          </a:xfrm>
          <a:effectLst/>
        </p:spPr>
        <p:txBody>
          <a:bodyPr>
            <a:noAutofit/>
          </a:bodyPr>
          <a:lstStyle>
            <a:lvl1pPr marL="761951" indent="-544251" algn="l">
              <a:defRPr sz="6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3802" y="731689"/>
            <a:ext cx="8533289"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7815"/>
            <a:ext cx="12190413" cy="2991773"/>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Rectangle 7"/>
          <p:cNvSpPr/>
          <p:nvPr/>
        </p:nvSpPr>
        <p:spPr>
          <a:xfrm>
            <a:off x="0" y="0"/>
            <a:ext cx="12190413" cy="3867815"/>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9" name="Rectangle 8"/>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Oval 9"/>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a:off x="2710574" y="2173151"/>
            <a:ext cx="7954519" cy="2423907"/>
          </a:xfrm>
          <a:effectLst/>
        </p:spPr>
        <p:txBody>
          <a:bodyPr anchor="b"/>
          <a:lstStyle>
            <a:lvl1pPr algn="r">
              <a:defRPr sz="55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233" y="4608578"/>
            <a:ext cx="7959622" cy="835653"/>
          </a:xfrm>
        </p:spPr>
        <p:txBody>
          <a:bodyPr anchor="t"/>
          <a:lstStyle>
            <a:lvl1pPr marL="0" indent="0" algn="r">
              <a:buNone/>
              <a:defRPr sz="240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800" y="731688"/>
            <a:ext cx="4461691"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2730" y="731689"/>
            <a:ext cx="4461691"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802" y="731689"/>
            <a:ext cx="4461691" cy="63991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1541729" y="1400651"/>
            <a:ext cx="4461691" cy="2743835"/>
          </a:xfrm>
        </p:spPr>
        <p:txBody>
          <a:bodyPr>
            <a:normAutofit/>
          </a:bodyPr>
          <a:lstStyle>
            <a:lvl1pPr>
              <a:defRPr sz="2100"/>
            </a:lvl1pPr>
            <a:lvl2pPr>
              <a:defRPr sz="21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5596" y="731689"/>
            <a:ext cx="4461691" cy="63991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ctr" defTabSz="1088502" rtl="0" eaLnBrk="1" latinLnBrk="0" hangingPunct="1">
              <a:spcBef>
                <a:spcPct val="20000"/>
              </a:spcBef>
              <a:spcAft>
                <a:spcPts val="357"/>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2561" y="1399356"/>
            <a:ext cx="4461691" cy="2743835"/>
          </a:xfrm>
        </p:spPr>
        <p:txBody>
          <a:bodyPr>
            <a:normAutofit/>
          </a:bodyPr>
          <a:lstStyle>
            <a:lvl1pPr>
              <a:defRPr sz="2100"/>
            </a:lvl1pPr>
            <a:lvl2pPr>
              <a:defRPr sz="21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721F3-C34A-4E20-9201-72DA86E42C77}" type="datetimeFigureOut">
              <a:rPr lang="en-US" smtClean="0"/>
              <a:pPr/>
              <a:t>7/3/2019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D721F3-C34A-4E20-9201-72DA86E42C77}" type="datetimeFigureOut">
              <a:rPr lang="en-US" smtClean="0"/>
              <a:pPr/>
              <a:t>7/3/2019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649" y="2210312"/>
            <a:ext cx="4847482" cy="1258784"/>
          </a:xfrm>
          <a:effectLst/>
        </p:spPr>
        <p:txBody>
          <a:bodyPr anchor="b">
            <a:noAutofit/>
          </a:bodyPr>
          <a:lstStyle>
            <a:lvl1pPr marL="272125" indent="-272125" algn="l">
              <a:defRPr sz="33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3890" y="731690"/>
            <a:ext cx="5355416" cy="4895863"/>
          </a:xfrm>
        </p:spPr>
        <p:txBody>
          <a:bodyPr anchor="ctr"/>
          <a:lstStyle>
            <a:lvl1pPr>
              <a:defRPr sz="2600"/>
            </a:lvl1pPr>
            <a:lvl2pPr>
              <a:defRPr sz="2400"/>
            </a:lvl2pPr>
            <a:lvl3pPr>
              <a:defRPr sz="2100"/>
            </a:lvl3pPr>
            <a:lvl4pPr>
              <a:defRPr sz="1900"/>
            </a:lvl4pPr>
            <a:lvl5pPr>
              <a:defRPr sz="1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167" y="3498612"/>
            <a:ext cx="4517625" cy="214001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7815"/>
            <a:ext cx="12190413" cy="2991773"/>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9" name="Rectangle 8"/>
          <p:cNvSpPr/>
          <p:nvPr/>
        </p:nvSpPr>
        <p:spPr>
          <a:xfrm>
            <a:off x="0" y="0"/>
            <a:ext cx="12190413" cy="3867815"/>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0" name="Rectangle 9"/>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Oval 10"/>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 name="Picture Placeholder 2"/>
          <p:cNvSpPr>
            <a:spLocks noGrp="1"/>
          </p:cNvSpPr>
          <p:nvPr>
            <p:ph type="pic" idx="1"/>
          </p:nvPr>
        </p:nvSpPr>
        <p:spPr>
          <a:xfrm>
            <a:off x="5966123" y="1143265"/>
            <a:ext cx="5485686" cy="3128530"/>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4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170364" y="1010720"/>
            <a:ext cx="4924844" cy="2163521"/>
          </a:xfrm>
        </p:spPr>
        <p:txBody>
          <a:bodyPr anchor="b"/>
          <a:lstStyle>
            <a:lvl1pPr marL="217700" indent="-217700">
              <a:buFont typeface="Georgia" pitchFamily="18" charset="0"/>
              <a:buChar char="*"/>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2" name="Title 1"/>
          <p:cNvSpPr>
            <a:spLocks noGrp="1"/>
          </p:cNvSpPr>
          <p:nvPr>
            <p:ph type="title"/>
          </p:nvPr>
        </p:nvSpPr>
        <p:spPr>
          <a:xfrm>
            <a:off x="969564" y="4465455"/>
            <a:ext cx="8510276" cy="1143265"/>
          </a:xfrm>
        </p:spPr>
        <p:txBody>
          <a:bodyPr anchor="b">
            <a:noAutofit/>
          </a:bodyPr>
          <a:lstStyle>
            <a:lvl1pPr algn="l">
              <a:defRPr sz="55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39669" y="731688"/>
            <a:ext cx="8533289" cy="347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144" y="376605"/>
            <a:ext cx="2742843" cy="5239552"/>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1575" y="731689"/>
            <a:ext cx="6438211" cy="4895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4010562" cy="1162319"/>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521" y="1435433"/>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69"/>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B1D721F3-C34A-4E20-9201-72DA86E42C77}" type="datetimeFigureOut">
              <a:rPr lang="en-US" smtClean="0"/>
              <a:pPr/>
              <a:t>7/3/2019</a:t>
            </a:fld>
            <a:endParaRPr lang="en-IN"/>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1802"/>
            <a:ext cx="4765056" cy="1807787"/>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Freeform 7"/>
          <p:cNvSpPr/>
          <p:nvPr/>
        </p:nvSpPr>
        <p:spPr>
          <a:xfrm>
            <a:off x="-3173" y="5052462"/>
            <a:ext cx="12193586" cy="180712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Placeholder 1"/>
          <p:cNvSpPr>
            <a:spLocks noGrp="1"/>
          </p:cNvSpPr>
          <p:nvPr>
            <p:ph type="title"/>
          </p:nvPr>
        </p:nvSpPr>
        <p:spPr>
          <a:xfrm>
            <a:off x="1097137" y="365845"/>
            <a:ext cx="10026615" cy="548767"/>
          </a:xfrm>
          <a:prstGeom prst="rect">
            <a:avLst/>
          </a:prstGeom>
        </p:spPr>
        <p:txBody>
          <a:bodyPr vert="horz" lIns="108850" tIns="54425" rIns="108850" bIns="54425"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137" y="1100883"/>
            <a:ext cx="10026615" cy="3580678"/>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189" y="5871807"/>
            <a:ext cx="2901318" cy="201215"/>
          </a:xfrm>
          <a:prstGeom prst="rect">
            <a:avLst/>
          </a:prstGeom>
        </p:spPr>
        <p:txBody>
          <a:bodyPr vert="horz" lIns="108850" tIns="54425" rIns="108850" bIns="54425" rtlCol="0" anchor="ctr"/>
          <a:lstStyle>
            <a:lvl1pPr algn="l">
              <a:defRPr sz="1400">
                <a:solidFill>
                  <a:srgbClr val="FFFFFF"/>
                </a:solidFill>
              </a:defRPr>
            </a:lvl1pPr>
          </a:lstStyle>
          <a:p>
            <a:fld id="{B1D721F3-C34A-4E20-9201-72DA86E42C77}" type="datetimeFigureOut">
              <a:rPr lang="en-US" smtClean="0"/>
              <a:pPr/>
              <a:t>7/3/2019</a:t>
            </a:fld>
            <a:endParaRPr lang="en-IN"/>
          </a:p>
        </p:txBody>
      </p:sp>
      <p:sp>
        <p:nvSpPr>
          <p:cNvPr id="5" name="Footer Placeholder 4"/>
          <p:cNvSpPr>
            <a:spLocks noGrp="1"/>
          </p:cNvSpPr>
          <p:nvPr>
            <p:ph type="ftr" sz="quarter" idx="3"/>
          </p:nvPr>
        </p:nvSpPr>
        <p:spPr>
          <a:xfrm>
            <a:off x="4689408" y="6286577"/>
            <a:ext cx="6298380" cy="274384"/>
          </a:xfrm>
          <a:prstGeom prst="rect">
            <a:avLst/>
          </a:prstGeom>
        </p:spPr>
        <p:txBody>
          <a:bodyPr vert="horz" lIns="108850" tIns="54425" rIns="108850" bIns="54425" rtlCol="0" anchor="ctr"/>
          <a:lstStyle>
            <a:lvl1pPr algn="r">
              <a:defRPr sz="1200" cap="all" spc="238" baseline="0">
                <a:solidFill>
                  <a:srgbClr val="FFFFFF"/>
                </a:solidFill>
              </a:defRPr>
            </a:lvl1pPr>
          </a:lstStyle>
          <a:p>
            <a:endParaRPr lang="en-IN"/>
          </a:p>
        </p:txBody>
      </p:sp>
      <p:sp>
        <p:nvSpPr>
          <p:cNvPr id="6" name="Slide Number Placeholder 5"/>
          <p:cNvSpPr>
            <a:spLocks noGrp="1"/>
          </p:cNvSpPr>
          <p:nvPr>
            <p:ph type="sldNum" sz="quarter" idx="4"/>
          </p:nvPr>
        </p:nvSpPr>
        <p:spPr>
          <a:xfrm>
            <a:off x="11199926" y="6172251"/>
            <a:ext cx="670473" cy="503036"/>
          </a:xfrm>
          <a:prstGeom prst="ellipse">
            <a:avLst/>
          </a:prstGeom>
          <a:ln w="19050">
            <a:solidFill>
              <a:srgbClr val="FFFFFF"/>
            </a:solidFill>
          </a:ln>
        </p:spPr>
        <p:txBody>
          <a:bodyPr vert="horz" lIns="10885" tIns="10885" rIns="10885" bIns="10885" rtlCol="0" anchor="ctr">
            <a:normAutofit/>
          </a:bodyPr>
          <a:lstStyle>
            <a:lvl1pPr algn="ctr">
              <a:defRPr sz="2000">
                <a:solidFill>
                  <a:srgbClr val="FFFFFF"/>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88502" rtl="0" eaLnBrk="1" latinLnBrk="0" hangingPunct="1">
        <a:spcBef>
          <a:spcPct val="0"/>
        </a:spcBef>
        <a:buNone/>
        <a:defRPr sz="3300" kern="1200" cap="all" baseline="0">
          <a:solidFill>
            <a:schemeClr val="tx1"/>
          </a:solidFill>
          <a:latin typeface="+mj-lt"/>
          <a:ea typeface="+mj-ea"/>
          <a:cs typeface="+mj-cs"/>
        </a:defRPr>
      </a:lvl1pPr>
    </p:titleStyle>
    <p:bodyStyle>
      <a:lvl1pPr marL="408188" indent="-408188" algn="l" defTabSz="1088502" rtl="0" eaLnBrk="1" latinLnBrk="0" hangingPunct="1">
        <a:spcBef>
          <a:spcPts val="952"/>
        </a:spcBef>
        <a:buFont typeface="Arial" pitchFamily="34" charset="0"/>
        <a:buNone/>
        <a:defRPr sz="1900" b="1" kern="1200">
          <a:solidFill>
            <a:schemeClr val="tx1"/>
          </a:solidFill>
          <a:latin typeface="+mn-lt"/>
          <a:ea typeface="+mn-ea"/>
          <a:cs typeface="+mn-cs"/>
        </a:defRPr>
      </a:lvl1pPr>
      <a:lvl2pPr marL="206815" indent="-206815"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2pPr>
      <a:lvl3pPr marL="478941" indent="-195930"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3pPr>
      <a:lvl4pPr marL="751066" indent="-195930"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4pPr>
      <a:lvl5pPr marL="1023192" indent="-206815"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5pPr>
      <a:lvl6pPr marL="1306202" indent="-206815"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6pPr>
      <a:lvl7pPr marL="1610983"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7pPr>
      <a:lvl8pPr marL="1883108"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8pPr>
      <a:lvl9pPr marL="2133463"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10" y="137192"/>
            <a:ext cx="11824701" cy="6585204"/>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521" y="6313870"/>
            <a:ext cx="2844430" cy="365210"/>
          </a:xfrm>
          <a:prstGeom prst="rect">
            <a:avLst/>
          </a:prstGeom>
        </p:spPr>
        <p:txBody>
          <a:bodyPr vert="horz" lIns="108850" tIns="54425" rIns="108850" bIns="54425" rtlCol="0" anchor="ctr"/>
          <a:lstStyle>
            <a:lvl1pPr algn="l">
              <a:defRPr sz="1400">
                <a:solidFill>
                  <a:schemeClr val="tx2"/>
                </a:solidFill>
              </a:defRPr>
            </a:lvl1pPr>
          </a:lstStyle>
          <a:p>
            <a:fld id="{B1D721F3-C34A-4E20-9201-72DA86E42C77}" type="datetimeFigureOut">
              <a:rPr lang="en-US" smtClean="0"/>
              <a:pPr/>
              <a:t>7/3/2019</a:t>
            </a:fld>
            <a:endParaRPr lang="en-IN"/>
          </a:p>
        </p:txBody>
      </p:sp>
      <p:sp>
        <p:nvSpPr>
          <p:cNvPr id="5" name="Footer Placeholder 4"/>
          <p:cNvSpPr>
            <a:spLocks noGrp="1"/>
          </p:cNvSpPr>
          <p:nvPr>
            <p:ph type="ftr" sz="quarter" idx="3"/>
          </p:nvPr>
        </p:nvSpPr>
        <p:spPr>
          <a:xfrm>
            <a:off x="3774340" y="6313870"/>
            <a:ext cx="4641734" cy="365210"/>
          </a:xfrm>
          <a:prstGeom prst="rect">
            <a:avLst/>
          </a:prstGeom>
        </p:spPr>
        <p:txBody>
          <a:bodyPr vert="horz" lIns="108850" tIns="54425" rIns="108850" bIns="54425" rtlCol="0" anchor="ctr"/>
          <a:lstStyle>
            <a:lvl1pPr algn="ctr">
              <a:defRPr sz="1400">
                <a:solidFill>
                  <a:schemeClr val="tx2"/>
                </a:solidFill>
              </a:defRPr>
            </a:lvl1pPr>
          </a:lstStyle>
          <a:p>
            <a:endParaRPr lang="en-IN"/>
          </a:p>
        </p:txBody>
      </p:sp>
      <p:sp>
        <p:nvSpPr>
          <p:cNvPr id="6" name="Slide Number Placeholder 5"/>
          <p:cNvSpPr>
            <a:spLocks noGrp="1"/>
          </p:cNvSpPr>
          <p:nvPr>
            <p:ph type="sldNum" sz="quarter" idx="4"/>
          </p:nvPr>
        </p:nvSpPr>
        <p:spPr>
          <a:xfrm>
            <a:off x="8736463" y="6313870"/>
            <a:ext cx="2844430" cy="365210"/>
          </a:xfrm>
          <a:prstGeom prst="rect">
            <a:avLst/>
          </a:prstGeom>
        </p:spPr>
        <p:txBody>
          <a:bodyPr vert="horz" lIns="108850" tIns="54425" rIns="108850" bIns="54425" rtlCol="0" anchor="ctr"/>
          <a:lstStyle>
            <a:lvl1pPr algn="r">
              <a:defRPr sz="1400">
                <a:solidFill>
                  <a:schemeClr val="tx2"/>
                </a:solidFill>
              </a:defRPr>
            </a:lvl1pPr>
          </a:lstStyle>
          <a:p>
            <a:fld id="{19775D4C-5173-4B77-BBE4-DC37C4D9D88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88502" rtl="0" eaLnBrk="1" latinLnBrk="0" hangingPunct="1">
        <a:spcBef>
          <a:spcPct val="0"/>
        </a:spcBef>
        <a:buNone/>
        <a:tabLst>
          <a:tab pos="4559991" algn="l"/>
        </a:tabLst>
        <a:defRPr sz="4300" b="1" kern="1200" cap="none" spc="6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326551" indent="-326551" algn="l" defTabSz="1088502" rtl="0" eaLnBrk="1" latinLnBrk="0" hangingPunct="1">
        <a:spcBef>
          <a:spcPct val="20000"/>
        </a:spcBef>
        <a:buClr>
          <a:schemeClr val="accent1">
            <a:lumMod val="60000"/>
            <a:lumOff val="40000"/>
          </a:schemeClr>
        </a:buClr>
        <a:buFont typeface="Arial" pitchFamily="34" charset="0"/>
        <a:buChar char="•"/>
        <a:defRPr sz="2900" kern="1200">
          <a:solidFill>
            <a:schemeClr val="tx2"/>
          </a:solidFill>
          <a:latin typeface="+mn-lt"/>
          <a:ea typeface="+mn-ea"/>
          <a:cs typeface="+mn-cs"/>
        </a:defRPr>
      </a:lvl1pPr>
      <a:lvl2pPr marL="653101" indent="-217700" algn="l" defTabSz="1088502" rtl="0" eaLnBrk="1" latinLnBrk="0" hangingPunct="1">
        <a:spcBef>
          <a:spcPct val="20000"/>
        </a:spcBef>
        <a:buClr>
          <a:schemeClr val="accent1">
            <a:lumMod val="60000"/>
            <a:lumOff val="40000"/>
          </a:schemeClr>
        </a:buClr>
        <a:buFont typeface="Arial" pitchFamily="34" charset="0"/>
        <a:buChar char="•"/>
        <a:defRPr sz="2400" kern="1200">
          <a:solidFill>
            <a:schemeClr val="tx1"/>
          </a:solidFill>
          <a:latin typeface="+mn-lt"/>
          <a:ea typeface="+mn-ea"/>
          <a:cs typeface="+mn-cs"/>
        </a:defRPr>
      </a:lvl2pPr>
      <a:lvl3pPr marL="1088502" indent="-272125" algn="l" defTabSz="1088502" rtl="0" eaLnBrk="1" latinLnBrk="0" hangingPunct="1">
        <a:spcBef>
          <a:spcPct val="20000"/>
        </a:spcBef>
        <a:buClr>
          <a:schemeClr val="accent2"/>
        </a:buClr>
        <a:buFont typeface="Arial" pitchFamily="34" charset="0"/>
        <a:buChar char="•"/>
        <a:defRPr sz="2400" kern="1200">
          <a:solidFill>
            <a:schemeClr val="tx2"/>
          </a:solidFill>
          <a:latin typeface="+mn-lt"/>
          <a:ea typeface="+mn-ea"/>
          <a:cs typeface="+mn-cs"/>
        </a:defRPr>
      </a:lvl3pPr>
      <a:lvl4pPr marL="1415052" indent="-272125" algn="l" defTabSz="1088502" rtl="0" eaLnBrk="1" latinLnBrk="0" hangingPunct="1">
        <a:spcBef>
          <a:spcPct val="20000"/>
        </a:spcBef>
        <a:buClr>
          <a:schemeClr val="accent3"/>
        </a:buClr>
        <a:buFont typeface="Arial" pitchFamily="34" charset="0"/>
        <a:buChar char="•"/>
        <a:defRPr sz="2100" kern="1200">
          <a:solidFill>
            <a:schemeClr val="tx1"/>
          </a:solidFill>
          <a:latin typeface="+mn-lt"/>
          <a:ea typeface="+mn-ea"/>
          <a:cs typeface="+mn-cs"/>
        </a:defRPr>
      </a:lvl4pPr>
      <a:lvl5pPr marL="1741603" indent="-272125" algn="l" defTabSz="1088502" rtl="0" eaLnBrk="1" latinLnBrk="0" hangingPunct="1">
        <a:spcBef>
          <a:spcPct val="20000"/>
        </a:spcBef>
        <a:buClr>
          <a:schemeClr val="accent4"/>
        </a:buClr>
        <a:buFont typeface="Arial" pitchFamily="34" charset="0"/>
        <a:buChar char="•"/>
        <a:defRPr sz="1900" kern="1200" baseline="0">
          <a:solidFill>
            <a:schemeClr val="tx2"/>
          </a:solidFill>
          <a:latin typeface="+mn-lt"/>
          <a:ea typeface="+mn-ea"/>
          <a:cs typeface="+mn-cs"/>
        </a:defRPr>
      </a:lvl5pPr>
      <a:lvl6pPr marL="2013728" indent="-217700" algn="l" defTabSz="1088502" rtl="0" eaLnBrk="1" latinLnBrk="0" hangingPunct="1">
        <a:spcBef>
          <a:spcPct val="20000"/>
        </a:spcBef>
        <a:buClr>
          <a:schemeClr val="accent5"/>
        </a:buClr>
        <a:buFont typeface="Arial" pitchFamily="34" charset="0"/>
        <a:buChar char="•"/>
        <a:defRPr sz="1900" kern="1200">
          <a:solidFill>
            <a:schemeClr val="tx1"/>
          </a:solidFill>
          <a:latin typeface="+mn-lt"/>
          <a:ea typeface="+mn-ea"/>
          <a:cs typeface="+mn-cs"/>
        </a:defRPr>
      </a:lvl6pPr>
      <a:lvl7pPr marL="2285854" indent="-217700" algn="l" defTabSz="1088502" rtl="0" eaLnBrk="1" latinLnBrk="0" hangingPunct="1">
        <a:spcBef>
          <a:spcPct val="20000"/>
        </a:spcBef>
        <a:buClr>
          <a:schemeClr val="accent6"/>
        </a:buClr>
        <a:buFont typeface="Arial" pitchFamily="34" charset="0"/>
        <a:buChar char="•"/>
        <a:defRPr sz="1900" kern="1200">
          <a:solidFill>
            <a:schemeClr val="tx1"/>
          </a:solidFill>
          <a:latin typeface="+mn-lt"/>
          <a:ea typeface="+mn-ea"/>
          <a:cs typeface="+mn-cs"/>
        </a:defRPr>
      </a:lvl7pPr>
      <a:lvl8pPr marL="2557979" indent="-217700" algn="l" defTabSz="1088502" rtl="0" eaLnBrk="1" latinLnBrk="0" hangingPunct="1">
        <a:spcBef>
          <a:spcPct val="20000"/>
        </a:spcBef>
        <a:buClr>
          <a:schemeClr val="accent3"/>
        </a:buClr>
        <a:buFont typeface="Arial" pitchFamily="34" charset="0"/>
        <a:buChar char="•"/>
        <a:defRPr sz="1900" kern="1200">
          <a:solidFill>
            <a:schemeClr val="tx1"/>
          </a:solidFill>
          <a:latin typeface="+mn-lt"/>
          <a:ea typeface="+mn-ea"/>
          <a:cs typeface="+mn-cs"/>
        </a:defRPr>
      </a:lvl8pPr>
      <a:lvl9pPr marL="2830105" indent="-217700" algn="l" defTabSz="1088502" rtl="0" eaLnBrk="1" latinLnBrk="0" hangingPunct="1">
        <a:spcBef>
          <a:spcPct val="20000"/>
        </a:spcBef>
        <a:buClr>
          <a:schemeClr val="accent6"/>
        </a:buClr>
        <a:buFont typeface="Arial" pitchFamily="34" charset="0"/>
        <a:buChar char="•"/>
        <a:defRPr sz="19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5946313"/>
            <a:ext cx="6586641" cy="9212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2" name="Freeform 11"/>
          <p:cNvSpPr>
            <a:spLocks/>
          </p:cNvSpPr>
          <p:nvPr/>
        </p:nvSpPr>
        <p:spPr bwMode="auto">
          <a:xfrm>
            <a:off x="647539" y="5940386"/>
            <a:ext cx="4919961" cy="93366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4" name="Right Triangle 13"/>
          <p:cNvSpPr>
            <a:spLocks/>
          </p:cNvSpPr>
          <p:nvPr/>
        </p:nvSpPr>
        <p:spPr bwMode="auto">
          <a:xfrm>
            <a:off x="-8055" y="5792594"/>
            <a:ext cx="4535828" cy="108111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850" tIns="54425" rIns="108850" bIns="54425" anchor="ctr" compatLnSpc="1"/>
          <a:lstStyle>
            <a:extLst/>
          </a:lstStyle>
          <a:p>
            <a:pPr algn="ctr" eaLnBrk="1" latinLnBrk="0" hangingPunct="1"/>
            <a:endParaRPr kumimoji="0" lang="en-US"/>
          </a:p>
        </p:txBody>
      </p:sp>
      <p:cxnSp>
        <p:nvCxnSpPr>
          <p:cNvPr id="15" name="Straight Connector 14"/>
          <p:cNvCxnSpPr/>
          <p:nvPr/>
        </p:nvCxnSpPr>
        <p:spPr>
          <a:xfrm>
            <a:off x="-12314" y="5789079"/>
            <a:ext cx="4540088" cy="108463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74701"/>
            <a:ext cx="10971372" cy="1143265"/>
          </a:xfrm>
          <a:prstGeom prst="rect">
            <a:avLst/>
          </a:prstGeom>
        </p:spPr>
        <p:txBody>
          <a:bodyPr vert="horz" lIns="108850" tIns="54425" rIns="108850" bIns="54425"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481672"/>
            <a:ext cx="10971372" cy="4527011"/>
          </a:xfrm>
          <a:prstGeom prst="rect">
            <a:avLst/>
          </a:prstGeom>
        </p:spPr>
        <p:txBody>
          <a:bodyPr vert="horz" lIns="108850" tIns="54425" rIns="108850" bIns="54425">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8" y="6409428"/>
            <a:ext cx="2559987" cy="365845"/>
          </a:xfrm>
          <a:prstGeom prst="rect">
            <a:avLst/>
          </a:prstGeom>
        </p:spPr>
        <p:txBody>
          <a:bodyPr vert="horz" lIns="108850" tIns="54425" rIns="108850" bIns="54425" anchor="b"/>
          <a:lstStyle>
            <a:lvl1pPr algn="l" eaLnBrk="1" latinLnBrk="0" hangingPunct="1">
              <a:defRPr kumimoji="0" sz="1200">
                <a:solidFill>
                  <a:schemeClr val="tx1"/>
                </a:solidFill>
              </a:defRPr>
            </a:lvl1pPr>
            <a:extLst/>
          </a:lstStyle>
          <a:p>
            <a:fld id="{B1D721F3-C34A-4E20-9201-72DA86E42C77}" type="datetimeFigureOut">
              <a:rPr lang="en-US" smtClean="0"/>
              <a:pPr/>
              <a:t>7/3/2019</a:t>
            </a:fld>
            <a:endParaRPr lang="en-IN"/>
          </a:p>
        </p:txBody>
      </p:sp>
      <p:sp>
        <p:nvSpPr>
          <p:cNvPr id="22" name="Footer Placeholder 21"/>
          <p:cNvSpPr>
            <a:spLocks noGrp="1"/>
          </p:cNvSpPr>
          <p:nvPr>
            <p:ph type="ftr" sz="quarter" idx="3"/>
          </p:nvPr>
        </p:nvSpPr>
        <p:spPr>
          <a:xfrm>
            <a:off x="5839337" y="6409428"/>
            <a:ext cx="3133833" cy="365210"/>
          </a:xfrm>
          <a:prstGeom prst="rect">
            <a:avLst/>
          </a:prstGeom>
        </p:spPr>
        <p:txBody>
          <a:bodyPr vert="horz" lIns="108850" tIns="54425" rIns="108850" bIns="54425"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5" y="6409428"/>
            <a:ext cx="487617" cy="365210"/>
          </a:xfrm>
          <a:prstGeom prst="rect">
            <a:avLst/>
          </a:prstGeom>
        </p:spPr>
        <p:txBody>
          <a:bodyPr vert="horz" lIns="108850" tIns="54425" rIns="108850" bIns="54425" anchor="b"/>
          <a:lstStyle>
            <a:lvl1pPr algn="r" eaLnBrk="1" latinLnBrk="0" hangingPunct="1">
              <a:defRPr kumimoji="0" sz="1200" b="0">
                <a:solidFill>
                  <a:schemeClr val="tx1"/>
                </a:solidFill>
              </a:defRPr>
            </a:lvl1pPr>
            <a:extLst/>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5401" indent="-304780" algn="l" rtl="0" eaLnBrk="1" latinLnBrk="0" hangingPunct="1">
        <a:spcBef>
          <a:spcPts val="476"/>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0181" indent="-272125" algn="l" rtl="0" eaLnBrk="1" latinLnBrk="0" hangingPunct="1">
        <a:spcBef>
          <a:spcPts val="386"/>
        </a:spcBef>
        <a:buClr>
          <a:schemeClr val="accent1"/>
        </a:buClr>
        <a:buFont typeface="Verdana"/>
        <a:buChar char="◦"/>
        <a:defRPr kumimoji="0" sz="2700" kern="1200">
          <a:solidFill>
            <a:schemeClr val="tx1"/>
          </a:solidFill>
          <a:latin typeface="+mn-lt"/>
          <a:ea typeface="+mn-ea"/>
          <a:cs typeface="+mn-cs"/>
        </a:defRPr>
      </a:lvl2pPr>
      <a:lvl3pPr marL="1023192" indent="-272125" algn="l" rtl="0" eaLnBrk="1" latinLnBrk="0" hangingPunct="1">
        <a:spcBef>
          <a:spcPts val="417"/>
        </a:spcBef>
        <a:buClr>
          <a:schemeClr val="accent2"/>
        </a:buClr>
        <a:buSzPct val="100000"/>
        <a:buFont typeface="Wingdings 2"/>
        <a:buChar char=""/>
        <a:defRPr kumimoji="0" sz="2500" kern="1200">
          <a:solidFill>
            <a:schemeClr val="tx1"/>
          </a:solidFill>
          <a:latin typeface="+mn-lt"/>
          <a:ea typeface="+mn-ea"/>
          <a:cs typeface="+mn-cs"/>
        </a:defRPr>
      </a:lvl3pPr>
      <a:lvl4pPr marL="1360627" indent="-272125" algn="l" rtl="0" eaLnBrk="1" latinLnBrk="0" hangingPunct="1">
        <a:spcBef>
          <a:spcPts val="417"/>
        </a:spcBef>
        <a:buClr>
          <a:schemeClr val="accent2"/>
        </a:buClr>
        <a:buFont typeface="Wingdings 2"/>
        <a:buChar char=""/>
        <a:defRPr kumimoji="0" sz="2300" kern="1200">
          <a:solidFill>
            <a:schemeClr val="tx1"/>
          </a:solidFill>
          <a:latin typeface="+mn-lt"/>
          <a:ea typeface="+mn-ea"/>
          <a:cs typeface="+mn-cs"/>
        </a:defRPr>
      </a:lvl4pPr>
      <a:lvl5pPr marL="1632753" indent="-272125" algn="l" rtl="0" eaLnBrk="1" latinLnBrk="0" hangingPunct="1">
        <a:spcBef>
          <a:spcPts val="417"/>
        </a:spcBef>
        <a:buClr>
          <a:schemeClr val="accent2"/>
        </a:buClr>
        <a:buFont typeface="Wingdings 2"/>
        <a:buChar char=""/>
        <a:defRPr kumimoji="0" sz="2100" kern="1200">
          <a:solidFill>
            <a:schemeClr val="tx1"/>
          </a:solidFill>
          <a:latin typeface="+mn-lt"/>
          <a:ea typeface="+mn-ea"/>
          <a:cs typeface="+mn-cs"/>
        </a:defRPr>
      </a:lvl5pPr>
      <a:lvl6pPr marL="1904878" indent="-272125" algn="l" rtl="0" eaLnBrk="1" latinLnBrk="0" hangingPunct="1">
        <a:spcBef>
          <a:spcPts val="417"/>
        </a:spcBef>
        <a:buClr>
          <a:schemeClr val="accent3"/>
        </a:buClr>
        <a:buFont typeface="Wingdings 2"/>
        <a:buChar char=""/>
        <a:defRPr kumimoji="0" sz="2100" kern="1200">
          <a:solidFill>
            <a:schemeClr val="tx1"/>
          </a:solidFill>
          <a:latin typeface="+mn-lt"/>
          <a:ea typeface="+mn-ea"/>
          <a:cs typeface="+mn-cs"/>
        </a:defRPr>
      </a:lvl6pPr>
      <a:lvl7pPr marL="2177004" indent="-272125" algn="l" rtl="0" eaLnBrk="1" latinLnBrk="0" hangingPunct="1">
        <a:spcBef>
          <a:spcPts val="417"/>
        </a:spcBef>
        <a:buClr>
          <a:schemeClr val="accent3"/>
        </a:buClr>
        <a:buFont typeface="Wingdings 2"/>
        <a:buChar char=""/>
        <a:defRPr kumimoji="0" sz="1900" kern="1200">
          <a:solidFill>
            <a:schemeClr val="tx1"/>
          </a:solidFill>
          <a:latin typeface="+mn-lt"/>
          <a:ea typeface="+mn-ea"/>
          <a:cs typeface="+mn-cs"/>
        </a:defRPr>
      </a:lvl7pPr>
      <a:lvl8pPr marL="2449129" indent="-272125" algn="l" rtl="0" eaLnBrk="1" latinLnBrk="0" hangingPunct="1">
        <a:spcBef>
          <a:spcPts val="417"/>
        </a:spcBef>
        <a:buClr>
          <a:schemeClr val="accent3"/>
        </a:buClr>
        <a:buFont typeface="Wingdings 2"/>
        <a:buChar char=""/>
        <a:defRPr kumimoji="0" sz="1900" kern="1200">
          <a:solidFill>
            <a:schemeClr val="tx1"/>
          </a:solidFill>
          <a:latin typeface="+mn-lt"/>
          <a:ea typeface="+mn-ea"/>
          <a:cs typeface="+mn-cs"/>
        </a:defRPr>
      </a:lvl8pPr>
      <a:lvl9pPr marL="2721254" indent="-272125" algn="l" rtl="0" eaLnBrk="1" latinLnBrk="0" hangingPunct="1">
        <a:spcBef>
          <a:spcPts val="417"/>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699" y="-7146"/>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1240" y="-7145"/>
            <a:ext cx="6349173" cy="6383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521" y="704251"/>
            <a:ext cx="10971372" cy="1143265"/>
          </a:xfrm>
          <a:prstGeom prst="rect">
            <a:avLst/>
          </a:prstGeom>
        </p:spPr>
        <p:txBody>
          <a:bodyPr vert="horz" lIns="0" tIns="54425"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935928"/>
            <a:ext cx="10971372" cy="4390136"/>
          </a:xfrm>
          <a:prstGeom prst="rect">
            <a:avLst/>
          </a:prstGeom>
        </p:spPr>
        <p:txBody>
          <a:bodyPr vert="horz" lIns="108850" tIns="54425" rIns="108850" bIns="5442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521" y="6357822"/>
            <a:ext cx="2844430" cy="365210"/>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fld id="{B1D721F3-C34A-4E20-9201-72DA86E42C77}" type="datetimeFigureOut">
              <a:rPr lang="en-US" smtClean="0"/>
              <a:pPr/>
              <a:t>7/3/2019</a:t>
            </a:fld>
            <a:endParaRPr lang="en-IN"/>
          </a:p>
        </p:txBody>
      </p:sp>
      <p:sp>
        <p:nvSpPr>
          <p:cNvPr id="22" name="Footer Placeholder 21"/>
          <p:cNvSpPr>
            <a:spLocks noGrp="1"/>
          </p:cNvSpPr>
          <p:nvPr>
            <p:ph type="ftr" sz="quarter" idx="3"/>
          </p:nvPr>
        </p:nvSpPr>
        <p:spPr>
          <a:xfrm>
            <a:off x="3555537" y="6357822"/>
            <a:ext cx="4469818" cy="365210"/>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5024" y="6357822"/>
            <a:ext cx="1015868" cy="365210"/>
          </a:xfrm>
          <a:prstGeom prst="rect">
            <a:avLst/>
          </a:prstGeom>
        </p:spPr>
        <p:txBody>
          <a:bodyPr vert="horz" lIns="0" tIns="0" rIns="0" bIns="0" anchor="b"/>
          <a:lstStyle>
            <a:lvl1pPr algn="r" eaLnBrk="1" latinLnBrk="0" hangingPunct="1">
              <a:defRPr kumimoji="0" sz="1400">
                <a:solidFill>
                  <a:schemeClr val="tx2">
                    <a:shade val="90000"/>
                  </a:schemeClr>
                </a:solidFill>
              </a:defRPr>
            </a:lvl1pPr>
          </a:lstStyle>
          <a:p>
            <a:fld id="{19775D4C-5173-4B77-BBE4-DC37C4D9D883}" type="slidenum">
              <a:rPr lang="en-IN" smtClean="0"/>
              <a:pPr/>
              <a:t>‹#›</a:t>
            </a:fld>
            <a:endParaRPr lang="en-IN"/>
          </a:p>
        </p:txBody>
      </p:sp>
      <p:grpSp>
        <p:nvGrpSpPr>
          <p:cNvPr id="2" name="Group 1"/>
          <p:cNvGrpSpPr/>
          <p:nvPr/>
        </p:nvGrpSpPr>
        <p:grpSpPr>
          <a:xfrm>
            <a:off x="-25353" y="202455"/>
            <a:ext cx="12239137" cy="64937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6000" b="0" kern="1200">
          <a:ln>
            <a:noFill/>
          </a:ln>
          <a:solidFill>
            <a:schemeClr val="tx2"/>
          </a:solidFill>
          <a:effectLst/>
          <a:latin typeface="+mj-lt"/>
          <a:ea typeface="+mj-ea"/>
          <a:cs typeface="+mj-cs"/>
        </a:defRPr>
      </a:lvl1pPr>
    </p:titleStyle>
    <p:bodyStyle>
      <a:lvl1pPr marL="326551" indent="-326551" algn="l" rtl="0" eaLnBrk="1" latinLnBrk="0" hangingPunct="1">
        <a:spcBef>
          <a:spcPct val="20000"/>
        </a:spcBef>
        <a:buClr>
          <a:schemeClr val="accent3"/>
        </a:buClr>
        <a:buSzPct val="95000"/>
        <a:buFont typeface="Wingdings 2"/>
        <a:buChar char=""/>
        <a:defRPr kumimoji="0" sz="3100" kern="1200">
          <a:solidFill>
            <a:schemeClr val="tx1"/>
          </a:solidFill>
          <a:latin typeface="+mn-lt"/>
          <a:ea typeface="+mn-ea"/>
          <a:cs typeface="+mn-cs"/>
        </a:defRPr>
      </a:lvl1pPr>
      <a:lvl2pPr marL="761951" indent="-293895" algn="l" rtl="0" eaLnBrk="1" latinLnBrk="0" hangingPunct="1">
        <a:spcBef>
          <a:spcPct val="20000"/>
        </a:spcBef>
        <a:buClr>
          <a:schemeClr val="accent1"/>
        </a:buClr>
        <a:buSzPct val="85000"/>
        <a:buFont typeface="Wingdings 2"/>
        <a:buChar char=""/>
        <a:defRPr kumimoji="0" sz="2900" kern="1200">
          <a:solidFill>
            <a:schemeClr val="tx1"/>
          </a:solidFill>
          <a:latin typeface="+mn-lt"/>
          <a:ea typeface="+mn-ea"/>
          <a:cs typeface="+mn-cs"/>
        </a:defRPr>
      </a:lvl2pPr>
      <a:lvl3pPr marL="1088502" indent="-293895" algn="l" rtl="0" eaLnBrk="1" latinLnBrk="0" hangingPunct="1">
        <a:spcBef>
          <a:spcPct val="20000"/>
        </a:spcBef>
        <a:buClr>
          <a:schemeClr val="accent2"/>
        </a:buClr>
        <a:buSzPct val="70000"/>
        <a:buFont typeface="Wingdings 2"/>
        <a:buChar char=""/>
        <a:defRPr kumimoji="0" sz="2500" kern="1200">
          <a:solidFill>
            <a:schemeClr val="tx1"/>
          </a:solidFill>
          <a:latin typeface="+mn-lt"/>
          <a:ea typeface="+mn-ea"/>
          <a:cs typeface="+mn-cs"/>
        </a:defRPr>
      </a:lvl3pPr>
      <a:lvl4pPr marL="1415052" indent="-250355" algn="l" rtl="0" eaLnBrk="1" latinLnBrk="0" hangingPunct="1">
        <a:spcBef>
          <a:spcPct val="20000"/>
        </a:spcBef>
        <a:buClr>
          <a:schemeClr val="accent3"/>
        </a:buClr>
        <a:buSzPct val="65000"/>
        <a:buFont typeface="Wingdings 2"/>
        <a:buChar char=""/>
        <a:defRPr kumimoji="0" sz="2400" kern="1200">
          <a:solidFill>
            <a:schemeClr val="tx1"/>
          </a:solidFill>
          <a:latin typeface="+mn-lt"/>
          <a:ea typeface="+mn-ea"/>
          <a:cs typeface="+mn-cs"/>
        </a:defRPr>
      </a:lvl4pPr>
      <a:lvl5pPr marL="1741603" indent="-250355" algn="l" rtl="0" eaLnBrk="1" latinLnBrk="0" hangingPunct="1">
        <a:spcBef>
          <a:spcPct val="20000"/>
        </a:spcBef>
        <a:buClr>
          <a:schemeClr val="accent4"/>
        </a:buClr>
        <a:buSzPct val="65000"/>
        <a:buFont typeface="Wingdings 2"/>
        <a:buChar char=""/>
        <a:defRPr kumimoji="0" sz="2400" kern="1200">
          <a:solidFill>
            <a:schemeClr val="tx1"/>
          </a:solidFill>
          <a:latin typeface="+mn-lt"/>
          <a:ea typeface="+mn-ea"/>
          <a:cs typeface="+mn-cs"/>
        </a:defRPr>
      </a:lvl5pPr>
      <a:lvl6pPr marL="2068153" indent="-250355" algn="l" rtl="0" eaLnBrk="1" latinLnBrk="0" hangingPunct="1">
        <a:spcBef>
          <a:spcPct val="20000"/>
        </a:spcBef>
        <a:buClr>
          <a:schemeClr val="accent5"/>
        </a:buClr>
        <a:buSzPct val="80000"/>
        <a:buFont typeface="Wingdings 2"/>
        <a:buChar char=""/>
        <a:defRPr kumimoji="0" sz="2100" kern="1200">
          <a:solidFill>
            <a:schemeClr val="tx1"/>
          </a:solidFill>
          <a:latin typeface="+mn-lt"/>
          <a:ea typeface="+mn-ea"/>
          <a:cs typeface="+mn-cs"/>
        </a:defRPr>
      </a:lvl6pPr>
      <a:lvl7pPr marL="2285854" indent="-217700" algn="l" rtl="0" eaLnBrk="1" latinLnBrk="0" hangingPunct="1">
        <a:spcBef>
          <a:spcPct val="20000"/>
        </a:spcBef>
        <a:buClr>
          <a:schemeClr val="accent6"/>
        </a:buClr>
        <a:buSzPct val="80000"/>
        <a:buFont typeface="Wingdings 2"/>
        <a:buChar char=""/>
        <a:defRPr kumimoji="0" sz="1900" kern="1200" baseline="0">
          <a:solidFill>
            <a:schemeClr val="tx1"/>
          </a:solidFill>
          <a:latin typeface="+mn-lt"/>
          <a:ea typeface="+mn-ea"/>
          <a:cs typeface="+mn-cs"/>
        </a:defRPr>
      </a:lvl7pPr>
      <a:lvl8pPr marL="2612404" indent="-217700" algn="l" rtl="0" eaLnBrk="1" latinLnBrk="0" hangingPunct="1">
        <a:spcBef>
          <a:spcPct val="20000"/>
        </a:spcBef>
        <a:buClr>
          <a:schemeClr val="tx2"/>
        </a:buClr>
        <a:buChar char="•"/>
        <a:defRPr kumimoji="0" sz="1900" kern="1200">
          <a:solidFill>
            <a:schemeClr val="tx1"/>
          </a:solidFill>
          <a:latin typeface="+mn-lt"/>
          <a:ea typeface="+mn-ea"/>
          <a:cs typeface="+mn-cs"/>
        </a:defRPr>
      </a:lvl8pPr>
      <a:lvl9pPr marL="2938955" indent="-217700" algn="l" rtl="0" eaLnBrk="1" latinLnBrk="0" hangingPunct="1">
        <a:spcBef>
          <a:spcPct val="20000"/>
        </a:spcBef>
        <a:buClr>
          <a:schemeClr val="tx2"/>
        </a:buClr>
        <a:buFontTx/>
        <a:buChar char="•"/>
        <a:defRPr kumimoji="0" sz="1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0413" cy="6859588"/>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091" y="6070736"/>
            <a:ext cx="10559947"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Rectangle 10"/>
          <p:cNvSpPr/>
          <p:nvPr/>
        </p:nvSpPr>
        <p:spPr>
          <a:xfrm>
            <a:off x="975233" y="575443"/>
            <a:ext cx="10260264" cy="571632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975233" y="576206"/>
            <a:ext cx="10260264" cy="5716323"/>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895" y="273154"/>
            <a:ext cx="757009" cy="567961"/>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3070" y="203859"/>
            <a:ext cx="567059" cy="755806"/>
          </a:xfrm>
          <a:prstGeom prst="rect">
            <a:avLst/>
          </a:prstGeom>
          <a:noFill/>
        </p:spPr>
      </p:pic>
      <p:sp>
        <p:nvSpPr>
          <p:cNvPr id="2" name="Title Placeholder 1"/>
          <p:cNvSpPr>
            <a:spLocks noGrp="1"/>
          </p:cNvSpPr>
          <p:nvPr>
            <p:ph type="title"/>
          </p:nvPr>
        </p:nvSpPr>
        <p:spPr>
          <a:xfrm>
            <a:off x="1459842" y="817772"/>
            <a:ext cx="9285784" cy="1202763"/>
          </a:xfrm>
          <a:prstGeom prst="rect">
            <a:avLst/>
          </a:prstGeom>
        </p:spPr>
        <p:txBody>
          <a:bodyPr vert="horz" lIns="108850" tIns="54425" rIns="108850" bIns="54425"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467" y="2119748"/>
            <a:ext cx="8260798" cy="3604646"/>
          </a:xfrm>
          <a:prstGeom prst="rect">
            <a:avLst/>
          </a:prstGeom>
        </p:spPr>
        <p:txBody>
          <a:bodyPr vert="horz" lIns="108850" tIns="54425" rIns="108850" bIns="54425"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4998" y="5810497"/>
            <a:ext cx="1618217" cy="365210"/>
          </a:xfrm>
          <a:prstGeom prst="rect">
            <a:avLst/>
          </a:prstGeom>
        </p:spPr>
        <p:txBody>
          <a:bodyPr vert="horz" lIns="108850" tIns="54425" rIns="108850" bIns="54425" rtlCol="0" anchor="ctr"/>
          <a:lstStyle>
            <a:lvl1pPr algn="r">
              <a:defRPr sz="1400">
                <a:solidFill>
                  <a:schemeClr val="tx2"/>
                </a:solidFill>
                <a:latin typeface="Rage Italic" pitchFamily="66" charset="0"/>
              </a:defRPr>
            </a:lvl1pPr>
          </a:lstStyle>
          <a:p>
            <a:fld id="{B1D721F3-C34A-4E20-9201-72DA86E42C77}" type="datetimeFigureOut">
              <a:rPr lang="en-US" smtClean="0"/>
              <a:pPr/>
              <a:t>7/3/2019</a:t>
            </a:fld>
            <a:endParaRPr lang="en-IN"/>
          </a:p>
        </p:txBody>
      </p:sp>
      <p:sp>
        <p:nvSpPr>
          <p:cNvPr id="5" name="Footer Placeholder 4"/>
          <p:cNvSpPr>
            <a:spLocks noGrp="1"/>
          </p:cNvSpPr>
          <p:nvPr>
            <p:ph type="ftr" sz="quarter" idx="3"/>
          </p:nvPr>
        </p:nvSpPr>
        <p:spPr>
          <a:xfrm>
            <a:off x="1219043" y="5810497"/>
            <a:ext cx="7385956" cy="365210"/>
          </a:xfrm>
          <a:prstGeom prst="rect">
            <a:avLst/>
          </a:prstGeom>
        </p:spPr>
        <p:txBody>
          <a:bodyPr vert="horz" lIns="108850" tIns="54425" rIns="108850" bIns="54425" rtlCol="0" anchor="ctr"/>
          <a:lstStyle>
            <a:lvl1pPr algn="l">
              <a:defRPr sz="17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10225606" y="5810497"/>
            <a:ext cx="738601" cy="365210"/>
          </a:xfrm>
          <a:prstGeom prst="rect">
            <a:avLst/>
          </a:prstGeom>
        </p:spPr>
        <p:txBody>
          <a:bodyPr vert="horz" lIns="108850" tIns="54425" rIns="108850" bIns="54425" rtlCol="0" anchor="ctr"/>
          <a:lstStyle>
            <a:lvl1pPr algn="r">
              <a:defRPr sz="1700">
                <a:solidFill>
                  <a:schemeClr val="tx2"/>
                </a:solidFill>
                <a:latin typeface="Rage Italic" pitchFamily="66" charset="0"/>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6551" indent="-326551" algn="l" defTabSz="1088502" rtl="0" eaLnBrk="1" latinLnBrk="0" hangingPunct="1">
        <a:spcBef>
          <a:spcPct val="20000"/>
        </a:spcBef>
        <a:buClr>
          <a:schemeClr val="accent2"/>
        </a:buClr>
        <a:buSzPct val="85000"/>
        <a:buFont typeface="Brush Script MT" pitchFamily="66" charset="0"/>
        <a:buChar char="O"/>
        <a:defRPr sz="2900" kern="1200">
          <a:solidFill>
            <a:schemeClr val="tx1"/>
          </a:solidFill>
          <a:latin typeface="+mn-lt"/>
          <a:ea typeface="+mn-ea"/>
          <a:cs typeface="+mn-cs"/>
        </a:defRPr>
      </a:lvl1pPr>
      <a:lvl2pPr marL="761951" indent="-326551" algn="l" defTabSz="1088502" rtl="0" eaLnBrk="1" latinLnBrk="0" hangingPunct="1">
        <a:spcBef>
          <a:spcPct val="20000"/>
        </a:spcBef>
        <a:buClr>
          <a:schemeClr val="accent2"/>
        </a:buClr>
        <a:buSzPct val="85000"/>
        <a:buFont typeface="Brush Script MT" pitchFamily="66" charset="0"/>
        <a:buChar char="O"/>
        <a:defRPr sz="2600" kern="1200">
          <a:solidFill>
            <a:schemeClr val="tx1"/>
          </a:solidFill>
          <a:latin typeface="+mn-lt"/>
          <a:ea typeface="+mn-ea"/>
          <a:cs typeface="+mn-cs"/>
        </a:defRPr>
      </a:lvl2pPr>
      <a:lvl3pPr marL="1088502" indent="-272125" algn="l" defTabSz="1088502"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3pPr>
      <a:lvl4pPr marL="1523902" indent="-272125" algn="l" defTabSz="1088502" rtl="0" eaLnBrk="1" latinLnBrk="0" hangingPunct="1">
        <a:spcBef>
          <a:spcPct val="20000"/>
        </a:spcBef>
        <a:buClr>
          <a:schemeClr val="accent2"/>
        </a:buClr>
        <a:buSzPct val="85000"/>
        <a:buFont typeface="Brush Script MT" pitchFamily="66" charset="0"/>
        <a:buChar char="O"/>
        <a:defRPr sz="2100" kern="1200">
          <a:solidFill>
            <a:schemeClr val="tx1"/>
          </a:solidFill>
          <a:latin typeface="+mn-lt"/>
          <a:ea typeface="+mn-ea"/>
          <a:cs typeface="+mn-cs"/>
        </a:defRPr>
      </a:lvl4pPr>
      <a:lvl5pPr marL="1959303"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5pPr>
      <a:lvl6pPr marL="2394704"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6pPr>
      <a:lvl7pPr marL="2830105"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7pPr>
      <a:lvl8pPr marL="3265505"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8pPr>
      <a:lvl9pPr marL="3700906"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6582"/>
            <a:ext cx="12190413" cy="1753006"/>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Rectangle 7"/>
          <p:cNvSpPr/>
          <p:nvPr/>
        </p:nvSpPr>
        <p:spPr>
          <a:xfrm>
            <a:off x="0" y="0"/>
            <a:ext cx="12190413" cy="5106582"/>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9" name="Rectangle 8"/>
          <p:cNvSpPr/>
          <p:nvPr/>
        </p:nvSpPr>
        <p:spPr>
          <a:xfrm>
            <a:off x="0" y="3769177"/>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Oval 9"/>
          <p:cNvSpPr/>
          <p:nvPr/>
        </p:nvSpPr>
        <p:spPr>
          <a:xfrm>
            <a:off x="0" y="1600571"/>
            <a:ext cx="12190413" cy="5106582"/>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Placeholder 1"/>
          <p:cNvSpPr>
            <a:spLocks noGrp="1"/>
          </p:cNvSpPr>
          <p:nvPr>
            <p:ph type="title"/>
          </p:nvPr>
        </p:nvSpPr>
        <p:spPr>
          <a:xfrm>
            <a:off x="2390741" y="4373180"/>
            <a:ext cx="8682218" cy="1143265"/>
          </a:xfrm>
          <a:prstGeom prst="rect">
            <a:avLst/>
          </a:prstGeom>
          <a:effectLst/>
        </p:spPr>
        <p:txBody>
          <a:bodyPr vert="horz" lIns="108850" tIns="54425" rIns="108850" bIns="54425"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3802" y="732429"/>
            <a:ext cx="8533289" cy="3475525"/>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8529" y="6173629"/>
            <a:ext cx="3352364" cy="365210"/>
          </a:xfrm>
          <a:prstGeom prst="rect">
            <a:avLst/>
          </a:prstGeom>
        </p:spPr>
        <p:txBody>
          <a:bodyPr vert="horz" lIns="108850" tIns="54425" rIns="108850" bIns="54425" rtlCol="0" anchor="ctr"/>
          <a:lstStyle>
            <a:lvl1pPr algn="r">
              <a:defRPr sz="1300" b="1">
                <a:solidFill>
                  <a:schemeClr val="tx1">
                    <a:lumMod val="50000"/>
                    <a:lumOff val="50000"/>
                  </a:schemeClr>
                </a:solidFill>
              </a:defRPr>
            </a:lvl1pPr>
          </a:lstStyle>
          <a:p>
            <a:fld id="{B1D721F3-C34A-4E20-9201-72DA86E42C77}" type="datetimeFigureOut">
              <a:rPr lang="en-US" smtClean="0"/>
              <a:pPr/>
              <a:t>7/3/2019</a:t>
            </a:fld>
            <a:endParaRPr lang="en-IN"/>
          </a:p>
        </p:txBody>
      </p:sp>
      <p:sp>
        <p:nvSpPr>
          <p:cNvPr id="5" name="Footer Placeholder 4"/>
          <p:cNvSpPr>
            <a:spLocks noGrp="1"/>
          </p:cNvSpPr>
          <p:nvPr>
            <p:ph type="ftr" sz="quarter" idx="3"/>
          </p:nvPr>
        </p:nvSpPr>
        <p:spPr>
          <a:xfrm>
            <a:off x="609520" y="6173629"/>
            <a:ext cx="4469819" cy="365210"/>
          </a:xfrm>
          <a:prstGeom prst="rect">
            <a:avLst/>
          </a:prstGeom>
        </p:spPr>
        <p:txBody>
          <a:bodyPr vert="horz" lIns="108850" tIns="54425" rIns="108850" bIns="54425" rtlCol="0" anchor="ctr"/>
          <a:lstStyle>
            <a:lvl1pPr algn="l">
              <a:defRPr sz="13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79339" y="6173629"/>
            <a:ext cx="2438083" cy="365210"/>
          </a:xfrm>
          <a:prstGeom prst="rect">
            <a:avLst/>
          </a:prstGeom>
        </p:spPr>
        <p:txBody>
          <a:bodyPr vert="horz" lIns="108850" tIns="54425" rIns="108850" bIns="54425" rtlCol="0" anchor="ctr"/>
          <a:lstStyle>
            <a:lvl1pPr algn="ctr">
              <a:defRPr sz="1400" b="1">
                <a:solidFill>
                  <a:schemeClr val="tx1">
                    <a:lumMod val="50000"/>
                    <a:lumOff val="50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80976" indent="-380976" algn="r" defTabSz="1088502" rtl="0" eaLnBrk="1" latinLnBrk="0" hangingPunct="1">
        <a:spcBef>
          <a:spcPct val="0"/>
        </a:spcBef>
        <a:buClr>
          <a:schemeClr val="accent6">
            <a:lumMod val="75000"/>
          </a:schemeClr>
        </a:buClr>
        <a:buSzPct val="128000"/>
        <a:buFont typeface="Georgia" pitchFamily="18" charset="0"/>
        <a:buChar char="*"/>
        <a:defRPr sz="55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2125"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1pPr>
      <a:lvl2pPr marL="653101"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400" kern="1200">
          <a:solidFill>
            <a:schemeClr val="tx1">
              <a:lumMod val="75000"/>
              <a:lumOff val="25000"/>
            </a:schemeClr>
          </a:solidFill>
          <a:latin typeface="+mn-lt"/>
          <a:ea typeface="+mn-ea"/>
          <a:cs typeface="+mn-cs"/>
        </a:defRPr>
      </a:lvl2pPr>
      <a:lvl3pPr marL="979652"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100" kern="1200">
          <a:solidFill>
            <a:schemeClr val="tx1">
              <a:lumMod val="75000"/>
              <a:lumOff val="25000"/>
            </a:schemeClr>
          </a:solidFill>
          <a:latin typeface="+mn-lt"/>
          <a:ea typeface="+mn-ea"/>
          <a:cs typeface="+mn-cs"/>
        </a:defRPr>
      </a:lvl3pPr>
      <a:lvl4pPr marL="1306202"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4pPr>
      <a:lvl5pPr marL="1654523"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5pPr>
      <a:lvl6pPr marL="1981073"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6pPr>
      <a:lvl7pPr marL="2340279"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7pPr>
      <a:lvl8pPr marL="2721254"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8pPr>
      <a:lvl9pPr marL="3080460"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jpe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3.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904680" y="0"/>
            <a:ext cx="10285733" cy="685958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7" name="Right Triangle 16"/>
          <p:cNvSpPr/>
          <p:nvPr/>
        </p:nvSpPr>
        <p:spPr>
          <a:xfrm>
            <a:off x="0" y="2286521"/>
            <a:ext cx="7619019" cy="4573067"/>
          </a:xfrm>
          <a:prstGeom prst="rtTriangle">
            <a:avLst/>
          </a:prstGeom>
          <a:solidFill>
            <a:srgbClr val="F57913"/>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endParaRPr lang="en-IN" b="1" dirty="0">
              <a:solidFill>
                <a:srgbClr val="FFFF00"/>
              </a:solidFill>
              <a:latin typeface="AR JULIAN" pitchFamily="2" charset="0"/>
              <a:cs typeface="Times New Roman" pitchFamily="18" charset="0"/>
            </a:endParaRPr>
          </a:p>
        </p:txBody>
      </p:sp>
      <p:sp>
        <p:nvSpPr>
          <p:cNvPr id="16" name="TextBox 15"/>
          <p:cNvSpPr txBox="1"/>
          <p:nvPr/>
        </p:nvSpPr>
        <p:spPr>
          <a:xfrm>
            <a:off x="0" y="5073248"/>
            <a:ext cx="4190441"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11" name="TextBox 10"/>
          <p:cNvSpPr txBox="1"/>
          <p:nvPr/>
        </p:nvSpPr>
        <p:spPr>
          <a:xfrm>
            <a:off x="0" y="5519279"/>
            <a:ext cx="4380960"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IMPORTANT EVENTS ALERTS</a:t>
            </a:r>
          </a:p>
        </p:txBody>
      </p:sp>
      <p:pic>
        <p:nvPicPr>
          <p:cNvPr id="1027" name="Picture 3"/>
          <p:cNvPicPr>
            <a:picLocks noChangeAspect="1" noChangeArrowheads="1"/>
          </p:cNvPicPr>
          <p:nvPr/>
        </p:nvPicPr>
        <p:blipFill>
          <a:blip r:embed="rId3" cstate="print"/>
          <a:srcRect/>
          <a:stretch>
            <a:fillRect/>
          </a:stretch>
        </p:blipFill>
        <p:spPr bwMode="auto">
          <a:xfrm>
            <a:off x="10730203" y="6430885"/>
            <a:ext cx="1460210" cy="428703"/>
          </a:xfrm>
          <a:prstGeom prst="rect">
            <a:avLst/>
          </a:prstGeom>
          <a:noFill/>
          <a:ln w="9525">
            <a:noFill/>
            <a:miter lim="800000"/>
            <a:headEnd/>
            <a:tailEnd/>
          </a:ln>
          <a:effectLst/>
        </p:spPr>
      </p:pic>
      <p:pic>
        <p:nvPicPr>
          <p:cNvPr id="1028" name="Picture 4" descr="C:\Users\varun\Desktop\iconNestin.png"/>
          <p:cNvPicPr>
            <a:picLocks noChangeAspect="1" noChangeArrowheads="1"/>
          </p:cNvPicPr>
          <p:nvPr/>
        </p:nvPicPr>
        <p:blipFill>
          <a:blip r:embed="rId4"/>
          <a:srcRect/>
          <a:stretch>
            <a:fillRect/>
          </a:stretch>
        </p:blipFill>
        <p:spPr bwMode="auto">
          <a:xfrm>
            <a:off x="-1" y="0"/>
            <a:ext cx="6025681" cy="2000703"/>
          </a:xfrm>
          <a:prstGeom prst="rect">
            <a:avLst/>
          </a:prstGeom>
          <a:noFill/>
        </p:spPr>
      </p:pic>
      <p:sp>
        <p:nvSpPr>
          <p:cNvPr id="18" name="TextBox 17"/>
          <p:cNvSpPr txBox="1"/>
          <p:nvPr/>
        </p:nvSpPr>
        <p:spPr>
          <a:xfrm>
            <a:off x="0" y="1786340"/>
            <a:ext cx="5999968" cy="402301"/>
          </a:xfrm>
          <a:prstGeom prst="rect">
            <a:avLst/>
          </a:prstGeom>
          <a:noFill/>
        </p:spPr>
        <p:txBody>
          <a:bodyPr wrap="square" lIns="108850" tIns="54425" rIns="108850" bIns="54425" rtlCol="0">
            <a:spAutoFit/>
          </a:bodyPr>
          <a:lstStyle/>
          <a:p>
            <a:pPr algn="ctr"/>
            <a:r>
              <a:rPr lang="en-IN" sz="1900" b="1" dirty="0"/>
              <a:t>A COMPLETE SOCIETY MANAGEMENT SYSTEM</a:t>
            </a:r>
          </a:p>
        </p:txBody>
      </p:sp>
      <p:grpSp>
        <p:nvGrpSpPr>
          <p:cNvPr id="3" name="Group 2"/>
          <p:cNvGrpSpPr/>
          <p:nvPr/>
        </p:nvGrpSpPr>
        <p:grpSpPr>
          <a:xfrm>
            <a:off x="7619019" y="285794"/>
            <a:ext cx="3333341" cy="6145091"/>
            <a:chOff x="5000628" y="285728"/>
            <a:chExt cx="3214711" cy="6143668"/>
          </a:xfrm>
        </p:grpSpPr>
        <p:grpSp>
          <p:nvGrpSpPr>
            <p:cNvPr id="10" name="Group 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4" name="Rounded Rectangle 3"/>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nut 8"/>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0" y="4573054"/>
            <a:ext cx="2664372"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RIDE SHARE</a:t>
            </a:r>
            <a:endParaRPr lang="en-IN" b="1" dirty="0">
              <a:latin typeface="+mj-lt"/>
              <a:cs typeface="Times New Roman" pitchFamily="18" charset="0"/>
            </a:endParaRPr>
          </a:p>
        </p:txBody>
      </p:sp>
      <p:sp>
        <p:nvSpPr>
          <p:cNvPr id="6" name="TextBox 5"/>
          <p:cNvSpPr txBox="1"/>
          <p:nvPr/>
        </p:nvSpPr>
        <p:spPr>
          <a:xfrm>
            <a:off x="0" y="5961822"/>
            <a:ext cx="5413946"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OPINIONS POLLS &amp; DISCUSSION FORUM</a:t>
            </a:r>
            <a:endParaRPr lang="en-IN" b="1" dirty="0">
              <a:latin typeface="+mj-lt"/>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19" y="0"/>
            <a:ext cx="3142820" cy="68595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73" name="Group 72"/>
          <p:cNvGrpSpPr/>
          <p:nvPr/>
        </p:nvGrpSpPr>
        <p:grpSpPr>
          <a:xfrm>
            <a:off x="1809485" y="2842588"/>
            <a:ext cx="7904776" cy="1643454"/>
            <a:chOff x="2500298" y="3357562"/>
            <a:chExt cx="5929354" cy="1643074"/>
          </a:xfrm>
        </p:grpSpPr>
        <p:sp>
          <p:nvSpPr>
            <p:cNvPr id="3074" name="Ribbon1Sharp"/>
            <p:cNvSpPr>
              <a:spLocks noEditPoints="1" noChangeArrowheads="1"/>
            </p:cNvSpPr>
            <p:nvPr/>
          </p:nvSpPr>
          <p:spPr bwMode="auto">
            <a:xfrm>
              <a:off x="2500298" y="3357562"/>
              <a:ext cx="5929354" cy="1643074"/>
            </a:xfrm>
            <a:custGeom>
              <a:avLst/>
              <a:gdLst>
                <a:gd name="G0" fmla="+- 0 0 0"/>
                <a:gd name="G1" fmla="+- 5400 0 0"/>
                <a:gd name="G2" fmla="+- 5400 2700 0"/>
                <a:gd name="G3" fmla="+- 21600 0 G2"/>
                <a:gd name="G4" fmla="+- 21600 0 G1"/>
                <a:gd name="G5" fmla="+- 2400 0 0"/>
                <a:gd name="G6" fmla="+- 10800 0 2400"/>
                <a:gd name="G7" fmla="*/ 2400 2 1"/>
                <a:gd name="G8" fmla="+- 21600 0 G7"/>
                <a:gd name="G9" fmla="+- 10800 2400 0"/>
                <a:gd name="G10" fmla="+- 21600 0 2400"/>
                <a:gd name="T0" fmla="*/ 10800 w 21600"/>
                <a:gd name="T1" fmla="*/ 2400 h 21600"/>
                <a:gd name="T2" fmla="*/ 2700 w 21600"/>
                <a:gd name="T3" fmla="*/ 8400 h 21600"/>
                <a:gd name="T4" fmla="*/ 10800 w 21600"/>
                <a:gd name="T5" fmla="*/ 19200 h 21600"/>
                <a:gd name="T6" fmla="*/ 18900 w 21600"/>
                <a:gd name="T7" fmla="*/ 13200 h 21600"/>
                <a:gd name="T8" fmla="*/ 17694720 60000 65536"/>
                <a:gd name="T9" fmla="*/ 11796480 60000 65536"/>
                <a:gd name="T10" fmla="*/ 5898240 60000 65536"/>
                <a:gd name="T11" fmla="*/ 0 60000 65536"/>
                <a:gd name="T12" fmla="*/ G2 w 21600"/>
                <a:gd name="T13" fmla="*/ G5 h 21600"/>
                <a:gd name="T14" fmla="*/ G3 w 21600"/>
                <a:gd name="T15" fmla="*/ G10 h 21600"/>
              </a:gdLst>
              <a:ahLst/>
              <a:cxnLst>
                <a:cxn ang="T8">
                  <a:pos x="T0" y="T1"/>
                </a:cxn>
                <a:cxn ang="T9">
                  <a:pos x="T2" y="T3"/>
                </a:cxn>
                <a:cxn ang="T10">
                  <a:pos x="T4" y="T5"/>
                </a:cxn>
                <a:cxn ang="T11">
                  <a:pos x="T6" y="T7"/>
                </a:cxn>
              </a:cxnLst>
              <a:rect l="T12" t="T13" r="T14" b="T15"/>
              <a:pathLst>
                <a:path w="21600" h="21600" extrusionOk="0">
                  <a:moveTo>
                    <a:pt x="0" y="0"/>
                  </a:moveTo>
                  <a:lnTo>
                    <a:pt x="2700" y="8400"/>
                  </a:lnTo>
                  <a:lnTo>
                    <a:pt x="0" y="16800"/>
                  </a:lnTo>
                  <a:lnTo>
                    <a:pt x="5400" y="16800"/>
                  </a:lnTo>
                  <a:lnTo>
                    <a:pt x="5400" y="19200"/>
                  </a:lnTo>
                  <a:lnTo>
                    <a:pt x="13500" y="19200"/>
                  </a:lnTo>
                  <a:lnTo>
                    <a:pt x="13500" y="21600"/>
                  </a:lnTo>
                  <a:lnTo>
                    <a:pt x="21600" y="21600"/>
                  </a:lnTo>
                  <a:lnTo>
                    <a:pt x="18900" y="13200"/>
                  </a:lnTo>
                  <a:lnTo>
                    <a:pt x="21600" y="4800"/>
                  </a:lnTo>
                  <a:lnTo>
                    <a:pt x="16200" y="4800"/>
                  </a:lnTo>
                  <a:lnTo>
                    <a:pt x="16200" y="2400"/>
                  </a:lnTo>
                  <a:lnTo>
                    <a:pt x="8100" y="2400"/>
                  </a:lnTo>
                  <a:lnTo>
                    <a:pt x="8100" y="0"/>
                  </a:lnTo>
                  <a:close/>
                </a:path>
                <a:path w="21600" h="21600" fill="none" extrusionOk="0">
                  <a:moveTo>
                    <a:pt x="8100" y="2400"/>
                  </a:moveTo>
                  <a:lnTo>
                    <a:pt x="5400" y="2400"/>
                  </a:lnTo>
                  <a:lnTo>
                    <a:pt x="5400" y="16800"/>
                  </a:lnTo>
                </a:path>
                <a:path w="21600" h="21600" fill="none" extrusionOk="0">
                  <a:moveTo>
                    <a:pt x="8100" y="0"/>
                  </a:moveTo>
                  <a:lnTo>
                    <a:pt x="5400" y="2400"/>
                  </a:lnTo>
                </a:path>
                <a:path w="21600" h="21600" fill="none" extrusionOk="0">
                  <a:moveTo>
                    <a:pt x="16200" y="4800"/>
                  </a:moveTo>
                  <a:lnTo>
                    <a:pt x="13500" y="4800"/>
                  </a:lnTo>
                  <a:lnTo>
                    <a:pt x="13500" y="19200"/>
                  </a:lnTo>
                </a:path>
                <a:path w="21600" h="21600" fill="none" extrusionOk="0">
                  <a:moveTo>
                    <a:pt x="16200" y="2400"/>
                  </a:moveTo>
                  <a:lnTo>
                    <a:pt x="13500" y="4800"/>
                  </a:lnTo>
                </a:path>
              </a:pathLst>
            </a:custGeom>
            <a:solidFill>
              <a:srgbClr val="00B050"/>
            </a:solidFill>
            <a:ln w="9525">
              <a:solidFill>
                <a:schemeClr val="bg1"/>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IN" dirty="0"/>
            </a:p>
          </p:txBody>
        </p:sp>
        <p:sp>
          <p:nvSpPr>
            <p:cNvPr id="68" name="TextBox 67"/>
            <p:cNvSpPr txBox="1"/>
            <p:nvPr/>
          </p:nvSpPr>
          <p:spPr>
            <a:xfrm>
              <a:off x="3428992" y="4000504"/>
              <a:ext cx="1000132"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I.T</a:t>
              </a:r>
            </a:p>
          </p:txBody>
        </p:sp>
        <p:sp>
          <p:nvSpPr>
            <p:cNvPr id="69" name="TextBox 68"/>
            <p:cNvSpPr txBox="1"/>
            <p:nvPr/>
          </p:nvSpPr>
          <p:spPr>
            <a:xfrm>
              <a:off x="4143372" y="4000504"/>
              <a:ext cx="1571636"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SOLUTIONS</a:t>
              </a:r>
            </a:p>
          </p:txBody>
        </p:sp>
        <p:sp>
          <p:nvSpPr>
            <p:cNvPr id="70" name="TextBox 69"/>
            <p:cNvSpPr txBox="1"/>
            <p:nvPr/>
          </p:nvSpPr>
          <p:spPr>
            <a:xfrm>
              <a:off x="5786446" y="4071942"/>
              <a:ext cx="357190" cy="461558"/>
            </a:xfrm>
            <a:prstGeom prst="rect">
              <a:avLst/>
            </a:prstGeom>
            <a:noFill/>
          </p:spPr>
          <p:txBody>
            <a:bodyPr wrap="square" rtlCol="0">
              <a:spAutoFit/>
            </a:bodyPr>
            <a:lstStyle/>
            <a:p>
              <a:r>
                <a:rPr lang="en-IN" sz="2400" b="1" dirty="0">
                  <a:solidFill>
                    <a:schemeClr val="bg1"/>
                  </a:solidFill>
                </a:rPr>
                <a:t>&amp;</a:t>
              </a:r>
            </a:p>
          </p:txBody>
        </p:sp>
        <p:sp>
          <p:nvSpPr>
            <p:cNvPr id="71" name="TextBox 70"/>
            <p:cNvSpPr txBox="1"/>
            <p:nvPr/>
          </p:nvSpPr>
          <p:spPr>
            <a:xfrm>
              <a:off x="6215074" y="4071942"/>
              <a:ext cx="2071702"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CONSULTING</a:t>
              </a:r>
            </a:p>
          </p:txBody>
        </p:sp>
      </p:grpSp>
      <p:sp>
        <p:nvSpPr>
          <p:cNvPr id="94" name="TextBox 93"/>
          <p:cNvSpPr txBox="1"/>
          <p:nvPr/>
        </p:nvSpPr>
        <p:spPr>
          <a:xfrm>
            <a:off x="4735516" y="500182"/>
            <a:ext cx="7005103" cy="617744"/>
          </a:xfrm>
          <a:prstGeom prst="rect">
            <a:avLst/>
          </a:prstGeom>
          <a:noFill/>
        </p:spPr>
        <p:txBody>
          <a:bodyPr wrap="square" lIns="108850" tIns="54425" rIns="108850" bIns="54425" rtlCol="0">
            <a:spAutoFit/>
          </a:bodyPr>
          <a:lstStyle/>
          <a:p>
            <a:r>
              <a:rPr lang="en-IN" sz="3300" dirty="0" err="1">
                <a:latin typeface="AR DESTINE" pitchFamily="2" charset="0"/>
                <a:cs typeface="Times New Roman" pitchFamily="18" charset="0"/>
              </a:rPr>
              <a:t>Anvisys</a:t>
            </a:r>
            <a:r>
              <a:rPr lang="en-IN" sz="3300" dirty="0">
                <a:latin typeface="AR DESTINE" pitchFamily="2" charset="0"/>
                <a:cs typeface="Times New Roman" pitchFamily="18" charset="0"/>
              </a:rPr>
              <a:t> technology Pvt. Ltd</a:t>
            </a:r>
            <a:r>
              <a:rPr lang="en-IN" sz="2400" dirty="0">
                <a:latin typeface="AR DESTINE" pitchFamily="2" charset="0"/>
                <a:cs typeface="Times New Roman" pitchFamily="18" charset="0"/>
              </a:rPr>
              <a:t>.</a:t>
            </a:r>
          </a:p>
        </p:txBody>
      </p:sp>
      <p:pic>
        <p:nvPicPr>
          <p:cNvPr id="3076" name="Picture 4" descr="C:\Users\varun\Desktop\posters\logo\jQuery.jpg"/>
          <p:cNvPicPr>
            <a:picLocks noChangeAspect="1" noChangeArrowheads="1"/>
          </p:cNvPicPr>
          <p:nvPr/>
        </p:nvPicPr>
        <p:blipFill>
          <a:blip r:embed="rId3" cstate="print"/>
          <a:srcRect/>
          <a:stretch>
            <a:fillRect/>
          </a:stretch>
        </p:blipFill>
        <p:spPr bwMode="auto">
          <a:xfrm>
            <a:off x="7613264" y="5915174"/>
            <a:ext cx="2296749" cy="644153"/>
          </a:xfrm>
          <a:prstGeom prst="rect">
            <a:avLst/>
          </a:prstGeom>
          <a:noFill/>
        </p:spPr>
      </p:pic>
      <p:pic>
        <p:nvPicPr>
          <p:cNvPr id="3077" name="Picture 5" descr="C:\Users\varun\Desktop\posters\logo\wordpress_blue.png"/>
          <p:cNvPicPr>
            <a:picLocks noChangeAspect="1" noChangeArrowheads="1"/>
          </p:cNvPicPr>
          <p:nvPr/>
        </p:nvPicPr>
        <p:blipFill>
          <a:blip r:embed="rId4"/>
          <a:srcRect/>
          <a:stretch>
            <a:fillRect/>
          </a:stretch>
        </p:blipFill>
        <p:spPr bwMode="auto">
          <a:xfrm>
            <a:off x="10274094" y="5918135"/>
            <a:ext cx="1690357" cy="674374"/>
          </a:xfrm>
          <a:prstGeom prst="rect">
            <a:avLst/>
          </a:prstGeom>
          <a:noFill/>
        </p:spPr>
      </p:pic>
      <p:pic>
        <p:nvPicPr>
          <p:cNvPr id="3079" name="Picture 7" descr="C:\Users\varun\Desktop\posters\logo\ASP.Net.png"/>
          <p:cNvPicPr>
            <a:picLocks noChangeAspect="1" noChangeArrowheads="1"/>
          </p:cNvPicPr>
          <p:nvPr/>
        </p:nvPicPr>
        <p:blipFill>
          <a:blip r:embed="rId5"/>
          <a:srcRect/>
          <a:stretch>
            <a:fillRect/>
          </a:stretch>
        </p:blipFill>
        <p:spPr bwMode="auto">
          <a:xfrm>
            <a:off x="5329087" y="5757074"/>
            <a:ext cx="2294060" cy="634114"/>
          </a:xfrm>
          <a:prstGeom prst="rect">
            <a:avLst/>
          </a:prstGeom>
          <a:noFill/>
        </p:spPr>
      </p:pic>
      <p:pic>
        <p:nvPicPr>
          <p:cNvPr id="3080" name="Picture 8" descr="C:\Users\varun\Desktop\posters\logo\AngularJS.jpg"/>
          <p:cNvPicPr>
            <a:picLocks noChangeAspect="1" noChangeArrowheads="1"/>
          </p:cNvPicPr>
          <p:nvPr/>
        </p:nvPicPr>
        <p:blipFill>
          <a:blip r:embed="rId6"/>
          <a:srcRect/>
          <a:stretch>
            <a:fillRect/>
          </a:stretch>
        </p:blipFill>
        <p:spPr bwMode="auto">
          <a:xfrm>
            <a:off x="3553726" y="5686633"/>
            <a:ext cx="1408591" cy="905877"/>
          </a:xfrm>
          <a:prstGeom prst="rect">
            <a:avLst/>
          </a:prstGeom>
          <a:noFill/>
        </p:spPr>
      </p:pic>
      <p:pic>
        <p:nvPicPr>
          <p:cNvPr id="3081" name="Picture 9" descr="C:\Users\varun\Desktop\posters\logo\Android.jpg"/>
          <p:cNvPicPr>
            <a:picLocks noChangeAspect="1" noChangeArrowheads="1"/>
          </p:cNvPicPr>
          <p:nvPr/>
        </p:nvPicPr>
        <p:blipFill>
          <a:blip r:embed="rId7" cstate="print"/>
          <a:srcRect/>
          <a:stretch>
            <a:fillRect/>
          </a:stretch>
        </p:blipFill>
        <p:spPr bwMode="auto">
          <a:xfrm>
            <a:off x="27901" y="5830457"/>
            <a:ext cx="1464896" cy="618226"/>
          </a:xfrm>
          <a:prstGeom prst="rect">
            <a:avLst/>
          </a:prstGeom>
          <a:noFill/>
        </p:spPr>
      </p:pic>
      <p:pic>
        <p:nvPicPr>
          <p:cNvPr id="3082" name="Picture 10" descr="C:\Users\varun\Desktop\posters\logo\wpf.png"/>
          <p:cNvPicPr>
            <a:picLocks noChangeAspect="1" noChangeArrowheads="1"/>
          </p:cNvPicPr>
          <p:nvPr/>
        </p:nvPicPr>
        <p:blipFill>
          <a:blip r:embed="rId8" cstate="print"/>
          <a:srcRect/>
          <a:stretch>
            <a:fillRect/>
          </a:stretch>
        </p:blipFill>
        <p:spPr bwMode="auto">
          <a:xfrm>
            <a:off x="1916320" y="5730934"/>
            <a:ext cx="1244918" cy="817273"/>
          </a:xfrm>
          <a:prstGeom prst="rect">
            <a:avLst/>
          </a:prstGeom>
          <a:noFill/>
        </p:spPr>
      </p:pic>
      <p:grpSp>
        <p:nvGrpSpPr>
          <p:cNvPr id="24" name="Group 23"/>
          <p:cNvGrpSpPr/>
          <p:nvPr/>
        </p:nvGrpSpPr>
        <p:grpSpPr>
          <a:xfrm>
            <a:off x="1619008" y="0"/>
            <a:ext cx="2761910" cy="2793480"/>
            <a:chOff x="1500166" y="1142984"/>
            <a:chExt cx="2071702" cy="2792833"/>
          </a:xfrm>
        </p:grpSpPr>
        <p:grpSp>
          <p:nvGrpSpPr>
            <p:cNvPr id="13" name="Group 12"/>
            <p:cNvGrpSpPr/>
            <p:nvPr/>
          </p:nvGrpSpPr>
          <p:grpSpPr>
            <a:xfrm>
              <a:off x="1500166" y="1142984"/>
              <a:ext cx="2071702" cy="2792833"/>
              <a:chOff x="2974444" y="1643050"/>
              <a:chExt cx="2071702" cy="2792833"/>
            </a:xfrm>
          </p:grpSpPr>
          <p:sp>
            <p:nvSpPr>
              <p:cNvPr id="8" name="Pie 7"/>
              <p:cNvSpPr/>
              <p:nvPr/>
            </p:nvSpPr>
            <p:spPr>
              <a:xfrm rot="7892470">
                <a:off x="3010163" y="2399900"/>
                <a:ext cx="2000264" cy="2071702"/>
              </a:xfrm>
              <a:prstGeom prst="pie">
                <a:avLst>
                  <a:gd name="adj1" fmla="val 2869876"/>
                  <a:gd name="adj2" fmla="val 13684317"/>
                </a:avLst>
              </a:prstGeom>
              <a:solidFill>
                <a:srgbClr val="0A1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ound Same Side Corner Rectangle 11"/>
              <p:cNvSpPr/>
              <p:nvPr/>
            </p:nvSpPr>
            <p:spPr>
              <a:xfrm>
                <a:off x="3786182" y="1643050"/>
                <a:ext cx="357190" cy="1000132"/>
              </a:xfrm>
              <a:prstGeom prst="round2SameRect">
                <a:avLst/>
              </a:prstGeom>
              <a:solidFill>
                <a:srgbClr val="0A1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Flowchart: Delay 14"/>
            <p:cNvSpPr/>
            <p:nvPr/>
          </p:nvSpPr>
          <p:spPr>
            <a:xfrm rot="5400000">
              <a:off x="2285984" y="2857496"/>
              <a:ext cx="428628" cy="571504"/>
            </a:xfrm>
            <a:prstGeom prst="flowChartDelay">
              <a:avLst/>
            </a:prstGeom>
            <a:solidFill>
              <a:srgbClr val="F7C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2428860" y="3500438"/>
              <a:ext cx="71438" cy="357190"/>
            </a:xfrm>
            <a:prstGeom prst="roundRect">
              <a:avLst/>
            </a:prstGeom>
            <a:solidFill>
              <a:srgbClr val="F7C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rot="2760000">
              <a:off x="1832044" y="3185847"/>
              <a:ext cx="71438" cy="357190"/>
            </a:xfrm>
            <a:prstGeom prst="roundRect">
              <a:avLst/>
            </a:prstGeom>
            <a:solidFill>
              <a:srgbClr val="F7C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rot="-2880000">
              <a:off x="3049830" y="3182139"/>
              <a:ext cx="71438" cy="357190"/>
            </a:xfrm>
            <a:prstGeom prst="roundRect">
              <a:avLst/>
            </a:prstGeom>
            <a:solidFill>
              <a:srgbClr val="F7C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083" name="Picture 11" descr="C:\Users\varun\Desktop\posters\logo\icAnvisys_transparent.png"/>
          <p:cNvPicPr>
            <a:picLocks noChangeAspect="1" noChangeArrowheads="1"/>
          </p:cNvPicPr>
          <p:nvPr/>
        </p:nvPicPr>
        <p:blipFill>
          <a:blip r:embed="rId9"/>
          <a:srcRect/>
          <a:stretch>
            <a:fillRect/>
          </a:stretch>
        </p:blipFill>
        <p:spPr bwMode="auto">
          <a:xfrm>
            <a:off x="6475931" y="821727"/>
            <a:ext cx="2380957" cy="192927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4" descr="C:\Users\varun\Desktop\posters\logo\jQuery.jpg"/>
          <p:cNvPicPr>
            <a:picLocks noChangeAspect="1" noChangeArrowheads="1"/>
          </p:cNvPicPr>
          <p:nvPr/>
        </p:nvPicPr>
        <p:blipFill>
          <a:blip r:embed="rId3" cstate="print"/>
          <a:srcRect/>
          <a:stretch>
            <a:fillRect/>
          </a:stretch>
        </p:blipFill>
        <p:spPr bwMode="auto">
          <a:xfrm>
            <a:off x="5099860" y="3720090"/>
            <a:ext cx="1811649" cy="508101"/>
          </a:xfrm>
          <a:prstGeom prst="rect">
            <a:avLst/>
          </a:prstGeom>
          <a:noFill/>
        </p:spPr>
      </p:pic>
      <p:pic>
        <p:nvPicPr>
          <p:cNvPr id="31" name="Picture 5" descr="C:\Users\varun\Desktop\posters\logo\wordpress_blue.png"/>
          <p:cNvPicPr>
            <a:picLocks noChangeAspect="1" noChangeArrowheads="1"/>
          </p:cNvPicPr>
          <p:nvPr/>
        </p:nvPicPr>
        <p:blipFill>
          <a:blip r:embed="rId4"/>
          <a:srcRect/>
          <a:stretch>
            <a:fillRect/>
          </a:stretch>
        </p:blipFill>
        <p:spPr bwMode="auto">
          <a:xfrm>
            <a:off x="5375393" y="5612551"/>
            <a:ext cx="1333336" cy="873660"/>
          </a:xfrm>
          <a:prstGeom prst="rect">
            <a:avLst/>
          </a:prstGeom>
          <a:noFill/>
        </p:spPr>
      </p:pic>
      <p:pic>
        <p:nvPicPr>
          <p:cNvPr id="33" name="Picture 7" descr="C:\Users\varun\Desktop\posters\logo\ASP.Net.png"/>
          <p:cNvPicPr>
            <a:picLocks noChangeAspect="1" noChangeArrowheads="1"/>
          </p:cNvPicPr>
          <p:nvPr/>
        </p:nvPicPr>
        <p:blipFill>
          <a:blip r:embed="rId5"/>
          <a:srcRect/>
          <a:stretch>
            <a:fillRect/>
          </a:stretch>
        </p:blipFill>
        <p:spPr bwMode="auto">
          <a:xfrm>
            <a:off x="5298907" y="2553566"/>
            <a:ext cx="1809528" cy="500182"/>
          </a:xfrm>
          <a:prstGeom prst="rect">
            <a:avLst/>
          </a:prstGeom>
          <a:noFill/>
        </p:spPr>
      </p:pic>
      <p:pic>
        <p:nvPicPr>
          <p:cNvPr id="34" name="Picture 8" descr="C:\Users\varun\Desktop\posters\logo\AngularJS.jpg"/>
          <p:cNvPicPr>
            <a:picLocks noChangeAspect="1" noChangeArrowheads="1"/>
          </p:cNvPicPr>
          <p:nvPr/>
        </p:nvPicPr>
        <p:blipFill>
          <a:blip r:embed="rId6"/>
          <a:srcRect/>
          <a:stretch>
            <a:fillRect/>
          </a:stretch>
        </p:blipFill>
        <p:spPr bwMode="auto">
          <a:xfrm>
            <a:off x="5544480" y="1338376"/>
            <a:ext cx="1111081" cy="851793"/>
          </a:xfrm>
          <a:prstGeom prst="rect">
            <a:avLst/>
          </a:prstGeom>
          <a:noFill/>
        </p:spPr>
      </p:pic>
      <p:pic>
        <p:nvPicPr>
          <p:cNvPr id="36" name="Picture 10" descr="C:\Users\varun\Desktop\posters\logo\wpf.png"/>
          <p:cNvPicPr>
            <a:picLocks noChangeAspect="1" noChangeArrowheads="1"/>
          </p:cNvPicPr>
          <p:nvPr/>
        </p:nvPicPr>
        <p:blipFill>
          <a:blip r:embed="rId7" cstate="print"/>
          <a:srcRect/>
          <a:stretch>
            <a:fillRect/>
          </a:stretch>
        </p:blipFill>
        <p:spPr bwMode="auto">
          <a:xfrm>
            <a:off x="5544480" y="4571538"/>
            <a:ext cx="981977" cy="644656"/>
          </a:xfrm>
          <a:prstGeom prst="rect">
            <a:avLst/>
          </a:prstGeom>
          <a:noFill/>
        </p:spPr>
      </p:pic>
      <p:sp>
        <p:nvSpPr>
          <p:cNvPr id="39" name="TextBox 38"/>
          <p:cNvSpPr txBox="1"/>
          <p:nvPr/>
        </p:nvSpPr>
        <p:spPr>
          <a:xfrm>
            <a:off x="7076773" y="5844013"/>
            <a:ext cx="4797005"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Word Press – </a:t>
            </a:r>
            <a:r>
              <a:rPr lang="en-IN" dirty="0"/>
              <a:t>Most popular CMS to build and manage your website.</a:t>
            </a:r>
          </a:p>
        </p:txBody>
      </p:sp>
      <p:sp>
        <p:nvSpPr>
          <p:cNvPr id="41" name="TextBox 40"/>
          <p:cNvSpPr txBox="1"/>
          <p:nvPr/>
        </p:nvSpPr>
        <p:spPr>
          <a:xfrm>
            <a:off x="7060780" y="2503855"/>
            <a:ext cx="4591194"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US" b="1" dirty="0" err="1"/>
              <a:t>ASP.Net</a:t>
            </a:r>
            <a:r>
              <a:rPr lang="en-US" b="1" dirty="0"/>
              <a:t> - </a:t>
            </a:r>
            <a:r>
              <a:rPr lang="en-US" dirty="0"/>
              <a:t>Server-side web application framework designed for web development by Microsoft</a:t>
            </a:r>
            <a:endParaRPr lang="en-IN" dirty="0"/>
          </a:p>
        </p:txBody>
      </p:sp>
      <p:sp>
        <p:nvSpPr>
          <p:cNvPr id="42" name="Rectangle 41"/>
          <p:cNvSpPr/>
          <p:nvPr/>
        </p:nvSpPr>
        <p:spPr>
          <a:xfrm>
            <a:off x="7062217" y="348881"/>
            <a:ext cx="4607027" cy="694688"/>
          </a:xfrm>
          <a:prstGeom prst="rect">
            <a:avLst/>
          </a:prstGeom>
          <a:noFill/>
        </p:spPr>
        <p:txBody>
          <a:bodyPr wrap="square" lIns="108850" tIns="54425" rIns="108850" bIns="54425" rtlCol="0">
            <a:spAutoFit/>
          </a:bodyPr>
          <a:lstStyle/>
          <a:p>
            <a:pPr algn="just"/>
            <a:r>
              <a:rPr lang="en-IN" sz="1900" b="1" dirty="0">
                <a:latin typeface="Times New Roman" pitchFamily="18" charset="0"/>
                <a:cs typeface="Times New Roman" pitchFamily="18" charset="0"/>
              </a:rPr>
              <a:t>Android Studio </a:t>
            </a:r>
            <a:r>
              <a:rPr lang="en-IN" sz="1900" dirty="0">
                <a:latin typeface="Times New Roman" pitchFamily="18" charset="0"/>
                <a:cs typeface="Times New Roman" pitchFamily="18" charset="0"/>
              </a:rPr>
              <a:t>- For best performance android application written in Java</a:t>
            </a:r>
          </a:p>
        </p:txBody>
      </p:sp>
      <p:sp>
        <p:nvSpPr>
          <p:cNvPr id="43" name="TextBox 42"/>
          <p:cNvSpPr txBox="1"/>
          <p:nvPr/>
        </p:nvSpPr>
        <p:spPr>
          <a:xfrm>
            <a:off x="7062217" y="1263376"/>
            <a:ext cx="4891998" cy="848577"/>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Angular</a:t>
            </a:r>
            <a:r>
              <a:rPr lang="en-IN" dirty="0"/>
              <a:t> – A TypeScript (superset of JavaScript) based framework to develop high performance, modular , Single Page Web Application</a:t>
            </a:r>
          </a:p>
        </p:txBody>
      </p:sp>
      <p:sp>
        <p:nvSpPr>
          <p:cNvPr id="44" name="TextBox 43"/>
          <p:cNvSpPr txBox="1"/>
          <p:nvPr/>
        </p:nvSpPr>
        <p:spPr>
          <a:xfrm>
            <a:off x="7093495" y="4544426"/>
            <a:ext cx="4759739"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Window Presentation Foundation (WPF) </a:t>
            </a:r>
            <a:r>
              <a:rPr lang="en-IN" dirty="0"/>
              <a:t>- An XML based GUI framework Windows-based applications</a:t>
            </a:r>
          </a:p>
        </p:txBody>
      </p:sp>
      <p:sp>
        <p:nvSpPr>
          <p:cNvPr id="45" name="TextBox 44"/>
          <p:cNvSpPr txBox="1"/>
          <p:nvPr/>
        </p:nvSpPr>
        <p:spPr>
          <a:xfrm>
            <a:off x="7072059" y="3661717"/>
            <a:ext cx="4781175" cy="694688"/>
          </a:xfrm>
          <a:prstGeom prst="rect">
            <a:avLst/>
          </a:prstGeom>
          <a:noFill/>
        </p:spPr>
        <p:txBody>
          <a:bodyPr wrap="square" lIns="108850" tIns="54425" rIns="108850" bIns="54425" rtlCol="0">
            <a:spAutoFit/>
          </a:bodyPr>
          <a:lstStyle/>
          <a:p>
            <a:pPr algn="just"/>
            <a:r>
              <a:rPr lang="en-IN" sz="1900" b="1" dirty="0">
                <a:latin typeface="Times New Roman" pitchFamily="18" charset="0"/>
                <a:cs typeface="Times New Roman" pitchFamily="18" charset="0"/>
              </a:rPr>
              <a:t>jQuery – </a:t>
            </a:r>
            <a:r>
              <a:rPr lang="en-IN" sz="1900" dirty="0">
                <a:latin typeface="Times New Roman" pitchFamily="18" charset="0"/>
                <a:cs typeface="Times New Roman" pitchFamily="18" charset="0"/>
              </a:rPr>
              <a:t>Simplify working with </a:t>
            </a:r>
            <a:r>
              <a:rPr lang="en-IN" sz="1900" b="1" dirty="0">
                <a:latin typeface="Times New Roman" pitchFamily="18" charset="0"/>
                <a:cs typeface="Times New Roman" pitchFamily="18" charset="0"/>
              </a:rPr>
              <a:t>HTML, JavaScript, and CSS</a:t>
            </a:r>
          </a:p>
        </p:txBody>
      </p:sp>
      <p:sp>
        <p:nvSpPr>
          <p:cNvPr id="49" name="Rectangle 48"/>
          <p:cNvSpPr/>
          <p:nvPr/>
        </p:nvSpPr>
        <p:spPr>
          <a:xfrm>
            <a:off x="809391" y="1384521"/>
            <a:ext cx="3304004" cy="433078"/>
          </a:xfrm>
          <a:prstGeom prst="rect">
            <a:avLst/>
          </a:prstGeom>
        </p:spPr>
        <p:txBody>
          <a:bodyPr wrap="none" lIns="108850" tIns="54425" rIns="108850" bIns="54425">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grpSp>
        <p:nvGrpSpPr>
          <p:cNvPr id="47" name="Group 46"/>
          <p:cNvGrpSpPr/>
          <p:nvPr/>
        </p:nvGrpSpPr>
        <p:grpSpPr>
          <a:xfrm>
            <a:off x="313551" y="231703"/>
            <a:ext cx="3914065" cy="5584171"/>
            <a:chOff x="225635" y="172573"/>
            <a:chExt cx="3313212" cy="5575084"/>
          </a:xfrm>
        </p:grpSpPr>
        <p:grpSp>
          <p:nvGrpSpPr>
            <p:cNvPr id="2" name="Group 1"/>
            <p:cNvGrpSpPr/>
            <p:nvPr/>
          </p:nvGrpSpPr>
          <p:grpSpPr>
            <a:xfrm>
              <a:off x="225635" y="1959430"/>
              <a:ext cx="3313212" cy="3788227"/>
              <a:chOff x="2600700" y="1187533"/>
              <a:chExt cx="3903026" cy="4548249"/>
            </a:xfrm>
          </p:grpSpPr>
          <p:grpSp>
            <p:nvGrpSpPr>
              <p:cNvPr id="3" name="Group 91"/>
              <p:cNvGrpSpPr/>
              <p:nvPr/>
            </p:nvGrpSpPr>
            <p:grpSpPr>
              <a:xfrm>
                <a:off x="3381398" y="1905795"/>
                <a:ext cx="2306883" cy="3829987"/>
                <a:chOff x="1980109" y="2262055"/>
                <a:chExt cx="2533604" cy="4156961"/>
              </a:xfrm>
            </p:grpSpPr>
            <p:grpSp>
              <p:nvGrpSpPr>
                <p:cNvPr id="12" name="Group 82"/>
                <p:cNvGrpSpPr/>
                <p:nvPr/>
              </p:nvGrpSpPr>
              <p:grpSpPr>
                <a:xfrm>
                  <a:off x="2156259" y="2343203"/>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22" name="Group 25"/>
                  <p:cNvGrpSpPr/>
                  <p:nvPr/>
                </p:nvGrpSpPr>
                <p:grpSpPr>
                  <a:xfrm>
                    <a:off x="3393273" y="2214554"/>
                    <a:ext cx="2357454" cy="3143272"/>
                    <a:chOff x="3393273" y="2214554"/>
                    <a:chExt cx="2357454" cy="3143272"/>
                  </a:xfrm>
                  <a:solidFill>
                    <a:srgbClr val="FFC000"/>
                  </a:solidFill>
                </p:grpSpPr>
                <p:sp>
                  <p:nvSpPr>
                    <p:cNvPr id="28" name="Rounded Rectangle 27"/>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37"/>
                  <p:cNvGrpSpPr/>
                  <p:nvPr/>
                </p:nvGrpSpPr>
                <p:grpSpPr>
                  <a:xfrm>
                    <a:off x="4107653" y="5400000"/>
                    <a:ext cx="928694" cy="890367"/>
                    <a:chOff x="4107653" y="5400000"/>
                    <a:chExt cx="928694" cy="890367"/>
                  </a:xfrm>
                  <a:solidFill>
                    <a:schemeClr val="tx1">
                      <a:lumMod val="95000"/>
                      <a:lumOff val="5000"/>
                    </a:schemeClr>
                  </a:solidFill>
                </p:grpSpPr>
                <p:sp>
                  <p:nvSpPr>
                    <p:cNvPr id="24" name="Rounded Rectangle 23"/>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nvGrpSpPr>
                <p:cNvPr id="13" name="Group 38"/>
                <p:cNvGrpSpPr/>
                <p:nvPr/>
              </p:nvGrpSpPr>
              <p:grpSpPr>
                <a:xfrm>
                  <a:off x="1980109" y="2262055"/>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14" name="Group 25"/>
                  <p:cNvGrpSpPr/>
                  <p:nvPr/>
                </p:nvGrpSpPr>
                <p:grpSpPr>
                  <a:xfrm>
                    <a:off x="3393273" y="2214554"/>
                    <a:ext cx="2357454" cy="3143272"/>
                    <a:chOff x="3393273" y="2214554"/>
                    <a:chExt cx="2357454" cy="3143272"/>
                  </a:xfrm>
                  <a:solidFill>
                    <a:srgbClr val="FFC000"/>
                  </a:solidFill>
                </p:grpSpPr>
                <p:sp>
                  <p:nvSpPr>
                    <p:cNvPr id="20" name="Rounded Rectangle 19"/>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37"/>
                  <p:cNvGrpSpPr/>
                  <p:nvPr/>
                </p:nvGrpSpPr>
                <p:grpSpPr>
                  <a:xfrm>
                    <a:off x="4107653" y="5400000"/>
                    <a:ext cx="928694" cy="890367"/>
                    <a:chOff x="4107653" y="5400000"/>
                    <a:chExt cx="928694" cy="890367"/>
                  </a:xfrm>
                  <a:solidFill>
                    <a:schemeClr val="tx1">
                      <a:lumMod val="95000"/>
                      <a:lumOff val="5000"/>
                    </a:schemeClr>
                  </a:solidFill>
                </p:grpSpPr>
                <p:sp>
                  <p:nvSpPr>
                    <p:cNvPr id="16" name="Rounded Rectangle 15"/>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grpSp>
            <p:nvGrpSpPr>
              <p:cNvPr id="4" name="Group 108"/>
              <p:cNvGrpSpPr/>
              <p:nvPr/>
            </p:nvGrpSpPr>
            <p:grpSpPr>
              <a:xfrm>
                <a:off x="2600700" y="1187533"/>
                <a:ext cx="3903026" cy="2430483"/>
                <a:chOff x="2600700" y="1187533"/>
                <a:chExt cx="3903026" cy="2430483"/>
              </a:xfrm>
              <a:effectLst/>
            </p:grpSpPr>
            <p:sp>
              <p:nvSpPr>
                <p:cNvPr id="5" name="Rounded Rectangle 4"/>
                <p:cNvSpPr/>
                <p:nvPr/>
              </p:nvSpPr>
              <p:spPr>
                <a:xfrm rot="16200000">
                  <a:off x="4067300" y="1407228"/>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rot="18002300">
                  <a:off x="5169728" y="165462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12624080">
                  <a:off x="2804559" y="1842656"/>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rot="10800000">
                  <a:off x="2600700" y="2600697"/>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828810" y="256309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rot="1534147">
                  <a:off x="5862458" y="341613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rot="19835852">
                  <a:off x="2630390" y="337853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46" name="Picture 11" descr="C:\Users\varun\Desktop\posters\logo\icAnvisys_transparent.png"/>
            <p:cNvPicPr>
              <a:picLocks noChangeAspect="1" noChangeArrowheads="1"/>
            </p:cNvPicPr>
            <p:nvPr/>
          </p:nvPicPr>
          <p:blipFill>
            <a:blip r:embed="rId8" cstate="print"/>
            <a:srcRect/>
            <a:stretch>
              <a:fillRect/>
            </a:stretch>
          </p:blipFill>
          <p:spPr bwMode="auto">
            <a:xfrm>
              <a:off x="1294299" y="172573"/>
              <a:ext cx="1282535" cy="1141449"/>
            </a:xfrm>
            <a:prstGeom prst="rect">
              <a:avLst/>
            </a:prstGeom>
            <a:noFill/>
          </p:spPr>
        </p:pic>
      </p:grpSp>
      <p:sp>
        <p:nvSpPr>
          <p:cNvPr id="50" name="TextBox 49"/>
          <p:cNvSpPr txBox="1"/>
          <p:nvPr/>
        </p:nvSpPr>
        <p:spPr>
          <a:xfrm>
            <a:off x="1453432" y="3214575"/>
            <a:ext cx="1868139" cy="633133"/>
          </a:xfrm>
          <a:prstGeom prst="rect">
            <a:avLst/>
          </a:prstGeom>
          <a:noFill/>
        </p:spPr>
        <p:txBody>
          <a:bodyPr wrap="square" lIns="108850" tIns="54425" rIns="108850" bIns="54425" rtlCol="0">
            <a:spAutoFit/>
          </a:bodyPr>
          <a:lstStyle/>
          <a:p>
            <a:pPr algn="ctr"/>
            <a:r>
              <a:rPr lang="en-IN" sz="1700" dirty="0">
                <a:latin typeface="Times New Roman" pitchFamily="18" charset="0"/>
                <a:cs typeface="Times New Roman" pitchFamily="18" charset="0"/>
              </a:rPr>
              <a:t>OUR AREA OF EXPERTISE </a:t>
            </a:r>
          </a:p>
        </p:txBody>
      </p:sp>
      <p:pic>
        <p:nvPicPr>
          <p:cNvPr id="38" name="Picture 37">
            <a:extLst>
              <a:ext uri="{FF2B5EF4-FFF2-40B4-BE49-F238E27FC236}">
                <a16:creationId xmlns:a16="http://schemas.microsoft.com/office/drawing/2014/main" xmlns="" id="{A1080D9C-A7CD-4017-97F1-10FEB09634C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09057" y="231703"/>
            <a:ext cx="1305418" cy="97941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F39">
            <a:alpha val="81000"/>
          </a:srgbClr>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 xmlns:a16="http://schemas.microsoft.com/office/drawing/2014/main" id="{6D60C2C9-8227-475E-9903-3E2AC8C38ED2}"/>
              </a:ext>
            </a:extLst>
          </p:cNvPr>
          <p:cNvSpPr/>
          <p:nvPr/>
        </p:nvSpPr>
        <p:spPr>
          <a:xfrm>
            <a:off x="1097096" y="5327366"/>
            <a:ext cx="5815615" cy="57567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grpSp>
        <p:nvGrpSpPr>
          <p:cNvPr id="25" name="Group 24">
            <a:extLst>
              <a:ext uri="{FF2B5EF4-FFF2-40B4-BE49-F238E27FC236}">
                <a16:creationId xmlns="" xmlns:a16="http://schemas.microsoft.com/office/drawing/2014/main" id="{B5175395-EA26-4014-9FA9-016EA9C41DAB}"/>
              </a:ext>
            </a:extLst>
          </p:cNvPr>
          <p:cNvGrpSpPr/>
          <p:nvPr/>
        </p:nvGrpSpPr>
        <p:grpSpPr>
          <a:xfrm>
            <a:off x="84313" y="1353902"/>
            <a:ext cx="5751617" cy="3426620"/>
            <a:chOff x="4935538" y="2633663"/>
            <a:chExt cx="2317750" cy="1593851"/>
          </a:xfrm>
        </p:grpSpPr>
        <p:sp>
          <p:nvSpPr>
            <p:cNvPr id="18" name="AutoShape 11">
              <a:extLst>
                <a:ext uri="{FF2B5EF4-FFF2-40B4-BE49-F238E27FC236}">
                  <a16:creationId xmlns="" xmlns:a16="http://schemas.microsoft.com/office/drawing/2014/main" id="{AECAC0E3-22A8-46C4-A011-EFDB00671900}"/>
                </a:ext>
              </a:extLst>
            </p:cNvPr>
            <p:cNvSpPr>
              <a:spLocks noChangeAspect="1" noChangeArrowheads="1" noTextEdit="1"/>
            </p:cNvSpPr>
            <p:nvPr/>
          </p:nvSpPr>
          <p:spPr bwMode="auto">
            <a:xfrm>
              <a:off x="4938713" y="2633663"/>
              <a:ext cx="2314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 xmlns:a16="http://schemas.microsoft.com/office/drawing/2014/main" id="{CBBED9BA-4B05-4E15-BE6A-AE3F396A35ED}"/>
                </a:ext>
              </a:extLst>
            </p:cNvPr>
            <p:cNvSpPr>
              <a:spLocks noEditPoints="1"/>
            </p:cNvSpPr>
            <p:nvPr/>
          </p:nvSpPr>
          <p:spPr bwMode="auto">
            <a:xfrm>
              <a:off x="4935538" y="3298826"/>
              <a:ext cx="2317750" cy="928688"/>
            </a:xfrm>
            <a:custGeom>
              <a:avLst/>
              <a:gdLst>
                <a:gd name="T0" fmla="*/ 8 w 727"/>
                <a:gd name="T1" fmla="*/ 223 h 291"/>
                <a:gd name="T2" fmla="*/ 60 w 727"/>
                <a:gd name="T3" fmla="*/ 104 h 291"/>
                <a:gd name="T4" fmla="*/ 102 w 727"/>
                <a:gd name="T5" fmla="*/ 7 h 291"/>
                <a:gd name="T6" fmla="*/ 139 w 727"/>
                <a:gd name="T7" fmla="*/ 7 h 291"/>
                <a:gd name="T8" fmla="*/ 264 w 727"/>
                <a:gd name="T9" fmla="*/ 34 h 291"/>
                <a:gd name="T10" fmla="*/ 311 w 727"/>
                <a:gd name="T11" fmla="*/ 25 h 291"/>
                <a:gd name="T12" fmla="*/ 436 w 727"/>
                <a:gd name="T13" fmla="*/ 2 h 291"/>
                <a:gd name="T14" fmla="*/ 506 w 727"/>
                <a:gd name="T15" fmla="*/ 43 h 291"/>
                <a:gd name="T16" fmla="*/ 448 w 727"/>
                <a:gd name="T17" fmla="*/ 45 h 291"/>
                <a:gd name="T18" fmla="*/ 474 w 727"/>
                <a:gd name="T19" fmla="*/ 160 h 291"/>
                <a:gd name="T20" fmla="*/ 492 w 727"/>
                <a:gd name="T21" fmla="*/ 219 h 291"/>
                <a:gd name="T22" fmla="*/ 638 w 727"/>
                <a:gd name="T23" fmla="*/ 246 h 291"/>
                <a:gd name="T24" fmla="*/ 682 w 727"/>
                <a:gd name="T25" fmla="*/ 253 h 291"/>
                <a:gd name="T26" fmla="*/ 649 w 727"/>
                <a:gd name="T27" fmla="*/ 169 h 291"/>
                <a:gd name="T28" fmla="*/ 615 w 727"/>
                <a:gd name="T29" fmla="*/ 84 h 291"/>
                <a:gd name="T30" fmla="*/ 633 w 727"/>
                <a:gd name="T31" fmla="*/ 54 h 291"/>
                <a:gd name="T32" fmla="*/ 646 w 727"/>
                <a:gd name="T33" fmla="*/ 276 h 291"/>
                <a:gd name="T34" fmla="*/ 507 w 727"/>
                <a:gd name="T35" fmla="*/ 250 h 291"/>
                <a:gd name="T36" fmla="*/ 462 w 727"/>
                <a:gd name="T37" fmla="*/ 248 h 291"/>
                <a:gd name="T38" fmla="*/ 368 w 727"/>
                <a:gd name="T39" fmla="*/ 263 h 291"/>
                <a:gd name="T40" fmla="*/ 243 w 727"/>
                <a:gd name="T41" fmla="*/ 283 h 291"/>
                <a:gd name="T42" fmla="*/ 203 w 727"/>
                <a:gd name="T43" fmla="*/ 283 h 291"/>
                <a:gd name="T44" fmla="*/ 235 w 727"/>
                <a:gd name="T45" fmla="*/ 256 h 291"/>
                <a:gd name="T46" fmla="*/ 309 w 727"/>
                <a:gd name="T47" fmla="*/ 244 h 291"/>
                <a:gd name="T48" fmla="*/ 422 w 727"/>
                <a:gd name="T49" fmla="*/ 226 h 291"/>
                <a:gd name="T50" fmla="*/ 466 w 727"/>
                <a:gd name="T51" fmla="*/ 215 h 291"/>
                <a:gd name="T52" fmla="*/ 442 w 727"/>
                <a:gd name="T53" fmla="*/ 113 h 291"/>
                <a:gd name="T54" fmla="*/ 410 w 727"/>
                <a:gd name="T55" fmla="*/ 34 h 291"/>
                <a:gd name="T56" fmla="*/ 283 w 727"/>
                <a:gd name="T57" fmla="*/ 60 h 291"/>
                <a:gd name="T58" fmla="*/ 263 w 727"/>
                <a:gd name="T59" fmla="*/ 121 h 291"/>
                <a:gd name="T60" fmla="*/ 241 w 727"/>
                <a:gd name="T61" fmla="*/ 227 h 291"/>
                <a:gd name="T62" fmla="*/ 40 w 727"/>
                <a:gd name="T63" fmla="*/ 220 h 291"/>
                <a:gd name="T64" fmla="*/ 90 w 727"/>
                <a:gd name="T65" fmla="*/ 231 h 291"/>
                <a:gd name="T66" fmla="*/ 162 w 727"/>
                <a:gd name="T67" fmla="*/ 246 h 291"/>
                <a:gd name="T68" fmla="*/ 215 w 727"/>
                <a:gd name="T69" fmla="*/ 253 h 291"/>
                <a:gd name="T70" fmla="*/ 242 w 727"/>
                <a:gd name="T71" fmla="*/ 119 h 291"/>
                <a:gd name="T72" fmla="*/ 250 w 727"/>
                <a:gd name="T73" fmla="*/ 59 h 291"/>
                <a:gd name="T74" fmla="*/ 128 w 727"/>
                <a:gd name="T75" fmla="*/ 33 h 291"/>
                <a:gd name="T76" fmla="*/ 104 w 727"/>
                <a:gd name="T77" fmla="*/ 73 h 291"/>
                <a:gd name="T78" fmla="*/ 48 w 727"/>
                <a:gd name="T79" fmla="*/ 20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7" h="291">
                  <a:moveTo>
                    <a:pt x="0" y="241"/>
                  </a:moveTo>
                  <a:cubicBezTo>
                    <a:pt x="3" y="235"/>
                    <a:pt x="6" y="229"/>
                    <a:pt x="8" y="223"/>
                  </a:cubicBezTo>
                  <a:cubicBezTo>
                    <a:pt x="17" y="202"/>
                    <a:pt x="27" y="181"/>
                    <a:pt x="36" y="159"/>
                  </a:cubicBezTo>
                  <a:cubicBezTo>
                    <a:pt x="44" y="141"/>
                    <a:pt x="52" y="123"/>
                    <a:pt x="60" y="104"/>
                  </a:cubicBezTo>
                  <a:cubicBezTo>
                    <a:pt x="67" y="89"/>
                    <a:pt x="74" y="73"/>
                    <a:pt x="80" y="57"/>
                  </a:cubicBezTo>
                  <a:cubicBezTo>
                    <a:pt x="81" y="56"/>
                    <a:pt x="99" y="14"/>
                    <a:pt x="102" y="7"/>
                  </a:cubicBezTo>
                  <a:cubicBezTo>
                    <a:pt x="103" y="4"/>
                    <a:pt x="104" y="2"/>
                    <a:pt x="106" y="0"/>
                  </a:cubicBezTo>
                  <a:cubicBezTo>
                    <a:pt x="117" y="2"/>
                    <a:pt x="128" y="4"/>
                    <a:pt x="139" y="7"/>
                  </a:cubicBezTo>
                  <a:cubicBezTo>
                    <a:pt x="163" y="12"/>
                    <a:pt x="187" y="17"/>
                    <a:pt x="211" y="22"/>
                  </a:cubicBezTo>
                  <a:cubicBezTo>
                    <a:pt x="229" y="26"/>
                    <a:pt x="246" y="30"/>
                    <a:pt x="264" y="34"/>
                  </a:cubicBezTo>
                  <a:cubicBezTo>
                    <a:pt x="267" y="34"/>
                    <a:pt x="270" y="34"/>
                    <a:pt x="273" y="33"/>
                  </a:cubicBezTo>
                  <a:cubicBezTo>
                    <a:pt x="286" y="31"/>
                    <a:pt x="298" y="28"/>
                    <a:pt x="311" y="25"/>
                  </a:cubicBezTo>
                  <a:cubicBezTo>
                    <a:pt x="323" y="23"/>
                    <a:pt x="390" y="9"/>
                    <a:pt x="411" y="5"/>
                  </a:cubicBezTo>
                  <a:cubicBezTo>
                    <a:pt x="419" y="3"/>
                    <a:pt x="428" y="2"/>
                    <a:pt x="436" y="2"/>
                  </a:cubicBezTo>
                  <a:cubicBezTo>
                    <a:pt x="450" y="4"/>
                    <a:pt x="487" y="11"/>
                    <a:pt x="487" y="11"/>
                  </a:cubicBezTo>
                  <a:cubicBezTo>
                    <a:pt x="487" y="11"/>
                    <a:pt x="501" y="34"/>
                    <a:pt x="506" y="43"/>
                  </a:cubicBezTo>
                  <a:cubicBezTo>
                    <a:pt x="485" y="39"/>
                    <a:pt x="466" y="36"/>
                    <a:pt x="445" y="32"/>
                  </a:cubicBezTo>
                  <a:cubicBezTo>
                    <a:pt x="446" y="37"/>
                    <a:pt x="447" y="41"/>
                    <a:pt x="448" y="45"/>
                  </a:cubicBezTo>
                  <a:cubicBezTo>
                    <a:pt x="452" y="64"/>
                    <a:pt x="457" y="83"/>
                    <a:pt x="461" y="103"/>
                  </a:cubicBezTo>
                  <a:cubicBezTo>
                    <a:pt x="466" y="122"/>
                    <a:pt x="470" y="141"/>
                    <a:pt x="474" y="160"/>
                  </a:cubicBezTo>
                  <a:cubicBezTo>
                    <a:pt x="479" y="178"/>
                    <a:pt x="483" y="196"/>
                    <a:pt x="487" y="214"/>
                  </a:cubicBezTo>
                  <a:cubicBezTo>
                    <a:pt x="488" y="218"/>
                    <a:pt x="490" y="219"/>
                    <a:pt x="492" y="219"/>
                  </a:cubicBezTo>
                  <a:cubicBezTo>
                    <a:pt x="498" y="219"/>
                    <a:pt x="547" y="229"/>
                    <a:pt x="567" y="232"/>
                  </a:cubicBezTo>
                  <a:cubicBezTo>
                    <a:pt x="591" y="237"/>
                    <a:pt x="615" y="242"/>
                    <a:pt x="638" y="246"/>
                  </a:cubicBezTo>
                  <a:cubicBezTo>
                    <a:pt x="652" y="249"/>
                    <a:pt x="666" y="251"/>
                    <a:pt x="680" y="254"/>
                  </a:cubicBezTo>
                  <a:cubicBezTo>
                    <a:pt x="680" y="254"/>
                    <a:pt x="681" y="253"/>
                    <a:pt x="682" y="253"/>
                  </a:cubicBezTo>
                  <a:cubicBezTo>
                    <a:pt x="679" y="246"/>
                    <a:pt x="676" y="238"/>
                    <a:pt x="674" y="231"/>
                  </a:cubicBezTo>
                  <a:cubicBezTo>
                    <a:pt x="665" y="210"/>
                    <a:pt x="657" y="190"/>
                    <a:pt x="649" y="169"/>
                  </a:cubicBezTo>
                  <a:cubicBezTo>
                    <a:pt x="641" y="148"/>
                    <a:pt x="632" y="127"/>
                    <a:pt x="624" y="107"/>
                  </a:cubicBezTo>
                  <a:cubicBezTo>
                    <a:pt x="621" y="99"/>
                    <a:pt x="618" y="92"/>
                    <a:pt x="615" y="84"/>
                  </a:cubicBezTo>
                  <a:cubicBezTo>
                    <a:pt x="615" y="83"/>
                    <a:pt x="615" y="82"/>
                    <a:pt x="615" y="81"/>
                  </a:cubicBezTo>
                  <a:cubicBezTo>
                    <a:pt x="621" y="72"/>
                    <a:pt x="627" y="64"/>
                    <a:pt x="633" y="54"/>
                  </a:cubicBezTo>
                  <a:cubicBezTo>
                    <a:pt x="665" y="133"/>
                    <a:pt x="696" y="212"/>
                    <a:pt x="727" y="291"/>
                  </a:cubicBezTo>
                  <a:cubicBezTo>
                    <a:pt x="722" y="290"/>
                    <a:pt x="670" y="280"/>
                    <a:pt x="646" y="276"/>
                  </a:cubicBezTo>
                  <a:cubicBezTo>
                    <a:pt x="623" y="271"/>
                    <a:pt x="601" y="268"/>
                    <a:pt x="578" y="263"/>
                  </a:cubicBezTo>
                  <a:cubicBezTo>
                    <a:pt x="554" y="259"/>
                    <a:pt x="530" y="254"/>
                    <a:pt x="507" y="250"/>
                  </a:cubicBezTo>
                  <a:cubicBezTo>
                    <a:pt x="498" y="248"/>
                    <a:pt x="490" y="246"/>
                    <a:pt x="481" y="245"/>
                  </a:cubicBezTo>
                  <a:cubicBezTo>
                    <a:pt x="475" y="245"/>
                    <a:pt x="469" y="247"/>
                    <a:pt x="462" y="248"/>
                  </a:cubicBezTo>
                  <a:cubicBezTo>
                    <a:pt x="451" y="249"/>
                    <a:pt x="440" y="251"/>
                    <a:pt x="429" y="253"/>
                  </a:cubicBezTo>
                  <a:cubicBezTo>
                    <a:pt x="409" y="257"/>
                    <a:pt x="388" y="260"/>
                    <a:pt x="368" y="263"/>
                  </a:cubicBezTo>
                  <a:cubicBezTo>
                    <a:pt x="346" y="267"/>
                    <a:pt x="325" y="270"/>
                    <a:pt x="303" y="273"/>
                  </a:cubicBezTo>
                  <a:cubicBezTo>
                    <a:pt x="283" y="277"/>
                    <a:pt x="263" y="280"/>
                    <a:pt x="243" y="283"/>
                  </a:cubicBezTo>
                  <a:cubicBezTo>
                    <a:pt x="236" y="284"/>
                    <a:pt x="230" y="286"/>
                    <a:pt x="224" y="286"/>
                  </a:cubicBezTo>
                  <a:cubicBezTo>
                    <a:pt x="217" y="286"/>
                    <a:pt x="210" y="284"/>
                    <a:pt x="203" y="283"/>
                  </a:cubicBezTo>
                  <a:cubicBezTo>
                    <a:pt x="190" y="280"/>
                    <a:pt x="178" y="278"/>
                    <a:pt x="165" y="275"/>
                  </a:cubicBezTo>
                  <a:moveTo>
                    <a:pt x="235" y="256"/>
                  </a:moveTo>
                  <a:cubicBezTo>
                    <a:pt x="239" y="255"/>
                    <a:pt x="242" y="255"/>
                    <a:pt x="245" y="255"/>
                  </a:cubicBezTo>
                  <a:cubicBezTo>
                    <a:pt x="267" y="251"/>
                    <a:pt x="288" y="247"/>
                    <a:pt x="309" y="244"/>
                  </a:cubicBezTo>
                  <a:cubicBezTo>
                    <a:pt x="330" y="241"/>
                    <a:pt x="350" y="238"/>
                    <a:pt x="371" y="234"/>
                  </a:cubicBezTo>
                  <a:cubicBezTo>
                    <a:pt x="388" y="232"/>
                    <a:pt x="405" y="229"/>
                    <a:pt x="422" y="226"/>
                  </a:cubicBezTo>
                  <a:cubicBezTo>
                    <a:pt x="436" y="224"/>
                    <a:pt x="449" y="222"/>
                    <a:pt x="463" y="220"/>
                  </a:cubicBezTo>
                  <a:cubicBezTo>
                    <a:pt x="465" y="219"/>
                    <a:pt x="467" y="219"/>
                    <a:pt x="466" y="215"/>
                  </a:cubicBezTo>
                  <a:cubicBezTo>
                    <a:pt x="463" y="200"/>
                    <a:pt x="459" y="185"/>
                    <a:pt x="455" y="169"/>
                  </a:cubicBezTo>
                  <a:cubicBezTo>
                    <a:pt x="451" y="151"/>
                    <a:pt x="446" y="132"/>
                    <a:pt x="442" y="113"/>
                  </a:cubicBezTo>
                  <a:cubicBezTo>
                    <a:pt x="437" y="90"/>
                    <a:pt x="432" y="67"/>
                    <a:pt x="426" y="44"/>
                  </a:cubicBezTo>
                  <a:cubicBezTo>
                    <a:pt x="423" y="31"/>
                    <a:pt x="423" y="31"/>
                    <a:pt x="410" y="34"/>
                  </a:cubicBezTo>
                  <a:cubicBezTo>
                    <a:pt x="388" y="38"/>
                    <a:pt x="367" y="43"/>
                    <a:pt x="345" y="47"/>
                  </a:cubicBezTo>
                  <a:cubicBezTo>
                    <a:pt x="324" y="52"/>
                    <a:pt x="304" y="55"/>
                    <a:pt x="283" y="60"/>
                  </a:cubicBezTo>
                  <a:cubicBezTo>
                    <a:pt x="275" y="61"/>
                    <a:pt x="275" y="61"/>
                    <a:pt x="273" y="70"/>
                  </a:cubicBezTo>
                  <a:cubicBezTo>
                    <a:pt x="269" y="87"/>
                    <a:pt x="266" y="104"/>
                    <a:pt x="263" y="121"/>
                  </a:cubicBezTo>
                  <a:cubicBezTo>
                    <a:pt x="258" y="143"/>
                    <a:pt x="254" y="164"/>
                    <a:pt x="249" y="186"/>
                  </a:cubicBezTo>
                  <a:cubicBezTo>
                    <a:pt x="247" y="199"/>
                    <a:pt x="244" y="213"/>
                    <a:pt x="241" y="227"/>
                  </a:cubicBezTo>
                  <a:cubicBezTo>
                    <a:pt x="239" y="236"/>
                    <a:pt x="237" y="245"/>
                    <a:pt x="235" y="256"/>
                  </a:cubicBezTo>
                  <a:close/>
                  <a:moveTo>
                    <a:pt x="40" y="220"/>
                  </a:moveTo>
                  <a:cubicBezTo>
                    <a:pt x="41" y="220"/>
                    <a:pt x="42" y="221"/>
                    <a:pt x="43" y="221"/>
                  </a:cubicBezTo>
                  <a:cubicBezTo>
                    <a:pt x="58" y="224"/>
                    <a:pt x="74" y="228"/>
                    <a:pt x="90" y="231"/>
                  </a:cubicBezTo>
                  <a:cubicBezTo>
                    <a:pt x="102" y="234"/>
                    <a:pt x="114" y="236"/>
                    <a:pt x="126" y="238"/>
                  </a:cubicBezTo>
                  <a:cubicBezTo>
                    <a:pt x="138" y="241"/>
                    <a:pt x="150" y="244"/>
                    <a:pt x="162" y="246"/>
                  </a:cubicBezTo>
                  <a:cubicBezTo>
                    <a:pt x="178" y="249"/>
                    <a:pt x="194" y="252"/>
                    <a:pt x="210" y="256"/>
                  </a:cubicBezTo>
                  <a:cubicBezTo>
                    <a:pt x="213" y="256"/>
                    <a:pt x="214" y="256"/>
                    <a:pt x="215" y="253"/>
                  </a:cubicBezTo>
                  <a:cubicBezTo>
                    <a:pt x="217" y="240"/>
                    <a:pt x="228" y="186"/>
                    <a:pt x="229" y="181"/>
                  </a:cubicBezTo>
                  <a:cubicBezTo>
                    <a:pt x="233" y="160"/>
                    <a:pt x="238" y="140"/>
                    <a:pt x="242" y="119"/>
                  </a:cubicBezTo>
                  <a:cubicBezTo>
                    <a:pt x="246" y="101"/>
                    <a:pt x="249" y="82"/>
                    <a:pt x="253" y="64"/>
                  </a:cubicBezTo>
                  <a:cubicBezTo>
                    <a:pt x="254" y="61"/>
                    <a:pt x="252" y="60"/>
                    <a:pt x="250" y="59"/>
                  </a:cubicBezTo>
                  <a:cubicBezTo>
                    <a:pt x="231" y="55"/>
                    <a:pt x="212" y="51"/>
                    <a:pt x="193" y="47"/>
                  </a:cubicBezTo>
                  <a:cubicBezTo>
                    <a:pt x="171" y="43"/>
                    <a:pt x="149" y="38"/>
                    <a:pt x="128" y="33"/>
                  </a:cubicBezTo>
                  <a:cubicBezTo>
                    <a:pt x="122" y="31"/>
                    <a:pt x="121" y="34"/>
                    <a:pt x="119" y="37"/>
                  </a:cubicBezTo>
                  <a:cubicBezTo>
                    <a:pt x="114" y="49"/>
                    <a:pt x="109" y="61"/>
                    <a:pt x="104" y="73"/>
                  </a:cubicBezTo>
                  <a:cubicBezTo>
                    <a:pt x="95" y="95"/>
                    <a:pt x="85" y="116"/>
                    <a:pt x="76" y="137"/>
                  </a:cubicBezTo>
                  <a:cubicBezTo>
                    <a:pt x="67" y="158"/>
                    <a:pt x="58" y="179"/>
                    <a:pt x="48" y="201"/>
                  </a:cubicBezTo>
                  <a:cubicBezTo>
                    <a:pt x="46" y="207"/>
                    <a:pt x="43" y="213"/>
                    <a:pt x="40" y="2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 xmlns:a16="http://schemas.microsoft.com/office/drawing/2014/main" id="{02E84567-9211-470D-A931-DDBCCD978037}"/>
                </a:ext>
              </a:extLst>
            </p:cNvPr>
            <p:cNvSpPr>
              <a:spLocks noEditPoints="1"/>
            </p:cNvSpPr>
            <p:nvPr/>
          </p:nvSpPr>
          <p:spPr bwMode="auto">
            <a:xfrm>
              <a:off x="6411913" y="2636838"/>
              <a:ext cx="704850" cy="1006475"/>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EC323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a:extLst>
              <a:ext uri="{FF2B5EF4-FFF2-40B4-BE49-F238E27FC236}">
                <a16:creationId xmlns="" xmlns:a16="http://schemas.microsoft.com/office/drawing/2014/main" id="{7979F210-DE34-4C4F-AD58-9D5A78383CA2}"/>
              </a:ext>
            </a:extLst>
          </p:cNvPr>
          <p:cNvSpPr txBox="1"/>
          <p:nvPr/>
        </p:nvSpPr>
        <p:spPr>
          <a:xfrm>
            <a:off x="2084126" y="366826"/>
            <a:ext cx="7459963" cy="987076"/>
          </a:xfrm>
          <a:prstGeom prst="rect">
            <a:avLst/>
          </a:prstGeom>
          <a:noFill/>
        </p:spPr>
        <p:txBody>
          <a:bodyPr wrap="square" lIns="108850" tIns="54425" rIns="108850" bIns="54425" rtlCol="0">
            <a:spAutoFit/>
          </a:bodyPr>
          <a:lstStyle/>
          <a:p>
            <a:pPr lvl="0"/>
            <a:r>
              <a:rPr lang="en-US" sz="5700" b="1" dirty="0">
                <a:solidFill>
                  <a:schemeClr val="bg1"/>
                </a:solidFill>
                <a:latin typeface="AR JULIAN" pitchFamily="2" charset="0"/>
              </a:rPr>
              <a:t>Let’s Catch-up </a:t>
            </a:r>
            <a:endParaRPr lang="en-IN" sz="5700" b="1" dirty="0">
              <a:solidFill>
                <a:schemeClr val="bg1"/>
              </a:solidFill>
              <a:latin typeface="AR JULIAN" pitchFamily="2" charset="0"/>
            </a:endParaRPr>
          </a:p>
        </p:txBody>
      </p:sp>
      <p:sp>
        <p:nvSpPr>
          <p:cNvPr id="27" name="TextBox 26">
            <a:extLst>
              <a:ext uri="{FF2B5EF4-FFF2-40B4-BE49-F238E27FC236}">
                <a16:creationId xmlns="" xmlns:a16="http://schemas.microsoft.com/office/drawing/2014/main" id="{2BA95CC5-40E7-4D09-8D08-E731EF871FAF}"/>
              </a:ext>
            </a:extLst>
          </p:cNvPr>
          <p:cNvSpPr txBox="1"/>
          <p:nvPr/>
        </p:nvSpPr>
        <p:spPr>
          <a:xfrm>
            <a:off x="8155760" y="2124632"/>
            <a:ext cx="2776657" cy="633133"/>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Share your location with your friends</a:t>
            </a:r>
            <a:endParaRPr lang="en-IN" sz="1700" b="1"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 xmlns:a16="http://schemas.microsoft.com/office/drawing/2014/main" id="{0B58BACC-0CEB-4D05-8571-F51C408879B6}"/>
              </a:ext>
            </a:extLst>
          </p:cNvPr>
          <p:cNvSpPr txBox="1"/>
          <p:nvPr/>
        </p:nvSpPr>
        <p:spPr>
          <a:xfrm>
            <a:off x="8155760" y="3331411"/>
            <a:ext cx="2776657" cy="910132"/>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Receive location shared by your friends</a:t>
            </a:r>
            <a:endParaRPr lang="en-IN" sz="1700" b="1" dirty="0">
              <a:solidFill>
                <a:schemeClr val="bg1"/>
              </a:solidFill>
              <a:latin typeface="Arial" panose="020B0604020202020204" pitchFamily="34" charset="0"/>
              <a:cs typeface="Arial" panose="020B0604020202020204" pitchFamily="34" charset="0"/>
            </a:endParaRPr>
          </a:p>
          <a:p>
            <a:pPr lvl="0" algn="just">
              <a:defRPr/>
            </a:pPr>
            <a:r>
              <a:rPr lang="en-US" sz="1800" dirty="0">
                <a:latin typeface="Open Sans" panose="020B0606030504020204" pitchFamily="34" charset="0"/>
              </a:rPr>
              <a:t>. </a:t>
            </a:r>
            <a:endParaRPr lang="en-GB" sz="1800" dirty="0">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 xmlns:a16="http://schemas.microsoft.com/office/drawing/2014/main" id="{053E979F-7E33-4E40-9CFA-4C9F90D09DC0}"/>
              </a:ext>
            </a:extLst>
          </p:cNvPr>
          <p:cNvSpPr txBox="1"/>
          <p:nvPr/>
        </p:nvSpPr>
        <p:spPr>
          <a:xfrm>
            <a:off x="8155760" y="4563596"/>
            <a:ext cx="2776657" cy="894743"/>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Get the Route, Location and Time Difference</a:t>
            </a:r>
            <a:endParaRPr lang="en-IN" sz="1700" b="1" dirty="0">
              <a:solidFill>
                <a:schemeClr val="bg1"/>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 xmlns:a16="http://schemas.microsoft.com/office/drawing/2014/main" id="{6007EDD3-4203-4219-B6AB-9D8C6509FDDC}"/>
              </a:ext>
            </a:extLst>
          </p:cNvPr>
          <p:cNvGrpSpPr/>
          <p:nvPr/>
        </p:nvGrpSpPr>
        <p:grpSpPr>
          <a:xfrm>
            <a:off x="7477284" y="3368737"/>
            <a:ext cx="452834" cy="722762"/>
            <a:chOff x="7478257" y="3367955"/>
            <a:chExt cx="452893" cy="722595"/>
          </a:xfrm>
          <a:solidFill>
            <a:srgbClr val="F57913"/>
          </a:solidFill>
        </p:grpSpPr>
        <p:sp>
          <p:nvSpPr>
            <p:cNvPr id="15" name="Oval 14">
              <a:extLst>
                <a:ext uri="{FF2B5EF4-FFF2-40B4-BE49-F238E27FC236}">
                  <a16:creationId xmlns="" xmlns:a16="http://schemas.microsoft.com/office/drawing/2014/main" id="{E5CFB7B8-D75E-4DD0-B001-D75203183192}"/>
                </a:ext>
              </a:extLst>
            </p:cNvPr>
            <p:cNvSpPr/>
            <p:nvPr/>
          </p:nvSpPr>
          <p:spPr>
            <a:xfrm>
              <a:off x="7478257" y="3983569"/>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7">
              <a:extLst>
                <a:ext uri="{FF2B5EF4-FFF2-40B4-BE49-F238E27FC236}">
                  <a16:creationId xmlns="" xmlns:a16="http://schemas.microsoft.com/office/drawing/2014/main" id="{FA830564-2032-4EBF-80C2-9C5BFCB6E128}"/>
                </a:ext>
              </a:extLst>
            </p:cNvPr>
            <p:cNvSpPr>
              <a:spLocks noEditPoints="1"/>
            </p:cNvSpPr>
            <p:nvPr/>
          </p:nvSpPr>
          <p:spPr bwMode="auto">
            <a:xfrm>
              <a:off x="7478257" y="336795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 xmlns:a16="http://schemas.microsoft.com/office/drawing/2014/main" id="{48CFE48E-D1EA-4876-89F0-C73B81649DC2}"/>
              </a:ext>
            </a:extLst>
          </p:cNvPr>
          <p:cNvGrpSpPr/>
          <p:nvPr/>
        </p:nvGrpSpPr>
        <p:grpSpPr>
          <a:xfrm>
            <a:off x="7477284" y="4607272"/>
            <a:ext cx="452834" cy="699474"/>
            <a:chOff x="7478257" y="4606205"/>
            <a:chExt cx="452893" cy="699312"/>
          </a:xfrm>
        </p:grpSpPr>
        <p:sp>
          <p:nvSpPr>
            <p:cNvPr id="16" name="Oval 15">
              <a:extLst>
                <a:ext uri="{FF2B5EF4-FFF2-40B4-BE49-F238E27FC236}">
                  <a16:creationId xmlns="" xmlns:a16="http://schemas.microsoft.com/office/drawing/2014/main" id="{0D77BB37-100C-4426-8E83-30D68F04FF72}"/>
                </a:ext>
              </a:extLst>
            </p:cNvPr>
            <p:cNvSpPr/>
            <p:nvPr/>
          </p:nvSpPr>
          <p:spPr>
            <a:xfrm>
              <a:off x="7478257" y="5198536"/>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7">
              <a:extLst>
                <a:ext uri="{FF2B5EF4-FFF2-40B4-BE49-F238E27FC236}">
                  <a16:creationId xmlns="" xmlns:a16="http://schemas.microsoft.com/office/drawing/2014/main" id="{6002BC93-7CB2-4522-95D5-0CDC6A4635BE}"/>
                </a:ext>
              </a:extLst>
            </p:cNvPr>
            <p:cNvSpPr>
              <a:spLocks noEditPoints="1"/>
            </p:cNvSpPr>
            <p:nvPr/>
          </p:nvSpPr>
          <p:spPr bwMode="auto">
            <a:xfrm>
              <a:off x="7478257" y="4606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 xmlns:a16="http://schemas.microsoft.com/office/drawing/2014/main" id="{E9F6AD69-6CAA-4117-9481-B14C2FBABAAC}"/>
              </a:ext>
            </a:extLst>
          </p:cNvPr>
          <p:cNvGrpSpPr/>
          <p:nvPr/>
        </p:nvGrpSpPr>
        <p:grpSpPr>
          <a:xfrm>
            <a:off x="7477284" y="2193714"/>
            <a:ext cx="452834" cy="700351"/>
            <a:chOff x="7478257" y="2193205"/>
            <a:chExt cx="452893" cy="700189"/>
          </a:xfrm>
        </p:grpSpPr>
        <p:sp>
          <p:nvSpPr>
            <p:cNvPr id="14" name="Oval 13">
              <a:extLst>
                <a:ext uri="{FF2B5EF4-FFF2-40B4-BE49-F238E27FC236}">
                  <a16:creationId xmlns="" xmlns:a16="http://schemas.microsoft.com/office/drawing/2014/main" id="{2E703CE8-F8AC-4DEB-B12A-CE02F5376CA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7">
              <a:extLst>
                <a:ext uri="{FF2B5EF4-FFF2-40B4-BE49-F238E27FC236}">
                  <a16:creationId xmlns="" xmlns:a16="http://schemas.microsoft.com/office/drawing/2014/main" id="{1B09AF1B-ACC8-4293-9936-EF40CA876D99}"/>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3293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6901F867-EA3A-4053-BC23-44561238D953}"/>
              </a:ext>
            </a:extLst>
          </p:cNvPr>
          <p:cNvSpPr txBox="1"/>
          <p:nvPr/>
        </p:nvSpPr>
        <p:spPr>
          <a:xfrm>
            <a:off x="1396819" y="295128"/>
            <a:ext cx="9137745" cy="1033243"/>
          </a:xfrm>
          <a:prstGeom prst="rect">
            <a:avLst/>
          </a:prstGeom>
          <a:noFill/>
        </p:spPr>
        <p:txBody>
          <a:bodyPr wrap="square" lIns="108850" tIns="54425" rIns="108850" bIns="54425" rtlCol="0">
            <a:spAutoFit/>
          </a:bodyPr>
          <a:lstStyle/>
          <a:p>
            <a:pPr lvl="0" algn="ctr">
              <a:defRPr/>
            </a:pPr>
            <a:r>
              <a:rPr lang="en-US" sz="6000" b="1" dirty="0">
                <a:latin typeface="Noto Sans" panose="020B0502040504020204" pitchFamily="34"/>
                <a:ea typeface="Noto Sans" panose="020B0502040504020204" pitchFamily="34"/>
                <a:cs typeface="Noto Sans" panose="020B0502040504020204" pitchFamily="34"/>
              </a:rPr>
              <a:t>What we do ? </a:t>
            </a:r>
            <a:endParaRPr lang="en-US" sz="6000" b="1" dirty="0">
              <a:latin typeface="Noto Sans" panose="020B0502040504020204" pitchFamily="34"/>
              <a:ea typeface="Noto Sans" panose="020B0502040504020204" pitchFamily="34"/>
              <a:cs typeface="Noto Sans" panose="020B0502040504020204" pitchFamily="34"/>
            </a:endParaRPr>
          </a:p>
        </p:txBody>
      </p:sp>
      <p:sp>
        <p:nvSpPr>
          <p:cNvPr id="94" name="TextBox 93">
            <a:extLst>
              <a:ext uri="{FF2B5EF4-FFF2-40B4-BE49-F238E27FC236}">
                <a16:creationId xmlns="" xmlns:a16="http://schemas.microsoft.com/office/drawing/2014/main" id="{E936570C-1559-4767-BD7F-6861F975EADF}"/>
              </a:ext>
            </a:extLst>
          </p:cNvPr>
          <p:cNvSpPr txBox="1"/>
          <p:nvPr/>
        </p:nvSpPr>
        <p:spPr>
          <a:xfrm>
            <a:off x="6856543" y="2357743"/>
            <a:ext cx="3451875" cy="987076"/>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Most preferred IT Partner to our client.by Helping our clients achieve their Goals  </a:t>
            </a:r>
            <a:endParaRPr lang="en-IN" sz="1900" dirty="0">
              <a:latin typeface="Times New Roman" pitchFamily="18" charset="0"/>
              <a:cs typeface="Times New Roman" pitchFamily="18" charset="0"/>
            </a:endParaRPr>
          </a:p>
        </p:txBody>
      </p:sp>
      <p:sp>
        <p:nvSpPr>
          <p:cNvPr id="98" name="TextBox 97">
            <a:extLst>
              <a:ext uri="{FF2B5EF4-FFF2-40B4-BE49-F238E27FC236}">
                <a16:creationId xmlns="" xmlns:a16="http://schemas.microsoft.com/office/drawing/2014/main" id="{3E2F5768-C08B-40FC-A9A5-670E0A072C8C}"/>
              </a:ext>
            </a:extLst>
          </p:cNvPr>
          <p:cNvSpPr txBox="1"/>
          <p:nvPr/>
        </p:nvSpPr>
        <p:spPr>
          <a:xfrm>
            <a:off x="6856543" y="3479486"/>
            <a:ext cx="4605611" cy="987076"/>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I.T consultant Mobile (Android Application)</a:t>
            </a:r>
          </a:p>
          <a:p>
            <a:r>
              <a:rPr lang="en-IN" sz="1900" dirty="0">
                <a:latin typeface="Times New Roman" pitchFamily="18" charset="0"/>
                <a:cs typeface="Times New Roman" pitchFamily="18" charset="0"/>
              </a:rPr>
              <a:t>Web Application ( Angular, Node, Dot Net)</a:t>
            </a:r>
          </a:p>
          <a:p>
            <a:r>
              <a:rPr lang="en-IN" sz="1900" dirty="0">
                <a:latin typeface="Times New Roman" pitchFamily="18" charset="0"/>
                <a:cs typeface="Times New Roman" pitchFamily="18" charset="0"/>
              </a:rPr>
              <a:t> SQL, MONGODB</a:t>
            </a:r>
            <a:endParaRPr lang="en-IN" sz="1900" dirty="0">
              <a:latin typeface="Times New Roman" pitchFamily="18" charset="0"/>
              <a:cs typeface="Times New Roman" pitchFamily="18" charset="0"/>
            </a:endParaRPr>
          </a:p>
        </p:txBody>
      </p:sp>
      <p:sp>
        <p:nvSpPr>
          <p:cNvPr id="99" name="TextBox 98">
            <a:extLst>
              <a:ext uri="{FF2B5EF4-FFF2-40B4-BE49-F238E27FC236}">
                <a16:creationId xmlns="" xmlns:a16="http://schemas.microsoft.com/office/drawing/2014/main" id="{42D69298-51BF-4CCC-B61E-F67931AF4984}"/>
              </a:ext>
            </a:extLst>
          </p:cNvPr>
          <p:cNvSpPr txBox="1"/>
          <p:nvPr/>
        </p:nvSpPr>
        <p:spPr>
          <a:xfrm>
            <a:off x="6856543" y="5132852"/>
            <a:ext cx="3451873" cy="1279464"/>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Focus </a:t>
            </a:r>
          </a:p>
          <a:p>
            <a:r>
              <a:rPr lang="en-IN" sz="1900" dirty="0">
                <a:latin typeface="Times New Roman" pitchFamily="18" charset="0"/>
                <a:cs typeface="Times New Roman" pitchFamily="18" charset="0"/>
              </a:rPr>
              <a:t>Client’s Goal</a:t>
            </a:r>
          </a:p>
          <a:p>
            <a:r>
              <a:rPr lang="en-IN" sz="1900" dirty="0">
                <a:latin typeface="Times New Roman" pitchFamily="18" charset="0"/>
                <a:cs typeface="Times New Roman" pitchFamily="18" charset="0"/>
              </a:rPr>
              <a:t>Latest Technology</a:t>
            </a:r>
          </a:p>
          <a:p>
            <a:r>
              <a:rPr lang="en-IN" sz="1900" dirty="0">
                <a:latin typeface="Times New Roman" pitchFamily="18" charset="0"/>
                <a:cs typeface="Times New Roman" pitchFamily="18" charset="0"/>
              </a:rPr>
              <a:t>Efficient Team</a:t>
            </a:r>
            <a:endParaRPr lang="en-IN" sz="1900" dirty="0">
              <a:latin typeface="Times New Roman" pitchFamily="18" charset="0"/>
              <a:cs typeface="Times New Roman" pitchFamily="18" charset="0"/>
            </a:endParaRPr>
          </a:p>
        </p:txBody>
      </p:sp>
      <p:grpSp>
        <p:nvGrpSpPr>
          <p:cNvPr id="100" name="Group 99">
            <a:extLst>
              <a:ext uri="{FF2B5EF4-FFF2-40B4-BE49-F238E27FC236}">
                <a16:creationId xmlns="" xmlns:a16="http://schemas.microsoft.com/office/drawing/2014/main" id="{FA4F89FD-9AA2-4E5E-BC8D-B854E384E492}"/>
              </a:ext>
            </a:extLst>
          </p:cNvPr>
          <p:cNvGrpSpPr/>
          <p:nvPr/>
        </p:nvGrpSpPr>
        <p:grpSpPr>
          <a:xfrm>
            <a:off x="5798865" y="2345714"/>
            <a:ext cx="476574" cy="365484"/>
            <a:chOff x="3187685" y="2367566"/>
            <a:chExt cx="2122867" cy="2122867"/>
          </a:xfrm>
        </p:grpSpPr>
        <p:sp>
          <p:nvSpPr>
            <p:cNvPr id="101" name="Oval 100">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2"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 name="Group 1"/>
          <p:cNvGrpSpPr/>
          <p:nvPr/>
        </p:nvGrpSpPr>
        <p:grpSpPr>
          <a:xfrm>
            <a:off x="775755" y="2419858"/>
            <a:ext cx="3653742" cy="3554813"/>
            <a:chOff x="1047750" y="1841502"/>
            <a:chExt cx="2715487" cy="4123293"/>
          </a:xfrm>
        </p:grpSpPr>
        <p:sp>
          <p:nvSpPr>
            <p:cNvPr id="112" name="Oval 111">
              <a:extLst>
                <a:ext uri="{FF2B5EF4-FFF2-40B4-BE49-F238E27FC236}">
                  <a16:creationId xmlns="" xmlns:a16="http://schemas.microsoft.com/office/drawing/2014/main" id="{E88FF675-17DB-448D-A903-A80261FA38E8}"/>
                </a:ext>
              </a:extLst>
            </p:cNvPr>
            <p:cNvSpPr/>
            <p:nvPr/>
          </p:nvSpPr>
          <p:spPr>
            <a:xfrm>
              <a:off x="1293721" y="5730390"/>
              <a:ext cx="2108864" cy="23440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3">
              <a:extLst>
                <a:ext uri="{FF2B5EF4-FFF2-40B4-BE49-F238E27FC236}">
                  <a16:creationId xmlns="" xmlns:a16="http://schemas.microsoft.com/office/drawing/2014/main" id="{D973A8D7-7135-40B6-B774-A659EAAC2B6D}"/>
                </a:ext>
              </a:extLst>
            </p:cNvPr>
            <p:cNvSpPr>
              <a:spLocks noChangeAspect="1" noChangeArrowheads="1" noTextEdit="1"/>
            </p:cNvSpPr>
            <p:nvPr/>
          </p:nvSpPr>
          <p:spPr bwMode="auto">
            <a:xfrm>
              <a:off x="1047750" y="1846962"/>
              <a:ext cx="2715487"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 xmlns:a16="http://schemas.microsoft.com/office/drawing/2014/main" id="{E8778CBF-BF28-45A9-8825-A3E463D4FAE6}"/>
                </a:ext>
              </a:extLst>
            </p:cNvPr>
            <p:cNvSpPr>
              <a:spLocks noEditPoints="1"/>
            </p:cNvSpPr>
            <p:nvPr/>
          </p:nvSpPr>
          <p:spPr bwMode="auto">
            <a:xfrm>
              <a:off x="1051846" y="1841502"/>
              <a:ext cx="2707295"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 xmlns:a16="http://schemas.microsoft.com/office/drawing/2014/main" id="{BD55753C-C0DA-4049-9678-D0330D5F6013}"/>
                </a:ext>
              </a:extLst>
            </p:cNvPr>
            <p:cNvSpPr>
              <a:spLocks/>
            </p:cNvSpPr>
            <p:nvPr/>
          </p:nvSpPr>
          <p:spPr bwMode="auto">
            <a:xfrm>
              <a:off x="2184324" y="3064767"/>
              <a:ext cx="360427" cy="1026670"/>
            </a:xfrm>
            <a:custGeom>
              <a:avLst/>
              <a:gdLst>
                <a:gd name="T0" fmla="*/ 67 w 88"/>
                <a:gd name="T1" fmla="*/ 46 h 187"/>
                <a:gd name="T2" fmla="*/ 67 w 88"/>
                <a:gd name="T3" fmla="*/ 72 h 187"/>
                <a:gd name="T4" fmla="*/ 72 w 88"/>
                <a:gd name="T5" fmla="*/ 83 h 187"/>
                <a:gd name="T6" fmla="*/ 76 w 88"/>
                <a:gd name="T7" fmla="*/ 127 h 187"/>
                <a:gd name="T8" fmla="*/ 59 w 88"/>
                <a:gd name="T9" fmla="*/ 135 h 187"/>
                <a:gd name="T10" fmla="*/ 48 w 88"/>
                <a:gd name="T11" fmla="*/ 143 h 187"/>
                <a:gd name="T12" fmla="*/ 28 w 88"/>
                <a:gd name="T13" fmla="*/ 177 h 187"/>
                <a:gd name="T14" fmla="*/ 10 w 88"/>
                <a:gd name="T15" fmla="*/ 183 h 187"/>
                <a:gd name="T16" fmla="*/ 4 w 88"/>
                <a:gd name="T17" fmla="*/ 166 h 187"/>
                <a:gd name="T18" fmla="*/ 27 w 88"/>
                <a:gd name="T19" fmla="*/ 127 h 187"/>
                <a:gd name="T20" fmla="*/ 27 w 88"/>
                <a:gd name="T21" fmla="*/ 120 h 187"/>
                <a:gd name="T22" fmla="*/ 37 w 88"/>
                <a:gd name="T23" fmla="*/ 81 h 187"/>
                <a:gd name="T24" fmla="*/ 41 w 88"/>
                <a:gd name="T25" fmla="*/ 74 h 187"/>
                <a:gd name="T26" fmla="*/ 41 w 88"/>
                <a:gd name="T27" fmla="*/ 17 h 187"/>
                <a:gd name="T28" fmla="*/ 48 w 88"/>
                <a:gd name="T29" fmla="*/ 5 h 187"/>
                <a:gd name="T30" fmla="*/ 67 w 88"/>
                <a:gd name="T31" fmla="*/ 15 h 187"/>
                <a:gd name="T32" fmla="*/ 67 w 88"/>
                <a:gd name="T33" fmla="*/ 20 h 187"/>
                <a:gd name="T34" fmla="*/ 67 w 88"/>
                <a:gd name="T35" fmla="*/ 4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87">
                  <a:moveTo>
                    <a:pt x="67" y="46"/>
                  </a:moveTo>
                  <a:cubicBezTo>
                    <a:pt x="67" y="55"/>
                    <a:pt x="68" y="64"/>
                    <a:pt x="67" y="72"/>
                  </a:cubicBezTo>
                  <a:cubicBezTo>
                    <a:pt x="67" y="77"/>
                    <a:pt x="69" y="80"/>
                    <a:pt x="72" y="83"/>
                  </a:cubicBezTo>
                  <a:cubicBezTo>
                    <a:pt x="86" y="93"/>
                    <a:pt x="88" y="115"/>
                    <a:pt x="76" y="127"/>
                  </a:cubicBezTo>
                  <a:cubicBezTo>
                    <a:pt x="71" y="131"/>
                    <a:pt x="65" y="133"/>
                    <a:pt x="59" y="135"/>
                  </a:cubicBezTo>
                  <a:cubicBezTo>
                    <a:pt x="54" y="136"/>
                    <a:pt x="50" y="138"/>
                    <a:pt x="48" y="143"/>
                  </a:cubicBezTo>
                  <a:cubicBezTo>
                    <a:pt x="42" y="155"/>
                    <a:pt x="35" y="166"/>
                    <a:pt x="28" y="177"/>
                  </a:cubicBezTo>
                  <a:cubicBezTo>
                    <a:pt x="24" y="184"/>
                    <a:pt x="16" y="187"/>
                    <a:pt x="10" y="183"/>
                  </a:cubicBezTo>
                  <a:cubicBezTo>
                    <a:pt x="5" y="181"/>
                    <a:pt x="0" y="173"/>
                    <a:pt x="4" y="166"/>
                  </a:cubicBezTo>
                  <a:cubicBezTo>
                    <a:pt x="12" y="153"/>
                    <a:pt x="19" y="140"/>
                    <a:pt x="27" y="127"/>
                  </a:cubicBezTo>
                  <a:cubicBezTo>
                    <a:pt x="28" y="125"/>
                    <a:pt x="28" y="122"/>
                    <a:pt x="27" y="120"/>
                  </a:cubicBezTo>
                  <a:cubicBezTo>
                    <a:pt x="21" y="105"/>
                    <a:pt x="24" y="90"/>
                    <a:pt x="37" y="81"/>
                  </a:cubicBezTo>
                  <a:cubicBezTo>
                    <a:pt x="40" y="79"/>
                    <a:pt x="41" y="77"/>
                    <a:pt x="41" y="74"/>
                  </a:cubicBezTo>
                  <a:cubicBezTo>
                    <a:pt x="41" y="55"/>
                    <a:pt x="41" y="36"/>
                    <a:pt x="41" y="17"/>
                  </a:cubicBezTo>
                  <a:cubicBezTo>
                    <a:pt x="41" y="12"/>
                    <a:pt x="43" y="7"/>
                    <a:pt x="48" y="5"/>
                  </a:cubicBezTo>
                  <a:cubicBezTo>
                    <a:pt x="57" y="0"/>
                    <a:pt x="66" y="5"/>
                    <a:pt x="67" y="15"/>
                  </a:cubicBezTo>
                  <a:cubicBezTo>
                    <a:pt x="67" y="16"/>
                    <a:pt x="67" y="18"/>
                    <a:pt x="67" y="20"/>
                  </a:cubicBezTo>
                  <a:cubicBezTo>
                    <a:pt x="67" y="29"/>
                    <a:pt x="67" y="38"/>
                    <a:pt x="67"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 xmlns:a16="http://schemas.microsoft.com/office/drawing/2014/main" id="{512FFD7A-1FC4-4738-80B5-780DCA304A9B}"/>
                </a:ext>
              </a:extLst>
            </p:cNvPr>
            <p:cNvSpPr>
              <a:spLocks/>
            </p:cNvSpPr>
            <p:nvPr/>
          </p:nvSpPr>
          <p:spPr bwMode="auto">
            <a:xfrm>
              <a:off x="2348153" y="2780795"/>
              <a:ext cx="114681" cy="251206"/>
            </a:xfrm>
            <a:custGeom>
              <a:avLst/>
              <a:gdLst>
                <a:gd name="T0" fmla="*/ 28 w 28"/>
                <a:gd name="T1" fmla="*/ 46 h 46"/>
                <a:gd name="T2" fmla="*/ 0 w 28"/>
                <a:gd name="T3" fmla="*/ 46 h 46"/>
                <a:gd name="T4" fmla="*/ 0 w 28"/>
                <a:gd name="T5" fmla="*/ 0 h 46"/>
                <a:gd name="T6" fmla="*/ 28 w 28"/>
                <a:gd name="T7" fmla="*/ 0 h 46"/>
                <a:gd name="T8" fmla="*/ 28 w 28"/>
                <a:gd name="T9" fmla="*/ 46 h 46"/>
              </a:gdLst>
              <a:ahLst/>
              <a:cxnLst>
                <a:cxn ang="0">
                  <a:pos x="T0" y="T1"/>
                </a:cxn>
                <a:cxn ang="0">
                  <a:pos x="T2" y="T3"/>
                </a:cxn>
                <a:cxn ang="0">
                  <a:pos x="T4" y="T5"/>
                </a:cxn>
                <a:cxn ang="0">
                  <a:pos x="T6" y="T7"/>
                </a:cxn>
                <a:cxn ang="0">
                  <a:pos x="T8" y="T9"/>
                </a:cxn>
              </a:cxnLst>
              <a:rect l="0" t="0" r="r" b="b"/>
              <a:pathLst>
                <a:path w="28" h="46">
                  <a:moveTo>
                    <a:pt x="28" y="46"/>
                  </a:moveTo>
                  <a:cubicBezTo>
                    <a:pt x="19" y="46"/>
                    <a:pt x="9" y="46"/>
                    <a:pt x="0" y="46"/>
                  </a:cubicBezTo>
                  <a:cubicBezTo>
                    <a:pt x="0" y="30"/>
                    <a:pt x="0" y="15"/>
                    <a:pt x="0" y="0"/>
                  </a:cubicBezTo>
                  <a:cubicBezTo>
                    <a:pt x="9" y="0"/>
                    <a:pt x="19" y="0"/>
                    <a:pt x="28" y="0"/>
                  </a:cubicBezTo>
                  <a:cubicBezTo>
                    <a:pt x="28" y="15"/>
                    <a:pt x="28" y="30"/>
                    <a:pt x="28"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 xmlns:a16="http://schemas.microsoft.com/office/drawing/2014/main" id="{0EF94BFB-C5EC-45C2-AC54-AFD85CCE681C}"/>
                </a:ext>
              </a:extLst>
            </p:cNvPr>
            <p:cNvSpPr>
              <a:spLocks/>
            </p:cNvSpPr>
            <p:nvPr/>
          </p:nvSpPr>
          <p:spPr bwMode="auto">
            <a:xfrm>
              <a:off x="2866266" y="3569911"/>
              <a:ext cx="190454" cy="152908"/>
            </a:xfrm>
            <a:custGeom>
              <a:avLst/>
              <a:gdLst>
                <a:gd name="T0" fmla="*/ 0 w 46"/>
                <a:gd name="T1" fmla="*/ 0 h 28"/>
                <a:gd name="T2" fmla="*/ 46 w 46"/>
                <a:gd name="T3" fmla="*/ 0 h 28"/>
                <a:gd name="T4" fmla="*/ 46 w 46"/>
                <a:gd name="T5" fmla="*/ 28 h 28"/>
                <a:gd name="T6" fmla="*/ 0 w 46"/>
                <a:gd name="T7" fmla="*/ 28 h 28"/>
                <a:gd name="T8" fmla="*/ 0 w 46"/>
                <a:gd name="T9" fmla="*/ 0 h 28"/>
              </a:gdLst>
              <a:ahLst/>
              <a:cxnLst>
                <a:cxn ang="0">
                  <a:pos x="T0" y="T1"/>
                </a:cxn>
                <a:cxn ang="0">
                  <a:pos x="T2" y="T3"/>
                </a:cxn>
                <a:cxn ang="0">
                  <a:pos x="T4" y="T5"/>
                </a:cxn>
                <a:cxn ang="0">
                  <a:pos x="T6" y="T7"/>
                </a:cxn>
                <a:cxn ang="0">
                  <a:pos x="T8" y="T9"/>
                </a:cxn>
              </a:cxnLst>
              <a:rect l="0" t="0" r="r" b="b"/>
              <a:pathLst>
                <a:path w="46" h="28">
                  <a:moveTo>
                    <a:pt x="0" y="0"/>
                  </a:moveTo>
                  <a:cubicBezTo>
                    <a:pt x="16" y="0"/>
                    <a:pt x="31" y="0"/>
                    <a:pt x="46" y="0"/>
                  </a:cubicBezTo>
                  <a:cubicBezTo>
                    <a:pt x="46" y="9"/>
                    <a:pt x="46" y="18"/>
                    <a:pt x="46" y="28"/>
                  </a:cubicBezTo>
                  <a:cubicBezTo>
                    <a:pt x="31" y="28"/>
                    <a:pt x="16" y="28"/>
                    <a:pt x="0" y="28"/>
                  </a:cubicBezTo>
                  <a:cubicBezTo>
                    <a:pt x="0" y="19"/>
                    <a:pt x="0" y="9"/>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 xmlns:a16="http://schemas.microsoft.com/office/drawing/2014/main" id="{26F709FD-383E-44E8-AAFB-338E67923E8A}"/>
                </a:ext>
              </a:extLst>
            </p:cNvPr>
            <p:cNvSpPr>
              <a:spLocks/>
            </p:cNvSpPr>
            <p:nvPr/>
          </p:nvSpPr>
          <p:spPr bwMode="auto">
            <a:xfrm>
              <a:off x="1756317" y="3569911"/>
              <a:ext cx="184309" cy="152908"/>
            </a:xfrm>
            <a:custGeom>
              <a:avLst/>
              <a:gdLst>
                <a:gd name="T0" fmla="*/ 45 w 45"/>
                <a:gd name="T1" fmla="*/ 0 h 28"/>
                <a:gd name="T2" fmla="*/ 45 w 45"/>
                <a:gd name="T3" fmla="*/ 28 h 28"/>
                <a:gd name="T4" fmla="*/ 0 w 45"/>
                <a:gd name="T5" fmla="*/ 28 h 28"/>
                <a:gd name="T6" fmla="*/ 0 w 45"/>
                <a:gd name="T7" fmla="*/ 0 h 28"/>
                <a:gd name="T8" fmla="*/ 45 w 45"/>
                <a:gd name="T9" fmla="*/ 0 h 28"/>
              </a:gdLst>
              <a:ahLst/>
              <a:cxnLst>
                <a:cxn ang="0">
                  <a:pos x="T0" y="T1"/>
                </a:cxn>
                <a:cxn ang="0">
                  <a:pos x="T2" y="T3"/>
                </a:cxn>
                <a:cxn ang="0">
                  <a:pos x="T4" y="T5"/>
                </a:cxn>
                <a:cxn ang="0">
                  <a:pos x="T6" y="T7"/>
                </a:cxn>
                <a:cxn ang="0">
                  <a:pos x="T8" y="T9"/>
                </a:cxn>
              </a:cxnLst>
              <a:rect l="0" t="0" r="r" b="b"/>
              <a:pathLst>
                <a:path w="45" h="28">
                  <a:moveTo>
                    <a:pt x="45" y="0"/>
                  </a:moveTo>
                  <a:cubicBezTo>
                    <a:pt x="45" y="9"/>
                    <a:pt x="45" y="19"/>
                    <a:pt x="45" y="28"/>
                  </a:cubicBezTo>
                  <a:cubicBezTo>
                    <a:pt x="30" y="28"/>
                    <a:pt x="15" y="28"/>
                    <a:pt x="0" y="28"/>
                  </a:cubicBezTo>
                  <a:cubicBezTo>
                    <a:pt x="0" y="19"/>
                    <a:pt x="0" y="10"/>
                    <a:pt x="0" y="0"/>
                  </a:cubicBezTo>
                  <a:cubicBezTo>
                    <a:pt x="15" y="0"/>
                    <a:pt x="30" y="0"/>
                    <a:pt x="45"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 xmlns:a16="http://schemas.microsoft.com/office/drawing/2014/main" id="{06F3DC1D-73CA-4C25-9154-B12B2F21B82C}"/>
                </a:ext>
              </a:extLst>
            </p:cNvPr>
            <p:cNvSpPr>
              <a:spLocks/>
            </p:cNvSpPr>
            <p:nvPr/>
          </p:nvSpPr>
          <p:spPr bwMode="auto">
            <a:xfrm>
              <a:off x="2348153" y="4271651"/>
              <a:ext cx="114681" cy="248477"/>
            </a:xfrm>
            <a:custGeom>
              <a:avLst/>
              <a:gdLst>
                <a:gd name="T0" fmla="*/ 28 w 28"/>
                <a:gd name="T1" fmla="*/ 0 h 45"/>
                <a:gd name="T2" fmla="*/ 28 w 28"/>
                <a:gd name="T3" fmla="*/ 45 h 45"/>
                <a:gd name="T4" fmla="*/ 0 w 28"/>
                <a:gd name="T5" fmla="*/ 45 h 45"/>
                <a:gd name="T6" fmla="*/ 0 w 28"/>
                <a:gd name="T7" fmla="*/ 0 h 45"/>
                <a:gd name="T8" fmla="*/ 28 w 28"/>
                <a:gd name="T9" fmla="*/ 0 h 45"/>
              </a:gdLst>
              <a:ahLst/>
              <a:cxnLst>
                <a:cxn ang="0">
                  <a:pos x="T0" y="T1"/>
                </a:cxn>
                <a:cxn ang="0">
                  <a:pos x="T2" y="T3"/>
                </a:cxn>
                <a:cxn ang="0">
                  <a:pos x="T4" y="T5"/>
                </a:cxn>
                <a:cxn ang="0">
                  <a:pos x="T6" y="T7"/>
                </a:cxn>
                <a:cxn ang="0">
                  <a:pos x="T8" y="T9"/>
                </a:cxn>
              </a:cxnLst>
              <a:rect l="0" t="0" r="r" b="b"/>
              <a:pathLst>
                <a:path w="28" h="45">
                  <a:moveTo>
                    <a:pt x="28" y="0"/>
                  </a:moveTo>
                  <a:cubicBezTo>
                    <a:pt x="28" y="15"/>
                    <a:pt x="28" y="30"/>
                    <a:pt x="28" y="45"/>
                  </a:cubicBezTo>
                  <a:cubicBezTo>
                    <a:pt x="19" y="45"/>
                    <a:pt x="9" y="45"/>
                    <a:pt x="0" y="45"/>
                  </a:cubicBezTo>
                  <a:cubicBezTo>
                    <a:pt x="0" y="30"/>
                    <a:pt x="0" y="15"/>
                    <a:pt x="0" y="0"/>
                  </a:cubicBezTo>
                  <a:cubicBezTo>
                    <a:pt x="9" y="0"/>
                    <a:pt x="19" y="0"/>
                    <a:pt x="2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 xmlns:a16="http://schemas.microsoft.com/office/drawing/2014/main" id="{AEC9FDD9-D2BE-4FB2-B679-32276B2DE81A}"/>
                </a:ext>
              </a:extLst>
            </p:cNvPr>
            <p:cNvSpPr>
              <a:spLocks/>
            </p:cNvSpPr>
            <p:nvPr/>
          </p:nvSpPr>
          <p:spPr bwMode="auto">
            <a:xfrm>
              <a:off x="2804830" y="3163066"/>
              <a:ext cx="184309" cy="215711"/>
            </a:xfrm>
            <a:custGeom>
              <a:avLst/>
              <a:gdLst>
                <a:gd name="T0" fmla="*/ 45 w 45"/>
                <a:gd name="T1" fmla="*/ 20 h 39"/>
                <a:gd name="T2" fmla="*/ 11 w 45"/>
                <a:gd name="T3" fmla="*/ 39 h 39"/>
                <a:gd name="T4" fmla="*/ 0 w 45"/>
                <a:gd name="T5" fmla="*/ 19 h 39"/>
                <a:gd name="T6" fmla="*/ 33 w 45"/>
                <a:gd name="T7" fmla="*/ 0 h 39"/>
                <a:gd name="T8" fmla="*/ 45 w 45"/>
                <a:gd name="T9" fmla="*/ 20 h 39"/>
              </a:gdLst>
              <a:ahLst/>
              <a:cxnLst>
                <a:cxn ang="0">
                  <a:pos x="T0" y="T1"/>
                </a:cxn>
                <a:cxn ang="0">
                  <a:pos x="T2" y="T3"/>
                </a:cxn>
                <a:cxn ang="0">
                  <a:pos x="T4" y="T5"/>
                </a:cxn>
                <a:cxn ang="0">
                  <a:pos x="T6" y="T7"/>
                </a:cxn>
                <a:cxn ang="0">
                  <a:pos x="T8" y="T9"/>
                </a:cxn>
              </a:cxnLst>
              <a:rect l="0" t="0" r="r" b="b"/>
              <a:pathLst>
                <a:path w="45" h="39">
                  <a:moveTo>
                    <a:pt x="45" y="20"/>
                  </a:moveTo>
                  <a:cubicBezTo>
                    <a:pt x="33" y="26"/>
                    <a:pt x="23" y="32"/>
                    <a:pt x="11" y="39"/>
                  </a:cubicBezTo>
                  <a:cubicBezTo>
                    <a:pt x="7" y="32"/>
                    <a:pt x="4" y="26"/>
                    <a:pt x="0" y="19"/>
                  </a:cubicBezTo>
                  <a:cubicBezTo>
                    <a:pt x="11" y="13"/>
                    <a:pt x="22" y="6"/>
                    <a:pt x="33" y="0"/>
                  </a:cubicBezTo>
                  <a:cubicBezTo>
                    <a:pt x="37" y="7"/>
                    <a:pt x="41" y="13"/>
                    <a:pt x="45"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 xmlns:a16="http://schemas.microsoft.com/office/drawing/2014/main" id="{D0FD5863-BB3D-462A-9526-E11DB7F53D35}"/>
                </a:ext>
              </a:extLst>
            </p:cNvPr>
            <p:cNvSpPr>
              <a:spLocks/>
            </p:cNvSpPr>
            <p:nvPr/>
          </p:nvSpPr>
          <p:spPr bwMode="auto">
            <a:xfrm>
              <a:off x="2608234" y="2868172"/>
              <a:ext cx="159734" cy="245745"/>
            </a:xfrm>
            <a:custGeom>
              <a:avLst/>
              <a:gdLst>
                <a:gd name="T0" fmla="*/ 20 w 39"/>
                <a:gd name="T1" fmla="*/ 45 h 45"/>
                <a:gd name="T2" fmla="*/ 0 w 39"/>
                <a:gd name="T3" fmla="*/ 34 h 45"/>
                <a:gd name="T4" fmla="*/ 19 w 39"/>
                <a:gd name="T5" fmla="*/ 0 h 45"/>
                <a:gd name="T6" fmla="*/ 39 w 39"/>
                <a:gd name="T7" fmla="*/ 12 h 45"/>
                <a:gd name="T8" fmla="*/ 20 w 39"/>
                <a:gd name="T9" fmla="*/ 45 h 45"/>
              </a:gdLst>
              <a:ahLst/>
              <a:cxnLst>
                <a:cxn ang="0">
                  <a:pos x="T0" y="T1"/>
                </a:cxn>
                <a:cxn ang="0">
                  <a:pos x="T2" y="T3"/>
                </a:cxn>
                <a:cxn ang="0">
                  <a:pos x="T4" y="T5"/>
                </a:cxn>
                <a:cxn ang="0">
                  <a:pos x="T6" y="T7"/>
                </a:cxn>
                <a:cxn ang="0">
                  <a:pos x="T8" y="T9"/>
                </a:cxn>
              </a:cxnLst>
              <a:rect l="0" t="0" r="r" b="b"/>
              <a:pathLst>
                <a:path w="39" h="45">
                  <a:moveTo>
                    <a:pt x="20" y="45"/>
                  </a:moveTo>
                  <a:cubicBezTo>
                    <a:pt x="13" y="41"/>
                    <a:pt x="6" y="37"/>
                    <a:pt x="0" y="34"/>
                  </a:cubicBezTo>
                  <a:cubicBezTo>
                    <a:pt x="6" y="22"/>
                    <a:pt x="13" y="12"/>
                    <a:pt x="19" y="0"/>
                  </a:cubicBezTo>
                  <a:cubicBezTo>
                    <a:pt x="26" y="4"/>
                    <a:pt x="32" y="8"/>
                    <a:pt x="39" y="12"/>
                  </a:cubicBezTo>
                  <a:cubicBezTo>
                    <a:pt x="33" y="23"/>
                    <a:pt x="26" y="34"/>
                    <a:pt x="20" y="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a:extLst>
                <a:ext uri="{FF2B5EF4-FFF2-40B4-BE49-F238E27FC236}">
                  <a16:creationId xmlns="" xmlns:a16="http://schemas.microsoft.com/office/drawing/2014/main" id="{E226B92E-876A-4BF2-A3C0-B901B3C7F40F}"/>
                </a:ext>
              </a:extLst>
            </p:cNvPr>
            <p:cNvSpPr>
              <a:spLocks/>
            </p:cNvSpPr>
            <p:nvPr/>
          </p:nvSpPr>
          <p:spPr bwMode="auto">
            <a:xfrm>
              <a:off x="2804830" y="3927606"/>
              <a:ext cx="180213" cy="207518"/>
            </a:xfrm>
            <a:custGeom>
              <a:avLst/>
              <a:gdLst>
                <a:gd name="T0" fmla="*/ 33 w 44"/>
                <a:gd name="T1" fmla="*/ 38 h 38"/>
                <a:gd name="T2" fmla="*/ 3 w 44"/>
                <a:gd name="T3" fmla="*/ 21 h 38"/>
                <a:gd name="T4" fmla="*/ 1 w 44"/>
                <a:gd name="T5" fmla="*/ 16 h 38"/>
                <a:gd name="T6" fmla="*/ 10 w 44"/>
                <a:gd name="T7" fmla="*/ 1 h 38"/>
                <a:gd name="T8" fmla="*/ 13 w 44"/>
                <a:gd name="T9" fmla="*/ 1 h 38"/>
                <a:gd name="T10" fmla="*/ 44 w 44"/>
                <a:gd name="T11" fmla="*/ 18 h 38"/>
                <a:gd name="T12" fmla="*/ 33 w 4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4" h="38">
                  <a:moveTo>
                    <a:pt x="33" y="38"/>
                  </a:moveTo>
                  <a:cubicBezTo>
                    <a:pt x="22" y="32"/>
                    <a:pt x="13" y="26"/>
                    <a:pt x="3" y="21"/>
                  </a:cubicBezTo>
                  <a:cubicBezTo>
                    <a:pt x="0" y="20"/>
                    <a:pt x="0" y="18"/>
                    <a:pt x="1" y="16"/>
                  </a:cubicBezTo>
                  <a:cubicBezTo>
                    <a:pt x="4" y="11"/>
                    <a:pt x="7" y="6"/>
                    <a:pt x="10" y="1"/>
                  </a:cubicBezTo>
                  <a:cubicBezTo>
                    <a:pt x="10" y="1"/>
                    <a:pt x="13" y="0"/>
                    <a:pt x="13" y="1"/>
                  </a:cubicBezTo>
                  <a:cubicBezTo>
                    <a:pt x="24" y="6"/>
                    <a:pt x="34" y="12"/>
                    <a:pt x="44" y="18"/>
                  </a:cubicBezTo>
                  <a:cubicBezTo>
                    <a:pt x="40" y="25"/>
                    <a:pt x="37" y="31"/>
                    <a:pt x="33" y="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 xmlns:a16="http://schemas.microsoft.com/office/drawing/2014/main" id="{A400540C-968A-43F8-A12F-FB28E89DC0ED}"/>
                </a:ext>
              </a:extLst>
            </p:cNvPr>
            <p:cNvSpPr>
              <a:spLocks/>
            </p:cNvSpPr>
            <p:nvPr/>
          </p:nvSpPr>
          <p:spPr bwMode="auto">
            <a:xfrm>
              <a:off x="2608233" y="4178813"/>
              <a:ext cx="155639" cy="240284"/>
            </a:xfrm>
            <a:custGeom>
              <a:avLst/>
              <a:gdLst>
                <a:gd name="T0" fmla="*/ 20 w 38"/>
                <a:gd name="T1" fmla="*/ 0 h 44"/>
                <a:gd name="T2" fmla="*/ 38 w 38"/>
                <a:gd name="T3" fmla="*/ 30 h 44"/>
                <a:gd name="T4" fmla="*/ 37 w 38"/>
                <a:gd name="T5" fmla="*/ 35 h 44"/>
                <a:gd name="T6" fmla="*/ 19 w 38"/>
                <a:gd name="T7" fmla="*/ 44 h 44"/>
                <a:gd name="T8" fmla="*/ 0 w 38"/>
                <a:gd name="T9" fmla="*/ 11 h 44"/>
                <a:gd name="T10" fmla="*/ 20 w 38"/>
                <a:gd name="T11" fmla="*/ 0 h 44"/>
              </a:gdLst>
              <a:ahLst/>
              <a:cxnLst>
                <a:cxn ang="0">
                  <a:pos x="T0" y="T1"/>
                </a:cxn>
                <a:cxn ang="0">
                  <a:pos x="T2" y="T3"/>
                </a:cxn>
                <a:cxn ang="0">
                  <a:pos x="T4" y="T5"/>
                </a:cxn>
                <a:cxn ang="0">
                  <a:pos x="T6" y="T7"/>
                </a:cxn>
                <a:cxn ang="0">
                  <a:pos x="T8" y="T9"/>
                </a:cxn>
                <a:cxn ang="0">
                  <a:pos x="T10" y="T11"/>
                </a:cxn>
              </a:cxnLst>
              <a:rect l="0" t="0" r="r" b="b"/>
              <a:pathLst>
                <a:path w="38" h="44">
                  <a:moveTo>
                    <a:pt x="20" y="0"/>
                  </a:moveTo>
                  <a:cubicBezTo>
                    <a:pt x="26" y="10"/>
                    <a:pt x="32" y="20"/>
                    <a:pt x="38" y="30"/>
                  </a:cubicBezTo>
                  <a:cubicBezTo>
                    <a:pt x="38" y="31"/>
                    <a:pt x="38" y="34"/>
                    <a:pt x="37" y="35"/>
                  </a:cubicBezTo>
                  <a:cubicBezTo>
                    <a:pt x="31" y="38"/>
                    <a:pt x="26" y="41"/>
                    <a:pt x="19" y="44"/>
                  </a:cubicBezTo>
                  <a:cubicBezTo>
                    <a:pt x="13" y="33"/>
                    <a:pt x="7" y="23"/>
                    <a:pt x="0" y="11"/>
                  </a:cubicBezTo>
                  <a:cubicBezTo>
                    <a:pt x="7" y="8"/>
                    <a:pt x="13" y="4"/>
                    <a:pt x="2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 xmlns:a16="http://schemas.microsoft.com/office/drawing/2014/main" id="{451FFD31-4DE2-46D5-817C-D5D892A41C26}"/>
                </a:ext>
              </a:extLst>
            </p:cNvPr>
            <p:cNvSpPr>
              <a:spLocks/>
            </p:cNvSpPr>
            <p:nvPr/>
          </p:nvSpPr>
          <p:spPr bwMode="auto">
            <a:xfrm>
              <a:off x="2038924" y="4184274"/>
              <a:ext cx="161783" cy="240284"/>
            </a:xfrm>
            <a:custGeom>
              <a:avLst/>
              <a:gdLst>
                <a:gd name="T0" fmla="*/ 0 w 39"/>
                <a:gd name="T1" fmla="*/ 32 h 44"/>
                <a:gd name="T2" fmla="*/ 16 w 39"/>
                <a:gd name="T3" fmla="*/ 5 h 44"/>
                <a:gd name="T4" fmla="*/ 26 w 39"/>
                <a:gd name="T5" fmla="*/ 3 h 44"/>
                <a:gd name="T6" fmla="*/ 39 w 39"/>
                <a:gd name="T7" fmla="*/ 11 h 44"/>
                <a:gd name="T8" fmla="*/ 22 w 39"/>
                <a:gd name="T9" fmla="*/ 41 h 44"/>
                <a:gd name="T10" fmla="*/ 17 w 39"/>
                <a:gd name="T11" fmla="*/ 42 h 44"/>
                <a:gd name="T12" fmla="*/ 0 w 39"/>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0" y="32"/>
                  </a:moveTo>
                  <a:cubicBezTo>
                    <a:pt x="6" y="23"/>
                    <a:pt x="11" y="14"/>
                    <a:pt x="16" y="5"/>
                  </a:cubicBezTo>
                  <a:cubicBezTo>
                    <a:pt x="19" y="0"/>
                    <a:pt x="20" y="0"/>
                    <a:pt x="26" y="3"/>
                  </a:cubicBezTo>
                  <a:cubicBezTo>
                    <a:pt x="30" y="5"/>
                    <a:pt x="35" y="8"/>
                    <a:pt x="39" y="11"/>
                  </a:cubicBezTo>
                  <a:cubicBezTo>
                    <a:pt x="33" y="21"/>
                    <a:pt x="28" y="31"/>
                    <a:pt x="22" y="41"/>
                  </a:cubicBezTo>
                  <a:cubicBezTo>
                    <a:pt x="21" y="43"/>
                    <a:pt x="19" y="44"/>
                    <a:pt x="17" y="42"/>
                  </a:cubicBezTo>
                  <a:cubicBezTo>
                    <a:pt x="11" y="38"/>
                    <a:pt x="6" y="35"/>
                    <a:pt x="0"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 xmlns:a16="http://schemas.microsoft.com/office/drawing/2014/main" id="{1B5EB481-F817-4763-993A-F73265C1C631}"/>
                </a:ext>
              </a:extLst>
            </p:cNvPr>
            <p:cNvSpPr>
              <a:spLocks/>
            </p:cNvSpPr>
            <p:nvPr/>
          </p:nvSpPr>
          <p:spPr bwMode="auto">
            <a:xfrm>
              <a:off x="2043019" y="2873632"/>
              <a:ext cx="161783" cy="240284"/>
            </a:xfrm>
            <a:custGeom>
              <a:avLst/>
              <a:gdLst>
                <a:gd name="T0" fmla="*/ 39 w 39"/>
                <a:gd name="T1" fmla="*/ 33 h 44"/>
                <a:gd name="T2" fmla="*/ 19 w 39"/>
                <a:gd name="T3" fmla="*/ 44 h 44"/>
                <a:gd name="T4" fmla="*/ 4 w 39"/>
                <a:gd name="T5" fmla="*/ 19 h 44"/>
                <a:gd name="T6" fmla="*/ 8 w 39"/>
                <a:gd name="T7" fmla="*/ 6 h 44"/>
                <a:gd name="T8" fmla="*/ 14 w 39"/>
                <a:gd name="T9" fmla="*/ 3 h 44"/>
                <a:gd name="T10" fmla="*/ 20 w 39"/>
                <a:gd name="T11" fmla="*/ 0 h 44"/>
                <a:gd name="T12" fmla="*/ 39 w 39"/>
                <a:gd name="T13" fmla="*/ 33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39" y="33"/>
                  </a:moveTo>
                  <a:cubicBezTo>
                    <a:pt x="32" y="37"/>
                    <a:pt x="26" y="40"/>
                    <a:pt x="19" y="44"/>
                  </a:cubicBezTo>
                  <a:cubicBezTo>
                    <a:pt x="14" y="35"/>
                    <a:pt x="9" y="27"/>
                    <a:pt x="4" y="19"/>
                  </a:cubicBezTo>
                  <a:cubicBezTo>
                    <a:pt x="0" y="11"/>
                    <a:pt x="0" y="11"/>
                    <a:pt x="8" y="6"/>
                  </a:cubicBezTo>
                  <a:cubicBezTo>
                    <a:pt x="10" y="5"/>
                    <a:pt x="12" y="4"/>
                    <a:pt x="14" y="3"/>
                  </a:cubicBezTo>
                  <a:cubicBezTo>
                    <a:pt x="16" y="2"/>
                    <a:pt x="18" y="1"/>
                    <a:pt x="20" y="0"/>
                  </a:cubicBezTo>
                  <a:cubicBezTo>
                    <a:pt x="26" y="11"/>
                    <a:pt x="32" y="21"/>
                    <a:pt x="39" y="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 xmlns:a16="http://schemas.microsoft.com/office/drawing/2014/main" id="{7CFA8155-B8A6-43E5-8B78-387D51B5334D}"/>
                </a:ext>
              </a:extLst>
            </p:cNvPr>
            <p:cNvSpPr>
              <a:spLocks/>
            </p:cNvSpPr>
            <p:nvPr/>
          </p:nvSpPr>
          <p:spPr bwMode="auto">
            <a:xfrm>
              <a:off x="1825945" y="3922145"/>
              <a:ext cx="176117" cy="207518"/>
            </a:xfrm>
            <a:custGeom>
              <a:avLst/>
              <a:gdLst>
                <a:gd name="T0" fmla="*/ 0 w 43"/>
                <a:gd name="T1" fmla="*/ 19 h 38"/>
                <a:gd name="T2" fmla="*/ 32 w 43"/>
                <a:gd name="T3" fmla="*/ 0 h 38"/>
                <a:gd name="T4" fmla="*/ 43 w 43"/>
                <a:gd name="T5" fmla="*/ 17 h 38"/>
                <a:gd name="T6" fmla="*/ 41 w 43"/>
                <a:gd name="T7" fmla="*/ 21 h 38"/>
                <a:gd name="T8" fmla="*/ 14 w 43"/>
                <a:gd name="T9" fmla="*/ 37 h 38"/>
                <a:gd name="T10" fmla="*/ 9 w 43"/>
                <a:gd name="T11" fmla="*/ 36 h 38"/>
                <a:gd name="T12" fmla="*/ 0 w 43"/>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43" h="38">
                  <a:moveTo>
                    <a:pt x="0" y="19"/>
                  </a:moveTo>
                  <a:cubicBezTo>
                    <a:pt x="11" y="12"/>
                    <a:pt x="21" y="6"/>
                    <a:pt x="32" y="0"/>
                  </a:cubicBezTo>
                  <a:cubicBezTo>
                    <a:pt x="36" y="6"/>
                    <a:pt x="40" y="11"/>
                    <a:pt x="43" y="17"/>
                  </a:cubicBezTo>
                  <a:cubicBezTo>
                    <a:pt x="43" y="18"/>
                    <a:pt x="42" y="20"/>
                    <a:pt x="41" y="21"/>
                  </a:cubicBezTo>
                  <a:cubicBezTo>
                    <a:pt x="32" y="26"/>
                    <a:pt x="23" y="31"/>
                    <a:pt x="14" y="37"/>
                  </a:cubicBezTo>
                  <a:cubicBezTo>
                    <a:pt x="12" y="38"/>
                    <a:pt x="10" y="38"/>
                    <a:pt x="9" y="36"/>
                  </a:cubicBezTo>
                  <a:cubicBezTo>
                    <a:pt x="6" y="30"/>
                    <a:pt x="3" y="25"/>
                    <a:pt x="0"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 xmlns:a16="http://schemas.microsoft.com/office/drawing/2014/main" id="{4B0D3B2A-0E30-4734-869E-949D875D77B5}"/>
                </a:ext>
              </a:extLst>
            </p:cNvPr>
            <p:cNvSpPr>
              <a:spLocks/>
            </p:cNvSpPr>
            <p:nvPr/>
          </p:nvSpPr>
          <p:spPr bwMode="auto">
            <a:xfrm>
              <a:off x="1825944" y="3163066"/>
              <a:ext cx="180213" cy="215711"/>
            </a:xfrm>
            <a:custGeom>
              <a:avLst/>
              <a:gdLst>
                <a:gd name="T0" fmla="*/ 44 w 44"/>
                <a:gd name="T1" fmla="*/ 20 h 39"/>
                <a:gd name="T2" fmla="*/ 32 w 44"/>
                <a:gd name="T3" fmla="*/ 39 h 39"/>
                <a:gd name="T4" fmla="*/ 1 w 44"/>
                <a:gd name="T5" fmla="*/ 21 h 39"/>
                <a:gd name="T6" fmla="*/ 1 w 44"/>
                <a:gd name="T7" fmla="*/ 18 h 39"/>
                <a:gd name="T8" fmla="*/ 11 w 44"/>
                <a:gd name="T9" fmla="*/ 0 h 39"/>
                <a:gd name="T10" fmla="*/ 44 w 44"/>
                <a:gd name="T11" fmla="*/ 20 h 39"/>
              </a:gdLst>
              <a:ahLst/>
              <a:cxnLst>
                <a:cxn ang="0">
                  <a:pos x="T0" y="T1"/>
                </a:cxn>
                <a:cxn ang="0">
                  <a:pos x="T2" y="T3"/>
                </a:cxn>
                <a:cxn ang="0">
                  <a:pos x="T4" y="T5"/>
                </a:cxn>
                <a:cxn ang="0">
                  <a:pos x="T6" y="T7"/>
                </a:cxn>
                <a:cxn ang="0">
                  <a:pos x="T8" y="T9"/>
                </a:cxn>
                <a:cxn ang="0">
                  <a:pos x="T10" y="T11"/>
                </a:cxn>
              </a:cxnLst>
              <a:rect l="0" t="0" r="r" b="b"/>
              <a:pathLst>
                <a:path w="44" h="39">
                  <a:moveTo>
                    <a:pt x="44" y="20"/>
                  </a:moveTo>
                  <a:cubicBezTo>
                    <a:pt x="40" y="26"/>
                    <a:pt x="36" y="33"/>
                    <a:pt x="32" y="39"/>
                  </a:cubicBezTo>
                  <a:cubicBezTo>
                    <a:pt x="22" y="33"/>
                    <a:pt x="11" y="27"/>
                    <a:pt x="1" y="21"/>
                  </a:cubicBezTo>
                  <a:cubicBezTo>
                    <a:pt x="1" y="21"/>
                    <a:pt x="0" y="19"/>
                    <a:pt x="1" y="18"/>
                  </a:cubicBezTo>
                  <a:cubicBezTo>
                    <a:pt x="4" y="12"/>
                    <a:pt x="7" y="7"/>
                    <a:pt x="11" y="0"/>
                  </a:cubicBezTo>
                  <a:cubicBezTo>
                    <a:pt x="22" y="7"/>
                    <a:pt x="33" y="13"/>
                    <a:pt x="44"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113">
              <a:extLst>
                <a:ext uri="{FF2B5EF4-FFF2-40B4-BE49-F238E27FC236}">
                  <a16:creationId xmlns="" xmlns:a16="http://schemas.microsoft.com/office/drawing/2014/main" id="{21277BA3-6EE9-4E9A-916E-0017279D06D0}"/>
                </a:ext>
              </a:extLst>
            </p:cNvPr>
            <p:cNvSpPr/>
            <p:nvPr/>
          </p:nvSpPr>
          <p:spPr>
            <a:xfrm>
              <a:off x="2269790" y="3467031"/>
              <a:ext cx="271406" cy="361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p:cNvSpPr/>
          <p:nvPr/>
        </p:nvSpPr>
        <p:spPr>
          <a:xfrm>
            <a:off x="4182595" y="1401521"/>
            <a:ext cx="3304004" cy="433078"/>
          </a:xfrm>
          <a:prstGeom prst="rect">
            <a:avLst/>
          </a:prstGeom>
        </p:spPr>
        <p:txBody>
          <a:bodyPr wrap="none" lIns="108850" tIns="54425" rIns="108850" bIns="54425">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pic>
        <p:nvPicPr>
          <p:cNvPr id="50" name="Picture 11" descr="C:\Users\varun\Desktop\posters\logo\icAnvisys_transparent.png"/>
          <p:cNvPicPr>
            <a:picLocks noChangeAspect="1" noChangeArrowheads="1"/>
          </p:cNvPicPr>
          <p:nvPr/>
        </p:nvPicPr>
        <p:blipFill>
          <a:blip r:embed="rId3" cstate="print"/>
          <a:srcRect/>
          <a:stretch>
            <a:fillRect/>
          </a:stretch>
        </p:blipFill>
        <p:spPr bwMode="auto">
          <a:xfrm>
            <a:off x="2725466" y="1057363"/>
            <a:ext cx="1709824" cy="1121394"/>
          </a:xfrm>
          <a:prstGeom prst="rect">
            <a:avLst/>
          </a:prstGeom>
          <a:noFill/>
        </p:spPr>
      </p:pic>
      <p:grpSp>
        <p:nvGrpSpPr>
          <p:cNvPr id="51" name="Group 50">
            <a:extLst>
              <a:ext uri="{FF2B5EF4-FFF2-40B4-BE49-F238E27FC236}">
                <a16:creationId xmlns="" xmlns:a16="http://schemas.microsoft.com/office/drawing/2014/main" id="{FA4F89FD-9AA2-4E5E-BC8D-B854E384E492}"/>
              </a:ext>
            </a:extLst>
          </p:cNvPr>
          <p:cNvGrpSpPr/>
          <p:nvPr/>
        </p:nvGrpSpPr>
        <p:grpSpPr>
          <a:xfrm>
            <a:off x="5855410" y="3517961"/>
            <a:ext cx="476574" cy="365484"/>
            <a:chOff x="3187685" y="2367566"/>
            <a:chExt cx="2122867" cy="2122867"/>
          </a:xfrm>
        </p:grpSpPr>
        <p:sp>
          <p:nvSpPr>
            <p:cNvPr id="52" name="Oval 51">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3"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5" name="Group 54">
            <a:extLst>
              <a:ext uri="{FF2B5EF4-FFF2-40B4-BE49-F238E27FC236}">
                <a16:creationId xmlns="" xmlns:a16="http://schemas.microsoft.com/office/drawing/2014/main" id="{FA4F89FD-9AA2-4E5E-BC8D-B854E384E492}"/>
              </a:ext>
            </a:extLst>
          </p:cNvPr>
          <p:cNvGrpSpPr/>
          <p:nvPr/>
        </p:nvGrpSpPr>
        <p:grpSpPr>
          <a:xfrm>
            <a:off x="5870329" y="5249866"/>
            <a:ext cx="476574" cy="365484"/>
            <a:chOff x="3187685" y="2367566"/>
            <a:chExt cx="2122867" cy="2122867"/>
          </a:xfrm>
        </p:grpSpPr>
        <p:sp>
          <p:nvSpPr>
            <p:cNvPr id="56" name="Oval 55">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7"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44972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137" y="365845"/>
            <a:ext cx="10026615" cy="548767"/>
          </a:xfrm>
        </p:spPr>
        <p:txBody>
          <a:bodyPr>
            <a:normAutofit fontScale="90000"/>
          </a:bodyPr>
          <a:lstStyle/>
          <a:p>
            <a:endParaRPr lang="en-IN" dirty="0"/>
          </a:p>
        </p:txBody>
      </p:sp>
    </p:spTree>
    <p:extLst>
      <p:ext uri="{BB962C8B-B14F-4D97-AF65-F5344CB8AC3E}">
        <p14:creationId xmlns:p14="http://schemas.microsoft.com/office/powerpoint/2010/main" val="343037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904680" y="0"/>
            <a:ext cx="10285733" cy="6859588"/>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7" name="Right Triangle 16"/>
          <p:cNvSpPr/>
          <p:nvPr/>
        </p:nvSpPr>
        <p:spPr>
          <a:xfrm>
            <a:off x="0" y="2286521"/>
            <a:ext cx="7619019" cy="4573067"/>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endParaRPr lang="en-IN" b="1" dirty="0">
              <a:solidFill>
                <a:srgbClr val="FFFF00"/>
              </a:solidFill>
              <a:latin typeface="AR JULIAN" pitchFamily="2"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10730203" y="6430885"/>
            <a:ext cx="1460210" cy="428703"/>
          </a:xfrm>
          <a:prstGeom prst="rect">
            <a:avLst/>
          </a:prstGeom>
          <a:noFill/>
          <a:ln w="9525">
            <a:noFill/>
            <a:miter lim="800000"/>
            <a:headEnd/>
            <a:tailEnd/>
          </a:ln>
          <a:effectLst/>
        </p:spPr>
      </p:pic>
      <p:sp>
        <p:nvSpPr>
          <p:cNvPr id="18" name="TextBox 17"/>
          <p:cNvSpPr txBox="1"/>
          <p:nvPr/>
        </p:nvSpPr>
        <p:spPr>
          <a:xfrm>
            <a:off x="0" y="1786340"/>
            <a:ext cx="5999968" cy="402301"/>
          </a:xfrm>
          <a:prstGeom prst="rect">
            <a:avLst/>
          </a:prstGeom>
          <a:noFill/>
        </p:spPr>
        <p:txBody>
          <a:bodyPr wrap="square" lIns="108850" tIns="54425" rIns="108850" bIns="54425" rtlCol="0">
            <a:spAutoFit/>
          </a:bodyPr>
          <a:lstStyle/>
          <a:p>
            <a:pPr algn="ctr"/>
            <a:r>
              <a:rPr lang="en-IN" sz="1900" b="1" dirty="0"/>
              <a:t>A COMPLETE SOCIETY MANAGEMENT SYSTEM</a:t>
            </a:r>
          </a:p>
        </p:txBody>
      </p:sp>
      <p:pic>
        <p:nvPicPr>
          <p:cNvPr id="1028" name="Picture 4" descr="C:\Users\varun\Desktop\iconNestin.png"/>
          <p:cNvPicPr>
            <a:picLocks noChangeAspect="1" noChangeArrowheads="1"/>
          </p:cNvPicPr>
          <p:nvPr/>
        </p:nvPicPr>
        <p:blipFill>
          <a:blip r:embed="rId4"/>
          <a:srcRect/>
          <a:stretch>
            <a:fillRect/>
          </a:stretch>
        </p:blipFill>
        <p:spPr bwMode="auto">
          <a:xfrm>
            <a:off x="-1" y="0"/>
            <a:ext cx="6025681" cy="2000703"/>
          </a:xfrm>
          <a:prstGeom prst="rect">
            <a:avLst/>
          </a:prstGeom>
          <a:noFill/>
        </p:spPr>
      </p:pic>
      <p:grpSp>
        <p:nvGrpSpPr>
          <p:cNvPr id="19" name="Group 18"/>
          <p:cNvGrpSpPr/>
          <p:nvPr/>
        </p:nvGrpSpPr>
        <p:grpSpPr>
          <a:xfrm>
            <a:off x="7012778" y="159136"/>
            <a:ext cx="3558332" cy="6145091"/>
            <a:chOff x="5000628" y="285728"/>
            <a:chExt cx="3214711" cy="6143668"/>
          </a:xfrm>
        </p:grpSpPr>
        <p:grpSp>
          <p:nvGrpSpPr>
            <p:cNvPr id="20" name="Group 1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22" name="Rounded Rectangle 2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nut 24"/>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1"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457040" y="5144267"/>
            <a:ext cx="4190441"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27" name="TextBox 26"/>
          <p:cNvSpPr txBox="1"/>
          <p:nvPr/>
        </p:nvSpPr>
        <p:spPr>
          <a:xfrm>
            <a:off x="457040" y="5590298"/>
            <a:ext cx="4380960"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IMPORTANT EVENTS ALERTS</a:t>
            </a:r>
          </a:p>
        </p:txBody>
      </p:sp>
      <p:sp>
        <p:nvSpPr>
          <p:cNvPr id="28" name="TextBox 27"/>
          <p:cNvSpPr txBox="1"/>
          <p:nvPr/>
        </p:nvSpPr>
        <p:spPr>
          <a:xfrm>
            <a:off x="457040" y="4644073"/>
            <a:ext cx="2664372"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RIDE SHARE</a:t>
            </a:r>
            <a:endParaRPr lang="en-IN" b="1" dirty="0">
              <a:latin typeface="+mj-lt"/>
              <a:cs typeface="Times New Roman" pitchFamily="18" charset="0"/>
            </a:endParaRPr>
          </a:p>
        </p:txBody>
      </p:sp>
      <p:sp>
        <p:nvSpPr>
          <p:cNvPr id="29" name="TextBox 28"/>
          <p:cNvSpPr txBox="1"/>
          <p:nvPr/>
        </p:nvSpPr>
        <p:spPr>
          <a:xfrm>
            <a:off x="457040" y="6032841"/>
            <a:ext cx="5413946"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OPINIONS POLLS &amp; DISCUSSION FORUM</a:t>
            </a:r>
            <a:endParaRPr lang="en-IN" b="1" dirty="0">
              <a:latin typeface="+mj-lt"/>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1563922" y="714521"/>
            <a:ext cx="9047635" cy="2780113"/>
            <a:chOff x="901501" y="714356"/>
            <a:chExt cx="6786610" cy="2779469"/>
          </a:xfrm>
        </p:grpSpPr>
        <p:pic>
          <p:nvPicPr>
            <p:cNvPr id="9" name="Picture 8" descr="iconNestin.png"/>
            <p:cNvPicPr>
              <a:picLocks noChangeAspect="1"/>
            </p:cNvPicPr>
            <p:nvPr/>
          </p:nvPicPr>
          <p:blipFill>
            <a:blip r:embed="rId3"/>
            <a:stretch>
              <a:fillRect/>
            </a:stretch>
          </p:blipFill>
          <p:spPr>
            <a:xfrm>
              <a:off x="2432067" y="714356"/>
              <a:ext cx="3660156" cy="2286016"/>
            </a:xfrm>
            <a:prstGeom prst="rect">
              <a:avLst/>
            </a:prstGeom>
          </p:spPr>
        </p:pic>
        <p:sp>
          <p:nvSpPr>
            <p:cNvPr id="160" name="TextBox 159"/>
            <p:cNvSpPr txBox="1"/>
            <p:nvPr/>
          </p:nvSpPr>
          <p:spPr>
            <a:xfrm>
              <a:off x="901501" y="3078423"/>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grpSp>
        <p:nvGrpSpPr>
          <p:cNvPr id="127" name="Group 281"/>
          <p:cNvGrpSpPr/>
          <p:nvPr/>
        </p:nvGrpSpPr>
        <p:grpSpPr>
          <a:xfrm>
            <a:off x="2468765" y="4138262"/>
            <a:ext cx="7616882" cy="1643454"/>
            <a:chOff x="0" y="4572008"/>
            <a:chExt cx="9144000" cy="2285992"/>
          </a:xfrm>
          <a:effectLst/>
        </p:grpSpPr>
        <p:grpSp>
          <p:nvGrpSpPr>
            <p:cNvPr id="128" name="Group 114"/>
            <p:cNvGrpSpPr/>
            <p:nvPr/>
          </p:nvGrpSpPr>
          <p:grpSpPr>
            <a:xfrm>
              <a:off x="0" y="4643446"/>
              <a:ext cx="1357290" cy="1500198"/>
              <a:chOff x="2812012" y="5220247"/>
              <a:chExt cx="983909" cy="983909"/>
            </a:xfrm>
            <a:solidFill>
              <a:srgbClr val="00B0F0"/>
            </a:solidFill>
          </p:grpSpPr>
          <p:grpSp>
            <p:nvGrpSpPr>
              <p:cNvPr id="327" name="Group 57"/>
              <p:cNvGrpSpPr/>
              <p:nvPr/>
            </p:nvGrpSpPr>
            <p:grpSpPr>
              <a:xfrm>
                <a:off x="2812012" y="5220247"/>
                <a:ext cx="983909" cy="983909"/>
                <a:chOff x="1364072" y="5281182"/>
                <a:chExt cx="990721" cy="990722"/>
              </a:xfrm>
              <a:grpFill/>
            </p:grpSpPr>
            <p:sp>
              <p:nvSpPr>
                <p:cNvPr id="333" name="Oval 33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3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2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0" name="Rectangle 32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71"/>
            <p:cNvGrpSpPr/>
            <p:nvPr/>
          </p:nvGrpSpPr>
          <p:grpSpPr>
            <a:xfrm>
              <a:off x="928662" y="5500678"/>
              <a:ext cx="1357290" cy="1357322"/>
              <a:chOff x="2812012" y="5220247"/>
              <a:chExt cx="983909" cy="983909"/>
            </a:xfrm>
            <a:solidFill>
              <a:srgbClr val="00B0F0"/>
            </a:solidFill>
          </p:grpSpPr>
          <p:grpSp>
            <p:nvGrpSpPr>
              <p:cNvPr id="317" name="Group 57"/>
              <p:cNvGrpSpPr/>
              <p:nvPr/>
            </p:nvGrpSpPr>
            <p:grpSpPr>
              <a:xfrm>
                <a:off x="2812012" y="5220247"/>
                <a:ext cx="983909" cy="983909"/>
                <a:chOff x="1364072" y="5281182"/>
                <a:chExt cx="990721" cy="990722"/>
              </a:xfrm>
              <a:grpFill/>
            </p:grpSpPr>
            <p:sp>
              <p:nvSpPr>
                <p:cNvPr id="323" name="Oval 32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2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1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31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0" name="Group 182"/>
            <p:cNvGrpSpPr/>
            <p:nvPr/>
          </p:nvGrpSpPr>
          <p:grpSpPr>
            <a:xfrm>
              <a:off x="1643042" y="4714884"/>
              <a:ext cx="1357290" cy="1357322"/>
              <a:chOff x="2812012" y="5220247"/>
              <a:chExt cx="983909" cy="983909"/>
            </a:xfrm>
            <a:solidFill>
              <a:srgbClr val="00B0F0"/>
            </a:solidFill>
          </p:grpSpPr>
          <p:grpSp>
            <p:nvGrpSpPr>
              <p:cNvPr id="307" name="Group 57"/>
              <p:cNvGrpSpPr/>
              <p:nvPr/>
            </p:nvGrpSpPr>
            <p:grpSpPr>
              <a:xfrm>
                <a:off x="2812012" y="5220247"/>
                <a:ext cx="983909" cy="983909"/>
                <a:chOff x="1364072" y="5281182"/>
                <a:chExt cx="990721" cy="990722"/>
              </a:xfrm>
              <a:grpFill/>
            </p:grpSpPr>
            <p:sp>
              <p:nvSpPr>
                <p:cNvPr id="313" name="Oval 31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1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0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0" name="Rectangle 30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1" name="Group 193"/>
            <p:cNvGrpSpPr/>
            <p:nvPr/>
          </p:nvGrpSpPr>
          <p:grpSpPr>
            <a:xfrm>
              <a:off x="2357422" y="5500678"/>
              <a:ext cx="1357290" cy="1357322"/>
              <a:chOff x="2812012" y="5220247"/>
              <a:chExt cx="983909" cy="983909"/>
            </a:xfrm>
            <a:solidFill>
              <a:srgbClr val="00B0F0"/>
            </a:solidFill>
          </p:grpSpPr>
          <p:grpSp>
            <p:nvGrpSpPr>
              <p:cNvPr id="297" name="Group 57"/>
              <p:cNvGrpSpPr/>
              <p:nvPr/>
            </p:nvGrpSpPr>
            <p:grpSpPr>
              <a:xfrm>
                <a:off x="2812012" y="5220247"/>
                <a:ext cx="983909" cy="983909"/>
                <a:chOff x="1364072" y="5281182"/>
                <a:chExt cx="990721" cy="990722"/>
              </a:xfrm>
              <a:grpFill/>
            </p:grpSpPr>
            <p:sp>
              <p:nvSpPr>
                <p:cNvPr id="303" name="Oval 30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0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9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29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2" name="Group 204"/>
            <p:cNvGrpSpPr/>
            <p:nvPr/>
          </p:nvGrpSpPr>
          <p:grpSpPr>
            <a:xfrm>
              <a:off x="3071802" y="4643446"/>
              <a:ext cx="1357290" cy="1357322"/>
              <a:chOff x="2812012" y="5220247"/>
              <a:chExt cx="983909" cy="983909"/>
            </a:xfrm>
            <a:solidFill>
              <a:srgbClr val="00B0F0"/>
            </a:solidFill>
          </p:grpSpPr>
          <p:grpSp>
            <p:nvGrpSpPr>
              <p:cNvPr id="287" name="Group 57"/>
              <p:cNvGrpSpPr/>
              <p:nvPr/>
            </p:nvGrpSpPr>
            <p:grpSpPr>
              <a:xfrm>
                <a:off x="2812012" y="5220247"/>
                <a:ext cx="983909" cy="983909"/>
                <a:chOff x="1364072" y="5281182"/>
                <a:chExt cx="990721" cy="990722"/>
              </a:xfrm>
              <a:grpFill/>
            </p:grpSpPr>
            <p:sp>
              <p:nvSpPr>
                <p:cNvPr id="293" name="Oval 29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9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8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Rectangle 28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3" name="Group 215"/>
            <p:cNvGrpSpPr/>
            <p:nvPr/>
          </p:nvGrpSpPr>
          <p:grpSpPr>
            <a:xfrm>
              <a:off x="3929058" y="5500678"/>
              <a:ext cx="1357290" cy="1357322"/>
              <a:chOff x="2812012" y="5220247"/>
              <a:chExt cx="983909" cy="983909"/>
            </a:xfrm>
            <a:solidFill>
              <a:srgbClr val="00B0F0"/>
            </a:solidFill>
          </p:grpSpPr>
          <p:grpSp>
            <p:nvGrpSpPr>
              <p:cNvPr id="218" name="Group 57"/>
              <p:cNvGrpSpPr/>
              <p:nvPr/>
            </p:nvGrpSpPr>
            <p:grpSpPr>
              <a:xfrm>
                <a:off x="2812012" y="5220247"/>
                <a:ext cx="983909" cy="983909"/>
                <a:chOff x="1364072" y="5281182"/>
                <a:chExt cx="990721" cy="990722"/>
              </a:xfrm>
              <a:grpFill/>
            </p:grpSpPr>
            <p:sp>
              <p:nvSpPr>
                <p:cNvPr id="283" name="Oval 28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8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7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27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4" name="Group 226"/>
            <p:cNvGrpSpPr/>
            <p:nvPr/>
          </p:nvGrpSpPr>
          <p:grpSpPr>
            <a:xfrm>
              <a:off x="4714876" y="4572008"/>
              <a:ext cx="1357290" cy="1357322"/>
              <a:chOff x="2812012" y="5220247"/>
              <a:chExt cx="983909" cy="983909"/>
            </a:xfrm>
            <a:solidFill>
              <a:srgbClr val="00B0F0"/>
            </a:solidFill>
          </p:grpSpPr>
          <p:grpSp>
            <p:nvGrpSpPr>
              <p:cNvPr id="194" name="Group 57"/>
              <p:cNvGrpSpPr/>
              <p:nvPr/>
            </p:nvGrpSpPr>
            <p:grpSpPr>
              <a:xfrm>
                <a:off x="2812012" y="5220247"/>
                <a:ext cx="983909" cy="983909"/>
                <a:chOff x="1364072" y="5281182"/>
                <a:chExt cx="990721" cy="990722"/>
              </a:xfrm>
              <a:grpFill/>
            </p:grpSpPr>
            <p:sp>
              <p:nvSpPr>
                <p:cNvPr id="207" name="Oval 206"/>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16"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5"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96"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2" name="Rectangle 20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5" name="Group 237"/>
            <p:cNvGrpSpPr/>
            <p:nvPr/>
          </p:nvGrpSpPr>
          <p:grpSpPr>
            <a:xfrm>
              <a:off x="5429256" y="5500678"/>
              <a:ext cx="1357290" cy="1357322"/>
              <a:chOff x="2812012" y="5220247"/>
              <a:chExt cx="983909" cy="983909"/>
            </a:xfrm>
            <a:solidFill>
              <a:srgbClr val="00B0F0"/>
            </a:solidFill>
          </p:grpSpPr>
          <p:grpSp>
            <p:nvGrpSpPr>
              <p:cNvPr id="170" name="Group 57"/>
              <p:cNvGrpSpPr/>
              <p:nvPr/>
            </p:nvGrpSpPr>
            <p:grpSpPr>
              <a:xfrm>
                <a:off x="2812012" y="5220247"/>
                <a:ext cx="983909" cy="983909"/>
                <a:chOff x="1364072" y="5281182"/>
                <a:chExt cx="990721" cy="990722"/>
              </a:xfrm>
              <a:grpFill/>
            </p:grpSpPr>
            <p:sp>
              <p:nvSpPr>
                <p:cNvPr id="183" name="Oval 18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8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7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17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6" name="Group 248"/>
            <p:cNvGrpSpPr/>
            <p:nvPr/>
          </p:nvGrpSpPr>
          <p:grpSpPr>
            <a:xfrm>
              <a:off x="6215074" y="4643446"/>
              <a:ext cx="1357290" cy="1357322"/>
              <a:chOff x="2812012" y="5220247"/>
              <a:chExt cx="983909" cy="983909"/>
            </a:xfrm>
            <a:solidFill>
              <a:srgbClr val="00B0F0"/>
            </a:solidFill>
          </p:grpSpPr>
          <p:grpSp>
            <p:nvGrpSpPr>
              <p:cNvPr id="159" name="Group 57"/>
              <p:cNvGrpSpPr/>
              <p:nvPr/>
            </p:nvGrpSpPr>
            <p:grpSpPr>
              <a:xfrm>
                <a:off x="2812012" y="5220247"/>
                <a:ext cx="983909" cy="983909"/>
                <a:chOff x="1364072" y="5281182"/>
                <a:chExt cx="990721" cy="990722"/>
              </a:xfrm>
              <a:grpFill/>
            </p:grpSpPr>
            <p:sp>
              <p:nvSpPr>
                <p:cNvPr id="166" name="Oval 165"/>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68"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6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16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259"/>
            <p:cNvGrpSpPr/>
            <p:nvPr/>
          </p:nvGrpSpPr>
          <p:grpSpPr>
            <a:xfrm>
              <a:off x="6929454" y="5500678"/>
              <a:ext cx="1357290" cy="1357322"/>
              <a:chOff x="2812012" y="5220247"/>
              <a:chExt cx="983909" cy="983909"/>
            </a:xfrm>
            <a:solidFill>
              <a:srgbClr val="00B0F0"/>
            </a:solidFill>
          </p:grpSpPr>
          <p:grpSp>
            <p:nvGrpSpPr>
              <p:cNvPr id="149" name="Group 57"/>
              <p:cNvGrpSpPr/>
              <p:nvPr/>
            </p:nvGrpSpPr>
            <p:grpSpPr>
              <a:xfrm>
                <a:off x="2812012" y="5220247"/>
                <a:ext cx="983909" cy="983909"/>
                <a:chOff x="1364072" y="5281182"/>
                <a:chExt cx="990721" cy="990722"/>
              </a:xfrm>
              <a:grpFill/>
            </p:grpSpPr>
            <p:sp>
              <p:nvSpPr>
                <p:cNvPr id="155" name="Oval 15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5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5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Rectangle 15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8" name="Group 270"/>
            <p:cNvGrpSpPr/>
            <p:nvPr/>
          </p:nvGrpSpPr>
          <p:grpSpPr>
            <a:xfrm>
              <a:off x="7786710" y="4714884"/>
              <a:ext cx="1357290" cy="1357322"/>
              <a:chOff x="2812012" y="5220247"/>
              <a:chExt cx="983909" cy="983909"/>
            </a:xfrm>
            <a:solidFill>
              <a:srgbClr val="00B0F0"/>
            </a:solidFill>
          </p:grpSpPr>
          <p:grpSp>
            <p:nvGrpSpPr>
              <p:cNvPr id="139" name="Group 57"/>
              <p:cNvGrpSpPr/>
              <p:nvPr/>
            </p:nvGrpSpPr>
            <p:grpSpPr>
              <a:xfrm>
                <a:off x="2812012" y="5220247"/>
                <a:ext cx="983909" cy="983909"/>
                <a:chOff x="1364072" y="5281182"/>
                <a:chExt cx="990721" cy="990722"/>
              </a:xfrm>
              <a:grpFill/>
            </p:grpSpPr>
            <p:sp>
              <p:nvSpPr>
                <p:cNvPr id="145" name="Oval 14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4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4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Rectangle 14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476149" y="500158"/>
            <a:ext cx="11047639" cy="5611768"/>
            <a:chOff x="357158" y="500042"/>
            <a:chExt cx="8286808" cy="5610469"/>
          </a:xfrm>
        </p:grpSpPr>
        <p:grpSp>
          <p:nvGrpSpPr>
            <p:cNvPr id="6" name="Group 1"/>
            <p:cNvGrpSpPr/>
            <p:nvPr/>
          </p:nvGrpSpPr>
          <p:grpSpPr>
            <a:xfrm>
              <a:off x="828029" y="500042"/>
              <a:ext cx="6072230" cy="2701418"/>
              <a:chOff x="169046" y="714356"/>
              <a:chExt cx="6786610" cy="2701418"/>
            </a:xfrm>
          </p:grpSpPr>
          <p:pic>
            <p:nvPicPr>
              <p:cNvPr id="3" name="Picture 2" descr="iconNestin.png"/>
              <p:cNvPicPr>
                <a:picLocks noChangeAspect="1"/>
              </p:cNvPicPr>
              <p:nvPr/>
            </p:nvPicPr>
            <p:blipFill>
              <a:blip r:embed="rId3"/>
              <a:stretch>
                <a:fillRect/>
              </a:stretch>
            </p:blipFill>
            <p:spPr>
              <a:xfrm>
                <a:off x="1285852" y="714356"/>
                <a:ext cx="4552998" cy="2286016"/>
              </a:xfrm>
              <a:prstGeom prst="rect">
                <a:avLst/>
              </a:prstGeom>
            </p:spPr>
          </p:pic>
          <p:sp>
            <p:nvSpPr>
              <p:cNvPr id="4" name="TextBox 3"/>
              <p:cNvSpPr txBox="1"/>
              <p:nvPr/>
            </p:nvSpPr>
            <p:spPr>
              <a:xfrm>
                <a:off x="169046" y="3000372"/>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5"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rgbClr val="00B0F0"/>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149" y="500158"/>
            <a:ext cx="10023685" cy="5611768"/>
            <a:chOff x="357158" y="500042"/>
            <a:chExt cx="8286808" cy="5610469"/>
          </a:xfrm>
        </p:grpSpPr>
        <p:grpSp>
          <p:nvGrpSpPr>
            <p:cNvPr id="3" name="Group 1"/>
            <p:cNvGrpSpPr/>
            <p:nvPr/>
          </p:nvGrpSpPr>
          <p:grpSpPr>
            <a:xfrm>
              <a:off x="1571604" y="500042"/>
              <a:ext cx="6072230" cy="2987170"/>
              <a:chOff x="1000100" y="714356"/>
              <a:chExt cx="6786610" cy="2987170"/>
            </a:xfrm>
          </p:grpSpPr>
          <p:pic>
            <p:nvPicPr>
              <p:cNvPr id="5" name="Picture 2" descr="iconNestin.png"/>
              <p:cNvPicPr>
                <a:picLocks noChangeAspect="1"/>
              </p:cNvPicPr>
              <p:nvPr/>
            </p:nvPicPr>
            <p:blipFill>
              <a:blip r:embed="rId3"/>
              <a:stretch>
                <a:fillRect/>
              </a:stretch>
            </p:blipFill>
            <p:spPr>
              <a:xfrm>
                <a:off x="1285853" y="714356"/>
                <a:ext cx="5171382" cy="2286016"/>
              </a:xfrm>
              <a:prstGeom prst="rect">
                <a:avLst/>
              </a:prstGeom>
            </p:spPr>
          </p:pic>
          <p:sp>
            <p:nvSpPr>
              <p:cNvPr id="6" name="TextBox 5"/>
              <p:cNvSpPr txBox="1"/>
              <p:nvPr/>
            </p:nvSpPr>
            <p:spPr>
              <a:xfrm>
                <a:off x="1000100" y="3286124"/>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4"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chemeClr val="bg1"/>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8"/>
          <p:cNvGrpSpPr/>
          <p:nvPr/>
        </p:nvGrpSpPr>
        <p:grpSpPr>
          <a:xfrm>
            <a:off x="857102" y="4936501"/>
            <a:ext cx="1047621" cy="1923087"/>
            <a:chOff x="500034" y="4935358"/>
            <a:chExt cx="785818" cy="1922642"/>
          </a:xfrm>
        </p:grpSpPr>
        <p:grpSp>
          <p:nvGrpSpPr>
            <p:cNvPr id="4"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3"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20"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18"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16"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14"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12"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10"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35"/>
            <p:cNvGrpSpPr/>
            <p:nvPr/>
          </p:nvGrpSpPr>
          <p:grpSpPr>
            <a:xfrm>
              <a:off x="642910" y="5143512"/>
              <a:ext cx="500066" cy="500066"/>
              <a:chOff x="642910" y="5143512"/>
              <a:chExt cx="500066" cy="500066"/>
            </a:xfrm>
          </p:grpSpPr>
          <p:sp>
            <p:nvSpPr>
              <p:cNvPr id="23" name="Rounded Rectangle 2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36"/>
            <p:cNvGrpSpPr/>
            <p:nvPr/>
          </p:nvGrpSpPr>
          <p:grpSpPr>
            <a:xfrm>
              <a:off x="642910" y="5857892"/>
              <a:ext cx="500066" cy="500066"/>
              <a:chOff x="642910" y="5143512"/>
              <a:chExt cx="500066" cy="500066"/>
            </a:xfrm>
          </p:grpSpPr>
          <p:sp>
            <p:nvSpPr>
              <p:cNvPr id="38" name="Rounded Rectangle 37"/>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ounded Rectangle 38"/>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0" name="Group 133"/>
          <p:cNvGrpSpPr/>
          <p:nvPr/>
        </p:nvGrpSpPr>
        <p:grpSpPr>
          <a:xfrm>
            <a:off x="1904723" y="3858521"/>
            <a:ext cx="571430" cy="3001067"/>
            <a:chOff x="1571604" y="3857628"/>
            <a:chExt cx="428628" cy="3000372"/>
          </a:xfrm>
        </p:grpSpPr>
        <p:sp>
          <p:nvSpPr>
            <p:cNvPr id="44" name="Rounded Rectangle 43"/>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74"/>
            <p:cNvGrpSpPr/>
            <p:nvPr/>
          </p:nvGrpSpPr>
          <p:grpSpPr>
            <a:xfrm>
              <a:off x="1643043" y="4143380"/>
              <a:ext cx="285752" cy="2214578"/>
              <a:chOff x="1643042" y="4071942"/>
              <a:chExt cx="474347" cy="2214578"/>
            </a:xfrm>
          </p:grpSpPr>
          <p:grpSp>
            <p:nvGrpSpPr>
              <p:cNvPr id="32" name="Group 48"/>
              <p:cNvGrpSpPr/>
              <p:nvPr/>
            </p:nvGrpSpPr>
            <p:grpSpPr>
              <a:xfrm>
                <a:off x="1643042" y="4071942"/>
                <a:ext cx="474347" cy="214314"/>
                <a:chOff x="1643042" y="4071942"/>
                <a:chExt cx="474347" cy="214314"/>
              </a:xfrm>
            </p:grpSpPr>
            <p:sp>
              <p:nvSpPr>
                <p:cNvPr id="45" name="Rounded Rectangle 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49"/>
              <p:cNvGrpSpPr/>
              <p:nvPr/>
            </p:nvGrpSpPr>
            <p:grpSpPr>
              <a:xfrm>
                <a:off x="1643042" y="4429132"/>
                <a:ext cx="474347" cy="214314"/>
                <a:chOff x="1643042" y="4071942"/>
                <a:chExt cx="474347" cy="214314"/>
              </a:xfrm>
            </p:grpSpPr>
            <p:sp>
              <p:nvSpPr>
                <p:cNvPr id="51" name="Rounded Rectangle 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ounded Rectangle 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le 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54"/>
              <p:cNvGrpSpPr/>
              <p:nvPr/>
            </p:nvGrpSpPr>
            <p:grpSpPr>
              <a:xfrm>
                <a:off x="1643042" y="4786322"/>
                <a:ext cx="474347" cy="214314"/>
                <a:chOff x="1643042" y="4071942"/>
                <a:chExt cx="474347" cy="214314"/>
              </a:xfrm>
            </p:grpSpPr>
            <p:sp>
              <p:nvSpPr>
                <p:cNvPr id="56" name="Rounded Rectangle 5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59"/>
              <p:cNvGrpSpPr/>
              <p:nvPr/>
            </p:nvGrpSpPr>
            <p:grpSpPr>
              <a:xfrm>
                <a:off x="1643042" y="5214950"/>
                <a:ext cx="474347" cy="214314"/>
                <a:chOff x="1643042" y="4071942"/>
                <a:chExt cx="474347" cy="214314"/>
              </a:xfrm>
            </p:grpSpPr>
            <p:sp>
              <p:nvSpPr>
                <p:cNvPr id="61" name="Rounded Rectangle 6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ounded Rectangle 6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64"/>
              <p:cNvGrpSpPr/>
              <p:nvPr/>
            </p:nvGrpSpPr>
            <p:grpSpPr>
              <a:xfrm>
                <a:off x="1643042" y="5643578"/>
                <a:ext cx="474347" cy="214314"/>
                <a:chOff x="1643042" y="4071942"/>
                <a:chExt cx="474347" cy="214314"/>
              </a:xfrm>
            </p:grpSpPr>
            <p:sp>
              <p:nvSpPr>
                <p:cNvPr id="66" name="Rounded Rectangle 6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ounded Rectangle 6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ounded Rectangle 6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69"/>
              <p:cNvGrpSpPr/>
              <p:nvPr/>
            </p:nvGrpSpPr>
            <p:grpSpPr>
              <a:xfrm>
                <a:off x="1643042" y="6072206"/>
                <a:ext cx="474347" cy="214314"/>
                <a:chOff x="1643042" y="4071942"/>
                <a:chExt cx="474347" cy="214314"/>
              </a:xfrm>
            </p:grpSpPr>
            <p:sp>
              <p:nvSpPr>
                <p:cNvPr id="71" name="Rounded Rectangle 7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ounded Rectangle 7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ounded Rectangle 7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50" name="Group 102"/>
          <p:cNvGrpSpPr/>
          <p:nvPr/>
        </p:nvGrpSpPr>
        <p:grpSpPr>
          <a:xfrm rot="20928067">
            <a:off x="93314" y="6074996"/>
            <a:ext cx="859279" cy="784176"/>
            <a:chOff x="4289789" y="4827071"/>
            <a:chExt cx="603546" cy="454234"/>
          </a:xfrm>
          <a:solidFill>
            <a:srgbClr val="00B050"/>
          </a:solidFill>
        </p:grpSpPr>
        <p:sp>
          <p:nvSpPr>
            <p:cNvPr id="100" name="Freeform: Shape 31">
              <a:extLst>
                <a:ext uri="{FF2B5EF4-FFF2-40B4-BE49-F238E27FC236}">
                  <a16:creationId xmlns:a16="http://schemas.microsoft.com/office/drawing/2014/main" xmlns="" id="{DA59AB2B-703B-439B-8C4E-9DEBBFEDF76E}"/>
                </a:ext>
              </a:extLst>
            </p:cNvPr>
            <p:cNvSpPr/>
            <p:nvPr/>
          </p:nvSpPr>
          <p:spPr>
            <a:xfrm rot="871763">
              <a:off x="4374565" y="4961145"/>
              <a:ext cx="518770" cy="32016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30">
              <a:extLst>
                <a:ext uri="{FF2B5EF4-FFF2-40B4-BE49-F238E27FC236}">
                  <a16:creationId xmlns:a16="http://schemas.microsoft.com/office/drawing/2014/main" xmlns="" id="{B402DEC2-3E46-46D2-996B-EA223D2133BB}"/>
                </a:ext>
              </a:extLst>
            </p:cNvPr>
            <p:cNvSpPr/>
            <p:nvPr/>
          </p:nvSpPr>
          <p:spPr>
            <a:xfrm rot="789949">
              <a:off x="4289789" y="4827071"/>
              <a:ext cx="302023" cy="428628"/>
            </a:xfrm>
            <a:custGeom>
              <a:avLst/>
              <a:gdLst>
                <a:gd name="connsiteX0" fmla="*/ 0 w 229720"/>
                <a:gd name="connsiteY0" fmla="*/ 0 h 340040"/>
                <a:gd name="connsiteX1" fmla="*/ 13201 w 229720"/>
                <a:gd name="connsiteY1" fmla="*/ 5880 h 340040"/>
                <a:gd name="connsiteX2" fmla="*/ 229720 w 229720"/>
                <a:gd name="connsiteY2" fmla="*/ 340040 h 340040"/>
                <a:gd name="connsiteX3" fmla="*/ 0 w 229720"/>
                <a:gd name="connsiteY3" fmla="*/ 340040 h 340040"/>
              </a:gdLst>
              <a:ahLst/>
              <a:cxnLst>
                <a:cxn ang="0">
                  <a:pos x="connsiteX0" y="connsiteY0"/>
                </a:cxn>
                <a:cxn ang="0">
                  <a:pos x="connsiteX1" y="connsiteY1"/>
                </a:cxn>
                <a:cxn ang="0">
                  <a:pos x="connsiteX2" y="connsiteY2"/>
                </a:cxn>
                <a:cxn ang="0">
                  <a:pos x="connsiteX3" y="connsiteY3"/>
                </a:cxn>
              </a:cxnLst>
              <a:rect l="l" t="t" r="r" b="b"/>
              <a:pathLst>
                <a:path w="229720" h="340040">
                  <a:moveTo>
                    <a:pt x="0" y="0"/>
                  </a:moveTo>
                  <a:lnTo>
                    <a:pt x="13201" y="5880"/>
                  </a:lnTo>
                  <a:cubicBezTo>
                    <a:pt x="143833" y="78299"/>
                    <a:pt x="229720" y="200939"/>
                    <a:pt x="229720" y="340040"/>
                  </a:cubicBezTo>
                  <a:lnTo>
                    <a:pt x="0" y="3400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rot="16200000" flipH="1">
            <a:off x="4511831" y="5895027"/>
            <a:ext cx="214364" cy="285715"/>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175"/>
          <p:cNvGrpSpPr/>
          <p:nvPr/>
        </p:nvGrpSpPr>
        <p:grpSpPr>
          <a:xfrm>
            <a:off x="2476153" y="4072885"/>
            <a:ext cx="857144" cy="2786703"/>
            <a:chOff x="4857752" y="4071942"/>
            <a:chExt cx="642942" cy="2786058"/>
          </a:xfrm>
        </p:grpSpPr>
        <p:sp>
          <p:nvSpPr>
            <p:cNvPr id="135" name="Rounded Rectangle 134"/>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174"/>
            <p:cNvGrpSpPr/>
            <p:nvPr/>
          </p:nvGrpSpPr>
          <p:grpSpPr>
            <a:xfrm>
              <a:off x="5000628" y="4224342"/>
              <a:ext cx="340995" cy="2347930"/>
              <a:chOff x="5000628" y="4224342"/>
              <a:chExt cx="340995" cy="2347930"/>
            </a:xfrm>
          </p:grpSpPr>
          <p:grpSp>
            <p:nvGrpSpPr>
              <p:cNvPr id="65" name="Group 147"/>
              <p:cNvGrpSpPr/>
              <p:nvPr/>
            </p:nvGrpSpPr>
            <p:grpSpPr>
              <a:xfrm>
                <a:off x="5000628" y="5072074"/>
                <a:ext cx="331471" cy="714380"/>
                <a:chOff x="4857752" y="4071942"/>
                <a:chExt cx="331471" cy="714380"/>
              </a:xfrm>
            </p:grpSpPr>
            <p:grpSp>
              <p:nvGrpSpPr>
                <p:cNvPr id="70" name="Group 138"/>
                <p:cNvGrpSpPr/>
                <p:nvPr/>
              </p:nvGrpSpPr>
              <p:grpSpPr>
                <a:xfrm>
                  <a:off x="4857752" y="4071942"/>
                  <a:ext cx="331471" cy="142876"/>
                  <a:chOff x="4857752" y="4071942"/>
                  <a:chExt cx="331471" cy="142876"/>
                </a:xfrm>
              </p:grpSpPr>
              <p:sp>
                <p:nvSpPr>
                  <p:cNvPr id="136" name="Rounded Rectangle 13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ounded Rectangle 13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139"/>
                <p:cNvGrpSpPr/>
                <p:nvPr/>
              </p:nvGrpSpPr>
              <p:grpSpPr>
                <a:xfrm>
                  <a:off x="4857752" y="4357694"/>
                  <a:ext cx="331471" cy="142876"/>
                  <a:chOff x="4857752" y="4071942"/>
                  <a:chExt cx="331471" cy="142876"/>
                </a:xfrm>
              </p:grpSpPr>
              <p:sp>
                <p:nvSpPr>
                  <p:cNvPr id="141" name="Rounded Rectangle 14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ounded Rectangle 14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143"/>
                <p:cNvGrpSpPr/>
                <p:nvPr/>
              </p:nvGrpSpPr>
              <p:grpSpPr>
                <a:xfrm>
                  <a:off x="4857752" y="4643446"/>
                  <a:ext cx="331471" cy="142876"/>
                  <a:chOff x="4857752" y="4071942"/>
                  <a:chExt cx="331471" cy="142876"/>
                </a:xfrm>
              </p:grpSpPr>
              <p:sp>
                <p:nvSpPr>
                  <p:cNvPr id="145" name="Rounded Rectangle 14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ounded Rectangle 14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ounded Rectangle 14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79" name="Group 148"/>
              <p:cNvGrpSpPr/>
              <p:nvPr/>
            </p:nvGrpSpPr>
            <p:grpSpPr>
              <a:xfrm>
                <a:off x="5010152" y="4224342"/>
                <a:ext cx="331471" cy="714380"/>
                <a:chOff x="4857752" y="4071942"/>
                <a:chExt cx="331471" cy="714380"/>
              </a:xfrm>
            </p:grpSpPr>
            <p:grpSp>
              <p:nvGrpSpPr>
                <p:cNvPr id="81" name="Group 138"/>
                <p:cNvGrpSpPr/>
                <p:nvPr/>
              </p:nvGrpSpPr>
              <p:grpSpPr>
                <a:xfrm>
                  <a:off x="4857752" y="4071942"/>
                  <a:ext cx="331471" cy="142876"/>
                  <a:chOff x="4857752" y="4071942"/>
                  <a:chExt cx="331471" cy="142876"/>
                </a:xfrm>
              </p:grpSpPr>
              <p:sp>
                <p:nvSpPr>
                  <p:cNvPr id="159" name="Rounded Rectangle 15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ounded Rectangle 15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Rounded Rectangle 16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139"/>
                <p:cNvGrpSpPr/>
                <p:nvPr/>
              </p:nvGrpSpPr>
              <p:grpSpPr>
                <a:xfrm>
                  <a:off x="4857752" y="4357694"/>
                  <a:ext cx="331471" cy="142876"/>
                  <a:chOff x="4857752" y="4071942"/>
                  <a:chExt cx="331471" cy="142876"/>
                </a:xfrm>
              </p:grpSpPr>
              <p:sp>
                <p:nvSpPr>
                  <p:cNvPr id="156" name="Rounded Rectangle 15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ounded Rectangle 15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ounded Rectangle 15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 name="Group 143"/>
                <p:cNvGrpSpPr/>
                <p:nvPr/>
              </p:nvGrpSpPr>
              <p:grpSpPr>
                <a:xfrm>
                  <a:off x="4857752" y="4643446"/>
                  <a:ext cx="331471" cy="142876"/>
                  <a:chOff x="4857752" y="4071942"/>
                  <a:chExt cx="331471" cy="142876"/>
                </a:xfrm>
              </p:grpSpPr>
              <p:sp>
                <p:nvSpPr>
                  <p:cNvPr id="153" name="Rounded Rectangle 15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Rounded Rectangle 15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ounded Rectangle 15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88" name="Group 161"/>
              <p:cNvGrpSpPr/>
              <p:nvPr/>
            </p:nvGrpSpPr>
            <p:grpSpPr>
              <a:xfrm>
                <a:off x="5000628" y="5857892"/>
                <a:ext cx="331471" cy="714380"/>
                <a:chOff x="4857752" y="4071942"/>
                <a:chExt cx="331471" cy="714380"/>
              </a:xfrm>
            </p:grpSpPr>
            <p:grpSp>
              <p:nvGrpSpPr>
                <p:cNvPr id="91" name="Group 138"/>
                <p:cNvGrpSpPr/>
                <p:nvPr/>
              </p:nvGrpSpPr>
              <p:grpSpPr>
                <a:xfrm>
                  <a:off x="4857752" y="4071942"/>
                  <a:ext cx="331471" cy="142876"/>
                  <a:chOff x="4857752" y="4071942"/>
                  <a:chExt cx="331471" cy="142876"/>
                </a:xfrm>
              </p:grpSpPr>
              <p:sp>
                <p:nvSpPr>
                  <p:cNvPr id="172" name="Rounded Rectangle 17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Rounded Rectangle 17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ounded Rectangle 17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 name="Group 139"/>
                <p:cNvGrpSpPr/>
                <p:nvPr/>
              </p:nvGrpSpPr>
              <p:grpSpPr>
                <a:xfrm>
                  <a:off x="4857752" y="4357694"/>
                  <a:ext cx="331471" cy="142876"/>
                  <a:chOff x="4857752" y="4071942"/>
                  <a:chExt cx="331471" cy="142876"/>
                </a:xfrm>
              </p:grpSpPr>
              <p:sp>
                <p:nvSpPr>
                  <p:cNvPr id="169" name="Rounded Rectangle 16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Rounded Rectangle 16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ounded Rectangle 17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143"/>
                <p:cNvGrpSpPr/>
                <p:nvPr/>
              </p:nvGrpSpPr>
              <p:grpSpPr>
                <a:xfrm>
                  <a:off x="4857752" y="4643446"/>
                  <a:ext cx="331471" cy="142876"/>
                  <a:chOff x="4857752" y="4071942"/>
                  <a:chExt cx="331471" cy="142876"/>
                </a:xfrm>
              </p:grpSpPr>
              <p:sp>
                <p:nvSpPr>
                  <p:cNvPr id="166" name="Rounded Rectangle 16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Rounded Rectangle 16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Rounded Rectangle 16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98" name="Group 132"/>
          <p:cNvGrpSpPr/>
          <p:nvPr/>
        </p:nvGrpSpPr>
        <p:grpSpPr>
          <a:xfrm>
            <a:off x="4190441" y="4715976"/>
            <a:ext cx="1238097" cy="2143612"/>
            <a:chOff x="3143240" y="4714884"/>
            <a:chExt cx="928694" cy="2143116"/>
          </a:xfrm>
        </p:grpSpPr>
        <p:cxnSp>
          <p:nvCxnSpPr>
            <p:cNvPr id="117" name="Straight Connector 116"/>
            <p:cNvCxnSpPr/>
            <p:nvPr/>
          </p:nvCxnSpPr>
          <p:spPr>
            <a:xfrm rot="5400000">
              <a:off x="2928926" y="6214264"/>
              <a:ext cx="1286678" cy="79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H="1" flipV="1">
              <a:off x="3536149" y="5536421"/>
              <a:ext cx="214314" cy="142876"/>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3143240" y="5643578"/>
              <a:ext cx="285752" cy="3571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9" name="Group 131"/>
            <p:cNvGrpSpPr/>
            <p:nvPr/>
          </p:nvGrpSpPr>
          <p:grpSpPr>
            <a:xfrm>
              <a:off x="3143240" y="4714884"/>
              <a:ext cx="928694" cy="1000132"/>
              <a:chOff x="3143240" y="4643446"/>
              <a:chExt cx="928694" cy="1000132"/>
            </a:xfrm>
            <a:solidFill>
              <a:srgbClr val="00B050"/>
            </a:solidFill>
          </p:grpSpPr>
          <p:sp>
            <p:nvSpPr>
              <p:cNvPr id="129" name="Oval 128"/>
              <p:cNvSpPr/>
              <p:nvPr/>
            </p:nvSpPr>
            <p:spPr>
              <a:xfrm>
                <a:off x="3143240" y="5072074"/>
                <a:ext cx="571504"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p:cNvSpPr/>
              <p:nvPr/>
            </p:nvSpPr>
            <p:spPr>
              <a:xfrm>
                <a:off x="3357554" y="4643446"/>
                <a:ext cx="642942" cy="7858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Oval 130"/>
              <p:cNvSpPr/>
              <p:nvPr/>
            </p:nvSpPr>
            <p:spPr>
              <a:xfrm>
                <a:off x="3643306" y="5143512"/>
                <a:ext cx="428628"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02" name="Group 17">
            <a:extLst>
              <a:ext uri="{FF2B5EF4-FFF2-40B4-BE49-F238E27FC236}">
                <a16:creationId xmlns:a16="http://schemas.microsoft.com/office/drawing/2014/main" xmlns="" id="{DDB38CE4-6447-4AFD-9FA4-3439A6643313}"/>
              </a:ext>
            </a:extLst>
          </p:cNvPr>
          <p:cNvGrpSpPr/>
          <p:nvPr/>
        </p:nvGrpSpPr>
        <p:grpSpPr>
          <a:xfrm>
            <a:off x="5904730" y="4501613"/>
            <a:ext cx="1047621" cy="2357976"/>
            <a:chOff x="10234692" y="4237713"/>
            <a:chExt cx="876559" cy="2094469"/>
          </a:xfrm>
          <a:solidFill>
            <a:srgbClr val="00B050"/>
          </a:solidFill>
        </p:grpSpPr>
        <p:cxnSp>
          <p:nvCxnSpPr>
            <p:cNvPr id="178" name="Straight Connector 177">
              <a:extLst>
                <a:ext uri="{FF2B5EF4-FFF2-40B4-BE49-F238E27FC236}">
                  <a16:creationId xmlns:a16="http://schemas.microsoft.com/office/drawing/2014/main" xmlns="" id="{EC71EF16-471D-4C54-BCB9-7D4265FB66CB}"/>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79" name="Straight Connector 117">
              <a:extLst>
                <a:ext uri="{FF2B5EF4-FFF2-40B4-BE49-F238E27FC236}">
                  <a16:creationId xmlns:a16="http://schemas.microsoft.com/office/drawing/2014/main" xmlns="" id="{5F5EDFB7-36AF-47B1-A049-D7C123665B7A}"/>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3" name="Group 118">
              <a:extLst>
                <a:ext uri="{FF2B5EF4-FFF2-40B4-BE49-F238E27FC236}">
                  <a16:creationId xmlns:a16="http://schemas.microsoft.com/office/drawing/2014/main" xmlns="" id="{419DDAF5-31CF-454F-867E-CD42AA43F50D}"/>
                </a:ext>
              </a:extLst>
            </p:cNvPr>
            <p:cNvGrpSpPr/>
            <p:nvPr/>
          </p:nvGrpSpPr>
          <p:grpSpPr>
            <a:xfrm>
              <a:off x="10234692" y="4237713"/>
              <a:ext cx="876559" cy="643159"/>
              <a:chOff x="11072892" y="4765217"/>
              <a:chExt cx="876559" cy="643159"/>
            </a:xfrm>
            <a:grpFill/>
          </p:grpSpPr>
          <p:sp>
            <p:nvSpPr>
              <p:cNvPr id="183" name="Oval 182">
                <a:extLst>
                  <a:ext uri="{FF2B5EF4-FFF2-40B4-BE49-F238E27FC236}">
                    <a16:creationId xmlns:a16="http://schemas.microsoft.com/office/drawing/2014/main" xmlns="" id="{F9F1E12D-1643-4E5D-A385-42E42D02F7FA}"/>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FD0220D3-B550-4F91-823C-BF78C92AD2AB}"/>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D4840538-F77F-40A2-851D-EB53C061F0D3}"/>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1" name="Straight Connector 180">
              <a:extLst>
                <a:ext uri="{FF2B5EF4-FFF2-40B4-BE49-F238E27FC236}">
                  <a16:creationId xmlns:a16="http://schemas.microsoft.com/office/drawing/2014/main" xmlns="" id="{8F0F82A0-9986-4590-AEFF-425AEB71E619}"/>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xmlns="" id="{94E4D6D3-7A9A-4529-88C3-0D1D7C923863}"/>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6" name="Freeform: Shape 20">
            <a:extLst>
              <a:ext uri="{FF2B5EF4-FFF2-40B4-BE49-F238E27FC236}">
                <a16:creationId xmlns:a16="http://schemas.microsoft.com/office/drawing/2014/main" xmlns="" id="{B9FF08C2-7CD9-4433-B98A-D1170F9DB80B}"/>
              </a:ext>
            </a:extLst>
          </p:cNvPr>
          <p:cNvSpPr/>
          <p:nvPr/>
        </p:nvSpPr>
        <p:spPr>
          <a:xfrm>
            <a:off x="4571395" y="6473431"/>
            <a:ext cx="820249" cy="386157"/>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7" name="Freeform: Shape 24">
            <a:extLst>
              <a:ext uri="{FF2B5EF4-FFF2-40B4-BE49-F238E27FC236}">
                <a16:creationId xmlns:a16="http://schemas.microsoft.com/office/drawing/2014/main" xmlns="" id="{2D948469-494A-4353-8015-823440AA0B64}"/>
              </a:ext>
            </a:extLst>
          </p:cNvPr>
          <p:cNvSpPr/>
          <p:nvPr/>
        </p:nvSpPr>
        <p:spPr>
          <a:xfrm>
            <a:off x="3999965" y="6548838"/>
            <a:ext cx="691603" cy="31075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8" name="Freeform: Shape 26">
            <a:extLst>
              <a:ext uri="{FF2B5EF4-FFF2-40B4-BE49-F238E27FC236}">
                <a16:creationId xmlns:a16="http://schemas.microsoft.com/office/drawing/2014/main" xmlns="" id="{505A0677-8587-44E6-80B5-ED8545D0216F}"/>
              </a:ext>
            </a:extLst>
          </p:cNvPr>
          <p:cNvSpPr/>
          <p:nvPr/>
        </p:nvSpPr>
        <p:spPr>
          <a:xfrm>
            <a:off x="5428539" y="6498626"/>
            <a:ext cx="816180" cy="360962"/>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grpSp>
        <p:nvGrpSpPr>
          <p:cNvPr id="104" name="Group 23">
            <a:extLst>
              <a:ext uri="{FF2B5EF4-FFF2-40B4-BE49-F238E27FC236}">
                <a16:creationId xmlns:a16="http://schemas.microsoft.com/office/drawing/2014/main" xmlns="" id="{85005A22-3BE0-48B0-8FC3-2288090A4C43}"/>
              </a:ext>
            </a:extLst>
          </p:cNvPr>
          <p:cNvGrpSpPr/>
          <p:nvPr/>
        </p:nvGrpSpPr>
        <p:grpSpPr>
          <a:xfrm>
            <a:off x="5904731" y="5978530"/>
            <a:ext cx="860484" cy="881058"/>
            <a:chOff x="10234692" y="4320315"/>
            <a:chExt cx="895622" cy="1599534"/>
          </a:xfrm>
          <a:solidFill>
            <a:srgbClr val="00B050"/>
          </a:solidFill>
        </p:grpSpPr>
        <p:cxnSp>
          <p:nvCxnSpPr>
            <p:cNvPr id="190" name="Straight Connector 189">
              <a:extLst>
                <a:ext uri="{FF2B5EF4-FFF2-40B4-BE49-F238E27FC236}">
                  <a16:creationId xmlns:a16="http://schemas.microsoft.com/office/drawing/2014/main" xmlns="" id="{091D0557-0099-439A-B89F-E534CDCF8CE9}"/>
                </a:ext>
              </a:extLst>
            </p:cNvPr>
            <p:cNvCxnSpPr>
              <a:cxnSpLocks/>
            </p:cNvCxnSpPr>
            <p:nvPr/>
          </p:nvCxnSpPr>
          <p:spPr>
            <a:xfrm>
              <a:off x="10701854" y="4724469"/>
              <a:ext cx="0" cy="1195380"/>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91" name="Straight Connector 33">
              <a:extLst>
                <a:ext uri="{FF2B5EF4-FFF2-40B4-BE49-F238E27FC236}">
                  <a16:creationId xmlns:a16="http://schemas.microsoft.com/office/drawing/2014/main" xmlns="" id="{4602F564-D556-453E-A458-AE64174E98B6}"/>
                </a:ext>
              </a:extLst>
            </p:cNvPr>
            <p:cNvCxnSpPr>
              <a:cxnSpLocks/>
            </p:cNvCxnSpPr>
            <p:nvPr/>
          </p:nvCxnSpPr>
          <p:spPr>
            <a:xfrm flipH="1">
              <a:off x="10714560" y="4856111"/>
              <a:ext cx="101370"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5" name="Group 34">
              <a:extLst>
                <a:ext uri="{FF2B5EF4-FFF2-40B4-BE49-F238E27FC236}">
                  <a16:creationId xmlns:a16="http://schemas.microsoft.com/office/drawing/2014/main" xmlns="" id="{9CE3692F-B348-4807-8B03-14AF2E33BA86}"/>
                </a:ext>
              </a:extLst>
            </p:cNvPr>
            <p:cNvGrpSpPr/>
            <p:nvPr/>
          </p:nvGrpSpPr>
          <p:grpSpPr>
            <a:xfrm>
              <a:off x="10234692" y="4320315"/>
              <a:ext cx="895622" cy="592337"/>
              <a:chOff x="11072892" y="4847819"/>
              <a:chExt cx="895622" cy="592337"/>
            </a:xfrm>
            <a:grpFill/>
          </p:grpSpPr>
          <p:sp>
            <p:nvSpPr>
              <p:cNvPr id="195" name="Oval 194">
                <a:extLst>
                  <a:ext uri="{FF2B5EF4-FFF2-40B4-BE49-F238E27FC236}">
                    <a16:creationId xmlns:a16="http://schemas.microsoft.com/office/drawing/2014/main" xmlns="" id="{28F5E9C2-0D64-4FB2-9F84-8C9A5F5C73ED}"/>
                  </a:ext>
                </a:extLst>
              </p:cNvPr>
              <p:cNvSpPr/>
              <p:nvPr/>
            </p:nvSpPr>
            <p:spPr>
              <a:xfrm>
                <a:off x="11072892" y="4908730"/>
                <a:ext cx="509509"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xmlns="" id="{2C0AA1CC-417A-4609-8A8A-F4E1BF609729}"/>
                  </a:ext>
                </a:extLst>
              </p:cNvPr>
              <p:cNvSpPr/>
              <p:nvPr/>
            </p:nvSpPr>
            <p:spPr>
              <a:xfrm>
                <a:off x="11565469" y="5037111"/>
                <a:ext cx="403045" cy="4030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xmlns="" id="{702BBC64-A864-4D8F-BC2F-5E2DC020102C}"/>
                  </a:ext>
                </a:extLst>
              </p:cNvPr>
              <p:cNvSpPr/>
              <p:nvPr/>
            </p:nvSpPr>
            <p:spPr>
              <a:xfrm>
                <a:off x="11446509" y="4847819"/>
                <a:ext cx="324757"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93" name="Straight Connector 192">
              <a:extLst>
                <a:ext uri="{FF2B5EF4-FFF2-40B4-BE49-F238E27FC236}">
                  <a16:creationId xmlns:a16="http://schemas.microsoft.com/office/drawing/2014/main" xmlns="" id="{0228A835-3FDD-4D9E-AAD8-0CD0520B1D75}"/>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xmlns="" id="{1E1C68FF-BA99-4DA6-80A7-2E9C235CEB1C}"/>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6">
            <a:extLst>
              <a:ext uri="{FF2B5EF4-FFF2-40B4-BE49-F238E27FC236}">
                <a16:creationId xmlns:a16="http://schemas.microsoft.com/office/drawing/2014/main" xmlns="" id="{C5E37C8A-839E-476E-A08D-BD80EE2A149D}"/>
              </a:ext>
            </a:extLst>
          </p:cNvPr>
          <p:cNvGrpSpPr/>
          <p:nvPr/>
        </p:nvGrpSpPr>
        <p:grpSpPr>
          <a:xfrm>
            <a:off x="11047597" y="4550621"/>
            <a:ext cx="842169" cy="2308968"/>
            <a:chOff x="10234692" y="4237713"/>
            <a:chExt cx="876559" cy="2094469"/>
          </a:xfrm>
          <a:solidFill>
            <a:srgbClr val="00B050"/>
          </a:solidFill>
        </p:grpSpPr>
        <p:cxnSp>
          <p:nvCxnSpPr>
            <p:cNvPr id="382" name="Straight Connector 381">
              <a:extLst>
                <a:ext uri="{FF2B5EF4-FFF2-40B4-BE49-F238E27FC236}">
                  <a16:creationId xmlns:a16="http://schemas.microsoft.com/office/drawing/2014/main" xmlns="" id="{4E59087F-6DB7-41BD-B1DD-E645EA0A31B0}"/>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383" name="Straight Connector 125">
              <a:extLst>
                <a:ext uri="{FF2B5EF4-FFF2-40B4-BE49-F238E27FC236}">
                  <a16:creationId xmlns:a16="http://schemas.microsoft.com/office/drawing/2014/main" xmlns="" id="{CB8A43C0-9C62-47E0-85E4-5B61C48533C7}"/>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7" name="Group 126">
              <a:extLst>
                <a:ext uri="{FF2B5EF4-FFF2-40B4-BE49-F238E27FC236}">
                  <a16:creationId xmlns:a16="http://schemas.microsoft.com/office/drawing/2014/main" xmlns="" id="{93B30BDA-4452-458B-AAC1-962A4765132C}"/>
                </a:ext>
              </a:extLst>
            </p:cNvPr>
            <p:cNvGrpSpPr/>
            <p:nvPr/>
          </p:nvGrpSpPr>
          <p:grpSpPr>
            <a:xfrm>
              <a:off x="10234692" y="4237713"/>
              <a:ext cx="876559" cy="643159"/>
              <a:chOff x="11072892" y="4765217"/>
              <a:chExt cx="876559" cy="643159"/>
            </a:xfrm>
            <a:grpFill/>
          </p:grpSpPr>
          <p:sp>
            <p:nvSpPr>
              <p:cNvPr id="387" name="Oval 386">
                <a:extLst>
                  <a:ext uri="{FF2B5EF4-FFF2-40B4-BE49-F238E27FC236}">
                    <a16:creationId xmlns:a16="http://schemas.microsoft.com/office/drawing/2014/main" xmlns="" id="{A45D2C70-6A80-4E27-888A-6A1B6F39EA40}"/>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xmlns="" id="{4BA3A0CF-D4F9-4114-8A98-440A854C29AC}"/>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xmlns="" id="{D278E34C-9349-4501-8B8A-13D1CA43EA19}"/>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5" name="Straight Connector 384">
              <a:extLst>
                <a:ext uri="{FF2B5EF4-FFF2-40B4-BE49-F238E27FC236}">
                  <a16:creationId xmlns:a16="http://schemas.microsoft.com/office/drawing/2014/main" xmlns="" id="{21E7CF1C-954F-4CAD-AB58-CE455F218EBB}"/>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86" name="Oval 385">
              <a:extLst>
                <a:ext uri="{FF2B5EF4-FFF2-40B4-BE49-F238E27FC236}">
                  <a16:creationId xmlns:a16="http://schemas.microsoft.com/office/drawing/2014/main" xmlns="" id="{E4F1D614-219D-4B04-A2E5-258507D31ED4}"/>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9">
            <a:extLst>
              <a:ext uri="{FF2B5EF4-FFF2-40B4-BE49-F238E27FC236}">
                <a16:creationId xmlns:a16="http://schemas.microsoft.com/office/drawing/2014/main" xmlns="" id="{196D08A7-9D18-4FAA-A5F9-A772C48B8607}"/>
              </a:ext>
            </a:extLst>
          </p:cNvPr>
          <p:cNvGrpSpPr/>
          <p:nvPr/>
        </p:nvGrpSpPr>
        <p:grpSpPr>
          <a:xfrm>
            <a:off x="10761882" y="5644885"/>
            <a:ext cx="545430" cy="1066690"/>
            <a:chOff x="6984862" y="240100"/>
            <a:chExt cx="826581" cy="1408746"/>
          </a:xfrm>
          <a:solidFill>
            <a:srgbClr val="00B050"/>
          </a:solidFill>
        </p:grpSpPr>
        <p:cxnSp>
          <p:nvCxnSpPr>
            <p:cNvPr id="391" name="Straight Connector 101">
              <a:extLst>
                <a:ext uri="{FF2B5EF4-FFF2-40B4-BE49-F238E27FC236}">
                  <a16:creationId xmlns:a16="http://schemas.microsoft.com/office/drawing/2014/main" xmlns="" id="{44D632A7-4BBA-4216-A2FF-E1D323CEC4FE}"/>
                </a:ext>
              </a:extLst>
            </p:cNvPr>
            <p:cNvCxnSpPr>
              <a:cxnSpLocks/>
            </p:cNvCxnSpPr>
            <p:nvPr/>
          </p:nvCxnSpPr>
          <p:spPr>
            <a:xfrm>
              <a:off x="7499648" y="553193"/>
              <a:ext cx="11469" cy="1095653"/>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9" name="Group 102">
              <a:extLst>
                <a:ext uri="{FF2B5EF4-FFF2-40B4-BE49-F238E27FC236}">
                  <a16:creationId xmlns:a16="http://schemas.microsoft.com/office/drawing/2014/main" xmlns="" id="{1950E95F-9776-4D37-96FD-636742FD515F}"/>
                </a:ext>
              </a:extLst>
            </p:cNvPr>
            <p:cNvGrpSpPr/>
            <p:nvPr/>
          </p:nvGrpSpPr>
          <p:grpSpPr>
            <a:xfrm>
              <a:off x="6984862" y="240100"/>
              <a:ext cx="807662" cy="523776"/>
              <a:chOff x="11072892" y="4862681"/>
              <a:chExt cx="807662" cy="523776"/>
            </a:xfrm>
            <a:grpFill/>
          </p:grpSpPr>
          <p:sp>
            <p:nvSpPr>
              <p:cNvPr id="396" name="Oval 395">
                <a:extLst>
                  <a:ext uri="{FF2B5EF4-FFF2-40B4-BE49-F238E27FC236}">
                    <a16:creationId xmlns:a16="http://schemas.microsoft.com/office/drawing/2014/main" xmlns="" id="{BDA8ACDF-CD65-4849-A1FF-1CF38DCEC065}"/>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EB9BA2D1-8D70-4FB8-9D2B-165457AAF176}"/>
                  </a:ext>
                </a:extLst>
              </p:cNvPr>
              <p:cNvSpPr/>
              <p:nvPr/>
            </p:nvSpPr>
            <p:spPr>
              <a:xfrm>
                <a:off x="11511478" y="4862681"/>
                <a:ext cx="369076" cy="3690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3">
              <a:extLst>
                <a:ext uri="{FF2B5EF4-FFF2-40B4-BE49-F238E27FC236}">
                  <a16:creationId xmlns:a16="http://schemas.microsoft.com/office/drawing/2014/main" xmlns="" id="{9108B21C-D8A9-48B0-A1E3-F7F752862E9F}"/>
                </a:ext>
              </a:extLst>
            </p:cNvPr>
            <p:cNvGrpSpPr/>
            <p:nvPr/>
          </p:nvGrpSpPr>
          <p:grpSpPr>
            <a:xfrm rot="6310623">
              <a:off x="7510094" y="822683"/>
              <a:ext cx="335963" cy="266735"/>
              <a:chOff x="7125585" y="925083"/>
              <a:chExt cx="335963" cy="266735"/>
            </a:xfrm>
            <a:grpFill/>
          </p:grpSpPr>
          <p:cxnSp>
            <p:nvCxnSpPr>
              <p:cNvPr id="394" name="Straight Connector 393">
                <a:extLst>
                  <a:ext uri="{FF2B5EF4-FFF2-40B4-BE49-F238E27FC236}">
                    <a16:creationId xmlns:a16="http://schemas.microsoft.com/office/drawing/2014/main" xmlns="" id="{578ADECA-6390-4EA0-967B-EFD567845F12}"/>
                  </a:ext>
                </a:extLst>
              </p:cNvPr>
              <p:cNvCxnSpPr>
                <a:cxnSpLocks/>
              </p:cNvCxnSpPr>
              <p:nvPr/>
            </p:nvCxnSpPr>
            <p:spPr>
              <a:xfrm flipH="1" flipV="1">
                <a:off x="7320539" y="1101943"/>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xmlns="" id="{2D7D13D6-E5A9-4937-923C-C61623EB6BA5}"/>
                  </a:ext>
                </a:extLst>
              </p:cNvPr>
              <p:cNvSpPr/>
              <p:nvPr/>
            </p:nvSpPr>
            <p:spPr>
              <a:xfrm>
                <a:off x="7125585" y="925083"/>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61" name="Freeform: Shape 27">
            <a:extLst>
              <a:ext uri="{FF2B5EF4-FFF2-40B4-BE49-F238E27FC236}">
                <a16:creationId xmlns:a16="http://schemas.microsoft.com/office/drawing/2014/main" xmlns="" id="{65B5CD44-6F09-44AC-A6B8-9BDA7934C749}"/>
              </a:ext>
            </a:extLst>
          </p:cNvPr>
          <p:cNvSpPr/>
          <p:nvPr/>
        </p:nvSpPr>
        <p:spPr>
          <a:xfrm>
            <a:off x="10733288" y="6422213"/>
            <a:ext cx="910388" cy="428591"/>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462" name="Freeform: Shape 29">
            <a:extLst>
              <a:ext uri="{FF2B5EF4-FFF2-40B4-BE49-F238E27FC236}">
                <a16:creationId xmlns:a16="http://schemas.microsoft.com/office/drawing/2014/main" xmlns="" id="{642F2747-E0FE-4F72-86C3-097C4712B6E8}"/>
              </a:ext>
            </a:extLst>
          </p:cNvPr>
          <p:cNvSpPr/>
          <p:nvPr/>
        </p:nvSpPr>
        <p:spPr>
          <a:xfrm>
            <a:off x="11467467" y="6415333"/>
            <a:ext cx="722946" cy="444255"/>
          </a:xfrm>
          <a:custGeom>
            <a:avLst/>
            <a:gdLst>
              <a:gd name="connsiteX0" fmla="*/ 491094 w 752468"/>
              <a:gd name="connsiteY0" fmla="*/ 0 h 402984"/>
              <a:gd name="connsiteX1" fmla="*/ 682250 w 752468"/>
              <a:gd name="connsiteY1" fmla="*/ 31669 h 402984"/>
              <a:gd name="connsiteX2" fmla="*/ 752468 w 752468"/>
              <a:gd name="connsiteY2" fmla="*/ 62944 h 402984"/>
              <a:gd name="connsiteX3" fmla="*/ 752468 w 752468"/>
              <a:gd name="connsiteY3" fmla="*/ 402984 h 402984"/>
              <a:gd name="connsiteX4" fmla="*/ 0 w 752468"/>
              <a:gd name="connsiteY4" fmla="*/ 402984 h 402984"/>
              <a:gd name="connsiteX5" fmla="*/ 491094 w 752468"/>
              <a:gd name="connsiteY5" fmla="*/ 0 h 4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468" h="402984">
                <a:moveTo>
                  <a:pt x="491094" y="0"/>
                </a:moveTo>
                <a:cubicBezTo>
                  <a:pt x="558900" y="0"/>
                  <a:pt x="623496" y="11277"/>
                  <a:pt x="682250" y="31669"/>
                </a:cubicBezTo>
                <a:lnTo>
                  <a:pt x="752468" y="62944"/>
                </a:lnTo>
                <a:lnTo>
                  <a:pt x="752468" y="402984"/>
                </a:lnTo>
                <a:lnTo>
                  <a:pt x="0" y="402984"/>
                </a:lnTo>
                <a:cubicBezTo>
                  <a:pt x="0" y="180422"/>
                  <a:pt x="219870" y="0"/>
                  <a:pt x="49109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grpSp>
        <p:nvGrpSpPr>
          <p:cNvPr id="111" name="Group 463"/>
          <p:cNvGrpSpPr/>
          <p:nvPr/>
        </p:nvGrpSpPr>
        <p:grpSpPr>
          <a:xfrm>
            <a:off x="3142820" y="4644521"/>
            <a:ext cx="857144" cy="2215067"/>
            <a:chOff x="2357422" y="4643446"/>
            <a:chExt cx="642942" cy="2214554"/>
          </a:xfrm>
        </p:grpSpPr>
        <p:grpSp>
          <p:nvGrpSpPr>
            <p:cNvPr id="112" name="Group 97"/>
            <p:cNvGrpSpPr/>
            <p:nvPr/>
          </p:nvGrpSpPr>
          <p:grpSpPr>
            <a:xfrm>
              <a:off x="2357422" y="4643446"/>
              <a:ext cx="642942" cy="2214554"/>
              <a:chOff x="2214546" y="4643446"/>
              <a:chExt cx="642942" cy="2071678"/>
            </a:xfrm>
            <a:solidFill>
              <a:schemeClr val="accent6">
                <a:lumMod val="75000"/>
              </a:schemeClr>
            </a:solidFill>
          </p:grpSpPr>
          <p:sp>
            <p:nvSpPr>
              <p:cNvPr id="76" name="Rectangle 75"/>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96"/>
              <p:cNvGrpSpPr/>
              <p:nvPr/>
            </p:nvGrpSpPr>
            <p:grpSpPr>
              <a:xfrm>
                <a:off x="2357422" y="4929198"/>
                <a:ext cx="357190" cy="1617355"/>
                <a:chOff x="2428860" y="4929198"/>
                <a:chExt cx="357190" cy="1617355"/>
              </a:xfrm>
              <a:grpFill/>
            </p:grpSpPr>
            <p:grpSp>
              <p:nvGrpSpPr>
                <p:cNvPr id="114" name="Group 80"/>
                <p:cNvGrpSpPr/>
                <p:nvPr/>
              </p:nvGrpSpPr>
              <p:grpSpPr>
                <a:xfrm>
                  <a:off x="2428860" y="4929198"/>
                  <a:ext cx="357190" cy="188595"/>
                  <a:chOff x="2428860" y="4929198"/>
                  <a:chExt cx="357190" cy="188595"/>
                </a:xfrm>
                <a:grpFill/>
              </p:grpSpPr>
              <p:sp>
                <p:nvSpPr>
                  <p:cNvPr id="78" name="Rounded Rectangle 7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 name="Group 81"/>
                <p:cNvGrpSpPr/>
                <p:nvPr/>
              </p:nvGrpSpPr>
              <p:grpSpPr>
                <a:xfrm>
                  <a:off x="2428860" y="5214950"/>
                  <a:ext cx="357190" cy="188595"/>
                  <a:chOff x="2428860" y="4929198"/>
                  <a:chExt cx="357190" cy="188595"/>
                </a:xfrm>
                <a:grpFill/>
              </p:grpSpPr>
              <p:sp>
                <p:nvSpPr>
                  <p:cNvPr id="83" name="Rounded Rectangle 82"/>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ounded Rectangle 83"/>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 name="Group 84"/>
                <p:cNvGrpSpPr/>
                <p:nvPr/>
              </p:nvGrpSpPr>
              <p:grpSpPr>
                <a:xfrm>
                  <a:off x="2428860" y="5500702"/>
                  <a:ext cx="357190" cy="188595"/>
                  <a:chOff x="2428860" y="4929198"/>
                  <a:chExt cx="357190" cy="188595"/>
                </a:xfrm>
                <a:grpFill/>
              </p:grpSpPr>
              <p:sp>
                <p:nvSpPr>
                  <p:cNvPr id="86" name="Rounded Rectangle 8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ounded Rectangle 8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 name="Group 87"/>
                <p:cNvGrpSpPr/>
                <p:nvPr/>
              </p:nvGrpSpPr>
              <p:grpSpPr>
                <a:xfrm>
                  <a:off x="2428860" y="5786454"/>
                  <a:ext cx="357190" cy="188595"/>
                  <a:chOff x="2428860" y="4929198"/>
                  <a:chExt cx="357190" cy="188595"/>
                </a:xfrm>
                <a:grpFill/>
              </p:grpSpPr>
              <p:sp>
                <p:nvSpPr>
                  <p:cNvPr id="89" name="Rounded Rectangle 88"/>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ounded Rectangle 8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 name="Group 90"/>
                <p:cNvGrpSpPr/>
                <p:nvPr/>
              </p:nvGrpSpPr>
              <p:grpSpPr>
                <a:xfrm>
                  <a:off x="2428860" y="6072206"/>
                  <a:ext cx="357190" cy="188595"/>
                  <a:chOff x="2428860" y="4929198"/>
                  <a:chExt cx="357190" cy="188595"/>
                </a:xfrm>
                <a:grpFill/>
              </p:grpSpPr>
              <p:sp>
                <p:nvSpPr>
                  <p:cNvPr id="92" name="Rounded Rectangle 9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 name="Group 93"/>
                <p:cNvGrpSpPr/>
                <p:nvPr/>
              </p:nvGrpSpPr>
              <p:grpSpPr>
                <a:xfrm>
                  <a:off x="2428860" y="6357958"/>
                  <a:ext cx="357190" cy="188595"/>
                  <a:chOff x="2428860" y="4929198"/>
                  <a:chExt cx="357190" cy="188595"/>
                </a:xfrm>
                <a:grpFill/>
              </p:grpSpPr>
              <p:sp>
                <p:nvSpPr>
                  <p:cNvPr id="95" name="Rounded Rectangle 94"/>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63" name="Rounded Rectangle 46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68" name="Round Same Side Corner Rectangle 467"/>
          <p:cNvSpPr/>
          <p:nvPr/>
        </p:nvSpPr>
        <p:spPr>
          <a:xfrm>
            <a:off x="7428542" y="3644158"/>
            <a:ext cx="190477" cy="643091"/>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467" name="Round Same Side Corner Rectangle 466"/>
          <p:cNvSpPr/>
          <p:nvPr/>
        </p:nvSpPr>
        <p:spPr>
          <a:xfrm>
            <a:off x="7142828" y="4430134"/>
            <a:ext cx="761906" cy="2429454"/>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469" name="Round Same Side Corner Rectangle 468"/>
          <p:cNvSpPr/>
          <p:nvPr/>
        </p:nvSpPr>
        <p:spPr>
          <a:xfrm>
            <a:off x="7238066" y="4001431"/>
            <a:ext cx="571430" cy="571636"/>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122" name="Group 489"/>
          <p:cNvGrpSpPr/>
          <p:nvPr/>
        </p:nvGrpSpPr>
        <p:grpSpPr>
          <a:xfrm>
            <a:off x="7428543" y="4573067"/>
            <a:ext cx="218370" cy="557000"/>
            <a:chOff x="3786182" y="1714488"/>
            <a:chExt cx="163799" cy="556871"/>
          </a:xfrm>
        </p:grpSpPr>
        <p:grpSp>
          <p:nvGrpSpPr>
            <p:cNvPr id="123" name="Group 136">
              <a:extLst>
                <a:ext uri="{FF2B5EF4-FFF2-40B4-BE49-F238E27FC236}">
                  <a16:creationId xmlns:a16="http://schemas.microsoft.com/office/drawing/2014/main" xmlns="" id="{9B8BA1E5-8264-4B1B-B70B-1F3ADB33DB19}"/>
                </a:ext>
              </a:extLst>
            </p:cNvPr>
            <p:cNvGrpSpPr/>
            <p:nvPr/>
          </p:nvGrpSpPr>
          <p:grpSpPr>
            <a:xfrm>
              <a:off x="3786182" y="1714488"/>
              <a:ext cx="163799" cy="128243"/>
              <a:chOff x="4881750" y="4794239"/>
              <a:chExt cx="387154" cy="149685"/>
            </a:xfrm>
            <a:solidFill>
              <a:schemeClr val="tx1"/>
            </a:solidFill>
          </p:grpSpPr>
          <p:sp>
            <p:nvSpPr>
              <p:cNvPr id="348" name="Rectangle 34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36">
              <a:extLst>
                <a:ext uri="{FF2B5EF4-FFF2-40B4-BE49-F238E27FC236}">
                  <a16:creationId xmlns:a16="http://schemas.microsoft.com/office/drawing/2014/main" xmlns="" id="{9B8BA1E5-8264-4B1B-B70B-1F3ADB33DB19}"/>
                </a:ext>
              </a:extLst>
            </p:cNvPr>
            <p:cNvGrpSpPr/>
            <p:nvPr/>
          </p:nvGrpSpPr>
          <p:grpSpPr>
            <a:xfrm>
              <a:off x="3786182" y="1928802"/>
              <a:ext cx="163799" cy="128243"/>
              <a:chOff x="4881750" y="4794239"/>
              <a:chExt cx="387154" cy="149685"/>
            </a:xfrm>
            <a:solidFill>
              <a:schemeClr val="tx1"/>
            </a:solidFill>
          </p:grpSpPr>
          <p:sp>
            <p:nvSpPr>
              <p:cNvPr id="471" name="Rectangle 47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36">
              <a:extLst>
                <a:ext uri="{FF2B5EF4-FFF2-40B4-BE49-F238E27FC236}">
                  <a16:creationId xmlns:a16="http://schemas.microsoft.com/office/drawing/2014/main" xmlns="" id="{9B8BA1E5-8264-4B1B-B70B-1F3ADB33DB19}"/>
                </a:ext>
              </a:extLst>
            </p:cNvPr>
            <p:cNvGrpSpPr/>
            <p:nvPr/>
          </p:nvGrpSpPr>
          <p:grpSpPr>
            <a:xfrm>
              <a:off x="3786182" y="2143116"/>
              <a:ext cx="163799" cy="128243"/>
              <a:chOff x="4881750" y="4794239"/>
              <a:chExt cx="387154" cy="149685"/>
            </a:xfrm>
            <a:solidFill>
              <a:schemeClr val="tx1"/>
            </a:solidFill>
          </p:grpSpPr>
          <p:sp>
            <p:nvSpPr>
              <p:cNvPr id="475" name="Rectangle 474">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36">
            <a:extLst>
              <a:ext uri="{FF2B5EF4-FFF2-40B4-BE49-F238E27FC236}">
                <a16:creationId xmlns:a16="http://schemas.microsoft.com/office/drawing/2014/main" xmlns="" id="{9B8BA1E5-8264-4B1B-B70B-1F3ADB33DB19}"/>
              </a:ext>
            </a:extLst>
          </p:cNvPr>
          <p:cNvGrpSpPr/>
          <p:nvPr/>
        </p:nvGrpSpPr>
        <p:grpSpPr>
          <a:xfrm>
            <a:off x="7428543" y="4287249"/>
            <a:ext cx="218370" cy="128273"/>
            <a:chOff x="4881750" y="4794239"/>
            <a:chExt cx="387154" cy="149685"/>
          </a:xfrm>
          <a:solidFill>
            <a:schemeClr val="tx1"/>
          </a:solidFill>
        </p:grpSpPr>
        <p:sp>
          <p:nvSpPr>
            <p:cNvPr id="479" name="Rectangle 478">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6">
            <a:extLst>
              <a:ext uri="{FF2B5EF4-FFF2-40B4-BE49-F238E27FC236}">
                <a16:creationId xmlns:a16="http://schemas.microsoft.com/office/drawing/2014/main" xmlns="" id="{9B8BA1E5-8264-4B1B-B70B-1F3ADB33DB19}"/>
              </a:ext>
            </a:extLst>
          </p:cNvPr>
          <p:cNvGrpSpPr/>
          <p:nvPr/>
        </p:nvGrpSpPr>
        <p:grpSpPr>
          <a:xfrm>
            <a:off x="7428543" y="4072885"/>
            <a:ext cx="218370" cy="128273"/>
            <a:chOff x="4881750" y="4794239"/>
            <a:chExt cx="387154" cy="149685"/>
          </a:xfrm>
          <a:solidFill>
            <a:schemeClr val="tx1"/>
          </a:solidFill>
        </p:grpSpPr>
        <p:sp>
          <p:nvSpPr>
            <p:cNvPr id="483" name="Rectangle 482">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490"/>
          <p:cNvGrpSpPr/>
          <p:nvPr/>
        </p:nvGrpSpPr>
        <p:grpSpPr>
          <a:xfrm>
            <a:off x="7428543" y="5216158"/>
            <a:ext cx="218370" cy="557000"/>
            <a:chOff x="3786182" y="1714488"/>
            <a:chExt cx="163799" cy="556871"/>
          </a:xfrm>
        </p:grpSpPr>
        <p:grpSp>
          <p:nvGrpSpPr>
            <p:cNvPr id="134" name="Group 136">
              <a:extLst>
                <a:ext uri="{FF2B5EF4-FFF2-40B4-BE49-F238E27FC236}">
                  <a16:creationId xmlns:a16="http://schemas.microsoft.com/office/drawing/2014/main" xmlns="" id="{9B8BA1E5-8264-4B1B-B70B-1F3ADB33DB19}"/>
                </a:ext>
              </a:extLst>
            </p:cNvPr>
            <p:cNvGrpSpPr/>
            <p:nvPr/>
          </p:nvGrpSpPr>
          <p:grpSpPr>
            <a:xfrm>
              <a:off x="3786209" y="1714490"/>
              <a:ext cx="163801" cy="128243"/>
              <a:chOff x="4881750" y="4794239"/>
              <a:chExt cx="387154" cy="149685"/>
            </a:xfrm>
            <a:solidFill>
              <a:schemeClr val="tx1"/>
            </a:solidFill>
          </p:grpSpPr>
          <p:sp>
            <p:nvSpPr>
              <p:cNvPr id="501" name="Rectangle 50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6">
              <a:extLst>
                <a:ext uri="{FF2B5EF4-FFF2-40B4-BE49-F238E27FC236}">
                  <a16:creationId xmlns:a16="http://schemas.microsoft.com/office/drawing/2014/main" xmlns="" id="{9B8BA1E5-8264-4B1B-B70B-1F3ADB33DB19}"/>
                </a:ext>
              </a:extLst>
            </p:cNvPr>
            <p:cNvGrpSpPr/>
            <p:nvPr/>
          </p:nvGrpSpPr>
          <p:grpSpPr>
            <a:xfrm>
              <a:off x="3786209" y="1928804"/>
              <a:ext cx="163801" cy="128243"/>
              <a:chOff x="4881750" y="4794239"/>
              <a:chExt cx="387154" cy="149685"/>
            </a:xfrm>
            <a:solidFill>
              <a:schemeClr val="tx1"/>
            </a:solidFill>
          </p:grpSpPr>
          <p:sp>
            <p:nvSpPr>
              <p:cNvPr id="498" name="Rectangle 49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6">
              <a:extLst>
                <a:ext uri="{FF2B5EF4-FFF2-40B4-BE49-F238E27FC236}">
                  <a16:creationId xmlns:a16="http://schemas.microsoft.com/office/drawing/2014/main" xmlns="" id="{9B8BA1E5-8264-4B1B-B70B-1F3ADB33DB19}"/>
                </a:ext>
              </a:extLst>
            </p:cNvPr>
            <p:cNvGrpSpPr/>
            <p:nvPr/>
          </p:nvGrpSpPr>
          <p:grpSpPr>
            <a:xfrm>
              <a:off x="3786209" y="2143118"/>
              <a:ext cx="163801" cy="128243"/>
              <a:chOff x="4881750" y="4794239"/>
              <a:chExt cx="387154" cy="149685"/>
            </a:xfrm>
            <a:solidFill>
              <a:schemeClr val="tx1"/>
            </a:solidFill>
          </p:grpSpPr>
          <p:sp>
            <p:nvSpPr>
              <p:cNvPr id="495" name="Rectangle 494">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503"/>
          <p:cNvGrpSpPr/>
          <p:nvPr/>
        </p:nvGrpSpPr>
        <p:grpSpPr>
          <a:xfrm>
            <a:off x="7428543" y="5859249"/>
            <a:ext cx="218370" cy="557000"/>
            <a:chOff x="3786182" y="1714488"/>
            <a:chExt cx="163799" cy="556871"/>
          </a:xfrm>
        </p:grpSpPr>
        <p:grpSp>
          <p:nvGrpSpPr>
            <p:cNvPr id="148" name="Group 136">
              <a:extLst>
                <a:ext uri="{FF2B5EF4-FFF2-40B4-BE49-F238E27FC236}">
                  <a16:creationId xmlns:a16="http://schemas.microsoft.com/office/drawing/2014/main" xmlns="" id="{9B8BA1E5-8264-4B1B-B70B-1F3ADB33DB19}"/>
                </a:ext>
              </a:extLst>
            </p:cNvPr>
            <p:cNvGrpSpPr/>
            <p:nvPr/>
          </p:nvGrpSpPr>
          <p:grpSpPr>
            <a:xfrm>
              <a:off x="3786211" y="1714492"/>
              <a:ext cx="163801" cy="128243"/>
              <a:chOff x="4881750" y="4794239"/>
              <a:chExt cx="387154" cy="149685"/>
            </a:xfrm>
            <a:solidFill>
              <a:schemeClr val="tx1"/>
            </a:solidFill>
          </p:grpSpPr>
          <p:sp>
            <p:nvSpPr>
              <p:cNvPr id="514" name="Rectangle 513">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36">
              <a:extLst>
                <a:ext uri="{FF2B5EF4-FFF2-40B4-BE49-F238E27FC236}">
                  <a16:creationId xmlns:a16="http://schemas.microsoft.com/office/drawing/2014/main" xmlns="" id="{9B8BA1E5-8264-4B1B-B70B-1F3ADB33DB19}"/>
                </a:ext>
              </a:extLst>
            </p:cNvPr>
            <p:cNvGrpSpPr/>
            <p:nvPr/>
          </p:nvGrpSpPr>
          <p:grpSpPr>
            <a:xfrm>
              <a:off x="3786211" y="1928806"/>
              <a:ext cx="163801" cy="128243"/>
              <a:chOff x="4881750" y="4794239"/>
              <a:chExt cx="387154" cy="149685"/>
            </a:xfrm>
            <a:solidFill>
              <a:schemeClr val="tx1"/>
            </a:solidFill>
          </p:grpSpPr>
          <p:sp>
            <p:nvSpPr>
              <p:cNvPr id="511" name="Rectangle 51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36">
              <a:extLst>
                <a:ext uri="{FF2B5EF4-FFF2-40B4-BE49-F238E27FC236}">
                  <a16:creationId xmlns:a16="http://schemas.microsoft.com/office/drawing/2014/main" xmlns="" id="{9B8BA1E5-8264-4B1B-B70B-1F3ADB33DB19}"/>
                </a:ext>
              </a:extLst>
            </p:cNvPr>
            <p:cNvGrpSpPr/>
            <p:nvPr/>
          </p:nvGrpSpPr>
          <p:grpSpPr>
            <a:xfrm>
              <a:off x="3786211" y="2143120"/>
              <a:ext cx="163801" cy="128243"/>
              <a:chOff x="4881750" y="4794239"/>
              <a:chExt cx="387154" cy="149685"/>
            </a:xfrm>
            <a:solidFill>
              <a:schemeClr val="tx1"/>
            </a:solidFill>
          </p:grpSpPr>
          <p:sp>
            <p:nvSpPr>
              <p:cNvPr id="508" name="Rectangle 50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546"/>
          <p:cNvGrpSpPr/>
          <p:nvPr/>
        </p:nvGrpSpPr>
        <p:grpSpPr>
          <a:xfrm>
            <a:off x="8095210" y="2929612"/>
            <a:ext cx="1047621" cy="3929976"/>
            <a:chOff x="6072198" y="2928934"/>
            <a:chExt cx="785818" cy="3929066"/>
          </a:xfrm>
        </p:grpSpPr>
        <p:sp>
          <p:nvSpPr>
            <p:cNvPr id="518" name="Round Same Side Corner Rectangle 517"/>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2" name="Group 527"/>
            <p:cNvGrpSpPr/>
            <p:nvPr/>
          </p:nvGrpSpPr>
          <p:grpSpPr>
            <a:xfrm>
              <a:off x="6215074" y="5500702"/>
              <a:ext cx="500066" cy="928694"/>
              <a:chOff x="6286512" y="3143248"/>
              <a:chExt cx="500066" cy="928694"/>
            </a:xfrm>
          </p:grpSpPr>
          <p:grpSp>
            <p:nvGrpSpPr>
              <p:cNvPr id="162" name="Group 522"/>
              <p:cNvGrpSpPr/>
              <p:nvPr/>
            </p:nvGrpSpPr>
            <p:grpSpPr>
              <a:xfrm>
                <a:off x="6286512" y="3143248"/>
                <a:ext cx="500066" cy="357190"/>
                <a:chOff x="4429124" y="1214422"/>
                <a:chExt cx="500066" cy="357190"/>
              </a:xfrm>
            </p:grpSpPr>
            <p:sp>
              <p:nvSpPr>
                <p:cNvPr id="520" name="Rectangle 519"/>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1" name="Rectangle 520"/>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2" name="Rectangle 521"/>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 name="Group 523"/>
              <p:cNvGrpSpPr/>
              <p:nvPr/>
            </p:nvGrpSpPr>
            <p:grpSpPr>
              <a:xfrm>
                <a:off x="6286512" y="3714752"/>
                <a:ext cx="500066" cy="357190"/>
                <a:chOff x="4429124" y="1214422"/>
                <a:chExt cx="500066" cy="357190"/>
              </a:xfrm>
            </p:grpSpPr>
            <p:sp>
              <p:nvSpPr>
                <p:cNvPr id="525" name="Rectangle 52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6" name="Rectangle 52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7" name="Rectangle 52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64" name="Group 528"/>
            <p:cNvGrpSpPr/>
            <p:nvPr/>
          </p:nvGrpSpPr>
          <p:grpSpPr>
            <a:xfrm>
              <a:off x="6215074" y="3286124"/>
              <a:ext cx="500066" cy="928694"/>
              <a:chOff x="6286512" y="3143248"/>
              <a:chExt cx="500066" cy="928694"/>
            </a:xfrm>
          </p:grpSpPr>
          <p:grpSp>
            <p:nvGrpSpPr>
              <p:cNvPr id="165" name="Group 522"/>
              <p:cNvGrpSpPr/>
              <p:nvPr/>
            </p:nvGrpSpPr>
            <p:grpSpPr>
              <a:xfrm>
                <a:off x="6286512" y="3143248"/>
                <a:ext cx="500066" cy="357190"/>
                <a:chOff x="4429124" y="1214422"/>
                <a:chExt cx="500066" cy="357190"/>
              </a:xfrm>
            </p:grpSpPr>
            <p:sp>
              <p:nvSpPr>
                <p:cNvPr id="535" name="Rectangle 53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6" name="Rectangle 53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7" name="Rectangle 53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 name="Group 523"/>
              <p:cNvGrpSpPr/>
              <p:nvPr/>
            </p:nvGrpSpPr>
            <p:grpSpPr>
              <a:xfrm>
                <a:off x="6286512" y="3714752"/>
                <a:ext cx="500066" cy="357190"/>
                <a:chOff x="4429124" y="1214422"/>
                <a:chExt cx="500066" cy="357190"/>
              </a:xfrm>
            </p:grpSpPr>
            <p:sp>
              <p:nvSpPr>
                <p:cNvPr id="532" name="Rectangle 53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3" name="Rectangle 53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4" name="Rectangle 53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76" name="Group 537"/>
            <p:cNvGrpSpPr/>
            <p:nvPr/>
          </p:nvGrpSpPr>
          <p:grpSpPr>
            <a:xfrm>
              <a:off x="6215074" y="4429132"/>
              <a:ext cx="500066" cy="928694"/>
              <a:chOff x="6286512" y="3143248"/>
              <a:chExt cx="500066" cy="928694"/>
            </a:xfrm>
          </p:grpSpPr>
          <p:grpSp>
            <p:nvGrpSpPr>
              <p:cNvPr id="177" name="Group 522"/>
              <p:cNvGrpSpPr/>
              <p:nvPr/>
            </p:nvGrpSpPr>
            <p:grpSpPr>
              <a:xfrm>
                <a:off x="6286512" y="3143248"/>
                <a:ext cx="500066" cy="357190"/>
                <a:chOff x="4429124" y="1214422"/>
                <a:chExt cx="500066" cy="357190"/>
              </a:xfrm>
            </p:grpSpPr>
            <p:sp>
              <p:nvSpPr>
                <p:cNvPr id="544" name="Rectangle 5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5" name="Rectangle 5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6" name="Rectangle 5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 name="Group 523"/>
              <p:cNvGrpSpPr/>
              <p:nvPr/>
            </p:nvGrpSpPr>
            <p:grpSpPr>
              <a:xfrm>
                <a:off x="6286512" y="3714752"/>
                <a:ext cx="500066" cy="357190"/>
                <a:chOff x="4429124" y="1214422"/>
                <a:chExt cx="500066" cy="357190"/>
              </a:xfrm>
            </p:grpSpPr>
            <p:sp>
              <p:nvSpPr>
                <p:cNvPr id="541" name="Rectangle 5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2" name="Rectangle 5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3" name="Rectangle 5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48" name="Round Same Side Corner Rectangle 547"/>
          <p:cNvSpPr/>
          <p:nvPr/>
        </p:nvSpPr>
        <p:spPr>
          <a:xfrm>
            <a:off x="9619023"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49" name="Round Same Side Corner Rectangle 548"/>
          <p:cNvSpPr/>
          <p:nvPr/>
        </p:nvSpPr>
        <p:spPr>
          <a:xfrm>
            <a:off x="6952351"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0" name="Rectangle 549"/>
          <p:cNvSpPr/>
          <p:nvPr/>
        </p:nvSpPr>
        <p:spPr>
          <a:xfrm>
            <a:off x="6952351" y="6359431"/>
            <a:ext cx="2761910" cy="45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1" name="Oval 550"/>
          <p:cNvSpPr/>
          <p:nvPr/>
        </p:nvSpPr>
        <p:spPr>
          <a:xfrm>
            <a:off x="7999972" y="6216521"/>
            <a:ext cx="571430" cy="3572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2" name="Round Same Side Corner Rectangle 551"/>
          <p:cNvSpPr/>
          <p:nvPr/>
        </p:nvSpPr>
        <p:spPr>
          <a:xfrm>
            <a:off x="5523777"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3" name="Round Same Side Corner Rectangle 552"/>
          <p:cNvSpPr/>
          <p:nvPr/>
        </p:nvSpPr>
        <p:spPr>
          <a:xfrm>
            <a:off x="4095203"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4" name="Round Same Side Corner Rectangle 553"/>
          <p:cNvSpPr/>
          <p:nvPr/>
        </p:nvSpPr>
        <p:spPr>
          <a:xfrm>
            <a:off x="1809485"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5" name="Round Same Side Corner Rectangle 554"/>
          <p:cNvSpPr/>
          <p:nvPr/>
        </p:nvSpPr>
        <p:spPr>
          <a:xfrm>
            <a:off x="476149"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6" name="Rectangle 555"/>
          <p:cNvSpPr/>
          <p:nvPr/>
        </p:nvSpPr>
        <p:spPr>
          <a:xfrm>
            <a:off x="4380918" y="6359430"/>
            <a:ext cx="2761910"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7" name="Rectangle 556"/>
          <p:cNvSpPr/>
          <p:nvPr/>
        </p:nvSpPr>
        <p:spPr>
          <a:xfrm>
            <a:off x="1619008" y="6359430"/>
            <a:ext cx="2761910"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8" name="Rectangle 557"/>
          <p:cNvSpPr/>
          <p:nvPr/>
        </p:nvSpPr>
        <p:spPr>
          <a:xfrm>
            <a:off x="0" y="6359430"/>
            <a:ext cx="2285676"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9" name="Round Same Side Corner Rectangle 558"/>
          <p:cNvSpPr/>
          <p:nvPr/>
        </p:nvSpPr>
        <p:spPr>
          <a:xfrm>
            <a:off x="10666644"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60" name="Round Same Side Corner Rectangle 559"/>
          <p:cNvSpPr/>
          <p:nvPr/>
        </p:nvSpPr>
        <p:spPr>
          <a:xfrm>
            <a:off x="11714264"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61" name="Rectangle 560"/>
          <p:cNvSpPr/>
          <p:nvPr/>
        </p:nvSpPr>
        <p:spPr>
          <a:xfrm>
            <a:off x="9428503" y="6359431"/>
            <a:ext cx="2761910" cy="45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189" name="Group 282"/>
          <p:cNvGrpSpPr/>
          <p:nvPr/>
        </p:nvGrpSpPr>
        <p:grpSpPr>
          <a:xfrm>
            <a:off x="2320165" y="285794"/>
            <a:ext cx="7333347" cy="2664834"/>
            <a:chOff x="1000100" y="714356"/>
            <a:chExt cx="6786610" cy="3046825"/>
          </a:xfrm>
        </p:grpSpPr>
        <p:pic>
          <p:nvPicPr>
            <p:cNvPr id="563" name="Picture 8" descr="iconNestin.png"/>
            <p:cNvPicPr>
              <a:picLocks noChangeAspect="1"/>
            </p:cNvPicPr>
            <p:nvPr/>
          </p:nvPicPr>
          <p:blipFill>
            <a:blip r:embed="rId3"/>
            <a:stretch>
              <a:fillRect/>
            </a:stretch>
          </p:blipFill>
          <p:spPr>
            <a:xfrm>
              <a:off x="1285852" y="714356"/>
              <a:ext cx="5857916" cy="2286016"/>
            </a:xfrm>
            <a:prstGeom prst="rect">
              <a:avLst/>
            </a:prstGeom>
          </p:spPr>
        </p:pic>
        <p:sp>
          <p:nvSpPr>
            <p:cNvPr id="564" name="TextBox 563"/>
            <p:cNvSpPr txBox="1"/>
            <p:nvPr/>
          </p:nvSpPr>
          <p:spPr>
            <a:xfrm>
              <a:off x="1000100" y="3286123"/>
              <a:ext cx="6786610" cy="475058"/>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Oval 3"/>
          <p:cNvSpPr/>
          <p:nvPr/>
        </p:nvSpPr>
        <p:spPr>
          <a:xfrm>
            <a:off x="3523773" y="3572703"/>
            <a:ext cx="857144" cy="6430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54" name="Striped Right Arrow 153"/>
          <p:cNvSpPr/>
          <p:nvPr/>
        </p:nvSpPr>
        <p:spPr>
          <a:xfrm>
            <a:off x="5238062" y="3429794"/>
            <a:ext cx="2095242" cy="786000"/>
          </a:xfrm>
          <a:prstGeom prst="striped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2" name="Group 160"/>
          <p:cNvGrpSpPr/>
          <p:nvPr/>
        </p:nvGrpSpPr>
        <p:grpSpPr>
          <a:xfrm>
            <a:off x="8095210" y="2858158"/>
            <a:ext cx="3142863" cy="2000727"/>
            <a:chOff x="6000760" y="3571876"/>
            <a:chExt cx="2500330" cy="2143140"/>
          </a:xfrm>
        </p:grpSpPr>
        <p:grpSp>
          <p:nvGrpSpPr>
            <p:cNvPr id="6" name="Group 130"/>
            <p:cNvGrpSpPr/>
            <p:nvPr/>
          </p:nvGrpSpPr>
          <p:grpSpPr>
            <a:xfrm>
              <a:off x="6000760" y="3571876"/>
              <a:ext cx="1071570" cy="2143140"/>
              <a:chOff x="3643306" y="1500174"/>
              <a:chExt cx="2000264" cy="4357718"/>
            </a:xfrm>
            <a:effectLst>
              <a:outerShdw dist="38100" algn="l" rotWithShape="0">
                <a:prstClr val="black">
                  <a:alpha val="40000"/>
                </a:prstClr>
              </a:outerShdw>
            </a:effectLst>
          </p:grpSpPr>
          <p:sp>
            <p:nvSpPr>
              <p:cNvPr id="132" name="Rounded Rectangle 13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3"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34" name="Rounded Rectangle 133"/>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Donut 135"/>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2" name="Group 154"/>
            <p:cNvGrpSpPr/>
            <p:nvPr/>
          </p:nvGrpSpPr>
          <p:grpSpPr>
            <a:xfrm>
              <a:off x="7429520" y="3571876"/>
              <a:ext cx="1071570" cy="2143140"/>
              <a:chOff x="3643306" y="1500174"/>
              <a:chExt cx="2000264" cy="4357718"/>
            </a:xfrm>
            <a:effectLst>
              <a:outerShdw dist="38100" algn="l" rotWithShape="0">
                <a:prstClr val="black">
                  <a:alpha val="40000"/>
                </a:prstClr>
              </a:outerShdw>
            </a:effectLst>
          </p:grpSpPr>
          <p:sp>
            <p:nvSpPr>
              <p:cNvPr id="156" name="Rounded Rectangle 155"/>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7"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58" name="Rounded Rectangle 157"/>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Oval 158"/>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Donut 159"/>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grpSp>
        <p:nvGrpSpPr>
          <p:cNvPr id="13" name="Group 204"/>
          <p:cNvGrpSpPr/>
          <p:nvPr/>
        </p:nvGrpSpPr>
        <p:grpSpPr>
          <a:xfrm>
            <a:off x="380910" y="2143612"/>
            <a:ext cx="4000050" cy="3001091"/>
            <a:chOff x="285720" y="2928934"/>
            <a:chExt cx="3429024" cy="3143271"/>
          </a:xfrm>
          <a:solidFill>
            <a:schemeClr val="tx2">
              <a:lumMod val="60000"/>
              <a:lumOff val="40000"/>
            </a:schemeClr>
          </a:solidFill>
        </p:grpSpPr>
        <p:grpSp>
          <p:nvGrpSpPr>
            <p:cNvPr id="14" name="Group 46"/>
            <p:cNvGrpSpPr/>
            <p:nvPr/>
          </p:nvGrpSpPr>
          <p:grpSpPr>
            <a:xfrm>
              <a:off x="1000100" y="2928934"/>
              <a:ext cx="2714644" cy="2571767"/>
              <a:chOff x="642910" y="1714488"/>
              <a:chExt cx="4540336" cy="3792185"/>
            </a:xfrm>
            <a:grpFill/>
          </p:grpSpPr>
          <p:grpSp>
            <p:nvGrpSpPr>
              <p:cNvPr id="15" name="Group 17"/>
              <p:cNvGrpSpPr/>
              <p:nvPr/>
            </p:nvGrpSpPr>
            <p:grpSpPr>
              <a:xfrm>
                <a:off x="642910" y="1714488"/>
                <a:ext cx="4540336" cy="3792185"/>
                <a:chOff x="531730" y="2283387"/>
                <a:chExt cx="3317096" cy="3223286"/>
              </a:xfrm>
              <a:grpFill/>
            </p:grpSpPr>
            <p:sp>
              <p:nvSpPr>
                <p:cNvPr id="3"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21"/>
              <p:cNvGrpSpPr/>
              <p:nvPr/>
            </p:nvGrpSpPr>
            <p:grpSpPr>
              <a:xfrm rot="880644">
                <a:off x="1306466" y="1860019"/>
                <a:ext cx="961902" cy="578201"/>
                <a:chOff x="5830784" y="862250"/>
                <a:chExt cx="961902" cy="740919"/>
              </a:xfrm>
              <a:grpFill/>
            </p:grpSpPr>
            <p:sp>
              <p:nvSpPr>
                <p:cNvPr id="19" name="Freeform 1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Freeform 1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7" name="Group 22"/>
              <p:cNvGrpSpPr/>
              <p:nvPr/>
            </p:nvGrpSpPr>
            <p:grpSpPr>
              <a:xfrm rot="3232813">
                <a:off x="700467" y="3541428"/>
                <a:ext cx="961902" cy="578201"/>
                <a:chOff x="5830784" y="862250"/>
                <a:chExt cx="961902" cy="740919"/>
              </a:xfrm>
              <a:grpFill/>
            </p:grpSpPr>
            <p:sp>
              <p:nvSpPr>
                <p:cNvPr id="24" name="Freeform 2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Freeform 2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Freeform 2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8" name="Group 26"/>
              <p:cNvGrpSpPr/>
              <p:nvPr/>
            </p:nvGrpSpPr>
            <p:grpSpPr>
              <a:xfrm rot="4310916">
                <a:off x="2022088" y="3390225"/>
                <a:ext cx="747652" cy="314455"/>
                <a:chOff x="5830784" y="862250"/>
                <a:chExt cx="961902" cy="740919"/>
              </a:xfrm>
              <a:grpFill/>
            </p:grpSpPr>
            <p:sp>
              <p:nvSpPr>
                <p:cNvPr id="28" name="Freeform 2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Freeform 2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Freeform 2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2" name="Group 30"/>
              <p:cNvGrpSpPr/>
              <p:nvPr/>
            </p:nvGrpSpPr>
            <p:grpSpPr>
              <a:xfrm rot="4310916">
                <a:off x="3658338" y="2901162"/>
                <a:ext cx="961902" cy="578201"/>
                <a:chOff x="5830784" y="862250"/>
                <a:chExt cx="961902" cy="740919"/>
              </a:xfrm>
              <a:grpFill/>
            </p:grpSpPr>
            <p:sp>
              <p:nvSpPr>
                <p:cNvPr id="32" name="Freeform 3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Freeform 3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Freeform 3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3" name="Group 34"/>
              <p:cNvGrpSpPr/>
              <p:nvPr/>
            </p:nvGrpSpPr>
            <p:grpSpPr>
              <a:xfrm rot="5400000">
                <a:off x="3801213" y="4044170"/>
                <a:ext cx="961902" cy="578201"/>
                <a:chOff x="5830784" y="862250"/>
                <a:chExt cx="961902" cy="740919"/>
              </a:xfrm>
              <a:grpFill/>
            </p:grpSpPr>
            <p:sp>
              <p:nvSpPr>
                <p:cNvPr id="36" name="Freeform 3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Freeform 3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Freeform 3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7" name="Group 38"/>
              <p:cNvGrpSpPr/>
              <p:nvPr/>
            </p:nvGrpSpPr>
            <p:grpSpPr>
              <a:xfrm rot="6483222">
                <a:off x="2165571" y="4406668"/>
                <a:ext cx="961902" cy="578201"/>
                <a:chOff x="5830784" y="862250"/>
                <a:chExt cx="961902" cy="740919"/>
              </a:xfrm>
              <a:grpFill/>
            </p:grpSpPr>
            <p:sp>
              <p:nvSpPr>
                <p:cNvPr id="40" name="Freeform 39"/>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Freeform 40"/>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Freeform 41"/>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1" name="Group 42"/>
              <p:cNvGrpSpPr/>
              <p:nvPr/>
            </p:nvGrpSpPr>
            <p:grpSpPr>
              <a:xfrm rot="4310916">
                <a:off x="2593599" y="2351396"/>
                <a:ext cx="961902" cy="578201"/>
                <a:chOff x="5830784" y="862250"/>
                <a:chExt cx="961902" cy="740919"/>
              </a:xfrm>
              <a:grpFill/>
            </p:grpSpPr>
            <p:sp>
              <p:nvSpPr>
                <p:cNvPr id="44" name="Freeform 4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Freeform 4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Freeform 4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nvGrpSpPr>
            <p:cNvPr id="35" name="Group 163"/>
            <p:cNvGrpSpPr/>
            <p:nvPr/>
          </p:nvGrpSpPr>
          <p:grpSpPr>
            <a:xfrm>
              <a:off x="285720" y="3786190"/>
              <a:ext cx="2428892" cy="2286015"/>
              <a:chOff x="642910" y="1714488"/>
              <a:chExt cx="4540336" cy="3792185"/>
            </a:xfrm>
            <a:grpFill/>
          </p:grpSpPr>
          <p:grpSp>
            <p:nvGrpSpPr>
              <p:cNvPr id="39" name="Group 17"/>
              <p:cNvGrpSpPr/>
              <p:nvPr/>
            </p:nvGrpSpPr>
            <p:grpSpPr>
              <a:xfrm>
                <a:off x="642912" y="1714490"/>
                <a:ext cx="4540338" cy="3792185"/>
                <a:chOff x="531730" y="2283387"/>
                <a:chExt cx="3317096" cy="3223286"/>
              </a:xfrm>
              <a:grpFill/>
            </p:grpSpPr>
            <p:sp>
              <p:nvSpPr>
                <p:cNvPr id="194"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21"/>
              <p:cNvGrpSpPr/>
              <p:nvPr/>
            </p:nvGrpSpPr>
            <p:grpSpPr>
              <a:xfrm rot="880644">
                <a:off x="1306468" y="1860019"/>
                <a:ext cx="961902" cy="578201"/>
                <a:chOff x="5830784" y="862250"/>
                <a:chExt cx="961902" cy="740919"/>
              </a:xfrm>
              <a:grpFill/>
            </p:grpSpPr>
            <p:sp>
              <p:nvSpPr>
                <p:cNvPr id="191" name="Freeform 190"/>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2" name="Freeform 191"/>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3" name="Freeform 192"/>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7" name="Group 22"/>
              <p:cNvGrpSpPr/>
              <p:nvPr/>
            </p:nvGrpSpPr>
            <p:grpSpPr>
              <a:xfrm rot="3232813">
                <a:off x="700465" y="3541428"/>
                <a:ext cx="961902" cy="578201"/>
                <a:chOff x="5830784" y="862250"/>
                <a:chExt cx="961902" cy="740919"/>
              </a:xfrm>
              <a:grpFill/>
            </p:grpSpPr>
            <p:sp>
              <p:nvSpPr>
                <p:cNvPr id="188" name="Freeform 18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9" name="Freeform 18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0" name="Freeform 18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8" name="Group 26"/>
              <p:cNvGrpSpPr/>
              <p:nvPr/>
            </p:nvGrpSpPr>
            <p:grpSpPr>
              <a:xfrm rot="4310916">
                <a:off x="2022090" y="3390233"/>
                <a:ext cx="747653" cy="314455"/>
                <a:chOff x="5830784" y="862250"/>
                <a:chExt cx="961902" cy="740919"/>
              </a:xfrm>
              <a:grpFill/>
            </p:grpSpPr>
            <p:sp>
              <p:nvSpPr>
                <p:cNvPr id="185" name="Freeform 184"/>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6" name="Freeform 185"/>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7" name="Freeform 186"/>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9" name="Group 30"/>
              <p:cNvGrpSpPr/>
              <p:nvPr/>
            </p:nvGrpSpPr>
            <p:grpSpPr>
              <a:xfrm rot="4310916">
                <a:off x="3658336" y="2901162"/>
                <a:ext cx="961902" cy="578201"/>
                <a:chOff x="5830784" y="862250"/>
                <a:chExt cx="961902" cy="740919"/>
              </a:xfrm>
              <a:grpFill/>
            </p:grpSpPr>
            <p:sp>
              <p:nvSpPr>
                <p:cNvPr id="182" name="Freeform 18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3" name="Freeform 18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4" name="Freeform 18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0" name="Group 34"/>
              <p:cNvGrpSpPr/>
              <p:nvPr/>
            </p:nvGrpSpPr>
            <p:grpSpPr>
              <a:xfrm rot="5400000">
                <a:off x="3801213" y="4044172"/>
                <a:ext cx="961902" cy="578201"/>
                <a:chOff x="5830784" y="862250"/>
                <a:chExt cx="961902" cy="740919"/>
              </a:xfrm>
              <a:grpFill/>
            </p:grpSpPr>
            <p:sp>
              <p:nvSpPr>
                <p:cNvPr id="179" name="Freeform 17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0" name="Freeform 17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1" name="Freeform 18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1" name="Group 38"/>
              <p:cNvGrpSpPr/>
              <p:nvPr/>
            </p:nvGrpSpPr>
            <p:grpSpPr>
              <a:xfrm rot="6483222">
                <a:off x="2165569" y="4406666"/>
                <a:ext cx="961902" cy="578201"/>
                <a:chOff x="5830784" y="862250"/>
                <a:chExt cx="961902" cy="740919"/>
              </a:xfrm>
              <a:grpFill/>
            </p:grpSpPr>
            <p:sp>
              <p:nvSpPr>
                <p:cNvPr id="176" name="Freeform 17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7" name="Freeform 17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8" name="Freeform 17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2" name="Group 42"/>
              <p:cNvGrpSpPr/>
              <p:nvPr/>
            </p:nvGrpSpPr>
            <p:grpSpPr>
              <a:xfrm rot="4310916">
                <a:off x="2593597" y="2351396"/>
                <a:ext cx="961902" cy="578201"/>
                <a:chOff x="5830784" y="862250"/>
                <a:chExt cx="961902" cy="740919"/>
              </a:xfrm>
              <a:grpFill/>
            </p:grpSpPr>
            <p:sp>
              <p:nvSpPr>
                <p:cNvPr id="173" name="Freeform 172"/>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4" name="Freeform 173"/>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5" name="Freeform 174"/>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sp>
        <p:nvSpPr>
          <p:cNvPr id="201" name="TextBox 200"/>
          <p:cNvSpPr txBox="1"/>
          <p:nvPr/>
        </p:nvSpPr>
        <p:spPr>
          <a:xfrm>
            <a:off x="952340" y="714521"/>
            <a:ext cx="3142863" cy="1125576"/>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GO PAPER LESS</a:t>
            </a:r>
          </a:p>
          <a:p>
            <a:r>
              <a:rPr lang="en-IN" dirty="0">
                <a:solidFill>
                  <a:schemeClr val="bg1"/>
                </a:solidFill>
              </a:rPr>
              <a:t>Sophisticated way to manage large tenant data</a:t>
            </a:r>
          </a:p>
        </p:txBody>
      </p:sp>
      <p:sp>
        <p:nvSpPr>
          <p:cNvPr id="202" name="TextBox 201"/>
          <p:cNvSpPr txBox="1"/>
          <p:nvPr/>
        </p:nvSpPr>
        <p:spPr>
          <a:xfrm>
            <a:off x="3904726" y="1500521"/>
            <a:ext cx="2952386"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Time Management</a:t>
            </a:r>
          </a:p>
          <a:p>
            <a:r>
              <a:rPr lang="en-IN" dirty="0">
                <a:solidFill>
                  <a:schemeClr val="bg1"/>
                </a:solidFill>
              </a:rPr>
              <a:t>Reduce time and provide efficiency  </a:t>
            </a:r>
          </a:p>
          <a:p>
            <a:endParaRPr lang="en-IN" dirty="0"/>
          </a:p>
        </p:txBody>
      </p:sp>
      <p:sp>
        <p:nvSpPr>
          <p:cNvPr id="203" name="TextBox 202"/>
          <p:cNvSpPr txBox="1"/>
          <p:nvPr/>
        </p:nvSpPr>
        <p:spPr>
          <a:xfrm>
            <a:off x="8095210" y="785977"/>
            <a:ext cx="2571433" cy="1539239"/>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Affordable and Durable </a:t>
            </a:r>
          </a:p>
          <a:p>
            <a:r>
              <a:rPr lang="en-IN" dirty="0">
                <a:solidFill>
                  <a:schemeClr val="bg1"/>
                </a:solidFill>
              </a:rPr>
              <a:t>Low cost and store large history of data</a:t>
            </a:r>
          </a:p>
        </p:txBody>
      </p:sp>
      <p:sp>
        <p:nvSpPr>
          <p:cNvPr id="204" name="TextBox 203"/>
          <p:cNvSpPr txBox="1"/>
          <p:nvPr/>
        </p:nvSpPr>
        <p:spPr>
          <a:xfrm>
            <a:off x="1142817" y="5216158"/>
            <a:ext cx="2476195"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User Friendly </a:t>
            </a:r>
          </a:p>
          <a:p>
            <a:r>
              <a:rPr lang="en-IN" dirty="0">
                <a:solidFill>
                  <a:schemeClr val="bg1"/>
                </a:solidFill>
              </a:rPr>
              <a:t>Now manage data on your smart phones easily</a:t>
            </a:r>
          </a:p>
        </p:txBody>
      </p:sp>
      <p:sp>
        <p:nvSpPr>
          <p:cNvPr id="206" name="TextBox 205"/>
          <p:cNvSpPr txBox="1"/>
          <p:nvPr/>
        </p:nvSpPr>
        <p:spPr>
          <a:xfrm>
            <a:off x="5047586" y="5216158"/>
            <a:ext cx="2571433" cy="2095072"/>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Automation</a:t>
            </a:r>
          </a:p>
          <a:p>
            <a:r>
              <a:rPr lang="en-IN" dirty="0">
                <a:solidFill>
                  <a:schemeClr val="bg1"/>
                </a:solidFill>
              </a:rPr>
              <a:t>JUST VERIFY WITH A CLICK LEAVE THE BACKEND WORK TO US </a:t>
            </a:r>
          </a:p>
          <a:p>
            <a:endParaRPr lang="en-IN" dirty="0"/>
          </a:p>
        </p:txBody>
      </p:sp>
      <p:sp>
        <p:nvSpPr>
          <p:cNvPr id="207" name="TextBox 206"/>
          <p:cNvSpPr txBox="1"/>
          <p:nvPr/>
        </p:nvSpPr>
        <p:spPr>
          <a:xfrm>
            <a:off x="8857116" y="5043286"/>
            <a:ext cx="2476195"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Easy Accessible</a:t>
            </a:r>
          </a:p>
          <a:p>
            <a:r>
              <a:rPr lang="en-IN" dirty="0">
                <a:solidFill>
                  <a:schemeClr val="bg1"/>
                </a:solidFill>
              </a:rPr>
              <a:t>Access past tenant records easily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904723" y="1071794"/>
            <a:ext cx="6761917" cy="5144727"/>
            <a:chOff x="1428728" y="714356"/>
            <a:chExt cx="5429288" cy="5500726"/>
          </a:xfrm>
        </p:grpSpPr>
        <p:grpSp>
          <p:nvGrpSpPr>
            <p:cNvPr id="20"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55"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2095199" y="571613"/>
            <a:ext cx="3523816" cy="771633"/>
          </a:xfrm>
          <a:prstGeom prst="rect">
            <a:avLst/>
          </a:prstGeom>
          <a:noFill/>
        </p:spPr>
        <p:txBody>
          <a:bodyPr wrap="square" lIns="108850" tIns="54425" rIns="108850" bIns="54425" rtlCol="0">
            <a:spAutoFit/>
          </a:bodyPr>
          <a:lstStyle/>
          <a:p>
            <a:r>
              <a:rPr lang="en-IN" sz="4300" b="1" dirty="0">
                <a:solidFill>
                  <a:schemeClr val="accent3">
                    <a:lumMod val="50000"/>
                  </a:schemeClr>
                </a:solidFill>
                <a:latin typeface="Arial Rounded MT Bold" pitchFamily="34" charset="0"/>
              </a:rPr>
              <a:t>01</a:t>
            </a:r>
          </a:p>
        </p:txBody>
      </p:sp>
      <p:cxnSp>
        <p:nvCxnSpPr>
          <p:cNvPr id="63" name="Straight Connector 62"/>
          <p:cNvCxnSpPr/>
          <p:nvPr/>
        </p:nvCxnSpPr>
        <p:spPr>
          <a:xfrm>
            <a:off x="2095199" y="1214703"/>
            <a:ext cx="3428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6190445" y="5073249"/>
            <a:ext cx="4857152" cy="754053"/>
            <a:chOff x="4572000" y="5357826"/>
            <a:chExt cx="3643338" cy="753878"/>
          </a:xfrm>
        </p:grpSpPr>
        <p:sp>
          <p:nvSpPr>
            <p:cNvPr id="74" name="TextBox 73"/>
            <p:cNvSpPr txBox="1"/>
            <p:nvPr/>
          </p:nvSpPr>
          <p:spPr>
            <a:xfrm>
              <a:off x="4572000" y="5357826"/>
              <a:ext cx="1928826" cy="753878"/>
            </a:xfrm>
            <a:prstGeom prst="rect">
              <a:avLst/>
            </a:prstGeom>
            <a:noFill/>
          </p:spPr>
          <p:txBody>
            <a:bodyPr wrap="square" rtlCol="0">
              <a:spAutoFit/>
            </a:bodyPr>
            <a:lstStyle/>
            <a:p>
              <a:r>
                <a:rPr lang="en-IN" sz="43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84632"/>
            </a:xfrm>
            <a:prstGeom prst="rect">
              <a:avLst/>
            </a:prstGeom>
            <a:noFill/>
          </p:spPr>
          <p:txBody>
            <a:bodyPr wrap="square" rtlCol="0">
              <a:spAutoFit/>
            </a:bodyPr>
            <a:lstStyle/>
            <a:p>
              <a:r>
                <a:rPr lang="en-IN" sz="1900" b="1" dirty="0">
                  <a:latin typeface="Times New Roman" pitchFamily="18" charset="0"/>
                  <a:cs typeface="Times New Roman" pitchFamily="18" charset="0"/>
                </a:rPr>
                <a:t>Problem Solving Solution</a:t>
              </a:r>
            </a:p>
          </p:txBody>
        </p:sp>
      </p:grpSp>
      <p:grpSp>
        <p:nvGrpSpPr>
          <p:cNvPr id="87" name="Group 86"/>
          <p:cNvGrpSpPr/>
          <p:nvPr/>
        </p:nvGrpSpPr>
        <p:grpSpPr>
          <a:xfrm>
            <a:off x="0" y="3001067"/>
            <a:ext cx="4761871" cy="754053"/>
            <a:chOff x="0" y="3071810"/>
            <a:chExt cx="3571868" cy="753878"/>
          </a:xfrm>
        </p:grpSpPr>
        <p:sp>
          <p:nvSpPr>
            <p:cNvPr id="64" name="TextBox 63"/>
            <p:cNvSpPr txBox="1"/>
            <p:nvPr/>
          </p:nvSpPr>
          <p:spPr>
            <a:xfrm>
              <a:off x="142844" y="3071810"/>
              <a:ext cx="1928826" cy="753878"/>
            </a:xfrm>
            <a:prstGeom prst="rect">
              <a:avLst/>
            </a:prstGeom>
            <a:noFill/>
          </p:spPr>
          <p:txBody>
            <a:bodyPr wrap="square" rtlCol="0">
              <a:spAutoFit/>
            </a:bodyPr>
            <a:lstStyle/>
            <a:p>
              <a:r>
                <a:rPr lang="en-IN" sz="43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84632"/>
            </a:xfrm>
            <a:prstGeom prst="rect">
              <a:avLst/>
            </a:prstGeom>
            <a:noFill/>
          </p:spPr>
          <p:txBody>
            <a:bodyPr wrap="square" rtlCol="0">
              <a:spAutoFit/>
            </a:bodyPr>
            <a:lstStyle/>
            <a:p>
              <a:r>
                <a:rPr lang="en-IN" sz="1900" b="1" dirty="0">
                  <a:latin typeface="Times New Roman" pitchFamily="18" charset="0"/>
                  <a:cs typeface="Times New Roman" pitchFamily="18" charset="0"/>
                </a:rPr>
                <a:t>Upgrade &amp; Maintenance  </a:t>
              </a:r>
            </a:p>
          </p:txBody>
        </p:sp>
      </p:grpSp>
      <p:grpSp>
        <p:nvGrpSpPr>
          <p:cNvPr id="86" name="Group 85"/>
          <p:cNvGrpSpPr/>
          <p:nvPr/>
        </p:nvGrpSpPr>
        <p:grpSpPr>
          <a:xfrm>
            <a:off x="7714257" y="2429431"/>
            <a:ext cx="3809488" cy="754053"/>
            <a:chOff x="6143636" y="3429000"/>
            <a:chExt cx="2857488" cy="753878"/>
          </a:xfrm>
        </p:grpSpPr>
        <p:sp>
          <p:nvSpPr>
            <p:cNvPr id="71" name="TextBox 70"/>
            <p:cNvSpPr txBox="1"/>
            <p:nvPr/>
          </p:nvSpPr>
          <p:spPr>
            <a:xfrm>
              <a:off x="6143636" y="3429000"/>
              <a:ext cx="1928826" cy="753878"/>
            </a:xfrm>
            <a:prstGeom prst="rect">
              <a:avLst/>
            </a:prstGeom>
            <a:noFill/>
          </p:spPr>
          <p:txBody>
            <a:bodyPr wrap="square" rtlCol="0">
              <a:spAutoFit/>
            </a:bodyPr>
            <a:lstStyle/>
            <a:p>
              <a:r>
                <a:rPr lang="en-IN" sz="43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84632"/>
            </a:xfrm>
            <a:prstGeom prst="rect">
              <a:avLst/>
            </a:prstGeom>
            <a:noFill/>
          </p:spPr>
          <p:txBody>
            <a:bodyPr wrap="square" rtlCol="0">
              <a:spAutoFit/>
            </a:bodyPr>
            <a:lstStyle/>
            <a:p>
              <a:r>
                <a:rPr lang="en-IN" sz="1900" b="1" dirty="0">
                  <a:latin typeface="Times New Roman" pitchFamily="18" charset="0"/>
                  <a:cs typeface="Times New Roman" pitchFamily="18" charset="0"/>
                </a:rPr>
                <a:t>Technical Support</a:t>
              </a:r>
            </a:p>
          </p:txBody>
        </p:sp>
      </p:grpSp>
      <p:sp>
        <p:nvSpPr>
          <p:cNvPr id="84" name="TextBox 83"/>
          <p:cNvSpPr txBox="1"/>
          <p:nvPr/>
        </p:nvSpPr>
        <p:spPr>
          <a:xfrm>
            <a:off x="3047582" y="714522"/>
            <a:ext cx="3142863" cy="402301"/>
          </a:xfrm>
          <a:prstGeom prst="rect">
            <a:avLst/>
          </a:prstGeom>
          <a:noFill/>
        </p:spPr>
        <p:txBody>
          <a:bodyPr wrap="square" lIns="108850" tIns="54425" rIns="108850" bIns="54425" rtlCol="0">
            <a:spAutoFit/>
          </a:bodyPr>
          <a:lstStyle/>
          <a:p>
            <a:r>
              <a:rPr lang="en-IN" sz="19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6476160" y="5859248"/>
            <a:ext cx="4380960" cy="433078"/>
          </a:xfrm>
          <a:prstGeom prst="rect">
            <a:avLst/>
          </a:prstGeom>
          <a:noFill/>
        </p:spPr>
        <p:txBody>
          <a:bodyPr wrap="square" lIns="108850" tIns="54425" rIns="108850" bIns="54425" rtlCol="0">
            <a:spAutoFit/>
          </a:bodyPr>
          <a:lstStyle/>
          <a:p>
            <a:endParaRPr lang="en-IN" dirty="0"/>
          </a:p>
        </p:txBody>
      </p:sp>
      <p:sp>
        <p:nvSpPr>
          <p:cNvPr id="90" name="TextBox 89"/>
          <p:cNvSpPr txBox="1"/>
          <p:nvPr/>
        </p:nvSpPr>
        <p:spPr>
          <a:xfrm>
            <a:off x="6380921" y="5787794"/>
            <a:ext cx="4857152" cy="1156353"/>
          </a:xfrm>
          <a:prstGeom prst="rect">
            <a:avLst/>
          </a:prstGeom>
          <a:noFill/>
        </p:spPr>
        <p:txBody>
          <a:bodyPr wrap="square" lIns="108850" tIns="54425" rIns="108850" bIns="54425" rtlCol="0">
            <a:spAutoFit/>
          </a:bodyPr>
          <a:lstStyle/>
          <a:p>
            <a:r>
              <a:rPr lang="en-IN" sz="17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5613"/>
            <a:ext cx="3714250" cy="1156353"/>
          </a:xfrm>
          <a:prstGeom prst="rect">
            <a:avLst/>
          </a:prstGeom>
          <a:noFill/>
        </p:spPr>
        <p:txBody>
          <a:bodyPr wrap="square" lIns="108850" tIns="54425" rIns="108850" bIns="54425" rtlCol="0">
            <a:spAutoFit/>
          </a:bodyPr>
          <a:lstStyle/>
          <a:p>
            <a:r>
              <a:rPr lang="en-IN" sz="1700" dirty="0"/>
              <a:t>Working on abundance of data maintenance &amp; analyzing it in an orderly manner through various digital tools. </a:t>
            </a:r>
            <a:endParaRPr lang="en-IN" dirty="0"/>
          </a:p>
        </p:txBody>
      </p:sp>
      <p:sp>
        <p:nvSpPr>
          <p:cNvPr id="94" name="TextBox 93"/>
          <p:cNvSpPr txBox="1"/>
          <p:nvPr/>
        </p:nvSpPr>
        <p:spPr>
          <a:xfrm>
            <a:off x="7809495" y="3143976"/>
            <a:ext cx="3523816" cy="633133"/>
          </a:xfrm>
          <a:prstGeom prst="rect">
            <a:avLst/>
          </a:prstGeom>
          <a:noFill/>
        </p:spPr>
        <p:txBody>
          <a:bodyPr wrap="square" lIns="108850" tIns="54425" rIns="108850" bIns="54425" rtlCol="0">
            <a:spAutoFit/>
          </a:bodyPr>
          <a:lstStyle/>
          <a:p>
            <a:r>
              <a:rPr lang="en-IN" sz="1700" dirty="0"/>
              <a:t>Efficient backend support in order to ensure smooth running of process </a:t>
            </a:r>
          </a:p>
        </p:txBody>
      </p:sp>
      <p:sp>
        <p:nvSpPr>
          <p:cNvPr id="95" name="TextBox 94"/>
          <p:cNvSpPr txBox="1"/>
          <p:nvPr/>
        </p:nvSpPr>
        <p:spPr>
          <a:xfrm>
            <a:off x="1904723" y="1357612"/>
            <a:ext cx="4000007" cy="894743"/>
          </a:xfrm>
          <a:prstGeom prst="rect">
            <a:avLst/>
          </a:prstGeom>
          <a:noFill/>
        </p:spPr>
        <p:txBody>
          <a:bodyPr wrap="square" lIns="108850" tIns="54425" rIns="108850" bIns="54425" rtlCol="0">
            <a:spAutoFit/>
          </a:bodyPr>
          <a:lstStyle/>
          <a:p>
            <a:r>
              <a:rPr lang="en-IN" sz="1700" dirty="0"/>
              <a:t>Working in integration with all the levels of your business in order to  achieve organizational goals by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8"/>
          <p:cNvGrpSpPr/>
          <p:nvPr/>
        </p:nvGrpSpPr>
        <p:grpSpPr>
          <a:xfrm>
            <a:off x="1904723" y="1143249"/>
            <a:ext cx="6761917" cy="5144727"/>
            <a:chOff x="1428728" y="714356"/>
            <a:chExt cx="5429288" cy="5500726"/>
          </a:xfrm>
        </p:grpSpPr>
        <p:grpSp>
          <p:nvGrpSpPr>
            <p:cNvPr id="6"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2095199" y="571613"/>
            <a:ext cx="3523816" cy="771633"/>
          </a:xfrm>
          <a:prstGeom prst="rect">
            <a:avLst/>
          </a:prstGeom>
          <a:noFill/>
        </p:spPr>
        <p:txBody>
          <a:bodyPr wrap="square" lIns="108850" tIns="54425" rIns="108850" bIns="54425" rtlCol="0">
            <a:spAutoFit/>
          </a:bodyPr>
          <a:lstStyle/>
          <a:p>
            <a:r>
              <a:rPr lang="en-IN" sz="4300" b="1" dirty="0">
                <a:solidFill>
                  <a:schemeClr val="accent3">
                    <a:lumMod val="50000"/>
                  </a:schemeClr>
                </a:solidFill>
                <a:latin typeface="Arial Rounded MT Bold" pitchFamily="34" charset="0"/>
              </a:rPr>
              <a:t>01</a:t>
            </a:r>
          </a:p>
        </p:txBody>
      </p:sp>
      <p:cxnSp>
        <p:nvCxnSpPr>
          <p:cNvPr id="63" name="Straight Connector 62"/>
          <p:cNvCxnSpPr/>
          <p:nvPr/>
        </p:nvCxnSpPr>
        <p:spPr>
          <a:xfrm>
            <a:off x="2095199" y="1214703"/>
            <a:ext cx="3428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87"/>
          <p:cNvGrpSpPr/>
          <p:nvPr/>
        </p:nvGrpSpPr>
        <p:grpSpPr>
          <a:xfrm>
            <a:off x="6190445" y="5073249"/>
            <a:ext cx="4857152" cy="754053"/>
            <a:chOff x="4572000" y="5357826"/>
            <a:chExt cx="3643338" cy="753878"/>
          </a:xfrm>
        </p:grpSpPr>
        <p:sp>
          <p:nvSpPr>
            <p:cNvPr id="74" name="TextBox 73"/>
            <p:cNvSpPr txBox="1"/>
            <p:nvPr/>
          </p:nvSpPr>
          <p:spPr>
            <a:xfrm>
              <a:off x="4572000" y="5357826"/>
              <a:ext cx="1928826" cy="753878"/>
            </a:xfrm>
            <a:prstGeom prst="rect">
              <a:avLst/>
            </a:prstGeom>
            <a:noFill/>
          </p:spPr>
          <p:txBody>
            <a:bodyPr wrap="square" rtlCol="0">
              <a:spAutoFit/>
            </a:bodyPr>
            <a:lstStyle/>
            <a:p>
              <a:r>
                <a:rPr lang="en-IN" sz="43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84632"/>
            </a:xfrm>
            <a:prstGeom prst="rect">
              <a:avLst/>
            </a:prstGeom>
            <a:noFill/>
          </p:spPr>
          <p:txBody>
            <a:bodyPr wrap="square" rtlCol="0">
              <a:spAutoFit/>
            </a:bodyPr>
            <a:lstStyle/>
            <a:p>
              <a:r>
                <a:rPr lang="en-IN" sz="1900" b="1" dirty="0">
                  <a:latin typeface="Times New Roman" pitchFamily="18" charset="0"/>
                  <a:cs typeface="Times New Roman" pitchFamily="18" charset="0"/>
                </a:rPr>
                <a:t>Problem Solving Solution</a:t>
              </a:r>
            </a:p>
          </p:txBody>
        </p:sp>
      </p:grpSp>
      <p:grpSp>
        <p:nvGrpSpPr>
          <p:cNvPr id="13" name="Group 86"/>
          <p:cNvGrpSpPr/>
          <p:nvPr/>
        </p:nvGrpSpPr>
        <p:grpSpPr>
          <a:xfrm>
            <a:off x="0" y="3001067"/>
            <a:ext cx="4761871" cy="754053"/>
            <a:chOff x="0" y="3071810"/>
            <a:chExt cx="3571868" cy="753878"/>
          </a:xfrm>
        </p:grpSpPr>
        <p:sp>
          <p:nvSpPr>
            <p:cNvPr id="64" name="TextBox 63"/>
            <p:cNvSpPr txBox="1"/>
            <p:nvPr/>
          </p:nvSpPr>
          <p:spPr>
            <a:xfrm>
              <a:off x="142844" y="3071810"/>
              <a:ext cx="1928826" cy="753878"/>
            </a:xfrm>
            <a:prstGeom prst="rect">
              <a:avLst/>
            </a:prstGeom>
            <a:noFill/>
          </p:spPr>
          <p:txBody>
            <a:bodyPr wrap="square" rtlCol="0">
              <a:spAutoFit/>
            </a:bodyPr>
            <a:lstStyle/>
            <a:p>
              <a:r>
                <a:rPr lang="en-IN" sz="43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84632"/>
            </a:xfrm>
            <a:prstGeom prst="rect">
              <a:avLst/>
            </a:prstGeom>
            <a:noFill/>
          </p:spPr>
          <p:txBody>
            <a:bodyPr wrap="square" rtlCol="0">
              <a:spAutoFit/>
            </a:bodyPr>
            <a:lstStyle/>
            <a:p>
              <a:r>
                <a:rPr lang="en-IN" sz="1900" b="1" dirty="0">
                  <a:latin typeface="Times New Roman" pitchFamily="18" charset="0"/>
                  <a:cs typeface="Times New Roman" pitchFamily="18" charset="0"/>
                </a:rPr>
                <a:t>Upgrade &amp; Maintenance  </a:t>
              </a:r>
            </a:p>
          </p:txBody>
        </p:sp>
      </p:grpSp>
      <p:grpSp>
        <p:nvGrpSpPr>
          <p:cNvPr id="14" name="Group 85"/>
          <p:cNvGrpSpPr/>
          <p:nvPr/>
        </p:nvGrpSpPr>
        <p:grpSpPr>
          <a:xfrm>
            <a:off x="7714257" y="2429431"/>
            <a:ext cx="3809488" cy="754053"/>
            <a:chOff x="6143636" y="3429000"/>
            <a:chExt cx="2857488" cy="753878"/>
          </a:xfrm>
        </p:grpSpPr>
        <p:sp>
          <p:nvSpPr>
            <p:cNvPr id="71" name="TextBox 70"/>
            <p:cNvSpPr txBox="1"/>
            <p:nvPr/>
          </p:nvSpPr>
          <p:spPr>
            <a:xfrm>
              <a:off x="6143636" y="3429000"/>
              <a:ext cx="1928826" cy="753878"/>
            </a:xfrm>
            <a:prstGeom prst="rect">
              <a:avLst/>
            </a:prstGeom>
            <a:noFill/>
          </p:spPr>
          <p:txBody>
            <a:bodyPr wrap="square" rtlCol="0">
              <a:spAutoFit/>
            </a:bodyPr>
            <a:lstStyle/>
            <a:p>
              <a:r>
                <a:rPr lang="en-IN" sz="43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84632"/>
            </a:xfrm>
            <a:prstGeom prst="rect">
              <a:avLst/>
            </a:prstGeom>
            <a:noFill/>
          </p:spPr>
          <p:txBody>
            <a:bodyPr wrap="square" rtlCol="0">
              <a:spAutoFit/>
            </a:bodyPr>
            <a:lstStyle/>
            <a:p>
              <a:r>
                <a:rPr lang="en-IN" sz="1900" b="1" dirty="0">
                  <a:latin typeface="Times New Roman" pitchFamily="18" charset="0"/>
                  <a:cs typeface="Times New Roman" pitchFamily="18" charset="0"/>
                </a:rPr>
                <a:t>Technical Support</a:t>
              </a:r>
            </a:p>
          </p:txBody>
        </p:sp>
      </p:grpSp>
      <p:sp>
        <p:nvSpPr>
          <p:cNvPr id="84" name="TextBox 83"/>
          <p:cNvSpPr txBox="1"/>
          <p:nvPr/>
        </p:nvSpPr>
        <p:spPr>
          <a:xfrm>
            <a:off x="3047582" y="714522"/>
            <a:ext cx="3142863" cy="402301"/>
          </a:xfrm>
          <a:prstGeom prst="rect">
            <a:avLst/>
          </a:prstGeom>
          <a:noFill/>
        </p:spPr>
        <p:txBody>
          <a:bodyPr wrap="square" lIns="108850" tIns="54425" rIns="108850" bIns="54425" rtlCol="0">
            <a:spAutoFit/>
          </a:bodyPr>
          <a:lstStyle/>
          <a:p>
            <a:r>
              <a:rPr lang="en-IN" sz="19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6476160" y="5859248"/>
            <a:ext cx="4380960" cy="433078"/>
          </a:xfrm>
          <a:prstGeom prst="rect">
            <a:avLst/>
          </a:prstGeom>
          <a:noFill/>
        </p:spPr>
        <p:txBody>
          <a:bodyPr wrap="square" lIns="108850" tIns="54425" rIns="108850" bIns="54425" rtlCol="0">
            <a:spAutoFit/>
          </a:bodyPr>
          <a:lstStyle/>
          <a:p>
            <a:endParaRPr lang="en-IN" dirty="0"/>
          </a:p>
        </p:txBody>
      </p:sp>
      <p:sp>
        <p:nvSpPr>
          <p:cNvPr id="90" name="TextBox 89"/>
          <p:cNvSpPr txBox="1"/>
          <p:nvPr/>
        </p:nvSpPr>
        <p:spPr>
          <a:xfrm>
            <a:off x="6380921" y="5787794"/>
            <a:ext cx="4857152" cy="1156353"/>
          </a:xfrm>
          <a:prstGeom prst="rect">
            <a:avLst/>
          </a:prstGeom>
          <a:noFill/>
        </p:spPr>
        <p:txBody>
          <a:bodyPr wrap="square" lIns="108850" tIns="54425" rIns="108850" bIns="54425" rtlCol="0">
            <a:spAutoFit/>
          </a:bodyPr>
          <a:lstStyle/>
          <a:p>
            <a:r>
              <a:rPr lang="en-IN" sz="17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5613"/>
            <a:ext cx="3714250" cy="1156353"/>
          </a:xfrm>
          <a:prstGeom prst="rect">
            <a:avLst/>
          </a:prstGeom>
          <a:noFill/>
        </p:spPr>
        <p:txBody>
          <a:bodyPr wrap="square" lIns="108850" tIns="54425" rIns="108850" bIns="54425" rtlCol="0">
            <a:spAutoFit/>
          </a:bodyPr>
          <a:lstStyle/>
          <a:p>
            <a:r>
              <a:rPr lang="en-IN" sz="1700" dirty="0"/>
              <a:t>Working on abundance of data maintenance &amp; analyzing it in an orderly manner through various digital tools. </a:t>
            </a:r>
            <a:endParaRPr lang="en-IN" dirty="0"/>
          </a:p>
        </p:txBody>
      </p:sp>
      <p:sp>
        <p:nvSpPr>
          <p:cNvPr id="94" name="TextBox 93"/>
          <p:cNvSpPr txBox="1"/>
          <p:nvPr/>
        </p:nvSpPr>
        <p:spPr>
          <a:xfrm>
            <a:off x="7809495" y="3143976"/>
            <a:ext cx="3523816" cy="633133"/>
          </a:xfrm>
          <a:prstGeom prst="rect">
            <a:avLst/>
          </a:prstGeom>
          <a:noFill/>
        </p:spPr>
        <p:txBody>
          <a:bodyPr wrap="square" lIns="108850" tIns="54425" rIns="108850" bIns="54425" rtlCol="0">
            <a:spAutoFit/>
          </a:bodyPr>
          <a:lstStyle/>
          <a:p>
            <a:r>
              <a:rPr lang="en-IN" sz="1700" dirty="0"/>
              <a:t>Efficient backend support in order to ensure smooth running of process </a:t>
            </a:r>
          </a:p>
        </p:txBody>
      </p:sp>
      <p:sp>
        <p:nvSpPr>
          <p:cNvPr id="95" name="TextBox 94"/>
          <p:cNvSpPr txBox="1"/>
          <p:nvPr/>
        </p:nvSpPr>
        <p:spPr>
          <a:xfrm>
            <a:off x="1904723" y="1357612"/>
            <a:ext cx="4000007" cy="894743"/>
          </a:xfrm>
          <a:prstGeom prst="rect">
            <a:avLst/>
          </a:prstGeom>
          <a:noFill/>
        </p:spPr>
        <p:txBody>
          <a:bodyPr wrap="square" lIns="108850" tIns="54425" rIns="108850" bIns="54425" rtlCol="0">
            <a:spAutoFit/>
          </a:bodyPr>
          <a:lstStyle/>
          <a:p>
            <a:r>
              <a:rPr lang="en-IN" sz="1700" dirty="0"/>
              <a:t>Working in integration with all the levels of your business in order to  achieve organizational goals by </a:t>
            </a: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7.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839</TotalTime>
  <Words>657</Words>
  <Application>Microsoft Office PowerPoint</Application>
  <PresentationFormat>Custom</PresentationFormat>
  <Paragraphs>107</Paragraphs>
  <Slides>14</Slides>
  <Notes>13</Notes>
  <HiddenSlides>0</HiddenSlides>
  <MMClips>0</MMClips>
  <ScaleCrop>false</ScaleCrop>
  <HeadingPairs>
    <vt:vector size="4" baseType="variant">
      <vt:variant>
        <vt:lpstr>Theme</vt:lpstr>
      </vt:variant>
      <vt:variant>
        <vt:i4>7</vt:i4>
      </vt:variant>
      <vt:variant>
        <vt:lpstr>Slide Titles</vt:lpstr>
      </vt:variant>
      <vt:variant>
        <vt:i4>14</vt:i4>
      </vt:variant>
    </vt:vector>
  </HeadingPairs>
  <TitlesOfParts>
    <vt:vector size="21" baseType="lpstr">
      <vt:lpstr>Office Theme</vt:lpstr>
      <vt:lpstr>Angles</vt:lpstr>
      <vt:lpstr>Thatch</vt:lpstr>
      <vt:lpstr>Concourse</vt:lpstr>
      <vt:lpstr>Flow</vt:lpstr>
      <vt:lpstr>Pushpin</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dc:creator>
  <cp:lastModifiedBy>varun</cp:lastModifiedBy>
  <cp:revision>91</cp:revision>
  <dcterms:created xsi:type="dcterms:W3CDTF">2019-06-14T11:09:08Z</dcterms:created>
  <dcterms:modified xsi:type="dcterms:W3CDTF">2019-07-03T09:52:24Z</dcterms:modified>
</cp:coreProperties>
</file>