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2" r:id="rId4"/>
    <p:sldId id="260" r:id="rId5"/>
    <p:sldId id="275" r:id="rId6"/>
    <p:sldId id="264" r:id="rId7"/>
    <p:sldId id="265" r:id="rId8"/>
    <p:sldId id="266" r:id="rId9"/>
    <p:sldId id="286" r:id="rId10"/>
    <p:sldId id="287" r:id="rId11"/>
    <p:sldId id="267" r:id="rId12"/>
    <p:sldId id="268" r:id="rId13"/>
    <p:sldId id="269" r:id="rId14"/>
    <p:sldId id="279" r:id="rId15"/>
    <p:sldId id="277" r:id="rId16"/>
    <p:sldId id="281" r:id="rId17"/>
    <p:sldId id="283" r:id="rId18"/>
    <p:sldId id="288" r:id="rId19"/>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414"/>
    <a:srgbClr val="D7E4BD"/>
    <a:srgbClr val="CB1B4A"/>
    <a:srgbClr val="282F39"/>
    <a:srgbClr val="42AFB6"/>
    <a:srgbClr val="FF0000"/>
    <a:srgbClr val="4E6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9304" autoAdjust="0"/>
  </p:normalViewPr>
  <p:slideViewPr>
    <p:cSldViewPr showGuides="1">
      <p:cViewPr>
        <p:scale>
          <a:sx n="50" d="100"/>
          <a:sy n="50" d="100"/>
        </p:scale>
        <p:origin x="-804" y="-630"/>
      </p:cViewPr>
      <p:guideLst>
        <p:guide orient="horz" pos="2161"/>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A5FAC-17A2-432C-A52A-4AF0C62A0F40}" type="datetimeFigureOut">
              <a:rPr lang="en-IN" smtClean="0"/>
              <a:t>03-08-2019</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4D10D-12C7-4217-BE4C-3BC9184A42AA}" type="slidenum">
              <a:rPr lang="en-IN" smtClean="0"/>
              <a:t>‹#›</a:t>
            </a:fld>
            <a:endParaRPr lang="en-IN"/>
          </a:p>
        </p:txBody>
      </p:sp>
    </p:spTree>
    <p:extLst>
      <p:ext uri="{BB962C8B-B14F-4D97-AF65-F5344CB8AC3E}">
        <p14:creationId xmlns:p14="http://schemas.microsoft.com/office/powerpoint/2010/main" val="85546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a:t>
            </a:fld>
            <a:endParaRPr lang="en-IN"/>
          </a:p>
        </p:txBody>
      </p:sp>
    </p:spTree>
    <p:extLst>
      <p:ext uri="{BB962C8B-B14F-4D97-AF65-F5344CB8AC3E}">
        <p14:creationId xmlns:p14="http://schemas.microsoft.com/office/powerpoint/2010/main" val="88971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a:t> </a:t>
            </a:r>
          </a:p>
        </p:txBody>
      </p:sp>
      <p:sp>
        <p:nvSpPr>
          <p:cNvPr id="4" name="Slide Number Placeholder 3"/>
          <p:cNvSpPr>
            <a:spLocks noGrp="1"/>
          </p:cNvSpPr>
          <p:nvPr>
            <p:ph type="sldNum" sz="quarter" idx="10"/>
          </p:nvPr>
        </p:nvSpPr>
        <p:spPr/>
        <p:txBody>
          <a:bodyPr/>
          <a:lstStyle/>
          <a:p>
            <a:fld id="{E024D10D-12C7-4217-BE4C-3BC9184A42AA}" type="slidenum">
              <a:rPr lang="en-IN" smtClean="0"/>
              <a:t>12</a:t>
            </a:fld>
            <a:endParaRPr lang="en-IN"/>
          </a:p>
        </p:txBody>
      </p:sp>
    </p:spTree>
    <p:extLst>
      <p:ext uri="{BB962C8B-B14F-4D97-AF65-F5344CB8AC3E}">
        <p14:creationId xmlns:p14="http://schemas.microsoft.com/office/powerpoint/2010/main" val="117830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Vote</a:t>
            </a:r>
            <a:r>
              <a:rPr lang="en-IN" baseline="0" dirty="0"/>
              <a:t> and share your opinions via Opinion poll feature in </a:t>
            </a:r>
            <a:r>
              <a:rPr lang="en-IN" baseline="0" dirty="0" err="1"/>
              <a:t>Nestin</a:t>
            </a:r>
            <a:r>
              <a:rPr lang="en-IN" baseline="0" dirty="0"/>
              <a:t> app. Because your opinion matter’s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13</a:t>
            </a:fld>
            <a:endParaRPr lang="en-IN"/>
          </a:p>
        </p:txBody>
      </p:sp>
    </p:spTree>
    <p:extLst>
      <p:ext uri="{BB962C8B-B14F-4D97-AF65-F5344CB8AC3E}">
        <p14:creationId xmlns:p14="http://schemas.microsoft.com/office/powerpoint/2010/main" val="194760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dirty="0"/>
              <a:t> replaces</a:t>
            </a:r>
            <a:r>
              <a:rPr lang="en-IN" baseline="0" dirty="0"/>
              <a:t> the old vary security process of your gated communities into a better efficient and safer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14</a:t>
            </a:fld>
            <a:endParaRPr lang="en-IN"/>
          </a:p>
        </p:txBody>
      </p:sp>
    </p:spTree>
    <p:extLst>
      <p:ext uri="{BB962C8B-B14F-4D97-AF65-F5344CB8AC3E}">
        <p14:creationId xmlns:p14="http://schemas.microsoft.com/office/powerpoint/2010/main" val="31497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content needs</a:t>
            </a:r>
            <a:r>
              <a:rPr lang="en-IN" baseline="0" dirty="0"/>
              <a:t> to be changed kindly look into the slide as it’s content is from </a:t>
            </a:r>
            <a:r>
              <a:rPr lang="en-IN" baseline="0" dirty="0" err="1"/>
              <a:t>shobit</a:t>
            </a:r>
            <a:r>
              <a:rPr lang="en-IN" baseline="0" dirty="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15</a:t>
            </a:fld>
            <a:endParaRPr lang="en-IN"/>
          </a:p>
        </p:txBody>
      </p:sp>
    </p:spTree>
    <p:extLst>
      <p:ext uri="{BB962C8B-B14F-4D97-AF65-F5344CB8AC3E}">
        <p14:creationId xmlns:p14="http://schemas.microsoft.com/office/powerpoint/2010/main" val="131659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baseline="0" dirty="0"/>
              <a:t> .. A society management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2</a:t>
            </a:fld>
            <a:endParaRPr lang="en-IN"/>
          </a:p>
        </p:txBody>
      </p:sp>
    </p:spTree>
    <p:extLst>
      <p:ext uri="{BB962C8B-B14F-4D97-AF65-F5344CB8AC3E}">
        <p14:creationId xmlns:p14="http://schemas.microsoft.com/office/powerpoint/2010/main" val="241247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Our vision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3</a:t>
            </a:fld>
            <a:endParaRPr lang="en-IN"/>
          </a:p>
        </p:txBody>
      </p:sp>
    </p:spTree>
    <p:extLst>
      <p:ext uri="{BB962C8B-B14F-4D97-AF65-F5344CB8AC3E}">
        <p14:creationId xmlns:p14="http://schemas.microsoft.com/office/powerpoint/2010/main" val="368777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a:t>
            </a:r>
            <a:r>
              <a:rPr lang="en-IN" baseline="0" dirty="0"/>
              <a:t> Choose Us?</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4</a:t>
            </a:fld>
            <a:endParaRPr lang="en-IN"/>
          </a:p>
        </p:txBody>
      </p:sp>
    </p:spTree>
    <p:extLst>
      <p:ext uri="{BB962C8B-B14F-4D97-AF65-F5344CB8AC3E}">
        <p14:creationId xmlns:p14="http://schemas.microsoft.com/office/powerpoint/2010/main" val="213514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dirty="0"/>
              <a:t> a</a:t>
            </a:r>
            <a:r>
              <a:rPr lang="en-IN" baseline="0" dirty="0"/>
              <a:t> complete solution to all your problems…. Making everyday life easy and efficient in gated communities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5</a:t>
            </a:fld>
            <a:endParaRPr lang="en-IN"/>
          </a:p>
        </p:txBody>
      </p:sp>
    </p:spTree>
    <p:extLst>
      <p:ext uri="{BB962C8B-B14F-4D97-AF65-F5344CB8AC3E}">
        <p14:creationId xmlns:p14="http://schemas.microsoft.com/office/powerpoint/2010/main" val="32313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Now manage large complex tenant's data easily, disseminate important notice to all the residents in one go! Forget worrying about maintaining a register for bill payments and dues. NESTIN!! empowering your society digitally.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6</a:t>
            </a:fld>
            <a:endParaRPr lang="en-IN"/>
          </a:p>
        </p:txBody>
      </p:sp>
    </p:spTree>
    <p:extLst>
      <p:ext uri="{BB962C8B-B14F-4D97-AF65-F5344CB8AC3E}">
        <p14:creationId xmlns:p14="http://schemas.microsoft.com/office/powerpoint/2010/main" val="133389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Now know what's happening in your society with a click, get update on vendors and rate services, auto assign complaints to the concerned personnel, pay and maintain bills easily.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7</a:t>
            </a:fld>
            <a:endParaRPr lang="en-IN"/>
          </a:p>
        </p:txBody>
      </p:sp>
    </p:spTree>
    <p:extLst>
      <p:ext uri="{BB962C8B-B14F-4D97-AF65-F5344CB8AC3E}">
        <p14:creationId xmlns:p14="http://schemas.microsoft.com/office/powerpoint/2010/main" val="8289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the latest news, topic</a:t>
            </a:r>
            <a:r>
              <a:rPr lang="en-IN" baseline="0" dirty="0"/>
              <a:t> of discussion and share your opinion with everyone in the society..</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8</a:t>
            </a:fld>
            <a:endParaRPr lang="en-IN"/>
          </a:p>
        </p:txBody>
      </p:sp>
    </p:spTree>
    <p:extLst>
      <p:ext uri="{BB962C8B-B14F-4D97-AF65-F5344CB8AC3E}">
        <p14:creationId xmlns:p14="http://schemas.microsoft.com/office/powerpoint/2010/main" val="409924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Get all the notification about important events and notice via call and </a:t>
            </a:r>
            <a:r>
              <a:rPr lang="en-IN" sz="1200" b="0" i="0" u="none" strike="noStrike" kern="1200" dirty="0" err="1">
                <a:solidFill>
                  <a:schemeClr val="tx1"/>
                </a:solidFill>
                <a:effectLst/>
                <a:latin typeface="+mn-lt"/>
                <a:ea typeface="+mn-ea"/>
                <a:cs typeface="+mn-cs"/>
              </a:rPr>
              <a:t>sms</a:t>
            </a:r>
            <a:r>
              <a:rPr lang="en-IN" sz="1200" b="0" i="0" u="none" strike="noStrike" kern="1200" dirty="0">
                <a:solidFill>
                  <a:schemeClr val="tx1"/>
                </a:solidFill>
                <a:effectLst/>
                <a:latin typeface="+mn-lt"/>
                <a:ea typeface="+mn-ea"/>
                <a:cs typeface="+mn-cs"/>
              </a:rPr>
              <a:t> on your smartphones</a:t>
            </a:r>
            <a:r>
              <a:rPr lang="en-IN" dirty="0"/>
              <a:t> </a:t>
            </a:r>
          </a:p>
        </p:txBody>
      </p:sp>
      <p:sp>
        <p:nvSpPr>
          <p:cNvPr id="4" name="Slide Number Placeholder 3"/>
          <p:cNvSpPr>
            <a:spLocks noGrp="1"/>
          </p:cNvSpPr>
          <p:nvPr>
            <p:ph type="sldNum" sz="quarter" idx="10"/>
          </p:nvPr>
        </p:nvSpPr>
        <p:spPr/>
        <p:txBody>
          <a:bodyPr/>
          <a:lstStyle/>
          <a:p>
            <a:fld id="{E024D10D-12C7-4217-BE4C-3BC9184A42AA}" type="slidenum">
              <a:rPr lang="en-IN" smtClean="0"/>
              <a:t>11</a:t>
            </a:fld>
            <a:endParaRPr lang="en-IN"/>
          </a:p>
        </p:txBody>
      </p:sp>
    </p:spTree>
    <p:extLst>
      <p:ext uri="{BB962C8B-B14F-4D97-AF65-F5344CB8AC3E}">
        <p14:creationId xmlns:p14="http://schemas.microsoft.com/office/powerpoint/2010/main" val="26057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5"/>
          </a:xfrm>
        </p:spPr>
        <p:txBody>
          <a:bodyPr/>
          <a:lstStyle/>
          <a:p>
            <a:r>
              <a:rPr lang="en-US"/>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8717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5645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585288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521" y="274703"/>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92105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347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FED3-0290-4DC3-939A-6555C187DC9E}"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538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521"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6793"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9AFED3-0290-4DC3-939A-6555C187DC9E}" type="datetimeFigureOut">
              <a:rPr lang="en-IN" smtClean="0"/>
              <a:t>03-08-2019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0138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521" y="1535469"/>
            <a:ext cx="5386216"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564" y="1535469"/>
            <a:ext cx="5388332"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2564"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9AFED3-0290-4DC3-939A-6555C187DC9E}" type="datetimeFigureOut">
              <a:rPr lang="en-IN" smtClean="0"/>
              <a:t>03-08-2019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6708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9AFED3-0290-4DC3-939A-6555C187DC9E}" type="datetimeFigureOut">
              <a:rPr lang="en-IN" smtClean="0"/>
              <a:t>03-08-2019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815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FED3-0290-4DC3-939A-6555C187DC9E}" type="datetimeFigureOut">
              <a:rPr lang="en-IN" smtClean="0"/>
              <a:t>03-08-2019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13042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4766113" y="273116"/>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524" y="1435435"/>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03-08-2019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41313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2"/>
            <a:ext cx="7314248" cy="8050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03-08-2019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114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108850" tIns="54425" rIns="108850" bIns="54425"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521" y="1600572"/>
            <a:ext cx="10971372" cy="4527011"/>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521" y="6357823"/>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409AFED3-0290-4DC3-939A-6555C187DC9E}" type="datetimeFigureOut">
              <a:rPr lang="en-IN" smtClean="0"/>
              <a:t>03-08-2019</a:t>
            </a:fld>
            <a:endParaRPr lang="en-IN"/>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8521DB54-6295-4FE1-A394-FC64E0C6E5E6}" type="slidenum">
              <a:rPr lang="en-IN" smtClean="0"/>
              <a:t>‹#›</a:t>
            </a:fld>
            <a:endParaRPr lang="en-IN"/>
          </a:p>
        </p:txBody>
      </p:sp>
    </p:spTree>
    <p:extLst>
      <p:ext uri="{BB962C8B-B14F-4D97-AF65-F5344CB8AC3E}">
        <p14:creationId xmlns:p14="http://schemas.microsoft.com/office/powerpoint/2010/main" val="598195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9"/>
          <p:cNvPicPr>
            <a:picLocks noChangeAspect="1"/>
          </p:cNvPicPr>
          <p:nvPr/>
        </p:nvPicPr>
        <p:blipFill>
          <a:blip r:embed="rId3"/>
          <a:stretch>
            <a:fillRect/>
          </a:stretch>
        </p:blipFill>
        <p:spPr>
          <a:xfrm>
            <a:off x="21308" y="54592"/>
            <a:ext cx="12145041" cy="6831586"/>
          </a:xfrm>
          <a:prstGeom prst="rect">
            <a:avLst/>
          </a:prstGeom>
          <a:noFill/>
        </p:spPr>
      </p:pic>
      <p:grpSp>
        <p:nvGrpSpPr>
          <p:cNvPr id="3" name="Group 1"/>
          <p:cNvGrpSpPr/>
          <p:nvPr/>
        </p:nvGrpSpPr>
        <p:grpSpPr>
          <a:xfrm>
            <a:off x="3358902" y="333451"/>
            <a:ext cx="5368159" cy="2957427"/>
            <a:chOff x="1000100" y="714356"/>
            <a:chExt cx="6786610" cy="3576798"/>
          </a:xfrm>
        </p:grpSpPr>
        <p:pic>
          <p:nvPicPr>
            <p:cNvPr id="5" name="Picture 2" descr="iconNestin.png"/>
            <p:cNvPicPr>
              <a:picLocks noChangeAspect="1"/>
            </p:cNvPicPr>
            <p:nvPr/>
          </p:nvPicPr>
          <p:blipFill>
            <a:blip r:embed="rId4"/>
            <a:stretch>
              <a:fillRect/>
            </a:stretch>
          </p:blipFill>
          <p:spPr>
            <a:xfrm>
              <a:off x="1285852" y="714356"/>
              <a:ext cx="5857916" cy="2286016"/>
            </a:xfrm>
            <a:prstGeom prst="rect">
              <a:avLst/>
            </a:prstGeom>
          </p:spPr>
        </p:pic>
        <p:sp>
          <p:nvSpPr>
            <p:cNvPr id="6" name="TextBox 5"/>
            <p:cNvSpPr txBox="1"/>
            <p:nvPr/>
          </p:nvSpPr>
          <p:spPr>
            <a:xfrm>
              <a:off x="1000100" y="3286122"/>
              <a:ext cx="6786610" cy="1005032"/>
            </a:xfrm>
            <a:prstGeom prst="rect">
              <a:avLst/>
            </a:prstGeom>
            <a:noFill/>
          </p:spPr>
          <p:txBody>
            <a:bodyPr wrap="square" rtlCol="0">
              <a:spAutoFit/>
            </a:bodyPr>
            <a:lstStyle/>
            <a:p>
              <a:pPr algn="ctr"/>
              <a:r>
                <a:rPr lang="en-IN" sz="2400" b="1" dirty="0">
                  <a:latin typeface="Microsoft JhengHei Light" panose="020B0304030504040204" pitchFamily="34" charset="-120"/>
                  <a:ea typeface="Microsoft JhengHei Light" panose="020B0304030504040204" pitchFamily="34" charset="-120"/>
                </a:rPr>
                <a:t>A Complete Society Management System </a:t>
              </a:r>
            </a:p>
          </p:txBody>
        </p:sp>
      </p:grpSp>
      <p:grpSp>
        <p:nvGrpSpPr>
          <p:cNvPr id="8" name="Group 7"/>
          <p:cNvGrpSpPr/>
          <p:nvPr/>
        </p:nvGrpSpPr>
        <p:grpSpPr>
          <a:xfrm>
            <a:off x="22371" y="5887654"/>
            <a:ext cx="8196128" cy="1142533"/>
            <a:chOff x="1636266" y="1216722"/>
            <a:chExt cx="18464117" cy="2285066"/>
          </a:xfrm>
        </p:grpSpPr>
        <p:pic>
          <p:nvPicPr>
            <p:cNvPr id="9" name="Picture 11" descr="C:\Users\varun\Desktop\posters\logo\icAnvisys_transparent.png"/>
            <p:cNvPicPr>
              <a:picLocks noChangeAspect="1" noChangeArrowheads="1"/>
            </p:cNvPicPr>
            <p:nvPr/>
          </p:nvPicPr>
          <p:blipFill>
            <a:blip r:embed="rId5"/>
            <a:srcRect/>
            <a:stretch>
              <a:fillRect/>
            </a:stretch>
          </p:blipFill>
          <p:spPr bwMode="auto">
            <a:xfrm>
              <a:off x="1636266" y="1216722"/>
              <a:ext cx="2380958" cy="1931952"/>
            </a:xfrm>
            <a:prstGeom prst="rect">
              <a:avLst/>
            </a:prstGeom>
            <a:noFill/>
          </p:spPr>
        </p:pic>
        <p:sp>
          <p:nvSpPr>
            <p:cNvPr id="10" name="TextBox 9"/>
            <p:cNvSpPr txBox="1"/>
            <p:nvPr/>
          </p:nvSpPr>
          <p:spPr>
            <a:xfrm>
              <a:off x="3436467" y="1773610"/>
              <a:ext cx="16663916" cy="1728178"/>
            </a:xfrm>
            <a:prstGeom prst="rect">
              <a:avLst/>
            </a:prstGeom>
            <a:noFill/>
          </p:spPr>
          <p:txBody>
            <a:bodyPr wrap="square" lIns="108971" tIns="54486" rIns="108971" bIns="54486" rtlCol="0">
              <a:spAutoFit/>
            </a:bodyPr>
            <a:lstStyle/>
            <a:p>
              <a:r>
                <a:rPr lang="en-IN" sz="2800" b="1" dirty="0">
                  <a:latin typeface="AR JULIAN" pitchFamily="2" charset="0"/>
                  <a:cs typeface="Times New Roman" pitchFamily="18" charset="0"/>
                </a:rPr>
                <a:t>Anvisys Technology </a:t>
              </a:r>
              <a:r>
                <a:rPr lang="en-IN" sz="2800" b="1" dirty="0" err="1">
                  <a:latin typeface="AR JULIAN" pitchFamily="2" charset="0"/>
                  <a:cs typeface="Times New Roman" pitchFamily="18" charset="0"/>
                </a:rPr>
                <a:t>Pvt.</a:t>
              </a:r>
              <a:r>
                <a:rPr lang="en-IN" sz="2800" b="1" dirty="0">
                  <a:latin typeface="AR JULIAN" pitchFamily="2" charset="0"/>
                  <a:cs typeface="Times New Roman" pitchFamily="18" charset="0"/>
                </a:rPr>
                <a:t> Ltd</a:t>
              </a:r>
            </a:p>
            <a:p>
              <a:endParaRPr lang="en-IN" dirty="0">
                <a:solidFill>
                  <a:srgbClr val="FF0000"/>
                </a:solidFill>
              </a:endParaRPr>
            </a:p>
          </p:txBody>
        </p:sp>
      </p:grpSp>
    </p:spTree>
    <p:extLst>
      <p:ext uri="{BB962C8B-B14F-4D97-AF65-F5344CB8AC3E}">
        <p14:creationId xmlns:p14="http://schemas.microsoft.com/office/powerpoint/2010/main" val="130156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182"/>
          <p:cNvGrpSpPr/>
          <p:nvPr/>
        </p:nvGrpSpPr>
        <p:grpSpPr>
          <a:xfrm>
            <a:off x="0" y="0"/>
            <a:ext cx="5649709" cy="4293843"/>
            <a:chOff x="0" y="0"/>
            <a:chExt cx="6096000" cy="5246243"/>
          </a:xfrm>
        </p:grpSpPr>
        <p:sp>
          <p:nvSpPr>
            <p:cNvPr id="26"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27"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8"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6" name="Rectangle 5"/>
          <p:cNvSpPr/>
          <p:nvPr/>
        </p:nvSpPr>
        <p:spPr>
          <a:xfrm>
            <a:off x="460123" y="171970"/>
            <a:ext cx="9897988" cy="707886"/>
          </a:xfrm>
          <a:prstGeom prst="rect">
            <a:avLst/>
          </a:prstGeom>
        </p:spPr>
        <p:txBody>
          <a:bodyPr wrap="square">
            <a:spAutoFit/>
          </a:bodyPr>
          <a:lstStyle/>
          <a:p>
            <a:pPr lvl="0">
              <a:defRPr/>
            </a:pPr>
            <a:r>
              <a:rPr lang="en-US" sz="4000" b="1" dirty="0">
                <a:latin typeface="Arial Black" pitchFamily="34" charset="0"/>
                <a:ea typeface="Noto Sans" panose="020B0502040504020204" pitchFamily="34"/>
                <a:cs typeface="Noto Sans" panose="020B0502040504020204" pitchFamily="34"/>
              </a:rPr>
              <a:t>Ride Share it’s a simple process </a:t>
            </a:r>
            <a:endParaRPr lang="en-GB" sz="4000" b="1" dirty="0">
              <a:latin typeface="Arial Black" pitchFamily="34" charset="0"/>
              <a:ea typeface="Noto Sans" panose="020B0502040504020204" pitchFamily="34"/>
              <a:cs typeface="Noto Sans" panose="020B0502040504020204" pitchFamily="34"/>
            </a:endParaRPr>
          </a:p>
        </p:txBody>
      </p:sp>
      <p:sp>
        <p:nvSpPr>
          <p:cNvPr id="7" name="Rounded Rectangle 6"/>
          <p:cNvSpPr/>
          <p:nvPr/>
        </p:nvSpPr>
        <p:spPr>
          <a:xfrm>
            <a:off x="441843" y="769852"/>
            <a:ext cx="9386266" cy="4571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085284" y="1345077"/>
            <a:ext cx="8190462" cy="461665"/>
          </a:xfrm>
          <a:prstGeom prst="rect">
            <a:avLst/>
          </a:prstGeom>
          <a:noFill/>
        </p:spPr>
        <p:txBody>
          <a:bodyPr wrap="square" rtlCol="0">
            <a:spAutoFit/>
          </a:bodyPr>
          <a:lstStyle/>
          <a:p>
            <a:r>
              <a:rPr lang="en-IN" sz="2400" dirty="0">
                <a:latin typeface="Times New Roman" pitchFamily="18" charset="0"/>
                <a:cs typeface="Times New Roman" pitchFamily="18" charset="0"/>
              </a:rPr>
              <a:t>Now ride with people from your society </a:t>
            </a:r>
          </a:p>
        </p:txBody>
      </p:sp>
      <p:sp>
        <p:nvSpPr>
          <p:cNvPr id="9" name="TextBox 8"/>
          <p:cNvSpPr txBox="1"/>
          <p:nvPr/>
        </p:nvSpPr>
        <p:spPr>
          <a:xfrm>
            <a:off x="244386" y="4334642"/>
            <a:ext cx="1944216" cy="1200329"/>
          </a:xfrm>
          <a:prstGeom prst="rect">
            <a:avLst/>
          </a:prstGeom>
          <a:noFill/>
        </p:spPr>
        <p:txBody>
          <a:bodyPr wrap="square" rtlCol="0">
            <a:spAutoFit/>
          </a:bodyPr>
          <a:lstStyle/>
          <a:p>
            <a:pPr marL="457200" indent="-457200">
              <a:buFont typeface="Arial" pitchFamily="34" charset="0"/>
              <a:buChar char="•"/>
            </a:pPr>
            <a:r>
              <a:rPr lang="en-IN" sz="2400" dirty="0">
                <a:latin typeface="Times New Roman" pitchFamily="18" charset="0"/>
                <a:cs typeface="Times New Roman" pitchFamily="18" charset="0"/>
              </a:rPr>
              <a:t>Its simple Add your pool offer </a:t>
            </a:r>
          </a:p>
        </p:txBody>
      </p:sp>
      <p:sp>
        <p:nvSpPr>
          <p:cNvPr id="10" name="TextBox 9"/>
          <p:cNvSpPr txBox="1"/>
          <p:nvPr/>
        </p:nvSpPr>
        <p:spPr>
          <a:xfrm>
            <a:off x="8937841" y="2282620"/>
            <a:ext cx="2288021" cy="1938992"/>
          </a:xfrm>
          <a:prstGeom prst="rect">
            <a:avLst/>
          </a:prstGeom>
          <a:noFill/>
        </p:spPr>
        <p:txBody>
          <a:bodyPr wrap="square" rtlCol="0">
            <a:spAutoFit/>
          </a:bodyPr>
          <a:lstStyle/>
          <a:p>
            <a:pPr marL="457200" indent="-457200">
              <a:buFont typeface="Arial" pitchFamily="34" charset="0"/>
              <a:buChar char="•"/>
            </a:pPr>
            <a:r>
              <a:rPr lang="en-IN" sz="2400" dirty="0">
                <a:latin typeface="Times New Roman" pitchFamily="18" charset="0"/>
                <a:cs typeface="Times New Roman" pitchFamily="18" charset="0"/>
              </a:rPr>
              <a:t> Select destination &amp; negotiate on the price and submit </a:t>
            </a:r>
          </a:p>
        </p:txBody>
      </p:sp>
      <p:sp>
        <p:nvSpPr>
          <p:cNvPr id="11" name="TextBox 10"/>
          <p:cNvSpPr txBox="1"/>
          <p:nvPr/>
        </p:nvSpPr>
        <p:spPr>
          <a:xfrm>
            <a:off x="8937841" y="923855"/>
            <a:ext cx="2952328" cy="2308324"/>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Call the person who show interest and close the deal. </a:t>
            </a:r>
          </a:p>
          <a:p>
            <a:pPr marL="342900" indent="-342900">
              <a:buFont typeface="Arial" pitchFamily="34" charset="0"/>
              <a:buChar char="•"/>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p>
        </p:txBody>
      </p:sp>
      <p:grpSp>
        <p:nvGrpSpPr>
          <p:cNvPr id="17" name="Group 16"/>
          <p:cNvGrpSpPr/>
          <p:nvPr/>
        </p:nvGrpSpPr>
        <p:grpSpPr>
          <a:xfrm>
            <a:off x="2117361" y="1928659"/>
            <a:ext cx="2990000" cy="4681588"/>
            <a:chOff x="3898962" y="1413570"/>
            <a:chExt cx="2990000" cy="4896886"/>
          </a:xfrm>
        </p:grpSpPr>
        <p:pic>
          <p:nvPicPr>
            <p:cNvPr id="5" name="Picture 3" descr="C:\Users\varun\Desktop\all doc\pictures for presentation\Screenshots\ride share\ride share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879" y="1993568"/>
              <a:ext cx="2160240" cy="380890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 xmlns:a16="http://schemas.microsoft.com/office/drawing/2014/main" id="{50D88E09-E38B-4ED0-B4D8-74811CFF391D}"/>
                </a:ext>
              </a:extLst>
            </p:cNvPr>
            <p:cNvGrpSpPr/>
            <p:nvPr/>
          </p:nvGrpSpPr>
          <p:grpSpPr>
            <a:xfrm>
              <a:off x="3898962" y="1413570"/>
              <a:ext cx="2990000" cy="4896886"/>
              <a:chOff x="1312561" y="1955177"/>
              <a:chExt cx="2342184" cy="3835929"/>
            </a:xfrm>
          </p:grpSpPr>
          <p:sp>
            <p:nvSpPr>
              <p:cNvPr id="15" name="Oval 14">
                <a:extLst>
                  <a:ext uri="{FF2B5EF4-FFF2-40B4-BE49-F238E27FC236}">
                    <a16:creationId xmlns="" xmlns:a16="http://schemas.microsoft.com/office/drawing/2014/main"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grpSp>
        <p:nvGrpSpPr>
          <p:cNvPr id="23" name="Group 22"/>
          <p:cNvGrpSpPr/>
          <p:nvPr/>
        </p:nvGrpSpPr>
        <p:grpSpPr>
          <a:xfrm>
            <a:off x="6285746" y="1879906"/>
            <a:ext cx="2990000" cy="4681588"/>
            <a:chOff x="6285746" y="1733648"/>
            <a:chExt cx="2990000" cy="4681588"/>
          </a:xfrm>
        </p:grpSpPr>
        <p:pic>
          <p:nvPicPr>
            <p:cNvPr id="4" name="Picture 2" descr="C:\Users\varun\Desktop\all doc\pictures for presentation\Screenshots\ride share\ride sh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136" y="2325600"/>
              <a:ext cx="2091924" cy="36724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 xmlns:a16="http://schemas.microsoft.com/office/drawing/2014/main" id="{50D88E09-E38B-4ED0-B4D8-74811CFF391D}"/>
                </a:ext>
              </a:extLst>
            </p:cNvPr>
            <p:cNvGrpSpPr/>
            <p:nvPr/>
          </p:nvGrpSpPr>
          <p:grpSpPr>
            <a:xfrm>
              <a:off x="6285746" y="1733648"/>
              <a:ext cx="2990000" cy="4681588"/>
              <a:chOff x="1312561" y="1955177"/>
              <a:chExt cx="2342184" cy="3835929"/>
            </a:xfrm>
          </p:grpSpPr>
          <p:sp>
            <p:nvSpPr>
              <p:cNvPr id="21" name="Oval 20">
                <a:extLst>
                  <a:ext uri="{FF2B5EF4-FFF2-40B4-BE49-F238E27FC236}">
                    <a16:creationId xmlns="" xmlns:a16="http://schemas.microsoft.com/office/drawing/2014/main"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2" name="Freeform 21"/>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sp>
        <p:nvSpPr>
          <p:cNvPr id="24" name="Right Arrow 23"/>
          <p:cNvSpPr/>
          <p:nvPr/>
        </p:nvSpPr>
        <p:spPr>
          <a:xfrm>
            <a:off x="5015086" y="3217545"/>
            <a:ext cx="1440160" cy="7883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275746" y="4732415"/>
            <a:ext cx="3638085" cy="846386"/>
          </a:xfrm>
          <a:prstGeom prst="rect">
            <a:avLst/>
          </a:prstGeom>
          <a:noFill/>
        </p:spPr>
        <p:txBody>
          <a:bodyPr wrap="square" rtlCol="0">
            <a:spAutoFit/>
          </a:bodyPr>
          <a:lstStyle/>
          <a:p>
            <a:r>
              <a:rPr lang="en-IN" sz="2800" b="1" u="sng" dirty="0">
                <a:latin typeface="Times New Roman" pitchFamily="18" charset="0"/>
                <a:cs typeface="Times New Roman" pitchFamily="18" charset="0"/>
              </a:rPr>
              <a:t>Happy Ride share </a:t>
            </a:r>
          </a:p>
          <a:p>
            <a:endParaRPr lang="en-IN" dirty="0"/>
          </a:p>
        </p:txBody>
      </p:sp>
      <p:sp>
        <p:nvSpPr>
          <p:cNvPr id="29" name="Google Shape;510;p39"/>
          <p:cNvSpPr/>
          <p:nvPr/>
        </p:nvSpPr>
        <p:spPr>
          <a:xfrm>
            <a:off x="9976935" y="5321223"/>
            <a:ext cx="1144591" cy="104526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843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182"/>
          <p:cNvGrpSpPr/>
          <p:nvPr/>
        </p:nvGrpSpPr>
        <p:grpSpPr>
          <a:xfrm>
            <a:off x="0" y="0"/>
            <a:ext cx="5696116" cy="5246243"/>
            <a:chOff x="0" y="0"/>
            <a:chExt cx="5696116" cy="5246243"/>
          </a:xfrm>
        </p:grpSpPr>
        <p:sp>
          <p:nvSpPr>
            <p:cNvPr id="12"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3" name="Path184"/>
            <p:cNvSpPr/>
            <p:nvPr/>
          </p:nvSpPr>
          <p:spPr>
            <a:xfrm>
              <a:off x="478582" y="677582"/>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886880"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0" name="Group 9"/>
          <p:cNvGrpSpPr/>
          <p:nvPr/>
        </p:nvGrpSpPr>
        <p:grpSpPr>
          <a:xfrm>
            <a:off x="886880" y="981522"/>
            <a:ext cx="3168352" cy="5472608"/>
            <a:chOff x="1630710" y="981522"/>
            <a:chExt cx="3168352" cy="5472608"/>
          </a:xfrm>
          <a:solidFill>
            <a:schemeClr val="tx1"/>
          </a:solidFill>
        </p:grpSpPr>
        <p:sp>
          <p:nvSpPr>
            <p:cNvPr id="6" name="Freeform 5">
              <a:extLst>
                <a:ext uri="{FF2B5EF4-FFF2-40B4-BE49-F238E27FC236}">
                  <a16:creationId xmlns="" xmlns:a16="http://schemas.microsoft.com/office/drawing/2014/main" id="{F90BFA8B-ED0F-424B-A97D-885252528F6C}"/>
                </a:ext>
              </a:extLst>
            </p:cNvPr>
            <p:cNvSpPr>
              <a:spLocks noEditPoints="1"/>
            </p:cNvSpPr>
            <p:nvPr/>
          </p:nvSpPr>
          <p:spPr bwMode="auto">
            <a:xfrm>
              <a:off x="1630710" y="981522"/>
              <a:ext cx="3168352" cy="5472608"/>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3074" name="Picture 2" descr="C:\Users\varun\Desktop\all doc\pictures for presentation\Screenshots\notification\notifica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4234" y="1703350"/>
              <a:ext cx="2600623" cy="4007794"/>
            </a:xfrm>
            <a:prstGeom prst="rect">
              <a:avLst/>
            </a:prstGeom>
            <a:grpFill/>
          </p:spPr>
        </p:pic>
      </p:grpSp>
      <p:grpSp>
        <p:nvGrpSpPr>
          <p:cNvPr id="7" name="Group 6">
            <a:extLst>
              <a:ext uri="{FF2B5EF4-FFF2-40B4-BE49-F238E27FC236}">
                <a16:creationId xmlns="" xmlns:a16="http://schemas.microsoft.com/office/drawing/2014/main" id="{F13B1978-2188-4353-AE92-03E0319ABBE5}"/>
              </a:ext>
            </a:extLst>
          </p:cNvPr>
          <p:cNvGrpSpPr/>
          <p:nvPr/>
        </p:nvGrpSpPr>
        <p:grpSpPr>
          <a:xfrm>
            <a:off x="3658483" y="4362436"/>
            <a:ext cx="2128943" cy="1943712"/>
            <a:chOff x="2789969" y="3099605"/>
            <a:chExt cx="925891" cy="845333"/>
          </a:xfrm>
          <a:solidFill>
            <a:schemeClr val="accent6">
              <a:lumMod val="60000"/>
              <a:lumOff val="40000"/>
            </a:schemeClr>
          </a:solidFill>
        </p:grpSpPr>
        <p:sp>
          <p:nvSpPr>
            <p:cNvPr id="8" name="Freeform 7">
              <a:extLst>
                <a:ext uri="{FF2B5EF4-FFF2-40B4-BE49-F238E27FC236}">
                  <a16:creationId xmlns="" xmlns:a16="http://schemas.microsoft.com/office/drawing/2014/main" id="{27C939F0-F4A6-4193-8F27-8DCF016678FC}"/>
                </a:ext>
              </a:extLst>
            </p:cNvPr>
            <p:cNvSpPr>
              <a:spLocks/>
            </p:cNvSpPr>
            <p:nvPr/>
          </p:nvSpPr>
          <p:spPr bwMode="auto">
            <a:xfrm>
              <a:off x="2941160" y="3255963"/>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 xmlns:a16="http://schemas.microsoft.com/office/drawing/2014/main" id="{66835DE0-FB62-4FEE-9A59-383D283D38C2}"/>
                </a:ext>
              </a:extLst>
            </p:cNvPr>
            <p:cNvSpPr>
              <a:spLocks/>
            </p:cNvSpPr>
            <p:nvPr/>
          </p:nvSpPr>
          <p:spPr bwMode="auto">
            <a:xfrm>
              <a:off x="2789969" y="309960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rgbClr val="42AFB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3" name="Rectangle 2"/>
          <p:cNvSpPr/>
          <p:nvPr/>
        </p:nvSpPr>
        <p:spPr>
          <a:xfrm>
            <a:off x="6095206" y="716708"/>
            <a:ext cx="5427320" cy="707886"/>
          </a:xfrm>
          <a:prstGeom prst="rect">
            <a:avLst/>
          </a:prstGeom>
        </p:spPr>
        <p:txBody>
          <a:bodyPr wrap="none">
            <a:spAutoFit/>
          </a:bodyPr>
          <a:lstStyle/>
          <a:p>
            <a:r>
              <a:rPr lang="en-IN" sz="4000" dirty="0">
                <a:latin typeface="Arial Black" pitchFamily="34" charset="0"/>
              </a:rPr>
              <a:t>RWA - Notification</a:t>
            </a:r>
            <a:r>
              <a:rPr lang="en-IN" sz="2800" dirty="0">
                <a:latin typeface="Arial Black" pitchFamily="34" charset="0"/>
              </a:rPr>
              <a:t> </a:t>
            </a:r>
          </a:p>
        </p:txBody>
      </p:sp>
      <p:cxnSp>
        <p:nvCxnSpPr>
          <p:cNvPr id="4" name="Straight Connector 3"/>
          <p:cNvCxnSpPr/>
          <p:nvPr/>
        </p:nvCxnSpPr>
        <p:spPr>
          <a:xfrm>
            <a:off x="6096000" y="1458958"/>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096000" y="1768893"/>
            <a:ext cx="3311574" cy="3323987"/>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Traditional ways </a:t>
            </a:r>
          </a:p>
          <a:p>
            <a:endParaRPr lang="en-IN" dirty="0"/>
          </a:p>
          <a:p>
            <a:pPr marL="342900" indent="-342900">
              <a:buFont typeface="Arial" pitchFamily="34" charset="0"/>
              <a:buChar char="•"/>
            </a:pPr>
            <a:r>
              <a:rPr lang="en-IN" sz="2000" dirty="0">
                <a:latin typeface="Times New Roman" pitchFamily="18" charset="0"/>
                <a:cs typeface="Times New Roman" pitchFamily="18" charset="0"/>
              </a:rPr>
              <a:t>RWA Post Notifications on Notice </a:t>
            </a:r>
            <a:r>
              <a:rPr lang="en-IN" sz="2000" dirty="0" smtClean="0">
                <a:latin typeface="Times New Roman" pitchFamily="18" charset="0"/>
                <a:cs typeface="Times New Roman" pitchFamily="18" charset="0"/>
              </a:rPr>
              <a:t>Board</a:t>
            </a:r>
          </a:p>
          <a:p>
            <a:pPr marL="342900" indent="-342900">
              <a:buFont typeface="Arial" pitchFamily="34" charset="0"/>
              <a:buChar char="•"/>
            </a:pPr>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Residents do not regularly </a:t>
            </a:r>
            <a:r>
              <a:rPr lang="en-IN" sz="2000" dirty="0" smtClean="0">
                <a:latin typeface="Times New Roman" pitchFamily="18" charset="0"/>
                <a:cs typeface="Times New Roman" pitchFamily="18" charset="0"/>
              </a:rPr>
              <a:t>see  </a:t>
            </a:r>
            <a:r>
              <a:rPr lang="en-IN" sz="2000" dirty="0">
                <a:latin typeface="Times New Roman" pitchFamily="18" charset="0"/>
                <a:cs typeface="Times New Roman" pitchFamily="18" charset="0"/>
              </a:rPr>
              <a:t>Notice Board. </a:t>
            </a:r>
            <a:endParaRPr lang="en-IN" sz="2000" dirty="0" smtClean="0">
              <a:latin typeface="Times New Roman" pitchFamily="18" charset="0"/>
              <a:cs typeface="Times New Roman" pitchFamily="18" charset="0"/>
            </a:endParaRPr>
          </a:p>
          <a:p>
            <a:pPr marL="342900" indent="-342900">
              <a:buFont typeface="Arial" pitchFamily="34" charset="0"/>
              <a:buChar char="•"/>
            </a:pPr>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Missed many in cluster.</a:t>
            </a:r>
          </a:p>
          <a:p>
            <a:endParaRPr lang="en-IN" dirty="0"/>
          </a:p>
        </p:txBody>
      </p:sp>
      <p:sp>
        <p:nvSpPr>
          <p:cNvPr id="15" name="TextBox 14"/>
          <p:cNvSpPr txBox="1"/>
          <p:nvPr/>
        </p:nvSpPr>
        <p:spPr>
          <a:xfrm>
            <a:off x="9407574" y="1768893"/>
            <a:ext cx="2520280" cy="3354765"/>
          </a:xfrm>
          <a:prstGeom prst="rect">
            <a:avLst/>
          </a:prstGeom>
          <a:noFill/>
        </p:spPr>
        <p:txBody>
          <a:bodyPr wrap="square" rtlCol="0">
            <a:spAutoFit/>
          </a:bodyPr>
          <a:lstStyle/>
          <a:p>
            <a:r>
              <a:rPr lang="en-IN" sz="2800" b="1" dirty="0">
                <a:latin typeface="Times New Roman" pitchFamily="18" charset="0"/>
                <a:cs typeface="Times New Roman" pitchFamily="18" charset="0"/>
              </a:rPr>
              <a:t>With </a:t>
            </a:r>
            <a:r>
              <a:rPr lang="en-IN" sz="2800" b="1" dirty="0" err="1">
                <a:latin typeface="Times New Roman" pitchFamily="18" charset="0"/>
                <a:cs typeface="Times New Roman" pitchFamily="18" charset="0"/>
              </a:rPr>
              <a:t>Nestin</a:t>
            </a:r>
            <a:r>
              <a:rPr lang="en-IN" sz="2800" b="1" dirty="0">
                <a:latin typeface="Times New Roman" pitchFamily="18" charset="0"/>
                <a:cs typeface="Times New Roman" pitchFamily="18" charset="0"/>
              </a:rPr>
              <a:t> </a:t>
            </a:r>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All Notices are on your Mobile</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Can view them anytime-anywhere</a:t>
            </a:r>
          </a:p>
          <a:p>
            <a:endParaRPr lang="en-IN"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00526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1390" y="603812"/>
            <a:ext cx="2537426" cy="707886"/>
          </a:xfrm>
          <a:prstGeom prst="rect">
            <a:avLst/>
          </a:prstGeom>
        </p:spPr>
        <p:txBody>
          <a:bodyPr wrap="none">
            <a:spAutoFit/>
          </a:bodyPr>
          <a:lstStyle/>
          <a:p>
            <a:r>
              <a:rPr lang="en-IN" sz="4000" dirty="0">
                <a:latin typeface="Arial Black" pitchFamily="34" charset="0"/>
              </a:rPr>
              <a:t>Vendors</a:t>
            </a:r>
            <a:r>
              <a:rPr lang="en-IN" dirty="0"/>
              <a:t> </a:t>
            </a:r>
          </a:p>
        </p:txBody>
      </p:sp>
      <p:cxnSp>
        <p:nvCxnSpPr>
          <p:cNvPr id="3" name="Straight Connector 2"/>
          <p:cNvCxnSpPr/>
          <p:nvPr/>
        </p:nvCxnSpPr>
        <p:spPr>
          <a:xfrm>
            <a:off x="7018552" y="126955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3" name="Group182"/>
          <p:cNvGrpSpPr/>
          <p:nvPr/>
        </p:nvGrpSpPr>
        <p:grpSpPr>
          <a:xfrm>
            <a:off x="478582" y="0"/>
            <a:ext cx="5247409" cy="5054154"/>
            <a:chOff x="0" y="0"/>
            <a:chExt cx="5421516" cy="5054154"/>
          </a:xfrm>
        </p:grpSpPr>
        <p:sp>
          <p:nvSpPr>
            <p:cNvPr id="14"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5" name="Path184"/>
            <p:cNvSpPr/>
            <p:nvPr/>
          </p:nvSpPr>
          <p:spPr>
            <a:xfrm>
              <a:off x="478582" y="625468"/>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6" name="Path185"/>
            <p:cNvSpPr/>
            <p:nvPr/>
          </p:nvSpPr>
          <p:spPr>
            <a:xfrm>
              <a:off x="612280" y="1269554"/>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2" name="Group 11"/>
          <p:cNvGrpSpPr/>
          <p:nvPr/>
        </p:nvGrpSpPr>
        <p:grpSpPr>
          <a:xfrm>
            <a:off x="1090862" y="900727"/>
            <a:ext cx="3111080" cy="4817940"/>
            <a:chOff x="3070870" y="1556495"/>
            <a:chExt cx="3111080" cy="3594895"/>
          </a:xfrm>
        </p:grpSpPr>
        <p:pic>
          <p:nvPicPr>
            <p:cNvPr id="4099" name="Picture 3" descr="C:\Users\varun\Desktop\all doc\pictures for presentation\Screenshots\vendor\vend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630" y="1880748"/>
              <a:ext cx="2160240" cy="27731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 xmlns:a16="http://schemas.microsoft.com/office/drawing/2014/main" id="{986B5959-B2FB-4520-9664-B419D2D26931}"/>
                </a:ext>
              </a:extLst>
            </p:cNvPr>
            <p:cNvGrpSpPr/>
            <p:nvPr/>
          </p:nvGrpSpPr>
          <p:grpSpPr>
            <a:xfrm>
              <a:off x="3070870" y="1556495"/>
              <a:ext cx="3111080" cy="3594895"/>
              <a:chOff x="7954708" y="958232"/>
              <a:chExt cx="3977308" cy="4965398"/>
            </a:xfrm>
          </p:grpSpPr>
          <p:sp>
            <p:nvSpPr>
              <p:cNvPr id="25" name="Oval 24">
                <a:extLst>
                  <a:ext uri="{FF2B5EF4-FFF2-40B4-BE49-F238E27FC236}">
                    <a16:creationId xmlns="" xmlns:a16="http://schemas.microsoft.com/office/drawing/2014/main"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Freeform 25">
                <a:extLst>
                  <a:ext uri="{FF2B5EF4-FFF2-40B4-BE49-F238E27FC236}">
                    <a16:creationId xmlns="" xmlns:a16="http://schemas.microsoft.com/office/drawing/2014/main"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
        <p:nvSpPr>
          <p:cNvPr id="17" name="TextBox 16"/>
          <p:cNvSpPr txBox="1"/>
          <p:nvPr/>
        </p:nvSpPr>
        <p:spPr>
          <a:xfrm>
            <a:off x="5725991" y="1499860"/>
            <a:ext cx="3311574" cy="4231928"/>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Traditional ways </a:t>
            </a:r>
          </a:p>
          <a:p>
            <a:pPr marL="342900" indent="-342900">
              <a:buFont typeface="Arial" pitchFamily="34" charset="0"/>
              <a:buChar char="•"/>
            </a:pPr>
            <a:r>
              <a:rPr lang="en-IN" sz="2400" dirty="0">
                <a:latin typeface="Times New Roman" pitchFamily="18" charset="0"/>
                <a:cs typeface="Times New Roman" pitchFamily="18" charset="0"/>
              </a:rPr>
              <a:t>Need vendor for daily needs –</a:t>
            </a:r>
          </a:p>
          <a:p>
            <a:pPr lvl="1"/>
            <a:r>
              <a:rPr lang="en-IN" sz="2000" dirty="0">
                <a:latin typeface="Times New Roman" pitchFamily="18" charset="0"/>
                <a:cs typeface="Times New Roman" pitchFamily="18" charset="0"/>
              </a:rPr>
              <a:t>Water suppliers, Newspaper Vendor, Milk Vendor etc. </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Vendor </a:t>
            </a:r>
            <a:r>
              <a:rPr lang="en-IN" sz="2400" dirty="0" smtClean="0">
                <a:latin typeface="Times New Roman" pitchFamily="18" charset="0"/>
                <a:cs typeface="Times New Roman" pitchFamily="18" charset="0"/>
              </a:rPr>
              <a:t>Contact information </a:t>
            </a:r>
            <a:r>
              <a:rPr lang="en-IN" sz="2400" dirty="0">
                <a:latin typeface="Times New Roman" pitchFamily="18" charset="0"/>
                <a:cs typeface="Times New Roman" pitchFamily="18" charset="0"/>
              </a:rPr>
              <a:t>–</a:t>
            </a:r>
          </a:p>
          <a:p>
            <a:pPr lvl="1"/>
            <a:r>
              <a:rPr lang="en-IN" sz="2000" dirty="0">
                <a:latin typeface="Times New Roman" pitchFamily="18" charset="0"/>
                <a:cs typeface="Times New Roman" pitchFamily="18" charset="0"/>
              </a:rPr>
              <a:t>Ask guard, neighbours or searching visiting cards.</a:t>
            </a:r>
          </a:p>
          <a:p>
            <a:endParaRPr lang="en-IN" dirty="0"/>
          </a:p>
        </p:txBody>
      </p:sp>
      <p:sp>
        <p:nvSpPr>
          <p:cNvPr id="18" name="TextBox 17"/>
          <p:cNvSpPr txBox="1"/>
          <p:nvPr/>
        </p:nvSpPr>
        <p:spPr>
          <a:xfrm>
            <a:off x="9037565" y="1576804"/>
            <a:ext cx="2520280" cy="4031873"/>
          </a:xfrm>
          <a:prstGeom prst="rect">
            <a:avLst/>
          </a:prstGeom>
          <a:noFill/>
        </p:spPr>
        <p:txBody>
          <a:bodyPr wrap="square" rtlCol="0">
            <a:spAutoFit/>
          </a:bodyPr>
          <a:lstStyle/>
          <a:p>
            <a:r>
              <a:rPr lang="en-IN" sz="2800" b="1" dirty="0">
                <a:latin typeface="Times New Roman" pitchFamily="18" charset="0"/>
                <a:cs typeface="Times New Roman" pitchFamily="18" charset="0"/>
              </a:rPr>
              <a:t>With </a:t>
            </a:r>
            <a:r>
              <a:rPr lang="en-IN" sz="2800" b="1" dirty="0" err="1">
                <a:latin typeface="Times New Roman" pitchFamily="18" charset="0"/>
                <a:cs typeface="Times New Roman" pitchFamily="18" charset="0"/>
              </a:rPr>
              <a:t>Nestin</a:t>
            </a:r>
            <a:r>
              <a:rPr lang="en-IN" sz="2800" b="1" dirty="0">
                <a:latin typeface="Times New Roman" pitchFamily="18" charset="0"/>
                <a:cs typeface="Times New Roman" pitchFamily="18" charset="0"/>
              </a:rPr>
              <a:t> </a:t>
            </a:r>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Admin Register approved Vendors</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Residents Get info on Mobile. </a:t>
            </a:r>
          </a:p>
          <a:p>
            <a:endParaRPr lang="en-IN"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11019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7817" y="501262"/>
            <a:ext cx="2441694" cy="707886"/>
          </a:xfrm>
          <a:prstGeom prst="rect">
            <a:avLst/>
          </a:prstGeom>
        </p:spPr>
        <p:txBody>
          <a:bodyPr wrap="none">
            <a:spAutoFit/>
          </a:bodyPr>
          <a:lstStyle/>
          <a:p>
            <a:r>
              <a:rPr lang="en-IN" sz="4000" dirty="0">
                <a:latin typeface="Arial Black" pitchFamily="34" charset="0"/>
                <a:cs typeface="Times New Roman" pitchFamily="18" charset="0"/>
              </a:rPr>
              <a:t>Opinion</a:t>
            </a:r>
            <a:r>
              <a:rPr lang="en-IN" sz="2800" dirty="0">
                <a:latin typeface="Arial Black" pitchFamily="34" charset="0"/>
                <a:cs typeface="Times New Roman" pitchFamily="18" charset="0"/>
              </a:rPr>
              <a:t> </a:t>
            </a:r>
          </a:p>
        </p:txBody>
      </p:sp>
      <p:cxnSp>
        <p:nvCxnSpPr>
          <p:cNvPr id="3" name="Straight Connector 2"/>
          <p:cNvCxnSpPr/>
          <p:nvPr/>
        </p:nvCxnSpPr>
        <p:spPr>
          <a:xfrm>
            <a:off x="6170940" y="1360726"/>
            <a:ext cx="484834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65433" y="1701602"/>
            <a:ext cx="6092825" cy="3000821"/>
          </a:xfrm>
          <a:prstGeom prst="rect">
            <a:avLst/>
          </a:prstGeom>
        </p:spPr>
        <p:txBody>
          <a:bodyPr>
            <a:spAutoFit/>
          </a:bodyPr>
          <a:lstStyle/>
          <a:p>
            <a:pPr marL="342900" indent="-342900">
              <a:buFont typeface="Arial" pitchFamily="34" charset="0"/>
              <a:buChar char="•"/>
            </a:pPr>
            <a:r>
              <a:rPr lang="en-IN" sz="2400" dirty="0">
                <a:latin typeface="Times New Roman" pitchFamily="18" charset="0"/>
                <a:cs typeface="Times New Roman" pitchFamily="18" charset="0"/>
              </a:rPr>
              <a:t>Society Decision Needs people opinion</a:t>
            </a:r>
          </a:p>
          <a:p>
            <a:pPr marL="342900" indent="-342900">
              <a:buFont typeface="Arial" pitchFamily="34" charset="0"/>
              <a:buChar char="•"/>
            </a:pPr>
            <a:r>
              <a:rPr lang="en-IN" sz="2400" dirty="0">
                <a:latin typeface="Times New Roman" pitchFamily="18" charset="0"/>
                <a:cs typeface="Times New Roman" pitchFamily="18" charset="0"/>
              </a:rPr>
              <a:t>Meeting Dominated by Smart Residents</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Want everybody’s opinion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Conduct a poll in your society before taking decision  using </a:t>
            </a:r>
            <a:r>
              <a:rPr lang="en-IN" sz="2400" dirty="0" err="1">
                <a:latin typeface="Times New Roman" pitchFamily="18" charset="0"/>
                <a:cs typeface="Times New Roman" pitchFamily="18" charset="0"/>
              </a:rPr>
              <a:t>Nestin</a:t>
            </a:r>
            <a:r>
              <a:rPr lang="en-IN" sz="2400" dirty="0">
                <a:latin typeface="Times New Roman" pitchFamily="18" charset="0"/>
                <a:cs typeface="Times New Roman" pitchFamily="18" charset="0"/>
              </a:rPr>
              <a:t>. </a:t>
            </a:r>
          </a:p>
          <a:p>
            <a:r>
              <a:rPr lang="en-IN" dirty="0"/>
              <a:t>. </a:t>
            </a:r>
          </a:p>
        </p:txBody>
      </p:sp>
      <p:grpSp>
        <p:nvGrpSpPr>
          <p:cNvPr id="6" name="Group182"/>
          <p:cNvGrpSpPr/>
          <p:nvPr/>
        </p:nvGrpSpPr>
        <p:grpSpPr>
          <a:xfrm>
            <a:off x="27904" y="53819"/>
            <a:ext cx="5635453" cy="5091507"/>
            <a:chOff x="0" y="0"/>
            <a:chExt cx="5635453" cy="5091507"/>
          </a:xfrm>
        </p:grpSpPr>
        <p:sp>
          <p:nvSpPr>
            <p:cNvPr id="7"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8" name="Path184"/>
            <p:cNvSpPr/>
            <p:nvPr/>
          </p:nvSpPr>
          <p:spPr>
            <a:xfrm>
              <a:off x="676677" y="424861"/>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9" name="Path185"/>
            <p:cNvSpPr/>
            <p:nvPr/>
          </p:nvSpPr>
          <p:spPr>
            <a:xfrm>
              <a:off x="826217" y="1306907"/>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91" name="Group 90"/>
          <p:cNvGrpSpPr/>
          <p:nvPr/>
        </p:nvGrpSpPr>
        <p:grpSpPr>
          <a:xfrm>
            <a:off x="4337472" y="4561398"/>
            <a:ext cx="5709442" cy="2087900"/>
            <a:chOff x="128107" y="4507579"/>
            <a:chExt cx="5709442" cy="2087900"/>
          </a:xfrm>
        </p:grpSpPr>
        <p:grpSp>
          <p:nvGrpSpPr>
            <p:cNvPr id="10" name="Group 9">
              <a:extLst>
                <a:ext uri="{FF2B5EF4-FFF2-40B4-BE49-F238E27FC236}">
                  <a16:creationId xmlns="" xmlns:a16="http://schemas.microsoft.com/office/drawing/2014/main" id="{35DC11B7-F433-4562-BE10-C33B7DF1F6BD}"/>
                </a:ext>
              </a:extLst>
            </p:cNvPr>
            <p:cNvGrpSpPr/>
            <p:nvPr/>
          </p:nvGrpSpPr>
          <p:grpSpPr>
            <a:xfrm>
              <a:off x="133674" y="5420299"/>
              <a:ext cx="5703875" cy="1175180"/>
              <a:chOff x="1885601" y="3961073"/>
              <a:chExt cx="8605936" cy="1797533"/>
            </a:xfrm>
          </p:grpSpPr>
          <p:grpSp>
            <p:nvGrpSpPr>
              <p:cNvPr id="11" name="Group 10">
                <a:extLst>
                  <a:ext uri="{FF2B5EF4-FFF2-40B4-BE49-F238E27FC236}">
                    <a16:creationId xmlns="" xmlns:a16="http://schemas.microsoft.com/office/drawing/2014/main" id="{E9BF8D6A-FDE3-4B71-8AF4-159CD7D5E0FD}"/>
                  </a:ext>
                </a:extLst>
              </p:cNvPr>
              <p:cNvGrpSpPr/>
              <p:nvPr/>
            </p:nvGrpSpPr>
            <p:grpSpPr>
              <a:xfrm>
                <a:off x="6418609" y="3961073"/>
                <a:ext cx="1361075" cy="1566907"/>
                <a:chOff x="5709865" y="3492501"/>
                <a:chExt cx="383352" cy="441325"/>
              </a:xfrm>
              <a:solidFill>
                <a:schemeClr val="accent3"/>
              </a:solidFill>
            </p:grpSpPr>
            <p:sp>
              <p:nvSpPr>
                <p:cNvPr id="36" name="Freeform 35">
                  <a:extLst>
                    <a:ext uri="{FF2B5EF4-FFF2-40B4-BE49-F238E27FC236}">
                      <a16:creationId xmlns="" xmlns:a16="http://schemas.microsoft.com/office/drawing/2014/main"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 xmlns:a16="http://schemas.microsoft.com/office/drawing/2014/main"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2" name="Group 11">
                <a:extLst>
                  <a:ext uri="{FF2B5EF4-FFF2-40B4-BE49-F238E27FC236}">
                    <a16:creationId xmlns="" xmlns:a16="http://schemas.microsoft.com/office/drawing/2014/main" id="{22328194-3E95-4A8E-B99E-23800F951999}"/>
                  </a:ext>
                </a:extLst>
              </p:cNvPr>
              <p:cNvGrpSpPr/>
              <p:nvPr/>
            </p:nvGrpSpPr>
            <p:grpSpPr>
              <a:xfrm>
                <a:off x="4597454" y="3961073"/>
                <a:ext cx="1361075" cy="1566907"/>
                <a:chOff x="5709865" y="3492501"/>
                <a:chExt cx="383352" cy="441325"/>
              </a:xfrm>
              <a:solidFill>
                <a:schemeClr val="accent5"/>
              </a:solidFill>
            </p:grpSpPr>
            <p:sp>
              <p:nvSpPr>
                <p:cNvPr id="34" name="Freeform 33">
                  <a:extLst>
                    <a:ext uri="{FF2B5EF4-FFF2-40B4-BE49-F238E27FC236}">
                      <a16:creationId xmlns="" xmlns:a16="http://schemas.microsoft.com/office/drawing/2014/main"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 xmlns:a16="http://schemas.microsoft.com/office/drawing/2014/main"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oup 12">
                <a:extLst>
                  <a:ext uri="{FF2B5EF4-FFF2-40B4-BE49-F238E27FC236}">
                    <a16:creationId xmlns="" xmlns:a16="http://schemas.microsoft.com/office/drawing/2014/main" id="{107438B6-C4DD-4687-899A-9033EE26FDAF}"/>
                  </a:ext>
                </a:extLst>
              </p:cNvPr>
              <p:cNvGrpSpPr/>
              <p:nvPr/>
            </p:nvGrpSpPr>
            <p:grpSpPr>
              <a:xfrm>
                <a:off x="2800155" y="3961073"/>
                <a:ext cx="1361075" cy="1566907"/>
                <a:chOff x="5709865" y="3492501"/>
                <a:chExt cx="383352" cy="441325"/>
              </a:xfrm>
              <a:solidFill>
                <a:schemeClr val="accent4"/>
              </a:solidFill>
            </p:grpSpPr>
            <p:sp>
              <p:nvSpPr>
                <p:cNvPr id="32" name="Freeform 31">
                  <a:extLst>
                    <a:ext uri="{FF2B5EF4-FFF2-40B4-BE49-F238E27FC236}">
                      <a16:creationId xmlns="" xmlns:a16="http://schemas.microsoft.com/office/drawing/2014/main"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 xmlns:a16="http://schemas.microsoft.com/office/drawing/2014/main"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4" name="Group 13">
                <a:extLst>
                  <a:ext uri="{FF2B5EF4-FFF2-40B4-BE49-F238E27FC236}">
                    <a16:creationId xmlns="" xmlns:a16="http://schemas.microsoft.com/office/drawing/2014/main" id="{51D15DE0-4B7A-46C6-BA99-3137CBCD64B5}"/>
                  </a:ext>
                </a:extLst>
              </p:cNvPr>
              <p:cNvGrpSpPr/>
              <p:nvPr/>
            </p:nvGrpSpPr>
            <p:grpSpPr>
              <a:xfrm>
                <a:off x="1885601" y="4191699"/>
                <a:ext cx="1361075" cy="1566907"/>
                <a:chOff x="5709865" y="3492501"/>
                <a:chExt cx="383352" cy="441325"/>
              </a:xfrm>
              <a:solidFill>
                <a:schemeClr val="accent1"/>
              </a:solidFill>
            </p:grpSpPr>
            <p:sp>
              <p:nvSpPr>
                <p:cNvPr id="30" name="Freeform 29">
                  <a:extLst>
                    <a:ext uri="{FF2B5EF4-FFF2-40B4-BE49-F238E27FC236}">
                      <a16:creationId xmlns="" xmlns:a16="http://schemas.microsoft.com/office/drawing/2014/main"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 xmlns:a16="http://schemas.microsoft.com/office/drawing/2014/main"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5" name="Group 14">
                <a:extLst>
                  <a:ext uri="{FF2B5EF4-FFF2-40B4-BE49-F238E27FC236}">
                    <a16:creationId xmlns="" xmlns:a16="http://schemas.microsoft.com/office/drawing/2014/main" id="{34CD943F-7AE9-4358-BAF5-3FF790CA3ED3}"/>
                  </a:ext>
                </a:extLst>
              </p:cNvPr>
              <p:cNvGrpSpPr/>
              <p:nvPr/>
            </p:nvGrpSpPr>
            <p:grpSpPr>
              <a:xfrm>
                <a:off x="3698804" y="4191699"/>
                <a:ext cx="1361075" cy="1566907"/>
                <a:chOff x="5709865" y="3492501"/>
                <a:chExt cx="383352" cy="441325"/>
              </a:xfrm>
              <a:solidFill>
                <a:schemeClr val="accent2"/>
              </a:solidFill>
            </p:grpSpPr>
            <p:sp>
              <p:nvSpPr>
                <p:cNvPr id="28" name="Freeform 27">
                  <a:extLst>
                    <a:ext uri="{FF2B5EF4-FFF2-40B4-BE49-F238E27FC236}">
                      <a16:creationId xmlns="" xmlns:a16="http://schemas.microsoft.com/office/drawing/2014/main"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 xmlns:a16="http://schemas.microsoft.com/office/drawing/2014/main"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6" name="Group 15">
                <a:extLst>
                  <a:ext uri="{FF2B5EF4-FFF2-40B4-BE49-F238E27FC236}">
                    <a16:creationId xmlns="" xmlns:a16="http://schemas.microsoft.com/office/drawing/2014/main" id="{8A4F6EF9-82C9-4614-8000-469602A683F3}"/>
                  </a:ext>
                </a:extLst>
              </p:cNvPr>
              <p:cNvGrpSpPr/>
              <p:nvPr/>
            </p:nvGrpSpPr>
            <p:grpSpPr>
              <a:xfrm>
                <a:off x="5512008" y="4191699"/>
                <a:ext cx="1361075" cy="1566907"/>
                <a:chOff x="5709865" y="3492501"/>
                <a:chExt cx="383352" cy="441325"/>
              </a:xfrm>
              <a:solidFill>
                <a:schemeClr val="accent6"/>
              </a:solidFill>
            </p:grpSpPr>
            <p:sp>
              <p:nvSpPr>
                <p:cNvPr id="26" name="Freeform 25">
                  <a:extLst>
                    <a:ext uri="{FF2B5EF4-FFF2-40B4-BE49-F238E27FC236}">
                      <a16:creationId xmlns="" xmlns:a16="http://schemas.microsoft.com/office/drawing/2014/main"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 xmlns:a16="http://schemas.microsoft.com/office/drawing/2014/main"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7" name="Group 16">
                <a:extLst>
                  <a:ext uri="{FF2B5EF4-FFF2-40B4-BE49-F238E27FC236}">
                    <a16:creationId xmlns="" xmlns:a16="http://schemas.microsoft.com/office/drawing/2014/main" id="{3AF6E96E-8755-477A-9BCF-E8CF79A707B0}"/>
                  </a:ext>
                </a:extLst>
              </p:cNvPr>
              <p:cNvGrpSpPr/>
              <p:nvPr/>
            </p:nvGrpSpPr>
            <p:grpSpPr>
              <a:xfrm>
                <a:off x="8215908" y="3961073"/>
                <a:ext cx="1361075" cy="1566907"/>
                <a:chOff x="5709865" y="3492501"/>
                <a:chExt cx="383352" cy="441325"/>
              </a:xfrm>
              <a:solidFill>
                <a:schemeClr val="accent4"/>
              </a:solidFill>
            </p:grpSpPr>
            <p:sp>
              <p:nvSpPr>
                <p:cNvPr id="24" name="Freeform 23">
                  <a:extLst>
                    <a:ext uri="{FF2B5EF4-FFF2-40B4-BE49-F238E27FC236}">
                      <a16:creationId xmlns="" xmlns:a16="http://schemas.microsoft.com/office/drawing/2014/main"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 xmlns:a16="http://schemas.microsoft.com/office/drawing/2014/main"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8" name="Group 17">
                <a:extLst>
                  <a:ext uri="{FF2B5EF4-FFF2-40B4-BE49-F238E27FC236}">
                    <a16:creationId xmlns="" xmlns:a16="http://schemas.microsoft.com/office/drawing/2014/main" id="{9C9138C1-3CEC-41E6-A14E-B2DE9479C1FD}"/>
                  </a:ext>
                </a:extLst>
              </p:cNvPr>
              <p:cNvGrpSpPr/>
              <p:nvPr/>
            </p:nvGrpSpPr>
            <p:grpSpPr>
              <a:xfrm>
                <a:off x="7317259" y="4191699"/>
                <a:ext cx="1361075" cy="1566907"/>
                <a:chOff x="5709865" y="3492501"/>
                <a:chExt cx="383352" cy="441325"/>
              </a:xfrm>
              <a:solidFill>
                <a:schemeClr val="accent1"/>
              </a:solidFill>
            </p:grpSpPr>
            <p:sp>
              <p:nvSpPr>
                <p:cNvPr id="22" name="Freeform 21">
                  <a:extLst>
                    <a:ext uri="{FF2B5EF4-FFF2-40B4-BE49-F238E27FC236}">
                      <a16:creationId xmlns="" xmlns:a16="http://schemas.microsoft.com/office/drawing/2014/main"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Freeform 22">
                  <a:extLst>
                    <a:ext uri="{FF2B5EF4-FFF2-40B4-BE49-F238E27FC236}">
                      <a16:creationId xmlns="" xmlns:a16="http://schemas.microsoft.com/office/drawing/2014/main"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 xmlns:a16="http://schemas.microsoft.com/office/drawing/2014/main" id="{A661C2C4-164B-4039-8CC4-C4856CE67150}"/>
                  </a:ext>
                </a:extLst>
              </p:cNvPr>
              <p:cNvGrpSpPr/>
              <p:nvPr/>
            </p:nvGrpSpPr>
            <p:grpSpPr>
              <a:xfrm>
                <a:off x="9130462" y="4191699"/>
                <a:ext cx="1361075" cy="1566907"/>
                <a:chOff x="5709865" y="3492501"/>
                <a:chExt cx="383352" cy="441325"/>
              </a:xfrm>
              <a:solidFill>
                <a:schemeClr val="accent2"/>
              </a:solidFill>
            </p:grpSpPr>
            <p:sp>
              <p:nvSpPr>
                <p:cNvPr id="20" name="Freeform 19">
                  <a:extLst>
                    <a:ext uri="{FF2B5EF4-FFF2-40B4-BE49-F238E27FC236}">
                      <a16:creationId xmlns="" xmlns:a16="http://schemas.microsoft.com/office/drawing/2014/main"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a:extLst>
                    <a:ext uri="{FF2B5EF4-FFF2-40B4-BE49-F238E27FC236}">
                      <a16:creationId xmlns="" xmlns:a16="http://schemas.microsoft.com/office/drawing/2014/main"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2314129" y="4723258"/>
              <a:ext cx="1538116" cy="598676"/>
              <a:chOff x="1965854" y="3655983"/>
              <a:chExt cx="1794227" cy="781854"/>
            </a:xfrm>
          </p:grpSpPr>
          <p:sp>
            <p:nvSpPr>
              <p:cNvPr id="39" name="Speech Bubble: Oval 92">
                <a:extLst>
                  <a:ext uri="{FF2B5EF4-FFF2-40B4-BE49-F238E27FC236}">
                    <a16:creationId xmlns="" xmlns:a16="http://schemas.microsoft.com/office/drawing/2014/main" id="{32AABE1D-0415-408B-B1B0-695E082207DE}"/>
                  </a:ext>
                </a:extLst>
              </p:cNvPr>
              <p:cNvSpPr/>
              <p:nvPr/>
            </p:nvSpPr>
            <p:spPr>
              <a:xfrm>
                <a:off x="1965854" y="3655983"/>
                <a:ext cx="1794227" cy="781854"/>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2120784" y="3839161"/>
                <a:ext cx="1315800" cy="415498"/>
              </a:xfrm>
              <a:prstGeom prst="rect">
                <a:avLst/>
              </a:prstGeom>
              <a:noFill/>
            </p:spPr>
            <p:txBody>
              <a:bodyPr wrap="square" rtlCol="0">
                <a:spAutoFit/>
              </a:bodyPr>
              <a:lstStyle/>
              <a:p>
                <a:pPr algn="ctr"/>
                <a:r>
                  <a:rPr lang="en-IN" b="1" dirty="0"/>
                  <a:t>YES</a:t>
                </a:r>
              </a:p>
            </p:txBody>
          </p:sp>
        </p:grpSp>
        <p:grpSp>
          <p:nvGrpSpPr>
            <p:cNvPr id="83" name="Group 82"/>
            <p:cNvGrpSpPr/>
            <p:nvPr/>
          </p:nvGrpSpPr>
          <p:grpSpPr>
            <a:xfrm>
              <a:off x="1062910" y="4610103"/>
              <a:ext cx="1525107" cy="711831"/>
              <a:chOff x="5973644" y="4081921"/>
              <a:chExt cx="1525107" cy="711831"/>
            </a:xfrm>
          </p:grpSpPr>
          <p:sp>
            <p:nvSpPr>
              <p:cNvPr id="41" name="Speech Bubble: Oval 94">
                <a:extLst>
                  <a:ext uri="{FF2B5EF4-FFF2-40B4-BE49-F238E27FC236}">
                    <a16:creationId xmlns="" xmlns:a16="http://schemas.microsoft.com/office/drawing/2014/main" id="{88EAF773-E9FE-4D91-B685-584DCC2C6372}"/>
                  </a:ext>
                </a:extLst>
              </p:cNvPr>
              <p:cNvSpPr/>
              <p:nvPr/>
            </p:nvSpPr>
            <p:spPr>
              <a:xfrm>
                <a:off x="5973644" y="4081921"/>
                <a:ext cx="1525107" cy="711831"/>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TextBox 42"/>
              <p:cNvSpPr txBox="1"/>
              <p:nvPr/>
            </p:nvSpPr>
            <p:spPr>
              <a:xfrm>
                <a:off x="6383238" y="4230087"/>
                <a:ext cx="864096" cy="415498"/>
              </a:xfrm>
              <a:prstGeom prst="rect">
                <a:avLst/>
              </a:prstGeom>
              <a:noFill/>
            </p:spPr>
            <p:txBody>
              <a:bodyPr wrap="square" rtlCol="0">
                <a:spAutoFit/>
              </a:bodyPr>
              <a:lstStyle/>
              <a:p>
                <a:r>
                  <a:rPr lang="en-IN" b="1" dirty="0"/>
                  <a:t>NO</a:t>
                </a:r>
              </a:p>
            </p:txBody>
          </p:sp>
        </p:grpSp>
        <p:grpSp>
          <p:nvGrpSpPr>
            <p:cNvPr id="82" name="Group 81"/>
            <p:cNvGrpSpPr/>
            <p:nvPr/>
          </p:nvGrpSpPr>
          <p:grpSpPr>
            <a:xfrm>
              <a:off x="3736784" y="4507579"/>
              <a:ext cx="1840229" cy="738664"/>
              <a:chOff x="3725103" y="3581626"/>
              <a:chExt cx="1840229" cy="738664"/>
            </a:xfrm>
          </p:grpSpPr>
          <p:sp>
            <p:nvSpPr>
              <p:cNvPr id="40" name="Speech Bubble: Oval 93">
                <a:extLst>
                  <a:ext uri="{FF2B5EF4-FFF2-40B4-BE49-F238E27FC236}">
                    <a16:creationId xmlns="" xmlns:a16="http://schemas.microsoft.com/office/drawing/2014/main" id="{68E05376-FD7D-4C13-8033-1893006E060D}"/>
                  </a:ext>
                </a:extLst>
              </p:cNvPr>
              <p:cNvSpPr/>
              <p:nvPr/>
            </p:nvSpPr>
            <p:spPr>
              <a:xfrm>
                <a:off x="3725103" y="3609218"/>
                <a:ext cx="1840229" cy="683480"/>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p:cNvSpPr txBox="1"/>
              <p:nvPr/>
            </p:nvSpPr>
            <p:spPr>
              <a:xfrm>
                <a:off x="3923052" y="3581626"/>
                <a:ext cx="1402597" cy="738664"/>
              </a:xfrm>
              <a:prstGeom prst="rect">
                <a:avLst/>
              </a:prstGeom>
              <a:noFill/>
            </p:spPr>
            <p:txBody>
              <a:bodyPr wrap="square" rtlCol="0">
                <a:spAutoFit/>
              </a:bodyPr>
              <a:lstStyle/>
              <a:p>
                <a:pPr algn="ctr"/>
                <a:r>
                  <a:rPr lang="en-IN" b="1" dirty="0"/>
                  <a:t>I VOTE FOR IT</a:t>
                </a:r>
              </a:p>
            </p:txBody>
          </p:sp>
        </p:grpSp>
        <p:grpSp>
          <p:nvGrpSpPr>
            <p:cNvPr id="46" name="Group 45"/>
            <p:cNvGrpSpPr/>
            <p:nvPr/>
          </p:nvGrpSpPr>
          <p:grpSpPr>
            <a:xfrm>
              <a:off x="128107" y="4808640"/>
              <a:ext cx="956184" cy="526906"/>
              <a:chOff x="766915" y="4028714"/>
              <a:chExt cx="956184" cy="526906"/>
            </a:xfrm>
          </p:grpSpPr>
          <p:sp>
            <p:nvSpPr>
              <p:cNvPr id="38" name="Speech Bubble: Oval 90">
                <a:extLst>
                  <a:ext uri="{FF2B5EF4-FFF2-40B4-BE49-F238E27FC236}">
                    <a16:creationId xmlns="" xmlns:a16="http://schemas.microsoft.com/office/drawing/2014/main" id="{1AA4AE42-E2ED-4F97-8EF5-B5C602DED5D6}"/>
                  </a:ext>
                </a:extLst>
              </p:cNvPr>
              <p:cNvSpPr/>
              <p:nvPr/>
            </p:nvSpPr>
            <p:spPr>
              <a:xfrm>
                <a:off x="766915" y="4028714"/>
                <a:ext cx="956184" cy="513294"/>
              </a:xfrm>
              <a:prstGeom prst="wedgeEllipseCallout">
                <a:avLst>
                  <a:gd name="adj1" fmla="val 33637"/>
                  <a:gd name="adj2" fmla="val 790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TextBox 44"/>
              <p:cNvSpPr txBox="1"/>
              <p:nvPr/>
            </p:nvSpPr>
            <p:spPr>
              <a:xfrm>
                <a:off x="919139" y="4140122"/>
                <a:ext cx="584119" cy="415498"/>
              </a:xfrm>
              <a:prstGeom prst="rect">
                <a:avLst/>
              </a:prstGeom>
              <a:noFill/>
            </p:spPr>
            <p:txBody>
              <a:bodyPr wrap="square" rtlCol="0">
                <a:spAutoFit/>
              </a:bodyPr>
              <a:lstStyle/>
              <a:p>
                <a:r>
                  <a:rPr lang="en-IN" b="1" dirty="0"/>
                  <a:t>YES</a:t>
                </a:r>
              </a:p>
            </p:txBody>
          </p:sp>
        </p:grpSp>
      </p:grpSp>
      <p:grpSp>
        <p:nvGrpSpPr>
          <p:cNvPr id="90" name="Group 89"/>
          <p:cNvGrpSpPr/>
          <p:nvPr/>
        </p:nvGrpSpPr>
        <p:grpSpPr>
          <a:xfrm>
            <a:off x="775769" y="655927"/>
            <a:ext cx="3458412" cy="5330394"/>
            <a:chOff x="1695824" y="-282769"/>
            <a:chExt cx="3111080" cy="4817940"/>
          </a:xfrm>
        </p:grpSpPr>
        <p:pic>
          <p:nvPicPr>
            <p:cNvPr id="5125" name="Picture 5" descr="C:\Users\varun\Desktop\all doc\pictures for presentation\Screenshots\polls\poll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893" y="50222"/>
              <a:ext cx="2240942" cy="3811619"/>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a:extLst>
                <a:ext uri="{FF2B5EF4-FFF2-40B4-BE49-F238E27FC236}">
                  <a16:creationId xmlns="" xmlns:a16="http://schemas.microsoft.com/office/drawing/2014/main" id="{986B5959-B2FB-4520-9664-B419D2D26931}"/>
                </a:ext>
              </a:extLst>
            </p:cNvPr>
            <p:cNvGrpSpPr/>
            <p:nvPr/>
          </p:nvGrpSpPr>
          <p:grpSpPr>
            <a:xfrm>
              <a:off x="1695824" y="-282769"/>
              <a:ext cx="3111080" cy="4817940"/>
              <a:chOff x="7954708" y="958232"/>
              <a:chExt cx="3977308" cy="4965398"/>
            </a:xfrm>
          </p:grpSpPr>
          <p:sp>
            <p:nvSpPr>
              <p:cNvPr id="88" name="Oval 87">
                <a:extLst>
                  <a:ext uri="{FF2B5EF4-FFF2-40B4-BE49-F238E27FC236}">
                    <a16:creationId xmlns="" xmlns:a16="http://schemas.microsoft.com/office/drawing/2014/main"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9" name="Freeform 88">
                <a:extLst>
                  <a:ext uri="{FF2B5EF4-FFF2-40B4-BE49-F238E27FC236}">
                    <a16:creationId xmlns="" xmlns:a16="http://schemas.microsoft.com/office/drawing/2014/main"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34329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ath20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09" name="Path209"/>
          <p:cNvSpPr/>
          <p:nvPr/>
        </p:nvSpPr>
        <p:spPr>
          <a:xfrm>
            <a:off x="4175941" y="803806"/>
            <a:ext cx="2275291"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11" name="Text Box211"/>
          <p:cNvSpPr txBox="1"/>
          <p:nvPr/>
        </p:nvSpPr>
        <p:spPr>
          <a:xfrm>
            <a:off x="5647768" y="2270548"/>
            <a:ext cx="668363" cy="533479"/>
          </a:xfrm>
          <a:prstGeom prst="rect">
            <a:avLst/>
          </a:prstGeom>
          <a:solidFill>
            <a:schemeClr val="tx2">
              <a:lumMod val="60000"/>
              <a:lumOff val="40000"/>
            </a:schemeClr>
          </a:solidFill>
        </p:spPr>
        <p:txBody>
          <a:bodyPr wrap="square" lIns="0" tIns="0" rIns="0" rtlCol="0">
            <a:spAutoFit/>
          </a:bodyPr>
          <a:lstStyle/>
          <a:p>
            <a:pPr algn="l">
              <a:lnSpc>
                <a:spcPts val="1406"/>
              </a:lnSpc>
            </a:pPr>
            <a:endParaRPr dirty="0"/>
          </a:p>
          <a:p>
            <a:pPr marL="160274" algn="l" rtl="0">
              <a:lnSpc>
                <a:spcPts val="2443"/>
              </a:lnSpc>
            </a:pPr>
            <a:r>
              <a:rPr lang="en-US" altLang="zh-CN" sz="2000" b="1" spc="45" dirty="0">
                <a:solidFill>
                  <a:srgbClr val="FFFFFF"/>
                </a:solidFill>
                <a:latin typeface="Arial"/>
                <a:ea typeface="Arial"/>
                <a:cs typeface="Arial"/>
              </a:rPr>
              <a:t>VS</a:t>
            </a:r>
            <a:endParaRPr lang="en-US" altLang="zh-CN" sz="2000" dirty="0">
              <a:latin typeface="Arial"/>
              <a:ea typeface="Arial"/>
              <a:cs typeface="Arial"/>
            </a:endParaRPr>
          </a:p>
        </p:txBody>
      </p:sp>
      <p:sp>
        <p:nvSpPr>
          <p:cNvPr id="212" name="Text Box212"/>
          <p:cNvSpPr txBox="1"/>
          <p:nvPr/>
        </p:nvSpPr>
        <p:spPr>
          <a:xfrm>
            <a:off x="4371844" y="305946"/>
            <a:ext cx="3164521" cy="520720"/>
          </a:xfrm>
          <a:prstGeom prst="rect">
            <a:avLst/>
          </a:prstGeom>
        </p:spPr>
        <p:txBody>
          <a:bodyPr wrap="square" lIns="0" tIns="0" rIns="0" rtlCol="0">
            <a:spAutoFit/>
          </a:bodyPr>
          <a:lstStyle/>
          <a:p>
            <a:pPr algn="l">
              <a:lnSpc>
                <a:spcPts val="0"/>
              </a:lnSpc>
            </a:pPr>
            <a:endParaRPr dirty="0"/>
          </a:p>
          <a:p>
            <a:pPr algn="l" rtl="0">
              <a:lnSpc>
                <a:spcPts val="3657"/>
              </a:lnSpc>
            </a:pPr>
            <a:r>
              <a:rPr lang="en-US" altLang="zh-CN" sz="4000" b="1" spc="56" dirty="0">
                <a:solidFill>
                  <a:srgbClr val="262626"/>
                </a:solidFill>
                <a:latin typeface="Arial"/>
                <a:ea typeface="Arial"/>
                <a:cs typeface="Arial"/>
              </a:rPr>
              <a:t>Security</a:t>
            </a:r>
            <a:endParaRPr lang="en-US" altLang="zh-CN" sz="4000" dirty="0">
              <a:latin typeface="Arial"/>
              <a:ea typeface="Arial"/>
              <a:cs typeface="Arial"/>
            </a:endParaRPr>
          </a:p>
        </p:txBody>
      </p:sp>
      <p:sp>
        <p:nvSpPr>
          <p:cNvPr id="213" name="Text Box213"/>
          <p:cNvSpPr txBox="1"/>
          <p:nvPr/>
        </p:nvSpPr>
        <p:spPr>
          <a:xfrm>
            <a:off x="1789570" y="1744327"/>
            <a:ext cx="2140027"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44" dirty="0">
                <a:solidFill>
                  <a:srgbClr val="000000"/>
                </a:solidFill>
                <a:latin typeface="Times New Roman" pitchFamily="18" charset="0"/>
                <a:ea typeface="Arial"/>
                <a:cs typeface="Times New Roman" pitchFamily="18" charset="0"/>
              </a:rPr>
              <a:t>Old</a:t>
            </a:r>
            <a:r>
              <a:rPr lang="en-US" altLang="zh-CN" sz="2800" b="1" spc="-175"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4" name="Text Box214"/>
          <p:cNvSpPr txBox="1"/>
          <p:nvPr/>
        </p:nvSpPr>
        <p:spPr>
          <a:xfrm>
            <a:off x="905924" y="2313811"/>
            <a:ext cx="4282143" cy="289888"/>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marL="172212" indent="-172212" algn="l" rtl="0">
              <a:lnSpc>
                <a:spcPts val="192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3" dirty="0">
                <a:solidFill>
                  <a:srgbClr val="000000"/>
                </a:solidFill>
                <a:latin typeface="Times New Roman" pitchFamily="18" charset="0"/>
                <a:ea typeface="Arial"/>
                <a:cs typeface="Times New Roman" pitchFamily="18" charset="0"/>
              </a:rPr>
              <a:t> </a:t>
            </a:r>
            <a:r>
              <a:rPr lang="en-US" altLang="zh-CN" sz="2400" spc="115" dirty="0">
                <a:solidFill>
                  <a:srgbClr val="000000"/>
                </a:solidFill>
                <a:latin typeface="Times New Roman" pitchFamily="18" charset="0"/>
                <a:ea typeface="Arial"/>
                <a:cs typeface="Times New Roman" pitchFamily="18" charset="0"/>
              </a:rPr>
              <a:t>/</a:t>
            </a:r>
            <a:r>
              <a:rPr lang="en-US" altLang="zh-CN" sz="2400" spc="-143" dirty="0">
                <a:solidFill>
                  <a:srgbClr val="000000"/>
                </a:solidFill>
                <a:latin typeface="Times New Roman" pitchFamily="18" charset="0"/>
                <a:ea typeface="Arial"/>
                <a:cs typeface="Times New Roman" pitchFamily="18" charset="0"/>
              </a:rPr>
              <a:t> </a:t>
            </a:r>
            <a:r>
              <a:rPr lang="en-US" altLang="zh-CN" sz="2400" spc="86" dirty="0">
                <a:solidFill>
                  <a:srgbClr val="000000"/>
                </a:solidFill>
                <a:latin typeface="Times New Roman" pitchFamily="18" charset="0"/>
                <a:ea typeface="Arial"/>
                <a:cs typeface="Times New Roman" pitchFamily="18" charset="0"/>
              </a:rPr>
              <a:t>Guard</a:t>
            </a:r>
            <a:r>
              <a:rPr lang="en-US" altLang="zh-CN" sz="2400" spc="-106"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calls</a:t>
            </a:r>
            <a:r>
              <a:rPr lang="en-US" altLang="zh-CN" sz="2400" spc="-79" dirty="0">
                <a:solidFill>
                  <a:srgbClr val="000000"/>
                </a:solidFill>
                <a:latin typeface="Times New Roman" pitchFamily="18" charset="0"/>
                <a:ea typeface="Arial"/>
                <a:cs typeface="Times New Roman" pitchFamily="18" charset="0"/>
              </a:rPr>
              <a:t> </a:t>
            </a:r>
            <a:r>
              <a:rPr lang="en-US" altLang="zh-CN" sz="2400" spc="118" dirty="0">
                <a:solidFill>
                  <a:srgbClr val="000000"/>
                </a:solidFill>
                <a:latin typeface="Times New Roman" pitchFamily="18" charset="0"/>
                <a:ea typeface="Arial"/>
                <a:cs typeface="Times New Roman" pitchFamily="18" charset="0"/>
              </a:rPr>
              <a:t>from</a:t>
            </a:r>
            <a:r>
              <a:rPr lang="en-US" altLang="zh-CN" sz="2400" spc="-120" dirty="0">
                <a:solidFill>
                  <a:srgbClr val="000000"/>
                </a:solidFill>
                <a:latin typeface="Times New Roman" pitchFamily="18" charset="0"/>
                <a:ea typeface="Arial"/>
                <a:cs typeface="Times New Roman" pitchFamily="18" charset="0"/>
              </a:rPr>
              <a:t> </a:t>
            </a:r>
            <a:r>
              <a:rPr lang="en-US" altLang="zh-CN" sz="2400" spc="66" dirty="0">
                <a:solidFill>
                  <a:srgbClr val="000000"/>
                </a:solidFill>
                <a:latin typeface="Times New Roman" pitchFamily="18" charset="0"/>
                <a:ea typeface="Arial"/>
                <a:cs typeface="Times New Roman" pitchFamily="18" charset="0"/>
              </a:rPr>
              <a:t>gate.</a:t>
            </a:r>
            <a:endParaRPr lang="en-US" altLang="zh-CN" sz="2400" dirty="0">
              <a:latin typeface="Times New Roman" pitchFamily="18" charset="0"/>
              <a:ea typeface="Arial"/>
              <a:cs typeface="Times New Roman" pitchFamily="18" charset="0"/>
            </a:endParaRPr>
          </a:p>
        </p:txBody>
      </p:sp>
      <p:sp>
        <p:nvSpPr>
          <p:cNvPr id="215" name="Text Box215"/>
          <p:cNvSpPr txBox="1"/>
          <p:nvPr/>
        </p:nvSpPr>
        <p:spPr>
          <a:xfrm>
            <a:off x="873858" y="3733875"/>
            <a:ext cx="4657491" cy="1020857"/>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4" dirty="0">
                <a:solidFill>
                  <a:srgbClr val="000000"/>
                </a:solidFill>
                <a:latin typeface="Times New Roman" pitchFamily="18" charset="0"/>
                <a:ea typeface="Arial"/>
                <a:cs typeface="Times New Roman" pitchFamily="18" charset="0"/>
              </a:rPr>
              <a:t>You</a:t>
            </a:r>
            <a:r>
              <a:rPr lang="en-US" altLang="zh-CN" sz="2400" spc="-62"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takes</a:t>
            </a:r>
            <a:r>
              <a:rPr lang="en-US" altLang="zh-CN" sz="2400" spc="-78"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call</a:t>
            </a:r>
            <a:r>
              <a:rPr lang="en-US" altLang="zh-CN" sz="2400" spc="-101"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18" dirty="0">
                <a:solidFill>
                  <a:srgbClr val="000000"/>
                </a:solidFill>
                <a:latin typeface="Times New Roman" pitchFamily="18" charset="0"/>
                <a:ea typeface="Arial"/>
                <a:cs typeface="Times New Roman" pitchFamily="18" charset="0"/>
              </a:rPr>
              <a:t> </a:t>
            </a:r>
            <a:r>
              <a:rPr lang="en-US" altLang="zh-CN" sz="2400" spc="97" dirty="0">
                <a:solidFill>
                  <a:srgbClr val="000000"/>
                </a:solidFill>
                <a:latin typeface="Times New Roman" pitchFamily="18" charset="0"/>
                <a:ea typeface="Arial"/>
                <a:cs typeface="Times New Roman" pitchFamily="18" charset="0"/>
              </a:rPr>
              <a:t>Intercom</a:t>
            </a:r>
          </a:p>
          <a:p>
            <a:pPr algn="l" rtl="0">
              <a:lnSpc>
                <a:spcPts val="1920"/>
              </a:lnSpc>
            </a:pPr>
            <a:r>
              <a:rPr lang="en-US" altLang="zh-CN" sz="2400" spc="-95" dirty="0">
                <a:solidFill>
                  <a:srgbClr val="000000"/>
                </a:solidFill>
                <a:latin typeface="Times New Roman" pitchFamily="18" charset="0"/>
                <a:ea typeface="Arial"/>
                <a:cs typeface="Times New Roman" pitchFamily="18" charset="0"/>
              </a:rPr>
              <a:t> </a:t>
            </a: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15" dirty="0">
                <a:solidFill>
                  <a:srgbClr val="000000"/>
                </a:solidFill>
                <a:latin typeface="Times New Roman" pitchFamily="18" charset="0"/>
                <a:ea typeface="Arial"/>
                <a:cs typeface="Times New Roman" pitchFamily="18" charset="0"/>
              </a:rPr>
              <a:t>If</a:t>
            </a:r>
            <a:r>
              <a:rPr lang="en-US" altLang="zh-CN" sz="2400" spc="-52" dirty="0">
                <a:solidFill>
                  <a:srgbClr val="000000"/>
                </a:solidFill>
                <a:latin typeface="Times New Roman" pitchFamily="18" charset="0"/>
                <a:ea typeface="Arial"/>
                <a:cs typeface="Times New Roman" pitchFamily="18" charset="0"/>
              </a:rPr>
              <a:t> </a:t>
            </a:r>
            <a:r>
              <a:rPr lang="en-US" altLang="zh-CN" sz="2400" spc="40" dirty="0">
                <a:solidFill>
                  <a:srgbClr val="000000"/>
                </a:solidFill>
                <a:latin typeface="Times New Roman" pitchFamily="18" charset="0"/>
                <a:ea typeface="Arial"/>
                <a:cs typeface="Times New Roman" pitchFamily="18" charset="0"/>
              </a:rPr>
              <a:t>misses,</a:t>
            </a:r>
            <a:r>
              <a:rPr lang="en-US" altLang="zh-CN" sz="2400" spc="-56" dirty="0">
                <a:solidFill>
                  <a:srgbClr val="000000"/>
                </a:solidFill>
                <a:latin typeface="Times New Roman" pitchFamily="18" charset="0"/>
                <a:ea typeface="Arial"/>
                <a:cs typeface="Times New Roman" pitchFamily="18" charset="0"/>
              </a:rPr>
              <a:t> </a:t>
            </a:r>
            <a:r>
              <a:rPr lang="en-US" altLang="zh-CN" sz="2400" spc="60" dirty="0">
                <a:solidFill>
                  <a:srgbClr val="000000"/>
                </a:solidFill>
                <a:latin typeface="Times New Roman" pitchFamily="18" charset="0"/>
                <a:ea typeface="Arial"/>
                <a:cs typeface="Times New Roman" pitchFamily="18" charset="0"/>
              </a:rPr>
              <a:t>Guest</a:t>
            </a:r>
            <a:r>
              <a:rPr lang="en-US" altLang="zh-CN" sz="2400" spc="-68" dirty="0">
                <a:solidFill>
                  <a:srgbClr val="000000"/>
                </a:solidFill>
                <a:latin typeface="Times New Roman" pitchFamily="18" charset="0"/>
                <a:ea typeface="Arial"/>
                <a:cs typeface="Times New Roman" pitchFamily="18" charset="0"/>
              </a:rPr>
              <a:t> </a:t>
            </a:r>
            <a:r>
              <a:rPr lang="en-US" altLang="zh-CN" sz="2400" spc="88" dirty="0">
                <a:solidFill>
                  <a:srgbClr val="000000"/>
                </a:solidFill>
                <a:latin typeface="Times New Roman" pitchFamily="18" charset="0"/>
                <a:ea typeface="Arial"/>
                <a:cs typeface="Times New Roman" pitchFamily="18" charset="0"/>
              </a:rPr>
              <a:t>provide mobile</a:t>
            </a:r>
          </a:p>
          <a:p>
            <a:pPr algn="l" rtl="0">
              <a:lnSpc>
                <a:spcPts val="1920"/>
              </a:lnSpc>
            </a:pPr>
            <a:r>
              <a:rPr lang="en-US" altLang="zh-CN" sz="2400" spc="88" dirty="0">
                <a:solidFill>
                  <a:srgbClr val="000000"/>
                </a:solidFill>
                <a:latin typeface="Times New Roman" pitchFamily="18" charset="0"/>
                <a:ea typeface="Arial"/>
                <a:cs typeface="Times New Roman" pitchFamily="18" charset="0"/>
              </a:rPr>
              <a:t>   number to call</a:t>
            </a:r>
            <a:endParaRPr lang="en-US" altLang="zh-CN" sz="2400" dirty="0">
              <a:latin typeface="Times New Roman" pitchFamily="18" charset="0"/>
              <a:ea typeface="Arial"/>
              <a:cs typeface="Times New Roman" pitchFamily="18" charset="0"/>
            </a:endParaRPr>
          </a:p>
        </p:txBody>
      </p:sp>
      <p:sp>
        <p:nvSpPr>
          <p:cNvPr id="217" name="Text Box217"/>
          <p:cNvSpPr txBox="1"/>
          <p:nvPr/>
        </p:nvSpPr>
        <p:spPr>
          <a:xfrm>
            <a:off x="840923" y="3095054"/>
            <a:ext cx="3363933" cy="264240"/>
          </a:xfrm>
          <a:prstGeom prst="rect">
            <a:avLst/>
          </a:prstGeom>
        </p:spPr>
        <p:txBody>
          <a:bodyPr wrap="square" lIns="0" tIns="0" rIns="0" rtlCol="0">
            <a:spAutoFit/>
          </a:bodyPr>
          <a:lstStyle/>
          <a:p>
            <a:pPr algn="l">
              <a:lnSpc>
                <a:spcPts val="0"/>
              </a:lnSpc>
            </a:pPr>
            <a:endParaRPr sz="44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9" dirty="0">
                <a:solidFill>
                  <a:srgbClr val="000000"/>
                </a:solidFill>
                <a:latin typeface="Times New Roman" pitchFamily="18" charset="0"/>
                <a:ea typeface="Arial"/>
                <a:cs typeface="Times New Roman" pitchFamily="18" charset="0"/>
              </a:rPr>
              <a:t>Make</a:t>
            </a:r>
            <a:r>
              <a:rPr lang="en-US" altLang="zh-CN" sz="2400" spc="-73"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entry</a:t>
            </a:r>
            <a:r>
              <a:rPr lang="en-US" altLang="zh-CN" sz="2400" spc="-100"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88" dirty="0">
                <a:solidFill>
                  <a:srgbClr val="000000"/>
                </a:solidFill>
                <a:latin typeface="Times New Roman" pitchFamily="18" charset="0"/>
                <a:ea typeface="Arial"/>
                <a:cs typeface="Times New Roman" pitchFamily="18" charset="0"/>
              </a:rPr>
              <a:t> </a:t>
            </a:r>
            <a:r>
              <a:rPr lang="en-US" altLang="zh-CN" sz="2400" spc="42" dirty="0">
                <a:solidFill>
                  <a:srgbClr val="000000"/>
                </a:solidFill>
                <a:latin typeface="Times New Roman" pitchFamily="18" charset="0"/>
                <a:ea typeface="Arial"/>
                <a:cs typeface="Times New Roman" pitchFamily="18" charset="0"/>
              </a:rPr>
              <a:t>Register</a:t>
            </a:r>
            <a:endParaRPr lang="en-US" altLang="zh-CN" sz="2400" dirty="0">
              <a:latin typeface="Times New Roman" pitchFamily="18" charset="0"/>
              <a:ea typeface="Arial"/>
              <a:cs typeface="Times New Roman" pitchFamily="18" charset="0"/>
            </a:endParaRPr>
          </a:p>
        </p:txBody>
      </p:sp>
      <p:sp>
        <p:nvSpPr>
          <p:cNvPr id="218" name="Text Box218"/>
          <p:cNvSpPr txBox="1"/>
          <p:nvPr/>
        </p:nvSpPr>
        <p:spPr>
          <a:xfrm>
            <a:off x="8412390" y="1744327"/>
            <a:ext cx="1973060"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87" dirty="0">
                <a:solidFill>
                  <a:srgbClr val="000000"/>
                </a:solidFill>
                <a:latin typeface="Times New Roman" pitchFamily="18" charset="0"/>
                <a:ea typeface="Arial"/>
                <a:cs typeface="Times New Roman" pitchFamily="18" charset="0"/>
              </a:rPr>
              <a:t>New</a:t>
            </a:r>
            <a:r>
              <a:rPr lang="en-US" altLang="zh-CN" sz="2800" b="1" spc="-208"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9" name="Text Box219"/>
          <p:cNvSpPr txBox="1"/>
          <p:nvPr/>
        </p:nvSpPr>
        <p:spPr>
          <a:xfrm>
            <a:off x="7549553" y="2182207"/>
            <a:ext cx="4123039" cy="777200"/>
          </a:xfrm>
          <a:prstGeom prst="rect">
            <a:avLst/>
          </a:prstGeom>
        </p:spPr>
        <p:txBody>
          <a:bodyPr wrap="square" lIns="0" tIns="0" rIns="0" rtlCol="0">
            <a:spAutoFit/>
          </a:bodyPr>
          <a:lstStyle/>
          <a:p>
            <a:pPr algn="l">
              <a:lnSpc>
                <a:spcPts val="0"/>
              </a:lnSpc>
            </a:pPr>
            <a:endParaRPr dirty="0"/>
          </a:p>
          <a:p>
            <a:pPr marL="172212" indent="-172212"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2" dirty="0">
                <a:solidFill>
                  <a:srgbClr val="000000"/>
                </a:solidFill>
                <a:latin typeface="Times New Roman" pitchFamily="18" charset="0"/>
                <a:ea typeface="Arial"/>
                <a:cs typeface="Times New Roman" pitchFamily="18" charset="0"/>
              </a:rPr>
              <a:t>Enter</a:t>
            </a:r>
            <a:r>
              <a:rPr lang="en-US" altLang="zh-CN" sz="2400" spc="-46"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132" dirty="0">
                <a:solidFill>
                  <a:srgbClr val="000000"/>
                </a:solidFill>
                <a:latin typeface="Times New Roman" pitchFamily="18" charset="0"/>
                <a:ea typeface="Arial"/>
                <a:cs typeface="Times New Roman" pitchFamily="18" charset="0"/>
              </a:rPr>
              <a:t>data</a:t>
            </a:r>
            <a:r>
              <a:rPr lang="en-US" altLang="zh-CN" sz="2400" spc="-138" dirty="0">
                <a:solidFill>
                  <a:srgbClr val="000000"/>
                </a:solidFill>
                <a:latin typeface="Times New Roman" pitchFamily="18" charset="0"/>
                <a:ea typeface="Arial"/>
                <a:cs typeface="Times New Roman" pitchFamily="18" charset="0"/>
              </a:rPr>
              <a:t> </a:t>
            </a:r>
            <a:r>
              <a:rPr lang="en-US" altLang="zh-CN" sz="2400" spc="95" dirty="0">
                <a:solidFill>
                  <a:srgbClr val="000000"/>
                </a:solidFill>
                <a:latin typeface="Times New Roman" pitchFamily="18" charset="0"/>
                <a:ea typeface="Arial"/>
                <a:cs typeface="Times New Roman" pitchFamily="18" charset="0"/>
              </a:rPr>
              <a:t>with</a:t>
            </a:r>
            <a:r>
              <a:rPr lang="en-US" altLang="zh-CN" sz="2400" spc="-113" dirty="0">
                <a:solidFill>
                  <a:srgbClr val="000000"/>
                </a:solidFill>
                <a:latin typeface="Times New Roman" pitchFamily="18" charset="0"/>
                <a:ea typeface="Arial"/>
                <a:cs typeface="Times New Roman" pitchFamily="18" charset="0"/>
              </a:rPr>
              <a:t> </a:t>
            </a:r>
            <a:r>
              <a:rPr lang="en-US" altLang="zh-CN" sz="2400" spc="57" dirty="0">
                <a:solidFill>
                  <a:srgbClr val="000000"/>
                </a:solidFill>
                <a:latin typeface="Times New Roman" pitchFamily="18" charset="0"/>
                <a:ea typeface="Arial"/>
                <a:cs typeface="Times New Roman" pitchFamily="18" charset="0"/>
              </a:rPr>
              <a:t>Time</a:t>
            </a:r>
            <a:r>
              <a:rPr lang="en-US" altLang="zh-CN" sz="2400" spc="-94"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in</a:t>
            </a:r>
            <a:r>
              <a:rPr lang="en-US" altLang="zh-CN" sz="2400" spc="-63" dirty="0">
                <a:solidFill>
                  <a:srgbClr val="000000"/>
                </a:solidFill>
                <a:latin typeface="Times New Roman" pitchFamily="18" charset="0"/>
                <a:ea typeface="Arial"/>
                <a:cs typeface="Times New Roman" pitchFamily="18" charset="0"/>
              </a:rPr>
              <a:t> </a:t>
            </a:r>
            <a:r>
              <a:rPr lang="en-US" altLang="zh-CN" sz="2400" spc="93" dirty="0">
                <a:solidFill>
                  <a:srgbClr val="000000"/>
                </a:solidFill>
                <a:latin typeface="Times New Roman" pitchFamily="18" charset="0"/>
                <a:ea typeface="Arial"/>
                <a:cs typeface="Times New Roman" pitchFamily="18" charset="0"/>
              </a:rPr>
              <a:t>Application-</a:t>
            </a:r>
            <a:r>
              <a:rPr lang="en-US" altLang="zh-CN" sz="2400" spc="-71"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Mobile</a:t>
            </a:r>
            <a:r>
              <a:rPr lang="en-US" altLang="zh-CN" sz="2400" spc="-76"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or</a:t>
            </a:r>
            <a:r>
              <a:rPr lang="en-US" altLang="zh-CN" sz="2400" spc="-109" dirty="0">
                <a:solidFill>
                  <a:srgbClr val="000000"/>
                </a:solidFill>
                <a:latin typeface="Times New Roman" pitchFamily="18" charset="0"/>
                <a:ea typeface="Arial"/>
                <a:cs typeface="Times New Roman" pitchFamily="18" charset="0"/>
              </a:rPr>
              <a:t> </a:t>
            </a:r>
            <a:r>
              <a:rPr lang="en-US" altLang="zh-CN" sz="2400" spc="83" dirty="0">
                <a:solidFill>
                  <a:srgbClr val="000000"/>
                </a:solidFill>
                <a:latin typeface="Times New Roman" pitchFamily="18" charset="0"/>
                <a:ea typeface="Arial"/>
                <a:cs typeface="Times New Roman" pitchFamily="18" charset="0"/>
              </a:rPr>
              <a:t>Web</a:t>
            </a:r>
            <a:endParaRPr lang="en-US" altLang="zh-CN" sz="2400" dirty="0">
              <a:latin typeface="Times New Roman" pitchFamily="18" charset="0"/>
              <a:ea typeface="Arial"/>
              <a:cs typeface="Times New Roman" pitchFamily="18" charset="0"/>
            </a:endParaRPr>
          </a:p>
        </p:txBody>
      </p:sp>
      <p:sp>
        <p:nvSpPr>
          <p:cNvPr id="220" name="Text Box220"/>
          <p:cNvSpPr txBox="1"/>
          <p:nvPr/>
        </p:nvSpPr>
        <p:spPr>
          <a:xfrm>
            <a:off x="7536363" y="3145191"/>
            <a:ext cx="3887433"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87" dirty="0">
                <a:solidFill>
                  <a:srgbClr val="000000"/>
                </a:solidFill>
                <a:latin typeface="Times New Roman" pitchFamily="18" charset="0"/>
                <a:ea typeface="Arial"/>
                <a:cs typeface="Times New Roman" pitchFamily="18" charset="0"/>
              </a:rPr>
              <a:t>gets</a:t>
            </a:r>
            <a:r>
              <a:rPr lang="en-US" altLang="zh-CN" sz="2400" spc="-98"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30"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24" dirty="0">
                <a:solidFill>
                  <a:srgbClr val="000000"/>
                </a:solidFill>
                <a:latin typeface="Times New Roman" pitchFamily="18" charset="0"/>
                <a:ea typeface="Arial"/>
                <a:cs typeface="Times New Roman" pitchFamily="18" charset="0"/>
              </a:rPr>
              <a:t> on </a:t>
            </a:r>
            <a:r>
              <a:rPr lang="en-US" altLang="zh-CN" sz="2400" spc="-24" dirty="0" err="1">
                <a:solidFill>
                  <a:srgbClr val="000000"/>
                </a:solidFill>
                <a:latin typeface="Times New Roman" pitchFamily="18" charset="0"/>
                <a:ea typeface="Arial"/>
                <a:cs typeface="Times New Roman" pitchFamily="18" charset="0"/>
              </a:rPr>
              <a:t>sms</a:t>
            </a:r>
            <a:endParaRPr lang="en-US" altLang="zh-CN" sz="1200" dirty="0">
              <a:latin typeface="Arial"/>
              <a:ea typeface="Arial"/>
              <a:cs typeface="Arial"/>
            </a:endParaRPr>
          </a:p>
        </p:txBody>
      </p:sp>
      <p:sp>
        <p:nvSpPr>
          <p:cNvPr id="221" name="Text Box221"/>
          <p:cNvSpPr txBox="1"/>
          <p:nvPr/>
        </p:nvSpPr>
        <p:spPr>
          <a:xfrm>
            <a:off x="7610231" y="3733875"/>
            <a:ext cx="3454948" cy="1264513"/>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4" dirty="0">
                <a:solidFill>
                  <a:srgbClr val="000000"/>
                </a:solidFill>
                <a:latin typeface="Times New Roman" pitchFamily="18" charset="0"/>
                <a:ea typeface="Arial"/>
                <a:cs typeface="Times New Roman" pitchFamily="18" charset="0"/>
              </a:rPr>
              <a:t>At</a:t>
            </a:r>
            <a:r>
              <a:rPr lang="en-US" altLang="zh-CN" sz="2400" spc="-83"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50" dirty="0">
                <a:solidFill>
                  <a:srgbClr val="000000"/>
                </a:solidFill>
                <a:latin typeface="Times New Roman" pitchFamily="18" charset="0"/>
                <a:ea typeface="Arial"/>
                <a:cs typeface="Times New Roman" pitchFamily="18" charset="0"/>
              </a:rPr>
              <a:t>tells</a:t>
            </a:r>
            <a:r>
              <a:rPr lang="en-US" altLang="zh-CN" sz="2400" spc="-71"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09" dirty="0">
                <a:solidFill>
                  <a:srgbClr val="000000"/>
                </a:solidFill>
                <a:latin typeface="Times New Roman" pitchFamily="18" charset="0"/>
                <a:ea typeface="Arial"/>
                <a:cs typeface="Times New Roman" pitchFamily="18" charset="0"/>
              </a:rPr>
              <a:t>to</a:t>
            </a:r>
            <a:r>
              <a:rPr lang="en-US" altLang="zh-CN" sz="2400" spc="-136"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4" dirty="0">
                <a:solidFill>
                  <a:srgbClr val="000000"/>
                </a:solidFill>
                <a:latin typeface="Times New Roman" pitchFamily="18" charset="0"/>
                <a:ea typeface="Arial"/>
                <a:cs typeface="Times New Roman" pitchFamily="18" charset="0"/>
              </a:rPr>
              <a:t> </a:t>
            </a:r>
          </a:p>
          <a:p>
            <a:pPr algn="l" rtl="0">
              <a:lnSpc>
                <a:spcPts val="1920"/>
              </a:lnSpc>
            </a:pPr>
            <a:endParaRPr lang="en-US" altLang="zh-CN" sz="2400" spc="-84" dirty="0">
              <a:solidFill>
                <a:srgbClr val="000000"/>
              </a:solidFill>
              <a:latin typeface="Times New Roman" pitchFamily="18" charset="0"/>
              <a:ea typeface="Arial"/>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65" dirty="0">
                <a:solidFill>
                  <a:srgbClr val="000000"/>
                </a:solidFill>
                <a:latin typeface="Times New Roman" pitchFamily="18" charset="0"/>
                <a:ea typeface="Arial"/>
                <a:cs typeface="Times New Roman" pitchFamily="18" charset="0"/>
              </a:rPr>
              <a:t>verify</a:t>
            </a:r>
            <a:r>
              <a:rPr lang="en-US" altLang="zh-CN" sz="2400" spc="-83"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27" dirty="0">
                <a:solidFill>
                  <a:srgbClr val="000000"/>
                </a:solidFill>
                <a:latin typeface="Times New Roman" pitchFamily="18" charset="0"/>
                <a:ea typeface="Arial"/>
                <a:cs typeface="Times New Roman" pitchFamily="18" charset="0"/>
              </a:rPr>
              <a:t>and</a:t>
            </a:r>
            <a:r>
              <a:rPr lang="en-US" altLang="zh-CN" sz="2400" spc="-142"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allow check in</a:t>
            </a:r>
            <a:endParaRPr lang="en-US" altLang="zh-CN" sz="2400" dirty="0">
              <a:latin typeface="Times New Roman" pitchFamily="18" charset="0"/>
              <a:ea typeface="Arial"/>
              <a:cs typeface="Times New Roman" pitchFamily="18" charset="0"/>
            </a:endParaRPr>
          </a:p>
        </p:txBody>
      </p:sp>
      <p:grpSp>
        <p:nvGrpSpPr>
          <p:cNvPr id="20" name="Group 19"/>
          <p:cNvGrpSpPr/>
          <p:nvPr/>
        </p:nvGrpSpPr>
        <p:grpSpPr>
          <a:xfrm>
            <a:off x="2971619" y="4754732"/>
            <a:ext cx="6073381" cy="1907929"/>
            <a:chOff x="1849281" y="2017590"/>
            <a:chExt cx="8491851" cy="2824402"/>
          </a:xfrm>
        </p:grpSpPr>
        <p:grpSp>
          <p:nvGrpSpPr>
            <p:cNvPr id="21" name="Group 20">
              <a:extLst>
                <a:ext uri="{FF2B5EF4-FFF2-40B4-BE49-F238E27FC236}">
                  <a16:creationId xmlns="" xmlns:a16="http://schemas.microsoft.com/office/drawing/2014/main" id="{6AEACAB4-7BA8-4876-B72D-44DAE56E036D}"/>
                </a:ext>
              </a:extLst>
            </p:cNvPr>
            <p:cNvGrpSpPr/>
            <p:nvPr/>
          </p:nvGrpSpPr>
          <p:grpSpPr>
            <a:xfrm>
              <a:off x="1849281" y="2619814"/>
              <a:ext cx="806262" cy="1993582"/>
              <a:chOff x="10774806" y="2651761"/>
              <a:chExt cx="806262" cy="1993582"/>
            </a:xfrm>
            <a:solidFill>
              <a:schemeClr val="tx1"/>
            </a:solidFill>
          </p:grpSpPr>
          <p:sp>
            <p:nvSpPr>
              <p:cNvPr id="43" name="Freeform 42">
                <a:extLst>
                  <a:ext uri="{FF2B5EF4-FFF2-40B4-BE49-F238E27FC236}">
                    <a16:creationId xmlns="" xmlns:a16="http://schemas.microsoft.com/office/drawing/2014/main" id="{B9C739B1-B977-46C6-942C-BD06BBB0423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 xmlns:a16="http://schemas.microsoft.com/office/drawing/2014/main" id="{638F00B9-3503-4474-8AE5-04D3706041AF}"/>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 xmlns:a16="http://schemas.microsoft.com/office/drawing/2014/main" id="{FD2FF215-F652-4516-87F6-8709DF405022}"/>
                </a:ext>
              </a:extLst>
            </p:cNvPr>
            <p:cNvGrpSpPr/>
            <p:nvPr/>
          </p:nvGrpSpPr>
          <p:grpSpPr>
            <a:xfrm>
              <a:off x="3157220" y="2619814"/>
              <a:ext cx="806262" cy="1993582"/>
              <a:chOff x="10774806" y="2651761"/>
              <a:chExt cx="806262" cy="1993582"/>
            </a:xfrm>
            <a:solidFill>
              <a:schemeClr val="tx1"/>
            </a:solidFill>
          </p:grpSpPr>
          <p:sp>
            <p:nvSpPr>
              <p:cNvPr id="41" name="Freeform 40">
                <a:extLst>
                  <a:ext uri="{FF2B5EF4-FFF2-40B4-BE49-F238E27FC236}">
                    <a16:creationId xmlns="" xmlns:a16="http://schemas.microsoft.com/office/drawing/2014/main" id="{77ABD089-91D8-40AC-9FCE-C9F285D883FB}"/>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 xmlns:a16="http://schemas.microsoft.com/office/drawing/2014/main" id="{DF11AB40-573B-4584-A64B-F8F3CA349CC8}"/>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 xmlns:a16="http://schemas.microsoft.com/office/drawing/2014/main" id="{B0FF9F0D-79C2-409F-87A0-4AF01B8B2725}"/>
                </a:ext>
              </a:extLst>
            </p:cNvPr>
            <p:cNvGrpSpPr/>
            <p:nvPr/>
          </p:nvGrpSpPr>
          <p:grpSpPr>
            <a:xfrm>
              <a:off x="4442009" y="2619814"/>
              <a:ext cx="806262" cy="1993582"/>
              <a:chOff x="10774806" y="2651761"/>
              <a:chExt cx="806262" cy="1993582"/>
            </a:xfrm>
            <a:solidFill>
              <a:schemeClr val="accent4"/>
            </a:solidFill>
          </p:grpSpPr>
          <p:sp>
            <p:nvSpPr>
              <p:cNvPr id="39" name="Freeform 38">
                <a:extLst>
                  <a:ext uri="{FF2B5EF4-FFF2-40B4-BE49-F238E27FC236}">
                    <a16:creationId xmlns="" xmlns:a16="http://schemas.microsoft.com/office/drawing/2014/main" id="{98E488BA-757E-4B2A-B3E1-CA3A7E0D6542}"/>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 xmlns:a16="http://schemas.microsoft.com/office/drawing/2014/main" id="{FB303400-55E5-450C-BBA9-436EB081C309}"/>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 xmlns:a16="http://schemas.microsoft.com/office/drawing/2014/main" id="{367E752B-0B18-4B64-BE2C-C696AAE83059}"/>
                </a:ext>
              </a:extLst>
            </p:cNvPr>
            <p:cNvGrpSpPr/>
            <p:nvPr/>
          </p:nvGrpSpPr>
          <p:grpSpPr>
            <a:xfrm>
              <a:off x="5715225" y="2619814"/>
              <a:ext cx="806262" cy="1993582"/>
              <a:chOff x="10774806" y="2651761"/>
              <a:chExt cx="806262" cy="1993582"/>
            </a:xfrm>
            <a:solidFill>
              <a:schemeClr val="tx1"/>
            </a:solidFill>
          </p:grpSpPr>
          <p:sp>
            <p:nvSpPr>
              <p:cNvPr id="37" name="Freeform 36">
                <a:extLst>
                  <a:ext uri="{FF2B5EF4-FFF2-40B4-BE49-F238E27FC236}">
                    <a16:creationId xmlns="" xmlns:a16="http://schemas.microsoft.com/office/drawing/2014/main" id="{12C9D780-4278-40F5-98E9-0E7BCA1B7D7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 xmlns:a16="http://schemas.microsoft.com/office/drawing/2014/main" id="{F08514F4-1E8E-406A-8772-6646AEE4DD7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 xmlns:a16="http://schemas.microsoft.com/office/drawing/2014/main" id="{A99704EF-2A76-4A9A-90E4-842B58FB4417}"/>
                </a:ext>
              </a:extLst>
            </p:cNvPr>
            <p:cNvGrpSpPr/>
            <p:nvPr/>
          </p:nvGrpSpPr>
          <p:grpSpPr>
            <a:xfrm>
              <a:off x="6976865" y="2619814"/>
              <a:ext cx="806262" cy="1993582"/>
              <a:chOff x="10774806" y="2651761"/>
              <a:chExt cx="806262" cy="1993582"/>
            </a:xfrm>
            <a:solidFill>
              <a:schemeClr val="tx1"/>
            </a:solidFill>
          </p:grpSpPr>
          <p:sp>
            <p:nvSpPr>
              <p:cNvPr id="35" name="Freeform 34">
                <a:extLst>
                  <a:ext uri="{FF2B5EF4-FFF2-40B4-BE49-F238E27FC236}">
                    <a16:creationId xmlns="" xmlns:a16="http://schemas.microsoft.com/office/drawing/2014/main" id="{E9A7CB06-5EB3-4009-A091-EE4B57228DE9}"/>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 xmlns:a16="http://schemas.microsoft.com/office/drawing/2014/main" id="{4C11026E-DB5E-4302-A3B3-EA38491A0DF7}"/>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 xmlns:a16="http://schemas.microsoft.com/office/drawing/2014/main" id="{695AE933-7D3B-4786-BC70-0EE5FD9FC8C0}"/>
                </a:ext>
              </a:extLst>
            </p:cNvPr>
            <p:cNvGrpSpPr/>
            <p:nvPr/>
          </p:nvGrpSpPr>
          <p:grpSpPr>
            <a:xfrm>
              <a:off x="8261654" y="2619814"/>
              <a:ext cx="806262" cy="1993582"/>
              <a:chOff x="10774806" y="2651761"/>
              <a:chExt cx="806262" cy="1993582"/>
            </a:xfrm>
            <a:solidFill>
              <a:schemeClr val="tx1"/>
            </a:solidFill>
          </p:grpSpPr>
          <p:sp>
            <p:nvSpPr>
              <p:cNvPr id="33" name="Freeform 32">
                <a:extLst>
                  <a:ext uri="{FF2B5EF4-FFF2-40B4-BE49-F238E27FC236}">
                    <a16:creationId xmlns="" xmlns:a16="http://schemas.microsoft.com/office/drawing/2014/main" id="{4ED24217-F9E3-45C4-8C00-7C5D6D335124}"/>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 xmlns:a16="http://schemas.microsoft.com/office/drawing/2014/main" id="{4E025BB0-0D2E-4420-A3A4-53C8A9B49FF5}"/>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7" name="Group 26">
              <a:extLst>
                <a:ext uri="{FF2B5EF4-FFF2-40B4-BE49-F238E27FC236}">
                  <a16:creationId xmlns="" xmlns:a16="http://schemas.microsoft.com/office/drawing/2014/main" id="{86CED4D8-87AB-4C3C-886C-5B77A0F6D113}"/>
                </a:ext>
              </a:extLst>
            </p:cNvPr>
            <p:cNvGrpSpPr/>
            <p:nvPr/>
          </p:nvGrpSpPr>
          <p:grpSpPr>
            <a:xfrm>
              <a:off x="9534870" y="2619814"/>
              <a:ext cx="806262" cy="1993582"/>
              <a:chOff x="10774806" y="2651761"/>
              <a:chExt cx="806262" cy="1993582"/>
            </a:xfrm>
            <a:solidFill>
              <a:schemeClr val="tx1"/>
            </a:solidFill>
          </p:grpSpPr>
          <p:sp>
            <p:nvSpPr>
              <p:cNvPr id="31" name="Freeform 30">
                <a:extLst>
                  <a:ext uri="{FF2B5EF4-FFF2-40B4-BE49-F238E27FC236}">
                    <a16:creationId xmlns="" xmlns:a16="http://schemas.microsoft.com/office/drawing/2014/main" id="{3BF39B4B-FC39-415F-BAA8-47ADD5BE7BBF}"/>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 xmlns:a16="http://schemas.microsoft.com/office/drawing/2014/main" id="{D4A3B6D9-8575-4056-9120-7E28F7FE133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8" name="Group 27">
              <a:extLst>
                <a:ext uri="{FF2B5EF4-FFF2-40B4-BE49-F238E27FC236}">
                  <a16:creationId xmlns="" xmlns:a16="http://schemas.microsoft.com/office/drawing/2014/main" id="{63D0926B-28DC-4AEB-ABF6-CFFEF252E61E}"/>
                </a:ext>
              </a:extLst>
            </p:cNvPr>
            <p:cNvGrpSpPr/>
            <p:nvPr/>
          </p:nvGrpSpPr>
          <p:grpSpPr>
            <a:xfrm>
              <a:off x="3842221" y="2017590"/>
              <a:ext cx="2812096" cy="2824402"/>
              <a:chOff x="1060021" y="1473417"/>
              <a:chExt cx="4479725" cy="4499333"/>
            </a:xfrm>
            <a:solidFill>
              <a:schemeClr val="accent2"/>
            </a:solidFill>
          </p:grpSpPr>
          <p:sp>
            <p:nvSpPr>
              <p:cNvPr id="29" name="Freeform 28">
                <a:extLst>
                  <a:ext uri="{FF2B5EF4-FFF2-40B4-BE49-F238E27FC236}">
                    <a16:creationId xmlns="" xmlns:a16="http://schemas.microsoft.com/office/drawing/2014/main" id="{552B9DE1-6225-4197-905A-B9BF59534BDB}"/>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 xmlns:a16="http://schemas.microsoft.com/office/drawing/2014/main" id="{82A5E63B-01FF-41D8-9BDC-B795550287D4}"/>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46" name="Group 45"/>
          <p:cNvGrpSpPr/>
          <p:nvPr/>
        </p:nvGrpSpPr>
        <p:grpSpPr>
          <a:xfrm>
            <a:off x="8496179" y="566306"/>
            <a:ext cx="1478432" cy="966175"/>
            <a:chOff x="2708540" y="1036699"/>
            <a:chExt cx="6773334" cy="4786191"/>
          </a:xfrm>
        </p:grpSpPr>
        <p:sp>
          <p:nvSpPr>
            <p:cNvPr id="48" name="Rectangle: Rounded Corners 2">
              <a:extLst>
                <a:ext uri="{FF2B5EF4-FFF2-40B4-BE49-F238E27FC236}">
                  <a16:creationId xmlns="" xmlns:a16="http://schemas.microsoft.com/office/drawing/2014/main" id="{F638FD07-7EFA-4772-8102-4764FD5F013D}"/>
                </a:ext>
              </a:extLst>
            </p:cNvPr>
            <p:cNvSpPr/>
            <p:nvPr/>
          </p:nvSpPr>
          <p:spPr>
            <a:xfrm>
              <a:off x="2708540" y="3926356"/>
              <a:ext cx="6773334" cy="1896534"/>
            </a:xfrm>
            <a:prstGeom prst="roundRect">
              <a:avLst/>
            </a:prstGeom>
            <a:noFill/>
            <a:ln w="190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Freeform 48">
              <a:extLst>
                <a:ext uri="{FF2B5EF4-FFF2-40B4-BE49-F238E27FC236}">
                  <a16:creationId xmlns="" xmlns:a16="http://schemas.microsoft.com/office/drawing/2014/main" id="{7BB34041-D463-4346-AC49-2A6335FB4678}"/>
                </a:ext>
              </a:extLst>
            </p:cNvPr>
            <p:cNvSpPr>
              <a:spLocks noEditPoints="1"/>
            </p:cNvSpPr>
            <p:nvPr/>
          </p:nvSpPr>
          <p:spPr bwMode="auto">
            <a:xfrm>
              <a:off x="5004735" y="1036699"/>
              <a:ext cx="1972282" cy="2400760"/>
            </a:xfrm>
            <a:custGeom>
              <a:avLst/>
              <a:gdLst>
                <a:gd name="T0" fmla="*/ 52 w 465"/>
                <a:gd name="T1" fmla="*/ 251 h 565"/>
                <a:gd name="T2" fmla="*/ 52 w 465"/>
                <a:gd name="T3" fmla="*/ 245 h 565"/>
                <a:gd name="T4" fmla="*/ 52 w 465"/>
                <a:gd name="T5" fmla="*/ 183 h 565"/>
                <a:gd name="T6" fmla="*/ 59 w 465"/>
                <a:gd name="T7" fmla="*/ 132 h 565"/>
                <a:gd name="T8" fmla="*/ 112 w 465"/>
                <a:gd name="T9" fmla="*/ 47 h 565"/>
                <a:gd name="T10" fmla="*/ 192 w 465"/>
                <a:gd name="T11" fmla="*/ 6 h 565"/>
                <a:gd name="T12" fmla="*/ 269 w 465"/>
                <a:gd name="T13" fmla="*/ 5 h 565"/>
                <a:gd name="T14" fmla="*/ 389 w 465"/>
                <a:gd name="T15" fmla="*/ 93 h 565"/>
                <a:gd name="T16" fmla="*/ 413 w 465"/>
                <a:gd name="T17" fmla="*/ 182 h 565"/>
                <a:gd name="T18" fmla="*/ 413 w 465"/>
                <a:gd name="T19" fmla="*/ 246 h 565"/>
                <a:gd name="T20" fmla="*/ 418 w 465"/>
                <a:gd name="T21" fmla="*/ 251 h 565"/>
                <a:gd name="T22" fmla="*/ 439 w 465"/>
                <a:gd name="T23" fmla="*/ 253 h 565"/>
                <a:gd name="T24" fmla="*/ 465 w 465"/>
                <a:gd name="T25" fmla="*/ 285 h 565"/>
                <a:gd name="T26" fmla="*/ 465 w 465"/>
                <a:gd name="T27" fmla="*/ 300 h 565"/>
                <a:gd name="T28" fmla="*/ 465 w 465"/>
                <a:gd name="T29" fmla="*/ 527 h 565"/>
                <a:gd name="T30" fmla="*/ 447 w 465"/>
                <a:gd name="T31" fmla="*/ 560 h 565"/>
                <a:gd name="T32" fmla="*/ 427 w 465"/>
                <a:gd name="T33" fmla="*/ 565 h 565"/>
                <a:gd name="T34" fmla="*/ 184 w 465"/>
                <a:gd name="T35" fmla="*/ 565 h 565"/>
                <a:gd name="T36" fmla="*/ 37 w 465"/>
                <a:gd name="T37" fmla="*/ 565 h 565"/>
                <a:gd name="T38" fmla="*/ 1 w 465"/>
                <a:gd name="T39" fmla="*/ 538 h 565"/>
                <a:gd name="T40" fmla="*/ 0 w 465"/>
                <a:gd name="T41" fmla="*/ 530 h 565"/>
                <a:gd name="T42" fmla="*/ 0 w 465"/>
                <a:gd name="T43" fmla="*/ 286 h 565"/>
                <a:gd name="T44" fmla="*/ 32 w 465"/>
                <a:gd name="T45" fmla="*/ 252 h 565"/>
                <a:gd name="T46" fmla="*/ 52 w 465"/>
                <a:gd name="T47" fmla="*/ 251 h 565"/>
                <a:gd name="T48" fmla="*/ 354 w 465"/>
                <a:gd name="T49" fmla="*/ 251 h 565"/>
                <a:gd name="T50" fmla="*/ 355 w 465"/>
                <a:gd name="T51" fmla="*/ 247 h 565"/>
                <a:gd name="T52" fmla="*/ 355 w 465"/>
                <a:gd name="T53" fmla="*/ 178 h 565"/>
                <a:gd name="T54" fmla="*/ 342 w 465"/>
                <a:gd name="T55" fmla="*/ 127 h 565"/>
                <a:gd name="T56" fmla="*/ 243 w 465"/>
                <a:gd name="T57" fmla="*/ 60 h 565"/>
                <a:gd name="T58" fmla="*/ 177 w 465"/>
                <a:gd name="T59" fmla="*/ 72 h 565"/>
                <a:gd name="T60" fmla="*/ 110 w 465"/>
                <a:gd name="T61" fmla="*/ 183 h 565"/>
                <a:gd name="T62" fmla="*/ 110 w 465"/>
                <a:gd name="T63" fmla="*/ 244 h 565"/>
                <a:gd name="T64" fmla="*/ 116 w 465"/>
                <a:gd name="T65" fmla="*/ 251 h 565"/>
                <a:gd name="T66" fmla="*/ 345 w 465"/>
                <a:gd name="T67" fmla="*/ 251 h 565"/>
                <a:gd name="T68" fmla="*/ 354 w 465"/>
                <a:gd name="T69" fmla="*/ 251 h 565"/>
                <a:gd name="T70" fmla="*/ 232 w 465"/>
                <a:gd name="T71" fmla="*/ 479 h 565"/>
                <a:gd name="T72" fmla="*/ 238 w 465"/>
                <a:gd name="T73" fmla="*/ 479 h 565"/>
                <a:gd name="T74" fmla="*/ 254 w 465"/>
                <a:gd name="T75" fmla="*/ 463 h 565"/>
                <a:gd name="T76" fmla="*/ 251 w 465"/>
                <a:gd name="T77" fmla="*/ 417 h 565"/>
                <a:gd name="T78" fmla="*/ 259 w 465"/>
                <a:gd name="T79" fmla="*/ 397 h 565"/>
                <a:gd name="T80" fmla="*/ 267 w 465"/>
                <a:gd name="T81" fmla="*/ 347 h 565"/>
                <a:gd name="T82" fmla="*/ 221 w 465"/>
                <a:gd name="T83" fmla="*/ 328 h 565"/>
                <a:gd name="T84" fmla="*/ 193 w 465"/>
                <a:gd name="T85" fmla="*/ 358 h 565"/>
                <a:gd name="T86" fmla="*/ 206 w 465"/>
                <a:gd name="T87" fmla="*/ 397 h 565"/>
                <a:gd name="T88" fmla="*/ 213 w 465"/>
                <a:gd name="T89" fmla="*/ 414 h 565"/>
                <a:gd name="T90" fmla="*/ 211 w 465"/>
                <a:gd name="T91" fmla="*/ 461 h 565"/>
                <a:gd name="T92" fmla="*/ 227 w 465"/>
                <a:gd name="T93" fmla="*/ 479 h 565"/>
                <a:gd name="T94" fmla="*/ 232 w 465"/>
                <a:gd name="T95" fmla="*/ 47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5" h="565">
                  <a:moveTo>
                    <a:pt x="52" y="251"/>
                  </a:moveTo>
                  <a:cubicBezTo>
                    <a:pt x="52" y="249"/>
                    <a:pt x="52" y="247"/>
                    <a:pt x="52" y="245"/>
                  </a:cubicBezTo>
                  <a:cubicBezTo>
                    <a:pt x="52" y="224"/>
                    <a:pt x="52" y="204"/>
                    <a:pt x="52" y="183"/>
                  </a:cubicBezTo>
                  <a:cubicBezTo>
                    <a:pt x="52" y="165"/>
                    <a:pt x="55" y="149"/>
                    <a:pt x="59" y="132"/>
                  </a:cubicBezTo>
                  <a:cubicBezTo>
                    <a:pt x="68" y="98"/>
                    <a:pt x="87" y="70"/>
                    <a:pt x="112" y="47"/>
                  </a:cubicBezTo>
                  <a:cubicBezTo>
                    <a:pt x="135" y="26"/>
                    <a:pt x="162" y="13"/>
                    <a:pt x="192" y="6"/>
                  </a:cubicBezTo>
                  <a:cubicBezTo>
                    <a:pt x="217" y="0"/>
                    <a:pt x="243" y="0"/>
                    <a:pt x="269" y="5"/>
                  </a:cubicBezTo>
                  <a:cubicBezTo>
                    <a:pt x="322" y="17"/>
                    <a:pt x="362" y="46"/>
                    <a:pt x="389" y="93"/>
                  </a:cubicBezTo>
                  <a:cubicBezTo>
                    <a:pt x="405" y="120"/>
                    <a:pt x="413" y="150"/>
                    <a:pt x="413" y="182"/>
                  </a:cubicBezTo>
                  <a:cubicBezTo>
                    <a:pt x="413" y="203"/>
                    <a:pt x="413" y="225"/>
                    <a:pt x="413" y="246"/>
                  </a:cubicBezTo>
                  <a:cubicBezTo>
                    <a:pt x="413" y="250"/>
                    <a:pt x="414" y="251"/>
                    <a:pt x="418" y="251"/>
                  </a:cubicBezTo>
                  <a:cubicBezTo>
                    <a:pt x="425" y="251"/>
                    <a:pt x="432" y="251"/>
                    <a:pt x="439" y="253"/>
                  </a:cubicBezTo>
                  <a:cubicBezTo>
                    <a:pt x="454" y="256"/>
                    <a:pt x="464" y="270"/>
                    <a:pt x="465" y="285"/>
                  </a:cubicBezTo>
                  <a:cubicBezTo>
                    <a:pt x="465" y="290"/>
                    <a:pt x="465" y="295"/>
                    <a:pt x="465" y="300"/>
                  </a:cubicBezTo>
                  <a:cubicBezTo>
                    <a:pt x="465" y="376"/>
                    <a:pt x="465" y="451"/>
                    <a:pt x="465" y="527"/>
                  </a:cubicBezTo>
                  <a:cubicBezTo>
                    <a:pt x="465" y="541"/>
                    <a:pt x="460" y="552"/>
                    <a:pt x="447" y="560"/>
                  </a:cubicBezTo>
                  <a:cubicBezTo>
                    <a:pt x="441" y="564"/>
                    <a:pt x="434" y="565"/>
                    <a:pt x="427" y="565"/>
                  </a:cubicBezTo>
                  <a:cubicBezTo>
                    <a:pt x="346" y="565"/>
                    <a:pt x="265" y="565"/>
                    <a:pt x="184" y="565"/>
                  </a:cubicBezTo>
                  <a:cubicBezTo>
                    <a:pt x="135" y="565"/>
                    <a:pt x="86" y="564"/>
                    <a:pt x="37" y="565"/>
                  </a:cubicBezTo>
                  <a:cubicBezTo>
                    <a:pt x="19" y="565"/>
                    <a:pt x="5" y="553"/>
                    <a:pt x="1" y="538"/>
                  </a:cubicBezTo>
                  <a:cubicBezTo>
                    <a:pt x="0" y="536"/>
                    <a:pt x="0" y="533"/>
                    <a:pt x="0" y="530"/>
                  </a:cubicBezTo>
                  <a:cubicBezTo>
                    <a:pt x="0" y="449"/>
                    <a:pt x="0" y="367"/>
                    <a:pt x="0" y="286"/>
                  </a:cubicBezTo>
                  <a:cubicBezTo>
                    <a:pt x="0" y="268"/>
                    <a:pt x="14" y="253"/>
                    <a:pt x="32" y="252"/>
                  </a:cubicBezTo>
                  <a:cubicBezTo>
                    <a:pt x="38" y="251"/>
                    <a:pt x="45" y="251"/>
                    <a:pt x="52" y="251"/>
                  </a:cubicBezTo>
                  <a:close/>
                  <a:moveTo>
                    <a:pt x="354" y="251"/>
                  </a:moveTo>
                  <a:cubicBezTo>
                    <a:pt x="355" y="250"/>
                    <a:pt x="355" y="248"/>
                    <a:pt x="355" y="247"/>
                  </a:cubicBezTo>
                  <a:cubicBezTo>
                    <a:pt x="355" y="224"/>
                    <a:pt x="355" y="201"/>
                    <a:pt x="355" y="178"/>
                  </a:cubicBezTo>
                  <a:cubicBezTo>
                    <a:pt x="355" y="160"/>
                    <a:pt x="351" y="143"/>
                    <a:pt x="342" y="127"/>
                  </a:cubicBezTo>
                  <a:cubicBezTo>
                    <a:pt x="321" y="87"/>
                    <a:pt x="288" y="64"/>
                    <a:pt x="243" y="60"/>
                  </a:cubicBezTo>
                  <a:cubicBezTo>
                    <a:pt x="220" y="57"/>
                    <a:pt x="197" y="61"/>
                    <a:pt x="177" y="72"/>
                  </a:cubicBezTo>
                  <a:cubicBezTo>
                    <a:pt x="133" y="96"/>
                    <a:pt x="111" y="133"/>
                    <a:pt x="110" y="183"/>
                  </a:cubicBezTo>
                  <a:cubicBezTo>
                    <a:pt x="109" y="203"/>
                    <a:pt x="110" y="224"/>
                    <a:pt x="110" y="244"/>
                  </a:cubicBezTo>
                  <a:cubicBezTo>
                    <a:pt x="110" y="251"/>
                    <a:pt x="110" y="251"/>
                    <a:pt x="116" y="251"/>
                  </a:cubicBezTo>
                  <a:cubicBezTo>
                    <a:pt x="192" y="251"/>
                    <a:pt x="269" y="251"/>
                    <a:pt x="345" y="251"/>
                  </a:cubicBezTo>
                  <a:cubicBezTo>
                    <a:pt x="348" y="251"/>
                    <a:pt x="351" y="251"/>
                    <a:pt x="354" y="251"/>
                  </a:cubicBezTo>
                  <a:close/>
                  <a:moveTo>
                    <a:pt x="232" y="479"/>
                  </a:moveTo>
                  <a:cubicBezTo>
                    <a:pt x="234" y="479"/>
                    <a:pt x="236" y="479"/>
                    <a:pt x="238" y="479"/>
                  </a:cubicBezTo>
                  <a:cubicBezTo>
                    <a:pt x="248" y="479"/>
                    <a:pt x="254" y="473"/>
                    <a:pt x="254" y="463"/>
                  </a:cubicBezTo>
                  <a:cubicBezTo>
                    <a:pt x="253" y="447"/>
                    <a:pt x="253" y="432"/>
                    <a:pt x="251" y="417"/>
                  </a:cubicBezTo>
                  <a:cubicBezTo>
                    <a:pt x="251" y="409"/>
                    <a:pt x="253" y="402"/>
                    <a:pt x="259" y="397"/>
                  </a:cubicBezTo>
                  <a:cubicBezTo>
                    <a:pt x="273" y="384"/>
                    <a:pt x="277" y="364"/>
                    <a:pt x="267" y="347"/>
                  </a:cubicBezTo>
                  <a:cubicBezTo>
                    <a:pt x="259" y="331"/>
                    <a:pt x="239" y="323"/>
                    <a:pt x="221" y="328"/>
                  </a:cubicBezTo>
                  <a:cubicBezTo>
                    <a:pt x="207" y="333"/>
                    <a:pt x="197" y="343"/>
                    <a:pt x="193" y="358"/>
                  </a:cubicBezTo>
                  <a:cubicBezTo>
                    <a:pt x="190" y="373"/>
                    <a:pt x="194" y="387"/>
                    <a:pt x="206" y="397"/>
                  </a:cubicBezTo>
                  <a:cubicBezTo>
                    <a:pt x="212" y="402"/>
                    <a:pt x="214" y="407"/>
                    <a:pt x="213" y="414"/>
                  </a:cubicBezTo>
                  <a:cubicBezTo>
                    <a:pt x="212" y="430"/>
                    <a:pt x="212" y="446"/>
                    <a:pt x="211" y="461"/>
                  </a:cubicBezTo>
                  <a:cubicBezTo>
                    <a:pt x="210" y="472"/>
                    <a:pt x="217" y="479"/>
                    <a:pt x="227" y="479"/>
                  </a:cubicBezTo>
                  <a:cubicBezTo>
                    <a:pt x="229" y="479"/>
                    <a:pt x="231" y="479"/>
                    <a:pt x="232" y="479"/>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0" name="Group 49">
            <a:extLst>
              <a:ext uri="{FF2B5EF4-FFF2-40B4-BE49-F238E27FC236}">
                <a16:creationId xmlns="" xmlns:a16="http://schemas.microsoft.com/office/drawing/2014/main" id="{7EBFED63-E8B2-401D-97A5-45ACCB0F4EA1}"/>
              </a:ext>
            </a:extLst>
          </p:cNvPr>
          <p:cNvGrpSpPr/>
          <p:nvPr/>
        </p:nvGrpSpPr>
        <p:grpSpPr>
          <a:xfrm>
            <a:off x="139555" y="499554"/>
            <a:ext cx="1640289" cy="1683005"/>
            <a:chOff x="7944887" y="741166"/>
            <a:chExt cx="3964000" cy="4800601"/>
          </a:xfrm>
          <a:solidFill>
            <a:schemeClr val="tx2">
              <a:lumMod val="20000"/>
              <a:lumOff val="80000"/>
            </a:schemeClr>
          </a:solidFill>
        </p:grpSpPr>
        <p:sp>
          <p:nvSpPr>
            <p:cNvPr id="51" name="Oval 50">
              <a:extLst>
                <a:ext uri="{FF2B5EF4-FFF2-40B4-BE49-F238E27FC236}">
                  <a16:creationId xmlns="" xmlns:a16="http://schemas.microsoft.com/office/drawing/2014/main" id="{A9CD3989-7D90-49BE-A804-D9EFBB1BC197}"/>
                </a:ext>
              </a:extLst>
            </p:cNvPr>
            <p:cNvSpPr/>
            <p:nvPr/>
          </p:nvSpPr>
          <p:spPr>
            <a:xfrm>
              <a:off x="7944887" y="5109712"/>
              <a:ext cx="3964000" cy="3037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Freeform 51">
              <a:extLst>
                <a:ext uri="{FF2B5EF4-FFF2-40B4-BE49-F238E27FC236}">
                  <a16:creationId xmlns="" xmlns:a16="http://schemas.microsoft.com/office/drawing/2014/main" id="{27FCE3D7-EF6E-4445-9241-D10894DE51C1}"/>
                </a:ext>
              </a:extLst>
            </p:cNvPr>
            <p:cNvSpPr>
              <a:spLocks noEditPoints="1"/>
            </p:cNvSpPr>
            <p:nvPr/>
          </p:nvSpPr>
          <p:spPr bwMode="auto">
            <a:xfrm>
              <a:off x="8589823" y="741166"/>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p:cNvSpPr txBox="1"/>
          <p:nvPr/>
        </p:nvSpPr>
        <p:spPr>
          <a:xfrm>
            <a:off x="8813201" y="1181331"/>
            <a:ext cx="798842" cy="415498"/>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39420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ath22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pic>
        <p:nvPicPr>
          <p:cNvPr id="231" name="Image231"/>
          <p:cNvPicPr>
            <a:picLocks noChangeAspect="1"/>
          </p:cNvPicPr>
          <p:nvPr/>
        </p:nvPicPr>
        <p:blipFill>
          <a:blip r:embed="rId3"/>
          <a:stretch>
            <a:fillRect/>
          </a:stretch>
        </p:blipFill>
        <p:spPr>
          <a:xfrm>
            <a:off x="382561" y="1544192"/>
            <a:ext cx="3013397" cy="2260826"/>
          </a:xfrm>
          <a:prstGeom prst="rect">
            <a:avLst/>
          </a:prstGeom>
          <a:noFill/>
        </p:spPr>
      </p:pic>
      <p:pic>
        <p:nvPicPr>
          <p:cNvPr id="232" name="Image232"/>
          <p:cNvPicPr>
            <a:picLocks noChangeAspect="1"/>
          </p:cNvPicPr>
          <p:nvPr/>
        </p:nvPicPr>
        <p:blipFill>
          <a:blip r:embed="rId4"/>
          <a:stretch>
            <a:fillRect/>
          </a:stretch>
        </p:blipFill>
        <p:spPr>
          <a:xfrm>
            <a:off x="4808356" y="1522065"/>
            <a:ext cx="3037879" cy="2279312"/>
          </a:xfrm>
          <a:prstGeom prst="rect">
            <a:avLst/>
          </a:prstGeom>
          <a:noFill/>
        </p:spPr>
      </p:pic>
      <p:pic>
        <p:nvPicPr>
          <p:cNvPr id="233" name="Image233"/>
          <p:cNvPicPr>
            <a:picLocks noChangeAspect="1"/>
          </p:cNvPicPr>
          <p:nvPr/>
        </p:nvPicPr>
        <p:blipFill>
          <a:blip r:embed="rId5"/>
          <a:stretch>
            <a:fillRect/>
          </a:stretch>
        </p:blipFill>
        <p:spPr>
          <a:xfrm>
            <a:off x="8756400" y="1483788"/>
            <a:ext cx="3139867" cy="2355865"/>
          </a:xfrm>
          <a:prstGeom prst="rect">
            <a:avLst/>
          </a:prstGeom>
          <a:noFill/>
        </p:spPr>
      </p:pic>
      <p:sp>
        <p:nvSpPr>
          <p:cNvPr id="238" name="Text Box238"/>
          <p:cNvSpPr txBox="1"/>
          <p:nvPr/>
        </p:nvSpPr>
        <p:spPr>
          <a:xfrm>
            <a:off x="688834" y="319237"/>
            <a:ext cx="7497258" cy="610488"/>
          </a:xfrm>
          <a:prstGeom prst="rect">
            <a:avLst/>
          </a:prstGeom>
        </p:spPr>
        <p:txBody>
          <a:bodyPr wrap="square" lIns="0" tIns="0" rIns="0" rtlCol="0">
            <a:spAutoFit/>
          </a:bodyPr>
          <a:lstStyle/>
          <a:p>
            <a:pPr algn="l">
              <a:lnSpc>
                <a:spcPts val="0"/>
              </a:lnSpc>
            </a:pPr>
            <a:endParaRPr dirty="0"/>
          </a:p>
          <a:p>
            <a:pPr algn="l" rtl="0">
              <a:lnSpc>
                <a:spcPts val="4436"/>
              </a:lnSpc>
            </a:pPr>
            <a:r>
              <a:rPr lang="en-US" altLang="zh-CN" sz="4000" b="1" spc="110" dirty="0">
                <a:solidFill>
                  <a:srgbClr val="000000"/>
                </a:solidFill>
                <a:latin typeface="Arial"/>
                <a:ea typeface="Arial"/>
                <a:cs typeface="Arial"/>
              </a:rPr>
              <a:t>Benefits</a:t>
            </a:r>
            <a:r>
              <a:rPr lang="en-US" altLang="zh-CN" sz="4000" b="1" spc="8" dirty="0">
                <a:solidFill>
                  <a:srgbClr val="000000"/>
                </a:solidFill>
                <a:latin typeface="Arial"/>
                <a:ea typeface="Arial"/>
                <a:cs typeface="Arial"/>
              </a:rPr>
              <a:t> </a:t>
            </a:r>
            <a:r>
              <a:rPr lang="en-US" altLang="zh-CN" sz="4000" b="1" spc="173" dirty="0">
                <a:solidFill>
                  <a:srgbClr val="000000"/>
                </a:solidFill>
                <a:latin typeface="Arial"/>
                <a:ea typeface="Arial"/>
                <a:cs typeface="Arial"/>
              </a:rPr>
              <a:t>for</a:t>
            </a:r>
            <a:r>
              <a:rPr lang="en-US" altLang="zh-CN" sz="4000" b="1" spc="-87" dirty="0">
                <a:solidFill>
                  <a:srgbClr val="000000"/>
                </a:solidFill>
                <a:latin typeface="Arial"/>
                <a:ea typeface="Arial"/>
                <a:cs typeface="Arial"/>
              </a:rPr>
              <a:t> </a:t>
            </a:r>
            <a:r>
              <a:rPr lang="en-US" altLang="zh-CN" sz="4000" b="1" spc="195" dirty="0">
                <a:solidFill>
                  <a:srgbClr val="000000"/>
                </a:solidFill>
                <a:latin typeface="Arial"/>
                <a:ea typeface="Arial"/>
                <a:cs typeface="Arial"/>
              </a:rPr>
              <a:t>the</a:t>
            </a:r>
            <a:r>
              <a:rPr lang="en-US" altLang="zh-CN" sz="4000" b="1" spc="-108" dirty="0">
                <a:solidFill>
                  <a:srgbClr val="000000"/>
                </a:solidFill>
                <a:latin typeface="Arial"/>
                <a:ea typeface="Arial"/>
                <a:cs typeface="Arial"/>
              </a:rPr>
              <a:t> </a:t>
            </a:r>
            <a:r>
              <a:rPr lang="en-US" altLang="zh-CN" sz="4000" b="1" spc="112" dirty="0">
                <a:solidFill>
                  <a:srgbClr val="000000"/>
                </a:solidFill>
                <a:latin typeface="Arial"/>
                <a:ea typeface="Arial"/>
                <a:cs typeface="Arial"/>
              </a:rPr>
              <a:t>stakeholders</a:t>
            </a:r>
            <a:endParaRPr lang="en-US" altLang="zh-CN" sz="4000" dirty="0">
              <a:latin typeface="Arial"/>
              <a:ea typeface="Arial"/>
              <a:cs typeface="Arial"/>
            </a:endParaRPr>
          </a:p>
        </p:txBody>
      </p:sp>
      <p:sp>
        <p:nvSpPr>
          <p:cNvPr id="239" name="Text Box239"/>
          <p:cNvSpPr txBox="1"/>
          <p:nvPr/>
        </p:nvSpPr>
        <p:spPr>
          <a:xfrm>
            <a:off x="1500384" y="4102339"/>
            <a:ext cx="1037594" cy="251415"/>
          </a:xfrm>
          <a:prstGeom prst="rect">
            <a:avLst/>
          </a:prstGeom>
        </p:spPr>
        <p:txBody>
          <a:bodyPr wrap="square" lIns="0" tIns="0" rIns="0" rtlCol="0">
            <a:spAutoFit/>
          </a:bodyPr>
          <a:lstStyle/>
          <a:p>
            <a:pPr algn="l">
              <a:lnSpc>
                <a:spcPts val="0"/>
              </a:lnSpc>
            </a:pPr>
            <a:endParaRPr dirty="0"/>
          </a:p>
          <a:p>
            <a:pPr algn="l" rtl="0">
              <a:lnSpc>
                <a:spcPts val="1596"/>
              </a:lnSpc>
            </a:pPr>
            <a:r>
              <a:rPr lang="en-US" altLang="zh-CN" sz="2400" b="1" spc="-36" dirty="0">
                <a:solidFill>
                  <a:srgbClr val="191919"/>
                </a:solidFill>
                <a:latin typeface="Times New Roman" pitchFamily="18" charset="0"/>
                <a:ea typeface="Calibri Light"/>
                <a:cs typeface="Times New Roman" pitchFamily="18" charset="0"/>
              </a:rPr>
              <a:t>RWA</a:t>
            </a:r>
            <a:r>
              <a:rPr lang="en-US" altLang="zh-CN" sz="2400" b="1" spc="-44" dirty="0">
                <a:solidFill>
                  <a:srgbClr val="191919"/>
                </a:solidFill>
                <a:latin typeface="Times New Roman" pitchFamily="18" charset="0"/>
                <a:ea typeface="Calibri Light"/>
                <a:cs typeface="Times New Roman" pitchFamily="18" charset="0"/>
              </a:rPr>
              <a:t>’s</a:t>
            </a:r>
            <a:endParaRPr lang="en-US" altLang="zh-CN" sz="2400" dirty="0">
              <a:latin typeface="Times New Roman" pitchFamily="18" charset="0"/>
              <a:ea typeface="Calibri Light"/>
              <a:cs typeface="Times New Roman" pitchFamily="18" charset="0"/>
            </a:endParaRPr>
          </a:p>
        </p:txBody>
      </p:sp>
      <p:sp>
        <p:nvSpPr>
          <p:cNvPr id="244" name="Text Box244"/>
          <p:cNvSpPr txBox="1"/>
          <p:nvPr/>
        </p:nvSpPr>
        <p:spPr>
          <a:xfrm>
            <a:off x="5392830" y="4025838"/>
            <a:ext cx="1640030" cy="251415"/>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1596"/>
              </a:lnSpc>
            </a:pPr>
            <a:r>
              <a:rPr lang="en-US" altLang="zh-CN" sz="2400" b="1" spc="-2" dirty="0">
                <a:solidFill>
                  <a:srgbClr val="191919"/>
                </a:solidFill>
                <a:latin typeface="Times New Roman" pitchFamily="18" charset="0"/>
                <a:ea typeface="Calibri Light"/>
                <a:cs typeface="Times New Roman" pitchFamily="18" charset="0"/>
              </a:rPr>
              <a:t>Residents</a:t>
            </a:r>
            <a:endParaRPr lang="en-US" altLang="zh-CN" sz="2400" dirty="0">
              <a:latin typeface="Times New Roman" pitchFamily="18" charset="0"/>
              <a:ea typeface="Calibri Light"/>
              <a:cs typeface="Times New Roman" pitchFamily="18" charset="0"/>
            </a:endParaRPr>
          </a:p>
        </p:txBody>
      </p:sp>
      <p:sp>
        <p:nvSpPr>
          <p:cNvPr id="250" name="Text Box250"/>
          <p:cNvSpPr txBox="1"/>
          <p:nvPr/>
        </p:nvSpPr>
        <p:spPr>
          <a:xfrm>
            <a:off x="9132393" y="4094971"/>
            <a:ext cx="1834657" cy="272254"/>
          </a:xfrm>
          <a:prstGeom prst="rect">
            <a:avLst/>
          </a:prstGeom>
        </p:spPr>
        <p:txBody>
          <a:bodyPr wrap="square" lIns="0" tIns="0" rIns="0" rtlCol="0">
            <a:spAutoFit/>
          </a:bodyPr>
          <a:lstStyle/>
          <a:p>
            <a:pPr algn="ctr">
              <a:lnSpc>
                <a:spcPts val="0"/>
              </a:lnSpc>
            </a:pPr>
            <a:endParaRPr sz="3200" dirty="0">
              <a:latin typeface="Times New Roman" pitchFamily="18" charset="0"/>
              <a:cs typeface="Times New Roman" pitchFamily="18" charset="0"/>
            </a:endParaRPr>
          </a:p>
          <a:p>
            <a:pPr algn="ctr" rtl="0">
              <a:lnSpc>
                <a:spcPts val="1596"/>
              </a:lnSpc>
            </a:pPr>
            <a:r>
              <a:rPr lang="en-US" altLang="zh-CN" sz="2400" b="1" spc="-11" dirty="0">
                <a:solidFill>
                  <a:srgbClr val="191919"/>
                </a:solidFill>
                <a:latin typeface="Times New Roman" pitchFamily="18" charset="0"/>
                <a:ea typeface="Calibri Light"/>
                <a:cs typeface="Times New Roman" pitchFamily="18" charset="0"/>
              </a:rPr>
              <a:t>Vendors</a:t>
            </a:r>
            <a:endParaRPr lang="en-US" altLang="zh-CN" sz="2400" dirty="0">
              <a:latin typeface="Times New Roman" pitchFamily="18" charset="0"/>
              <a:ea typeface="Calibri Light"/>
              <a:cs typeface="Times New Roman" pitchFamily="18" charset="0"/>
            </a:endParaRPr>
          </a:p>
        </p:txBody>
      </p:sp>
      <p:sp>
        <p:nvSpPr>
          <p:cNvPr id="34"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 name="TextBox 1"/>
          <p:cNvSpPr txBox="1"/>
          <p:nvPr/>
        </p:nvSpPr>
        <p:spPr>
          <a:xfrm>
            <a:off x="843475" y="4367225"/>
            <a:ext cx="3739563" cy="830997"/>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Cost &amp; Time Effective</a:t>
            </a:r>
          </a:p>
          <a:p>
            <a:pPr marL="342900" indent="-342900">
              <a:buFont typeface="Arial" pitchFamily="34" charset="0"/>
              <a:buChar char="•"/>
            </a:pPr>
            <a:r>
              <a:rPr lang="en-IN" sz="2400" dirty="0">
                <a:latin typeface="Times New Roman" pitchFamily="18" charset="0"/>
                <a:cs typeface="Times New Roman" pitchFamily="18" charset="0"/>
              </a:rPr>
              <a:t>Large data easily manage</a:t>
            </a:r>
          </a:p>
        </p:txBody>
      </p:sp>
      <p:sp>
        <p:nvSpPr>
          <p:cNvPr id="3" name="TextBox 2"/>
          <p:cNvSpPr txBox="1"/>
          <p:nvPr/>
        </p:nvSpPr>
        <p:spPr>
          <a:xfrm>
            <a:off x="1126654" y="5936885"/>
            <a:ext cx="3166793" cy="830997"/>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Manage all tenants records </a:t>
            </a:r>
          </a:p>
        </p:txBody>
      </p:sp>
      <p:sp>
        <p:nvSpPr>
          <p:cNvPr id="4" name="TextBox 3"/>
          <p:cNvSpPr txBox="1"/>
          <p:nvPr/>
        </p:nvSpPr>
        <p:spPr>
          <a:xfrm>
            <a:off x="5163078" y="4511655"/>
            <a:ext cx="2574584" cy="523220"/>
          </a:xfrm>
          <a:prstGeom prst="rect">
            <a:avLst/>
          </a:prstGeom>
          <a:noFill/>
        </p:spPr>
        <p:txBody>
          <a:bodyPr wrap="square" rtlCol="0">
            <a:spAutoFit/>
          </a:bodyPr>
          <a:lstStyle/>
          <a:p>
            <a:pPr marL="342900" indent="-342900">
              <a:buFont typeface="Arial" pitchFamily="34" charset="0"/>
              <a:buChar char="•"/>
            </a:pPr>
            <a:r>
              <a:rPr lang="en-IN" sz="2800" dirty="0">
                <a:latin typeface="Times New Roman" pitchFamily="18" charset="0"/>
                <a:cs typeface="Times New Roman" pitchFamily="18" charset="0"/>
              </a:rPr>
              <a:t>Ride share </a:t>
            </a:r>
          </a:p>
        </p:txBody>
      </p:sp>
      <p:sp>
        <p:nvSpPr>
          <p:cNvPr id="5" name="TextBox 4"/>
          <p:cNvSpPr txBox="1"/>
          <p:nvPr/>
        </p:nvSpPr>
        <p:spPr>
          <a:xfrm>
            <a:off x="5163078" y="5102279"/>
            <a:ext cx="3739563"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Discussion forum</a:t>
            </a:r>
          </a:p>
        </p:txBody>
      </p:sp>
      <p:sp>
        <p:nvSpPr>
          <p:cNvPr id="6" name="TextBox 5"/>
          <p:cNvSpPr txBox="1"/>
          <p:nvPr/>
        </p:nvSpPr>
        <p:spPr>
          <a:xfrm>
            <a:off x="5163078" y="5806058"/>
            <a:ext cx="2574584"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Opinions polls </a:t>
            </a:r>
          </a:p>
        </p:txBody>
      </p:sp>
      <p:sp>
        <p:nvSpPr>
          <p:cNvPr id="7" name="TextBox 6"/>
          <p:cNvSpPr txBox="1"/>
          <p:nvPr/>
        </p:nvSpPr>
        <p:spPr>
          <a:xfrm>
            <a:off x="8949651" y="4542432"/>
            <a:ext cx="2435421"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Better services</a:t>
            </a:r>
          </a:p>
        </p:txBody>
      </p:sp>
      <p:sp>
        <p:nvSpPr>
          <p:cNvPr id="8" name="TextBox 7"/>
          <p:cNvSpPr txBox="1"/>
          <p:nvPr/>
        </p:nvSpPr>
        <p:spPr>
          <a:xfrm>
            <a:off x="8919872" y="5133039"/>
            <a:ext cx="3803573"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Vendor’s variety</a:t>
            </a:r>
          </a:p>
        </p:txBody>
      </p:sp>
    </p:spTree>
    <p:extLst>
      <p:ext uri="{BB962C8B-B14F-4D97-AF65-F5344CB8AC3E}">
        <p14:creationId xmlns:p14="http://schemas.microsoft.com/office/powerpoint/2010/main" val="169831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th209"/>
          <p:cNvSpPr/>
          <p:nvPr/>
        </p:nvSpPr>
        <p:spPr>
          <a:xfrm>
            <a:off x="1755602" y="204700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55" name="Path25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72" name="Text Box272"/>
          <p:cNvSpPr txBox="1"/>
          <p:nvPr/>
        </p:nvSpPr>
        <p:spPr>
          <a:xfrm>
            <a:off x="738880" y="181282"/>
            <a:ext cx="8980502" cy="738728"/>
          </a:xfrm>
          <a:prstGeom prst="rect">
            <a:avLst/>
          </a:prstGeom>
        </p:spPr>
        <p:txBody>
          <a:bodyPr wrap="square" lIns="0" tIns="0" rIns="0" rtlCol="0">
            <a:spAutoFit/>
          </a:bodyPr>
          <a:lstStyle/>
          <a:p>
            <a:pPr algn="l">
              <a:lnSpc>
                <a:spcPts val="0"/>
              </a:lnSpc>
            </a:pPr>
            <a:endParaRPr sz="3200" dirty="0">
              <a:latin typeface="Arial Black" pitchFamily="34" charset="0"/>
            </a:endParaRPr>
          </a:p>
          <a:p>
            <a:pPr algn="l" rtl="0">
              <a:lnSpc>
                <a:spcPts val="5371"/>
              </a:lnSpc>
            </a:pPr>
            <a:r>
              <a:rPr lang="en-US" altLang="zh-CN" sz="6000" b="1" spc="244" dirty="0">
                <a:solidFill>
                  <a:srgbClr val="262626"/>
                </a:solidFill>
                <a:latin typeface="Arial Black" pitchFamily="34" charset="0"/>
                <a:ea typeface="Arial"/>
                <a:cs typeface="Arial"/>
              </a:rPr>
              <a:t>Product</a:t>
            </a:r>
            <a:r>
              <a:rPr lang="en-US" altLang="zh-CN" sz="6000" b="1" spc="-520" dirty="0">
                <a:solidFill>
                  <a:srgbClr val="262626"/>
                </a:solidFill>
                <a:latin typeface="Arial Black" pitchFamily="34" charset="0"/>
                <a:ea typeface="Arial"/>
                <a:cs typeface="Arial"/>
              </a:rPr>
              <a:t> </a:t>
            </a:r>
            <a:r>
              <a:rPr lang="en-US" altLang="zh-CN" sz="6000" b="1" spc="200" dirty="0">
                <a:solidFill>
                  <a:srgbClr val="262626"/>
                </a:solidFill>
                <a:latin typeface="Arial Black" pitchFamily="34" charset="0"/>
                <a:ea typeface="Arial"/>
                <a:cs typeface="Arial"/>
              </a:rPr>
              <a:t>Features</a:t>
            </a:r>
            <a:endParaRPr lang="en-US" altLang="zh-CN" sz="6000" dirty="0">
              <a:latin typeface="Arial Black" pitchFamily="34" charset="0"/>
              <a:ea typeface="Arial"/>
              <a:cs typeface="Arial"/>
            </a:endParaRPr>
          </a:p>
        </p:txBody>
      </p:sp>
      <p:sp>
        <p:nvSpPr>
          <p:cNvPr id="273" name="Text Box273"/>
          <p:cNvSpPr txBox="1"/>
          <p:nvPr/>
        </p:nvSpPr>
        <p:spPr>
          <a:xfrm>
            <a:off x="947066" y="1688856"/>
            <a:ext cx="9518477" cy="328360"/>
          </a:xfrm>
          <a:prstGeom prst="rect">
            <a:avLst/>
          </a:prstGeom>
        </p:spPr>
        <p:txBody>
          <a:bodyPr wrap="square" lIns="0" tIns="0" rIns="0" rtlCol="0">
            <a:spAutoFit/>
          </a:bodyPr>
          <a:lstStyle/>
          <a:p>
            <a:pPr algn="l">
              <a:lnSpc>
                <a:spcPts val="0"/>
              </a:lnSpc>
            </a:pPr>
            <a:endParaRPr sz="2800" dirty="0"/>
          </a:p>
          <a:p>
            <a:pPr algn="l" rtl="0">
              <a:lnSpc>
                <a:spcPts val="2213"/>
              </a:lnSpc>
            </a:pPr>
            <a:r>
              <a:rPr lang="en-US" altLang="zh-CN" sz="2400" b="1" spc="28" dirty="0">
                <a:solidFill>
                  <a:srgbClr val="000000"/>
                </a:solidFill>
                <a:latin typeface="Arial"/>
                <a:ea typeface="Arial"/>
                <a:cs typeface="Arial"/>
              </a:rPr>
              <a:t>Society</a:t>
            </a:r>
            <a:r>
              <a:rPr lang="en-US" altLang="zh-CN" sz="2400" b="1" spc="-120" dirty="0">
                <a:solidFill>
                  <a:srgbClr val="000000"/>
                </a:solidFill>
                <a:latin typeface="Arial"/>
                <a:ea typeface="Arial"/>
                <a:cs typeface="Arial"/>
              </a:rPr>
              <a:t> </a:t>
            </a:r>
            <a:r>
              <a:rPr lang="en-US" altLang="zh-CN" sz="2400" b="1" spc="111" dirty="0">
                <a:solidFill>
                  <a:srgbClr val="000000"/>
                </a:solidFill>
                <a:latin typeface="Arial"/>
                <a:ea typeface="Arial"/>
                <a:cs typeface="Arial"/>
              </a:rPr>
              <a:t>Management</a:t>
            </a:r>
            <a:r>
              <a:rPr lang="en-US" altLang="zh-CN" sz="2400" b="1" spc="29931" dirty="0">
                <a:solidFill>
                  <a:srgbClr val="000000"/>
                </a:solidFill>
                <a:latin typeface="Arial"/>
                <a:ea typeface="Arial"/>
                <a:cs typeface="Arial"/>
              </a:rPr>
              <a:t> </a:t>
            </a:r>
            <a:r>
              <a:rPr lang="en-US" altLang="zh-CN" sz="2400" b="1" spc="79" dirty="0">
                <a:solidFill>
                  <a:srgbClr val="000000"/>
                </a:solidFill>
                <a:latin typeface="Arial"/>
                <a:ea typeface="Arial"/>
                <a:cs typeface="Arial"/>
              </a:rPr>
              <a:t>Other</a:t>
            </a:r>
            <a:r>
              <a:rPr lang="en-US" altLang="zh-CN" sz="2400" b="1" spc="-137" dirty="0">
                <a:solidFill>
                  <a:srgbClr val="000000"/>
                </a:solidFill>
                <a:latin typeface="Arial"/>
                <a:ea typeface="Arial"/>
                <a:cs typeface="Arial"/>
              </a:rPr>
              <a:t> </a:t>
            </a:r>
            <a:r>
              <a:rPr lang="en-US" altLang="zh-CN" sz="2400" b="1" spc="30" dirty="0">
                <a:solidFill>
                  <a:srgbClr val="000000"/>
                </a:solidFill>
                <a:latin typeface="Arial"/>
                <a:ea typeface="Arial"/>
                <a:cs typeface="Arial"/>
              </a:rPr>
              <a:t>Features</a:t>
            </a:r>
            <a:endParaRPr lang="en-US" altLang="zh-CN" sz="2400" dirty="0">
              <a:latin typeface="Arial"/>
              <a:ea typeface="Arial"/>
              <a:cs typeface="Arial"/>
            </a:endParaRPr>
          </a:p>
        </p:txBody>
      </p:sp>
      <p:sp>
        <p:nvSpPr>
          <p:cNvPr id="274" name="Text Box274"/>
          <p:cNvSpPr txBox="1"/>
          <p:nvPr/>
        </p:nvSpPr>
        <p:spPr>
          <a:xfrm>
            <a:off x="468605" y="2349543"/>
            <a:ext cx="3707076" cy="4406463"/>
          </a:xfrm>
          <a:prstGeom prst="rect">
            <a:avLst/>
          </a:prstGeom>
        </p:spPr>
        <p:txBody>
          <a:bodyPr wrap="square" lIns="0" tIns="0" rIns="0" rtlCol="0">
            <a:spAutoFit/>
          </a:bodyPr>
          <a:lstStyle/>
          <a:p>
            <a:pPr marL="571500" indent="-571500" algn="l">
              <a:lnSpc>
                <a:spcPts val="0"/>
              </a:lnSpc>
              <a:buFont typeface="Arial" pitchFamily="34" charset="0"/>
              <a:buChar char="•"/>
            </a:pPr>
            <a:endParaRPr sz="4000" dirty="0">
              <a:latin typeface="Times New Roman" pitchFamily="18" charset="0"/>
              <a:cs typeface="Times New Roman" pitchFamily="18" charset="0"/>
            </a:endParaRPr>
          </a:p>
          <a:p>
            <a:pPr marL="342900" indent="-342900" algn="l" rtl="0">
              <a:lnSpc>
                <a:spcPts val="1680"/>
              </a:lnSpc>
              <a:buFont typeface="Arial" pitchFamily="34" charset="0"/>
              <a:buChar char="•"/>
            </a:pPr>
            <a:r>
              <a:rPr lang="en-US" altLang="zh-CN" sz="2400" spc="75" dirty="0" smtClean="0">
                <a:solidFill>
                  <a:srgbClr val="000000"/>
                </a:solidFill>
                <a:latin typeface="Times New Roman" pitchFamily="18" charset="0"/>
                <a:ea typeface="Arial"/>
                <a:cs typeface="Times New Roman" pitchFamily="18" charset="0"/>
              </a:rPr>
              <a:t>Services/Complaints</a:t>
            </a:r>
          </a:p>
          <a:p>
            <a:pPr algn="l" rtl="0">
              <a:lnSpc>
                <a:spcPts val="1680"/>
              </a:lnSpc>
            </a:pPr>
            <a:endParaRPr lang="en-US" altLang="zh-CN" sz="2400" spc="75" dirty="0" smtClean="0">
              <a:solidFill>
                <a:srgbClr val="000000"/>
              </a:solidFill>
              <a:latin typeface="Times New Roman" pitchFamily="18" charset="0"/>
              <a:ea typeface="Arial"/>
              <a:cs typeface="Times New Roman" pitchFamily="18" charset="0"/>
            </a:endParaRPr>
          </a:p>
          <a:p>
            <a:pPr marL="342900" indent="-342900" algn="l" rtl="0">
              <a:lnSpc>
                <a:spcPts val="1680"/>
              </a:lnSpc>
              <a:buFont typeface="Arial" pitchFamily="34" charset="0"/>
              <a:buChar char="•"/>
            </a:pPr>
            <a:endParaRPr lang="en-US" altLang="zh-CN" sz="2400" spc="75" dirty="0">
              <a:solidFill>
                <a:srgbClr val="000000"/>
              </a:solidFill>
              <a:latin typeface="Times New Roman" pitchFamily="18" charset="0"/>
              <a:ea typeface="Arial"/>
              <a:cs typeface="Times New Roman" pitchFamily="18" charset="0"/>
            </a:endParaRPr>
          </a:p>
          <a:p>
            <a:pPr marL="571500" indent="-571500">
              <a:lnSpc>
                <a:spcPts val="0"/>
              </a:lnSpc>
              <a:buFont typeface="Arial" pitchFamily="34" charset="0"/>
              <a:buChar char="•"/>
            </a:pPr>
            <a:endParaRPr lang="en-IN" sz="4000" dirty="0">
              <a:latin typeface="Times New Roman" pitchFamily="18" charset="0"/>
              <a:cs typeface="Times New Roman" pitchFamily="18" charset="0"/>
            </a:endParaRPr>
          </a:p>
          <a:p>
            <a:pPr marL="342900" indent="-342900">
              <a:lnSpc>
                <a:spcPts val="1680"/>
              </a:lnSpc>
              <a:buFont typeface="Arial" pitchFamily="34" charset="0"/>
              <a:buChar char="•"/>
            </a:pPr>
            <a:r>
              <a:rPr lang="en-IN" altLang="zh-CN" sz="2400" spc="63" dirty="0" smtClean="0">
                <a:solidFill>
                  <a:srgbClr val="000000"/>
                </a:solidFill>
                <a:latin typeface="Times New Roman" pitchFamily="18" charset="0"/>
                <a:ea typeface="Arial"/>
                <a:cs typeface="Times New Roman" pitchFamily="18" charset="0"/>
              </a:rPr>
              <a:t>Security/Guest</a:t>
            </a:r>
            <a:r>
              <a:rPr lang="en-IN" altLang="zh-CN" sz="2400" spc="-55" dirty="0" smtClean="0">
                <a:solidFill>
                  <a:srgbClr val="000000"/>
                </a:solidFill>
                <a:latin typeface="Times New Roman" pitchFamily="18" charset="0"/>
                <a:ea typeface="Arial"/>
                <a:cs typeface="Times New Roman" pitchFamily="18" charset="0"/>
              </a:rPr>
              <a:t> </a:t>
            </a:r>
            <a:r>
              <a:rPr lang="en-IN" altLang="zh-CN" sz="2400" spc="31" dirty="0" smtClean="0">
                <a:solidFill>
                  <a:srgbClr val="000000"/>
                </a:solidFill>
                <a:latin typeface="Times New Roman" pitchFamily="18" charset="0"/>
                <a:ea typeface="Arial"/>
                <a:cs typeface="Times New Roman" pitchFamily="18" charset="0"/>
              </a:rPr>
              <a:t>Entry</a:t>
            </a:r>
          </a:p>
          <a:p>
            <a:pPr>
              <a:lnSpc>
                <a:spcPts val="1680"/>
              </a:lnSpc>
            </a:pPr>
            <a:endParaRPr lang="en-IN" altLang="zh-CN" sz="2400" spc="31" dirty="0" smtClean="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IN" altLang="zh-CN" sz="2400" spc="31" dirty="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spc="62" dirty="0" smtClean="0">
                <a:solidFill>
                  <a:srgbClr val="000000"/>
                </a:solidFill>
                <a:latin typeface="Times New Roman" pitchFamily="18" charset="0"/>
                <a:ea typeface="Arial"/>
                <a:cs typeface="Times New Roman" pitchFamily="18" charset="0"/>
              </a:rPr>
              <a:t>Notices</a:t>
            </a:r>
            <a:r>
              <a:rPr lang="en-US" altLang="zh-CN" sz="2400" spc="-54" dirty="0" smtClean="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39" dirty="0">
                <a:solidFill>
                  <a:srgbClr val="000000"/>
                </a:solidFill>
                <a:latin typeface="Times New Roman" pitchFamily="18" charset="0"/>
                <a:ea typeface="Arial"/>
                <a:cs typeface="Times New Roman" pitchFamily="18" charset="0"/>
              </a:rPr>
              <a:t> </a:t>
            </a:r>
            <a:r>
              <a:rPr lang="en-US" altLang="zh-CN" sz="2400" spc="91" dirty="0" smtClean="0">
                <a:solidFill>
                  <a:srgbClr val="000000"/>
                </a:solidFill>
                <a:latin typeface="Times New Roman" pitchFamily="18" charset="0"/>
                <a:ea typeface="Arial"/>
                <a:cs typeface="Times New Roman" pitchFamily="18" charset="0"/>
              </a:rPr>
              <a:t>Information</a:t>
            </a:r>
          </a:p>
          <a:p>
            <a:pPr>
              <a:lnSpc>
                <a:spcPts val="1680"/>
              </a:lnSpc>
            </a:pPr>
            <a:endParaRPr lang="en-US" altLang="zh-CN" sz="2400" spc="91" dirty="0" smtClean="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US" altLang="zh-CN" sz="2400" spc="91" dirty="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dirty="0" smtClean="0">
                <a:solidFill>
                  <a:srgbClr val="000000"/>
                </a:solidFill>
                <a:latin typeface="Times New Roman" pitchFamily="18" charset="0"/>
                <a:ea typeface="Arial"/>
                <a:cs typeface="Times New Roman" pitchFamily="18" charset="0"/>
              </a:rPr>
              <a:t>Bills</a:t>
            </a:r>
            <a:r>
              <a:rPr lang="en-US" altLang="zh-CN" sz="2400" spc="-30" dirty="0" smtClean="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40" dirty="0">
                <a:solidFill>
                  <a:srgbClr val="000000"/>
                </a:solidFill>
                <a:latin typeface="Times New Roman" pitchFamily="18" charset="0"/>
                <a:ea typeface="Arial"/>
                <a:cs typeface="Times New Roman" pitchFamily="18" charset="0"/>
              </a:rPr>
              <a:t> </a:t>
            </a:r>
            <a:r>
              <a:rPr lang="en-US" altLang="zh-CN" sz="2400" spc="81" dirty="0" smtClean="0">
                <a:solidFill>
                  <a:srgbClr val="000000"/>
                </a:solidFill>
                <a:latin typeface="Times New Roman" pitchFamily="18" charset="0"/>
                <a:ea typeface="Arial"/>
                <a:cs typeface="Times New Roman" pitchFamily="18" charset="0"/>
              </a:rPr>
              <a:t>Payments</a:t>
            </a:r>
          </a:p>
          <a:p>
            <a:pPr>
              <a:lnSpc>
                <a:spcPts val="1680"/>
              </a:lnSpc>
            </a:pPr>
            <a:endParaRPr lang="en-US" altLang="zh-CN" sz="2400" spc="81" dirty="0" smtClean="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US" altLang="zh-CN" sz="2400" spc="81" dirty="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spc="80" dirty="0" smtClean="0">
                <a:solidFill>
                  <a:srgbClr val="000000"/>
                </a:solidFill>
                <a:latin typeface="Times New Roman" pitchFamily="18" charset="0"/>
                <a:ea typeface="Arial"/>
                <a:cs typeface="Times New Roman" pitchFamily="18" charset="0"/>
              </a:rPr>
              <a:t>Vendor</a:t>
            </a:r>
            <a:r>
              <a:rPr lang="en-US" altLang="zh-CN" sz="2400" spc="-84" dirty="0" smtClean="0">
                <a:solidFill>
                  <a:srgbClr val="000000"/>
                </a:solidFill>
                <a:latin typeface="Times New Roman" pitchFamily="18" charset="0"/>
                <a:ea typeface="Arial"/>
                <a:cs typeface="Times New Roman" pitchFamily="18" charset="0"/>
              </a:rPr>
              <a:t> </a:t>
            </a:r>
            <a:r>
              <a:rPr lang="en-US" altLang="zh-CN" sz="2400" spc="71" dirty="0" smtClean="0">
                <a:solidFill>
                  <a:srgbClr val="000000"/>
                </a:solidFill>
                <a:latin typeface="Times New Roman" pitchFamily="18" charset="0"/>
                <a:ea typeface="Arial"/>
                <a:cs typeface="Times New Roman" pitchFamily="18" charset="0"/>
              </a:rPr>
              <a:t>Directory</a:t>
            </a:r>
          </a:p>
          <a:p>
            <a:pPr>
              <a:lnSpc>
                <a:spcPts val="1680"/>
              </a:lnSpc>
            </a:pPr>
            <a:endParaRPr lang="en-US" altLang="zh-CN" sz="2400" dirty="0">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US" altLang="zh-CN" sz="2400" dirty="0" smtClean="0">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spc="71" dirty="0" smtClean="0">
                <a:solidFill>
                  <a:srgbClr val="000000"/>
                </a:solidFill>
                <a:latin typeface="Times New Roman" pitchFamily="18" charset="0"/>
                <a:ea typeface="Arial"/>
                <a:cs typeface="Times New Roman" pitchFamily="18" charset="0"/>
              </a:rPr>
              <a:t>Opinion</a:t>
            </a:r>
            <a:r>
              <a:rPr lang="en-US" altLang="zh-CN" sz="2400" spc="-72" dirty="0" smtClean="0">
                <a:solidFill>
                  <a:srgbClr val="000000"/>
                </a:solidFill>
                <a:latin typeface="Times New Roman" pitchFamily="18" charset="0"/>
                <a:ea typeface="Arial"/>
                <a:cs typeface="Times New Roman" pitchFamily="18" charset="0"/>
              </a:rPr>
              <a:t> </a:t>
            </a:r>
            <a:r>
              <a:rPr lang="en-US" altLang="zh-CN" sz="2400" spc="9" dirty="0">
                <a:solidFill>
                  <a:srgbClr val="000000"/>
                </a:solidFill>
                <a:latin typeface="Times New Roman" pitchFamily="18" charset="0"/>
                <a:ea typeface="Arial"/>
                <a:cs typeface="Times New Roman" pitchFamily="18" charset="0"/>
              </a:rPr>
              <a:t>Polls</a:t>
            </a:r>
            <a:endParaRPr lang="en-US" altLang="zh-CN" sz="2400" dirty="0">
              <a:latin typeface="Times New Roman" pitchFamily="18" charset="0"/>
              <a:ea typeface="Arial"/>
              <a:cs typeface="Times New Roman" pitchFamily="18" charset="0"/>
            </a:endParaRPr>
          </a:p>
          <a:p>
            <a:pPr>
              <a:lnSpc>
                <a:spcPts val="1680"/>
              </a:lnSpc>
            </a:pPr>
            <a:endParaRPr lang="en-US" altLang="zh-CN" sz="2400" dirty="0">
              <a:latin typeface="Times New Roman" pitchFamily="18" charset="0"/>
              <a:ea typeface="Arial"/>
              <a:cs typeface="Times New Roman" pitchFamily="18" charset="0"/>
            </a:endParaRPr>
          </a:p>
          <a:p>
            <a:pPr>
              <a:lnSpc>
                <a:spcPts val="1680"/>
              </a:lnSpc>
            </a:pPr>
            <a:endParaRPr lang="en-US" altLang="zh-CN" sz="2400" dirty="0">
              <a:latin typeface="Times New Roman" pitchFamily="18" charset="0"/>
              <a:ea typeface="Arial"/>
              <a:cs typeface="Times New Roman" pitchFamily="18" charset="0"/>
            </a:endParaRPr>
          </a:p>
          <a:p>
            <a:pPr>
              <a:lnSpc>
                <a:spcPts val="1680"/>
              </a:lnSpc>
            </a:pPr>
            <a:endParaRPr lang="en-IN" altLang="zh-CN" sz="2400" dirty="0">
              <a:latin typeface="Times New Roman" pitchFamily="18" charset="0"/>
              <a:ea typeface="Arial"/>
              <a:cs typeface="Times New Roman" pitchFamily="18" charset="0"/>
            </a:endParaRPr>
          </a:p>
          <a:p>
            <a:pPr algn="l" rtl="0">
              <a:lnSpc>
                <a:spcPts val="1680"/>
              </a:lnSpc>
            </a:pPr>
            <a:endParaRPr lang="en-US" altLang="zh-CN" sz="2400" dirty="0">
              <a:latin typeface="Times New Roman" pitchFamily="18" charset="0"/>
              <a:ea typeface="Arial"/>
              <a:cs typeface="Times New Roman" pitchFamily="18" charset="0"/>
            </a:endParaRPr>
          </a:p>
        </p:txBody>
      </p:sp>
      <p:sp>
        <p:nvSpPr>
          <p:cNvPr id="281" name="Text Box281"/>
          <p:cNvSpPr txBox="1"/>
          <p:nvPr/>
        </p:nvSpPr>
        <p:spPr>
          <a:xfrm>
            <a:off x="7397953" y="2343592"/>
            <a:ext cx="3826292" cy="3290709"/>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marL="342900" indent="-342900" algn="l" rtl="0">
              <a:lnSpc>
                <a:spcPts val="2281"/>
              </a:lnSpc>
              <a:buFont typeface="Arial" pitchFamily="34" charset="0"/>
              <a:buChar char="•"/>
            </a:pPr>
            <a:r>
              <a:rPr lang="en-US" altLang="zh-CN" sz="2400" spc="30" dirty="0" smtClean="0">
                <a:solidFill>
                  <a:srgbClr val="000000"/>
                </a:solidFill>
                <a:latin typeface="Times New Roman" pitchFamily="18" charset="0"/>
                <a:ea typeface="Arial"/>
                <a:cs typeface="Times New Roman" pitchFamily="18" charset="0"/>
              </a:rPr>
              <a:t>Rent</a:t>
            </a:r>
            <a:r>
              <a:rPr lang="en-US" altLang="zh-CN" sz="2400" spc="-43" dirty="0" smtClean="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100" dirty="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Rent</a:t>
            </a:r>
            <a:r>
              <a:rPr lang="en-US" altLang="zh-CN" sz="2400" spc="-47" dirty="0">
                <a:solidFill>
                  <a:srgbClr val="000000"/>
                </a:solidFill>
                <a:latin typeface="Times New Roman" pitchFamily="18" charset="0"/>
                <a:ea typeface="Arial"/>
                <a:cs typeface="Times New Roman" pitchFamily="18" charset="0"/>
              </a:rPr>
              <a:t> </a:t>
            </a:r>
            <a:r>
              <a:rPr lang="en-US" altLang="zh-CN" sz="2400" spc="23" dirty="0">
                <a:solidFill>
                  <a:srgbClr val="000000"/>
                </a:solidFill>
                <a:latin typeface="Times New Roman" pitchFamily="18" charset="0"/>
                <a:ea typeface="Arial"/>
                <a:cs typeface="Times New Roman" pitchFamily="18" charset="0"/>
              </a:rPr>
              <a:t>Out,</a:t>
            </a:r>
            <a:r>
              <a:rPr lang="en-US" altLang="zh-CN" sz="2400" spc="-21" dirty="0">
                <a:solidFill>
                  <a:srgbClr val="000000"/>
                </a:solidFill>
                <a:latin typeface="Times New Roman" pitchFamily="18" charset="0"/>
                <a:ea typeface="Arial"/>
                <a:cs typeface="Times New Roman" pitchFamily="18" charset="0"/>
              </a:rPr>
              <a:t> </a:t>
            </a:r>
          </a:p>
          <a:p>
            <a:pPr marL="342900" indent="-342900" algn="l" rtl="0">
              <a:lnSpc>
                <a:spcPts val="2281"/>
              </a:lnSpc>
              <a:buFont typeface="Arial" pitchFamily="34" charset="0"/>
              <a:buChar char="•"/>
            </a:pPr>
            <a:endParaRPr lang="en-US" altLang="zh-CN" sz="2400" spc="-21" dirty="0">
              <a:solidFill>
                <a:srgbClr val="000000"/>
              </a:solidFill>
              <a:latin typeface="Times New Roman" pitchFamily="18" charset="0"/>
              <a:ea typeface="Arial"/>
              <a:cs typeface="Times New Roman" pitchFamily="18" charset="0"/>
            </a:endParaRPr>
          </a:p>
          <a:p>
            <a:pPr marL="342900" indent="-342900" algn="l" rtl="0">
              <a:lnSpc>
                <a:spcPts val="2281"/>
              </a:lnSpc>
              <a:buFont typeface="Arial" pitchFamily="34" charset="0"/>
              <a:buChar char="•"/>
            </a:pPr>
            <a:r>
              <a:rPr lang="en-US" altLang="zh-CN" sz="2400" spc="31" dirty="0" smtClean="0">
                <a:solidFill>
                  <a:srgbClr val="000000"/>
                </a:solidFill>
                <a:latin typeface="Times New Roman" pitchFamily="18" charset="0"/>
                <a:ea typeface="Arial"/>
                <a:cs typeface="Times New Roman" pitchFamily="18" charset="0"/>
              </a:rPr>
              <a:t>Sale</a:t>
            </a:r>
            <a:r>
              <a:rPr lang="en-US" altLang="zh-CN" sz="2400" spc="-59" dirty="0" smtClean="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64" dirty="0" smtClean="0">
                <a:solidFill>
                  <a:srgbClr val="000000"/>
                </a:solidFill>
                <a:latin typeface="Times New Roman" pitchFamily="18" charset="0"/>
                <a:ea typeface="Arial"/>
                <a:cs typeface="Times New Roman" pitchFamily="18" charset="0"/>
              </a:rPr>
              <a:t>Purchase</a:t>
            </a:r>
          </a:p>
          <a:p>
            <a:pPr marL="342900" indent="-342900" algn="l" rtl="0">
              <a:lnSpc>
                <a:spcPts val="2281"/>
              </a:lnSpc>
              <a:buFont typeface="Arial" pitchFamily="34" charset="0"/>
              <a:buChar char="•"/>
            </a:pPr>
            <a:endParaRPr lang="en-US" altLang="zh-CN" sz="2400" spc="64" dirty="0" smtClean="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US" altLang="zh-CN" sz="2400" spc="80" dirty="0">
                <a:solidFill>
                  <a:srgbClr val="000000"/>
                </a:solidFill>
                <a:latin typeface="Times New Roman" pitchFamily="18" charset="0"/>
                <a:ea typeface="Arial"/>
                <a:cs typeface="Times New Roman" pitchFamily="18" charset="0"/>
              </a:rPr>
              <a:t>Vendor</a:t>
            </a:r>
            <a:r>
              <a:rPr lang="en-US" altLang="zh-CN" sz="2400" spc="-84" dirty="0">
                <a:solidFill>
                  <a:srgbClr val="000000"/>
                </a:solidFill>
                <a:latin typeface="Times New Roman" pitchFamily="18" charset="0"/>
                <a:ea typeface="Arial"/>
                <a:cs typeface="Times New Roman" pitchFamily="18" charset="0"/>
              </a:rPr>
              <a:t> </a:t>
            </a:r>
            <a:r>
              <a:rPr lang="en-US" altLang="zh-CN" sz="2400" spc="61" dirty="0">
                <a:solidFill>
                  <a:srgbClr val="000000"/>
                </a:solidFill>
                <a:latin typeface="Times New Roman" pitchFamily="18" charset="0"/>
                <a:ea typeface="Arial"/>
                <a:cs typeface="Times New Roman" pitchFamily="18" charset="0"/>
              </a:rPr>
              <a:t>Registration</a:t>
            </a:r>
            <a:endParaRPr lang="en-US" altLang="zh-CN" sz="2400" dirty="0">
              <a:latin typeface="Times New Roman" pitchFamily="18" charset="0"/>
              <a:ea typeface="Arial"/>
              <a:cs typeface="Times New Roman" pitchFamily="18" charset="0"/>
            </a:endParaRPr>
          </a:p>
          <a:p>
            <a:pPr marL="342900" indent="-342900" algn="l" rtl="0">
              <a:lnSpc>
                <a:spcPts val="2281"/>
              </a:lnSpc>
              <a:buFont typeface="Arial" pitchFamily="34" charset="0"/>
              <a:buChar char="•"/>
            </a:pPr>
            <a:endParaRPr lang="en-US" altLang="zh-CN" sz="2400" spc="64" dirty="0" smtClean="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US" altLang="zh-CN" sz="2400" spc="81" dirty="0" smtClean="0">
                <a:solidFill>
                  <a:srgbClr val="000000"/>
                </a:solidFill>
                <a:latin typeface="Times New Roman" pitchFamily="18" charset="0"/>
                <a:ea typeface="Arial"/>
                <a:cs typeface="Times New Roman" pitchFamily="18" charset="0"/>
              </a:rPr>
              <a:t>Advertisements</a:t>
            </a:r>
          </a:p>
          <a:p>
            <a:pPr marL="342900" indent="-342900">
              <a:lnSpc>
                <a:spcPts val="2281"/>
              </a:lnSpc>
              <a:buFont typeface="Arial" pitchFamily="34" charset="0"/>
              <a:buChar char="•"/>
            </a:pPr>
            <a:endParaRPr lang="en-US" altLang="zh-CN" sz="2400" spc="81" dirty="0" smtClean="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US" altLang="zh-CN" sz="2400" spc="55" dirty="0" smtClean="0">
                <a:solidFill>
                  <a:srgbClr val="000000"/>
                </a:solidFill>
                <a:latin typeface="Times New Roman" pitchFamily="18" charset="0"/>
                <a:ea typeface="Arial"/>
                <a:cs typeface="Times New Roman" pitchFamily="18" charset="0"/>
              </a:rPr>
              <a:t>Discussion</a:t>
            </a:r>
            <a:r>
              <a:rPr lang="en-US" altLang="zh-CN" sz="2400" spc="-73" dirty="0" smtClean="0">
                <a:solidFill>
                  <a:srgbClr val="000000"/>
                </a:solidFill>
                <a:latin typeface="Times New Roman" pitchFamily="18" charset="0"/>
                <a:ea typeface="Arial"/>
                <a:cs typeface="Times New Roman" pitchFamily="18" charset="0"/>
              </a:rPr>
              <a:t> </a:t>
            </a:r>
            <a:r>
              <a:rPr lang="en-US" altLang="zh-CN" sz="2400" spc="114" dirty="0">
                <a:solidFill>
                  <a:srgbClr val="000000"/>
                </a:solidFill>
                <a:latin typeface="Times New Roman" pitchFamily="18" charset="0"/>
                <a:ea typeface="Arial"/>
                <a:cs typeface="Times New Roman" pitchFamily="18" charset="0"/>
              </a:rPr>
              <a:t>/</a:t>
            </a:r>
            <a:r>
              <a:rPr lang="en-US" altLang="zh-CN" sz="2400" spc="-140" dirty="0">
                <a:solidFill>
                  <a:srgbClr val="000000"/>
                </a:solidFill>
                <a:latin typeface="Times New Roman" pitchFamily="18" charset="0"/>
                <a:ea typeface="Arial"/>
                <a:cs typeface="Times New Roman" pitchFamily="18" charset="0"/>
              </a:rPr>
              <a:t> </a:t>
            </a:r>
            <a:r>
              <a:rPr lang="en-US" altLang="zh-CN" sz="2400" spc="72" dirty="0">
                <a:solidFill>
                  <a:srgbClr val="000000"/>
                </a:solidFill>
                <a:latin typeface="Times New Roman" pitchFamily="18" charset="0"/>
                <a:ea typeface="Arial"/>
                <a:cs typeface="Times New Roman" pitchFamily="18" charset="0"/>
              </a:rPr>
              <a:t>Forum</a:t>
            </a:r>
            <a:endParaRPr lang="en-US" altLang="zh-CN" sz="2400" dirty="0">
              <a:latin typeface="Times New Roman" pitchFamily="18" charset="0"/>
              <a:ea typeface="Arial"/>
              <a:cs typeface="Times New Roman" pitchFamily="18" charset="0"/>
            </a:endParaRPr>
          </a:p>
          <a:p>
            <a:pPr>
              <a:lnSpc>
                <a:spcPts val="2281"/>
              </a:lnSpc>
            </a:pPr>
            <a:endParaRPr lang="en-US" altLang="zh-CN" sz="2400" dirty="0">
              <a:latin typeface="Times New Roman" pitchFamily="18" charset="0"/>
              <a:ea typeface="Arial"/>
              <a:cs typeface="Times New Roman" pitchFamily="18" charset="0"/>
            </a:endParaRPr>
          </a:p>
          <a:p>
            <a:pPr algn="l" rtl="0">
              <a:lnSpc>
                <a:spcPts val="2281"/>
              </a:lnSpc>
            </a:pPr>
            <a:endParaRPr lang="en-US" altLang="zh-CN" sz="2400" dirty="0">
              <a:latin typeface="Times New Roman" pitchFamily="18" charset="0"/>
              <a:ea typeface="Arial"/>
              <a:cs typeface="Times New Roman" pitchFamily="18" charset="0"/>
            </a:endParaRPr>
          </a:p>
        </p:txBody>
      </p:sp>
      <p:sp>
        <p:nvSpPr>
          <p:cNvPr id="283" name="Text Box283"/>
          <p:cNvSpPr txBox="1"/>
          <p:nvPr/>
        </p:nvSpPr>
        <p:spPr>
          <a:xfrm>
            <a:off x="8190041" y="5531136"/>
            <a:ext cx="3034204"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smtClean="0">
                <a:solidFill>
                  <a:srgbClr val="000000"/>
                </a:solidFill>
                <a:latin typeface="Times New Roman" pitchFamily="18" charset="0"/>
                <a:ea typeface="Arial"/>
                <a:cs typeface="Times New Roman" pitchFamily="18" charset="0"/>
              </a:rPr>
              <a:t>•</a:t>
            </a:r>
            <a:endParaRPr lang="en-US" altLang="zh-CN" sz="2400" dirty="0">
              <a:latin typeface="Times New Roman" pitchFamily="18" charset="0"/>
              <a:ea typeface="Arial"/>
              <a:cs typeface="Times New Roman" pitchFamily="18" charset="0"/>
            </a:endParaRPr>
          </a:p>
        </p:txBody>
      </p:sp>
      <p:grpSp>
        <p:nvGrpSpPr>
          <p:cNvPr id="2" name="Group 1"/>
          <p:cNvGrpSpPr/>
          <p:nvPr/>
        </p:nvGrpSpPr>
        <p:grpSpPr>
          <a:xfrm>
            <a:off x="4634054" y="1144733"/>
            <a:ext cx="2496241" cy="4960524"/>
            <a:chOff x="4807594" y="1454614"/>
            <a:chExt cx="2496241" cy="4960524"/>
          </a:xfrm>
          <a:solidFill>
            <a:schemeClr val="tx1"/>
          </a:solidFill>
        </p:grpSpPr>
        <p:grpSp>
          <p:nvGrpSpPr>
            <p:cNvPr id="258" name="Group258"/>
            <p:cNvGrpSpPr/>
            <p:nvPr/>
          </p:nvGrpSpPr>
          <p:grpSpPr>
            <a:xfrm>
              <a:off x="4807594" y="1454614"/>
              <a:ext cx="2496241" cy="4960524"/>
              <a:chOff x="4808220" y="1454277"/>
              <a:chExt cx="2496566" cy="4959376"/>
            </a:xfrm>
            <a:grpFill/>
          </p:grpSpPr>
          <p:sp>
            <p:nvSpPr>
              <p:cNvPr id="260" name="Path260"/>
              <p:cNvSpPr/>
              <p:nvPr/>
            </p:nvSpPr>
            <p:spPr>
              <a:xfrm>
                <a:off x="4909947" y="1584325"/>
                <a:ext cx="2219325" cy="4714875"/>
              </a:xfrm>
              <a:custGeom>
                <a:avLst/>
                <a:gdLst/>
                <a:ahLst/>
                <a:cxnLst/>
                <a:rect l="l" t="t" r="r" b="b"/>
                <a:pathLst>
                  <a:path w="2219325" h="4714875">
                    <a:moveTo>
                      <a:pt x="0" y="242443"/>
                    </a:moveTo>
                    <a:cubicBezTo>
                      <a:pt x="0" y="108585"/>
                      <a:pt x="108585" y="0"/>
                      <a:pt x="242443" y="0"/>
                    </a:cubicBezTo>
                    <a:lnTo>
                      <a:pt x="1976882" y="0"/>
                    </a:lnTo>
                    <a:cubicBezTo>
                      <a:pt x="2110867" y="0"/>
                      <a:pt x="2219325" y="108585"/>
                      <a:pt x="2219325" y="242443"/>
                    </a:cubicBezTo>
                    <a:lnTo>
                      <a:pt x="2219325" y="4472432"/>
                    </a:lnTo>
                    <a:cubicBezTo>
                      <a:pt x="2219325" y="4606328"/>
                      <a:pt x="2110867" y="4714875"/>
                      <a:pt x="1976882" y="4714875"/>
                    </a:cubicBezTo>
                    <a:lnTo>
                      <a:pt x="242443" y="4714875"/>
                    </a:lnTo>
                    <a:cubicBezTo>
                      <a:pt x="108585" y="4714875"/>
                      <a:pt x="0" y="4606328"/>
                      <a:pt x="0" y="4472432"/>
                    </a:cubicBezTo>
                    <a:lnTo>
                      <a:pt x="0" y="242443"/>
                    </a:lnTo>
                    <a:close/>
                  </a:path>
                </a:pathLst>
              </a:custGeom>
              <a:grpFill/>
              <a:ln w="0" cap="sq">
                <a:solidFill>
                  <a:srgbClr val="662E91"/>
                </a:solidFill>
                <a:prstDash val="solid"/>
              </a:ln>
            </p:spPr>
            <p:txBody>
              <a:bodyPr rtlCol="0" anchor="ctr"/>
              <a:lstStyle/>
              <a:p>
                <a:pPr algn="ctr"/>
                <a:endParaRPr lang="en-US" altLang="zh-CN"/>
              </a:p>
            </p:txBody>
          </p:sp>
          <p:sp>
            <p:nvSpPr>
              <p:cNvPr id="262" name="Path262"/>
              <p:cNvSpPr/>
              <p:nvPr/>
            </p:nvSpPr>
            <p:spPr>
              <a:xfrm>
                <a:off x="4808220" y="2476627"/>
                <a:ext cx="44450" cy="364363"/>
              </a:xfrm>
              <a:custGeom>
                <a:avLst/>
                <a:gdLst/>
                <a:ahLst/>
                <a:cxnLst/>
                <a:rect l="l" t="t" r="r" b="b"/>
                <a:pathLst>
                  <a:path w="44450" h="364363">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552"/>
                    </a:cubicBezTo>
                    <a:cubicBezTo>
                      <a:pt x="3175" y="357378"/>
                      <a:pt x="6985" y="361188"/>
                      <a:pt x="11811" y="362966"/>
                    </a:cubicBezTo>
                    <a:cubicBezTo>
                      <a:pt x="16256" y="364363"/>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3" name="Path263"/>
              <p:cNvSpPr/>
              <p:nvPr/>
            </p:nvSpPr>
            <p:spPr>
              <a:xfrm>
                <a:off x="4808220" y="2927477"/>
                <a:ext cx="44450" cy="364236"/>
              </a:xfrm>
              <a:custGeom>
                <a:avLst/>
                <a:gdLst/>
                <a:ahLst/>
                <a:cxnLst/>
                <a:rect l="l" t="t" r="r" b="b"/>
                <a:pathLst>
                  <a:path w="44450" h="364236">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425"/>
                    </a:cubicBezTo>
                    <a:cubicBezTo>
                      <a:pt x="3175" y="357251"/>
                      <a:pt x="6985" y="361188"/>
                      <a:pt x="11811" y="362839"/>
                    </a:cubicBezTo>
                    <a:cubicBezTo>
                      <a:pt x="16256" y="364236"/>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4" name="Path264"/>
              <p:cNvSpPr/>
              <p:nvPr/>
            </p:nvSpPr>
            <p:spPr>
              <a:xfrm>
                <a:off x="4808220" y="2118741"/>
                <a:ext cx="44450" cy="189357"/>
              </a:xfrm>
              <a:custGeom>
                <a:avLst/>
                <a:gdLst/>
                <a:ahLst/>
                <a:cxnLst/>
                <a:rect l="l" t="t" r="r" b="b"/>
                <a:pathLst>
                  <a:path w="44450" h="189357">
                    <a:moveTo>
                      <a:pt x="28575" y="0"/>
                    </a:moveTo>
                    <a:cubicBezTo>
                      <a:pt x="24384" y="0"/>
                      <a:pt x="21336" y="0"/>
                      <a:pt x="18669" y="127"/>
                    </a:cubicBezTo>
                    <a:cubicBezTo>
                      <a:pt x="16129" y="381"/>
                      <a:pt x="13970" y="635"/>
                      <a:pt x="11811" y="1397"/>
                    </a:cubicBezTo>
                    <a:cubicBezTo>
                      <a:pt x="9398" y="2286"/>
                      <a:pt x="7239" y="3683"/>
                      <a:pt x="5461" y="5461"/>
                    </a:cubicBezTo>
                    <a:cubicBezTo>
                      <a:pt x="3556" y="7239"/>
                      <a:pt x="2286" y="9398"/>
                      <a:pt x="1397" y="11811"/>
                    </a:cubicBezTo>
                    <a:cubicBezTo>
                      <a:pt x="635" y="13970"/>
                      <a:pt x="381" y="16129"/>
                      <a:pt x="127" y="18796"/>
                    </a:cubicBezTo>
                    <a:cubicBezTo>
                      <a:pt x="0" y="21336"/>
                      <a:pt x="0" y="24384"/>
                      <a:pt x="0" y="28575"/>
                    </a:cubicBezTo>
                    <a:lnTo>
                      <a:pt x="0" y="160655"/>
                    </a:lnTo>
                    <a:cubicBezTo>
                      <a:pt x="0" y="164846"/>
                      <a:pt x="0" y="168021"/>
                      <a:pt x="127" y="170561"/>
                    </a:cubicBezTo>
                    <a:cubicBezTo>
                      <a:pt x="381" y="173228"/>
                      <a:pt x="635" y="175387"/>
                      <a:pt x="1397" y="177546"/>
                    </a:cubicBezTo>
                    <a:cubicBezTo>
                      <a:pt x="2286" y="179959"/>
                      <a:pt x="3556" y="182118"/>
                      <a:pt x="5461" y="184023"/>
                    </a:cubicBezTo>
                    <a:cubicBezTo>
                      <a:pt x="7239" y="185801"/>
                      <a:pt x="9398" y="187198"/>
                      <a:pt x="11811" y="187960"/>
                    </a:cubicBezTo>
                    <a:cubicBezTo>
                      <a:pt x="13970" y="188722"/>
                      <a:pt x="16129" y="189103"/>
                      <a:pt x="18669" y="189230"/>
                    </a:cubicBezTo>
                    <a:cubicBezTo>
                      <a:pt x="21336" y="189357"/>
                      <a:pt x="24384" y="189357"/>
                      <a:pt x="28575" y="189357"/>
                    </a:cubicBezTo>
                    <a:lnTo>
                      <a:pt x="44450" y="189357"/>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5" name="Path265"/>
              <p:cNvSpPr/>
              <p:nvPr/>
            </p:nvSpPr>
            <p:spPr>
              <a:xfrm>
                <a:off x="7260336" y="2605024"/>
                <a:ext cx="44450" cy="561086"/>
              </a:xfrm>
              <a:custGeom>
                <a:avLst/>
                <a:gdLst/>
                <a:ahLst/>
                <a:cxnLst/>
                <a:rect l="l" t="t" r="r" b="b"/>
                <a:pathLst>
                  <a:path w="44450" h="561086">
                    <a:moveTo>
                      <a:pt x="16002" y="561086"/>
                    </a:moveTo>
                    <a:cubicBezTo>
                      <a:pt x="20066" y="561086"/>
                      <a:pt x="23114" y="561086"/>
                      <a:pt x="25781" y="560832"/>
                    </a:cubicBezTo>
                    <a:cubicBezTo>
                      <a:pt x="28322" y="560705"/>
                      <a:pt x="30480" y="560324"/>
                      <a:pt x="32639" y="559689"/>
                    </a:cubicBezTo>
                    <a:cubicBezTo>
                      <a:pt x="35052" y="558800"/>
                      <a:pt x="37211" y="557403"/>
                      <a:pt x="38989" y="555625"/>
                    </a:cubicBezTo>
                    <a:cubicBezTo>
                      <a:pt x="40894" y="553846"/>
                      <a:pt x="42164" y="551561"/>
                      <a:pt x="43053" y="549275"/>
                    </a:cubicBezTo>
                    <a:cubicBezTo>
                      <a:pt x="43815" y="546989"/>
                      <a:pt x="44196" y="544957"/>
                      <a:pt x="44323" y="542290"/>
                    </a:cubicBezTo>
                    <a:cubicBezTo>
                      <a:pt x="44450" y="539623"/>
                      <a:pt x="44450" y="536575"/>
                      <a:pt x="44450" y="532511"/>
                    </a:cubicBezTo>
                    <a:lnTo>
                      <a:pt x="44450" y="28702"/>
                    </a:lnTo>
                    <a:cubicBezTo>
                      <a:pt x="44450" y="24638"/>
                      <a:pt x="44450" y="21463"/>
                      <a:pt x="44323" y="18796"/>
                    </a:cubicBezTo>
                    <a:cubicBezTo>
                      <a:pt x="44196" y="16128"/>
                      <a:pt x="43815" y="14096"/>
                      <a:pt x="43053" y="11811"/>
                    </a:cubicBezTo>
                    <a:cubicBezTo>
                      <a:pt x="42164" y="9397"/>
                      <a:pt x="40894" y="7239"/>
                      <a:pt x="38989" y="5461"/>
                    </a:cubicBezTo>
                    <a:cubicBezTo>
                      <a:pt x="37211" y="3683"/>
                      <a:pt x="35052" y="2286"/>
                      <a:pt x="32639" y="1396"/>
                    </a:cubicBezTo>
                    <a:cubicBezTo>
                      <a:pt x="30480" y="762"/>
                      <a:pt x="28322" y="381"/>
                      <a:pt x="25781" y="254"/>
                    </a:cubicBezTo>
                    <a:cubicBezTo>
                      <a:pt x="23114" y="0"/>
                      <a:pt x="20066" y="0"/>
                      <a:pt x="16002" y="0"/>
                    </a:cubicBezTo>
                    <a:lnTo>
                      <a:pt x="0" y="0"/>
                    </a:lnTo>
                    <a:lnTo>
                      <a:pt x="0" y="561086"/>
                    </a:lnTo>
                    <a:lnTo>
                      <a:pt x="15749" y="561086"/>
                    </a:lnTo>
                    <a:lnTo>
                      <a:pt x="16002" y="561086"/>
                    </a:lnTo>
                    <a:close/>
                  </a:path>
                </a:pathLst>
              </a:custGeom>
              <a:grpFill/>
              <a:ln w="0" cap="sq">
                <a:solidFill>
                  <a:srgbClr val="919191"/>
                </a:solidFill>
                <a:prstDash val="solid"/>
              </a:ln>
            </p:spPr>
            <p:txBody>
              <a:bodyPr rtlCol="0" anchor="ctr"/>
              <a:lstStyle/>
              <a:p>
                <a:pPr algn="ctr"/>
                <a:endParaRPr lang="en-US" altLang="zh-CN"/>
              </a:p>
            </p:txBody>
          </p:sp>
          <p:sp>
            <p:nvSpPr>
              <p:cNvPr id="266" name="Path266"/>
              <p:cNvSpPr/>
              <p:nvPr/>
            </p:nvSpPr>
            <p:spPr>
              <a:xfrm>
                <a:off x="4831842" y="1454277"/>
                <a:ext cx="2449576" cy="4959376"/>
              </a:xfrm>
              <a:custGeom>
                <a:avLst/>
                <a:gdLst/>
                <a:ahLst/>
                <a:cxnLst/>
                <a:rect l="l" t="t" r="r" b="b"/>
                <a:pathLst>
                  <a:path w="2449576" h="4959376">
                    <a:moveTo>
                      <a:pt x="557149" y="0"/>
                    </a:moveTo>
                    <a:cubicBezTo>
                      <a:pt x="396875" y="0"/>
                      <a:pt x="315722" y="254"/>
                      <a:pt x="230124" y="27305"/>
                    </a:cubicBezTo>
                    <a:cubicBezTo>
                      <a:pt x="135763" y="61595"/>
                      <a:pt x="61595" y="135890"/>
                      <a:pt x="27305" y="230251"/>
                    </a:cubicBezTo>
                    <a:cubicBezTo>
                      <a:pt x="0" y="316357"/>
                      <a:pt x="0" y="397637"/>
                      <a:pt x="0" y="557530"/>
                    </a:cubicBezTo>
                    <a:lnTo>
                      <a:pt x="0" y="4399610"/>
                    </a:lnTo>
                    <a:cubicBezTo>
                      <a:pt x="0" y="4561942"/>
                      <a:pt x="0" y="4642993"/>
                      <a:pt x="27305" y="4729086"/>
                    </a:cubicBezTo>
                    <a:cubicBezTo>
                      <a:pt x="61595" y="4823447"/>
                      <a:pt x="135763" y="4897844"/>
                      <a:pt x="230124" y="4932058"/>
                    </a:cubicBezTo>
                    <a:cubicBezTo>
                      <a:pt x="316357" y="4959375"/>
                      <a:pt x="397383" y="4959375"/>
                      <a:pt x="557149" y="4959375"/>
                    </a:cubicBezTo>
                    <a:lnTo>
                      <a:pt x="1889760" y="4959375"/>
                    </a:lnTo>
                    <a:cubicBezTo>
                      <a:pt x="2052066" y="4959375"/>
                      <a:pt x="2133093" y="4959375"/>
                      <a:pt x="2219326" y="4932058"/>
                    </a:cubicBezTo>
                    <a:cubicBezTo>
                      <a:pt x="2313686" y="4897844"/>
                      <a:pt x="2387855" y="4823447"/>
                      <a:pt x="2422271" y="4729086"/>
                    </a:cubicBezTo>
                    <a:cubicBezTo>
                      <a:pt x="2449576" y="4642993"/>
                      <a:pt x="2449576" y="4561942"/>
                      <a:pt x="2449576" y="4402138"/>
                    </a:cubicBezTo>
                    <a:lnTo>
                      <a:pt x="2449576" y="559816"/>
                    </a:lnTo>
                    <a:cubicBezTo>
                      <a:pt x="2449576" y="397510"/>
                      <a:pt x="2449576" y="316357"/>
                      <a:pt x="2422271" y="230251"/>
                    </a:cubicBezTo>
                    <a:cubicBezTo>
                      <a:pt x="2387855" y="135890"/>
                      <a:pt x="2313686" y="61595"/>
                      <a:pt x="2219326" y="27305"/>
                    </a:cubicBezTo>
                    <a:cubicBezTo>
                      <a:pt x="2133093" y="0"/>
                      <a:pt x="2051940" y="0"/>
                      <a:pt x="1892173" y="0"/>
                    </a:cubicBezTo>
                    <a:lnTo>
                      <a:pt x="559689" y="0"/>
                    </a:lnTo>
                    <a:lnTo>
                      <a:pt x="557149" y="0"/>
                    </a:lnTo>
                    <a:close/>
                    <a:moveTo>
                      <a:pt x="533781" y="101473"/>
                    </a:moveTo>
                    <a:lnTo>
                      <a:pt x="535686" y="101473"/>
                    </a:lnTo>
                    <a:lnTo>
                      <a:pt x="1911732" y="101473"/>
                    </a:lnTo>
                    <a:cubicBezTo>
                      <a:pt x="2039874" y="101473"/>
                      <a:pt x="2104644" y="101473"/>
                      <a:pt x="2173732" y="123317"/>
                    </a:cubicBezTo>
                    <a:cubicBezTo>
                      <a:pt x="2249297" y="150876"/>
                      <a:pt x="2308860" y="210312"/>
                      <a:pt x="2336420" y="285877"/>
                    </a:cubicBezTo>
                    <a:cubicBezTo>
                      <a:pt x="2358263" y="354965"/>
                      <a:pt x="2358136" y="419989"/>
                      <a:pt x="2358136" y="549910"/>
                    </a:cubicBezTo>
                    <a:lnTo>
                      <a:pt x="2358136" y="4411548"/>
                    </a:lnTo>
                    <a:cubicBezTo>
                      <a:pt x="2358136" y="4539666"/>
                      <a:pt x="2358263" y="4604411"/>
                      <a:pt x="2336420" y="4673524"/>
                    </a:cubicBezTo>
                    <a:cubicBezTo>
                      <a:pt x="2308860" y="4749063"/>
                      <a:pt x="2249297" y="4808525"/>
                      <a:pt x="2173732" y="4836084"/>
                    </a:cubicBezTo>
                    <a:cubicBezTo>
                      <a:pt x="2104644" y="4857890"/>
                      <a:pt x="2039747" y="4857890"/>
                      <a:pt x="1909699" y="4857890"/>
                    </a:cubicBezTo>
                    <a:lnTo>
                      <a:pt x="533781" y="4857890"/>
                    </a:lnTo>
                    <a:cubicBezTo>
                      <a:pt x="405765" y="4857890"/>
                      <a:pt x="340614" y="4857890"/>
                      <a:pt x="271653" y="4836084"/>
                    </a:cubicBezTo>
                    <a:cubicBezTo>
                      <a:pt x="195961" y="4808525"/>
                      <a:pt x="136652" y="4749063"/>
                      <a:pt x="109093" y="4673524"/>
                    </a:cubicBezTo>
                    <a:cubicBezTo>
                      <a:pt x="87122" y="4604411"/>
                      <a:pt x="87122" y="4539437"/>
                      <a:pt x="87122" y="4409478"/>
                    </a:cubicBezTo>
                    <a:lnTo>
                      <a:pt x="87122" y="548132"/>
                    </a:lnTo>
                    <a:cubicBezTo>
                      <a:pt x="87122" y="419989"/>
                      <a:pt x="87122" y="354965"/>
                      <a:pt x="109093" y="285877"/>
                    </a:cubicBezTo>
                    <a:cubicBezTo>
                      <a:pt x="136652" y="210312"/>
                      <a:pt x="195961" y="150876"/>
                      <a:pt x="271653" y="123317"/>
                    </a:cubicBezTo>
                    <a:cubicBezTo>
                      <a:pt x="340233" y="101473"/>
                      <a:pt x="405130" y="101473"/>
                      <a:pt x="533781" y="101473"/>
                    </a:cubicBezTo>
                    <a:close/>
                  </a:path>
                </a:pathLst>
              </a:custGeom>
              <a:grpFill/>
              <a:ln w="0" cap="sq">
                <a:solidFill>
                  <a:srgbClr val="414041"/>
                </a:solidFill>
                <a:prstDash val="solid"/>
              </a:ln>
            </p:spPr>
            <p:txBody>
              <a:bodyPr rtlCol="0" anchor="ctr"/>
              <a:lstStyle/>
              <a:p>
                <a:pPr algn="ctr"/>
                <a:endParaRPr lang="en-US" altLang="zh-CN"/>
              </a:p>
            </p:txBody>
          </p:sp>
          <p:sp>
            <p:nvSpPr>
              <p:cNvPr id="267" name="Path267"/>
              <p:cNvSpPr/>
              <p:nvPr/>
            </p:nvSpPr>
            <p:spPr>
              <a:xfrm>
                <a:off x="4865878" y="1494028"/>
                <a:ext cx="2377313" cy="4879836"/>
              </a:xfrm>
              <a:custGeom>
                <a:avLst/>
                <a:gdLst/>
                <a:ahLst/>
                <a:cxnLst/>
                <a:rect l="l" t="t" r="r" b="b"/>
                <a:pathLst>
                  <a:path w="2377313" h="4879836">
                    <a:moveTo>
                      <a:pt x="509016" y="0"/>
                    </a:moveTo>
                    <a:cubicBezTo>
                      <a:pt x="362585" y="0"/>
                      <a:pt x="288544" y="254"/>
                      <a:pt x="210312" y="24892"/>
                    </a:cubicBezTo>
                    <a:cubicBezTo>
                      <a:pt x="124206" y="56261"/>
                      <a:pt x="56261" y="124079"/>
                      <a:pt x="25019" y="210439"/>
                    </a:cubicBezTo>
                    <a:cubicBezTo>
                      <a:pt x="0" y="289052"/>
                      <a:pt x="0" y="363093"/>
                      <a:pt x="0" y="509016"/>
                    </a:cubicBezTo>
                    <a:lnTo>
                      <a:pt x="0" y="4368813"/>
                    </a:lnTo>
                    <a:cubicBezTo>
                      <a:pt x="0" y="4516793"/>
                      <a:pt x="0" y="4590885"/>
                      <a:pt x="25019" y="4669511"/>
                    </a:cubicBezTo>
                    <a:cubicBezTo>
                      <a:pt x="56261" y="4755807"/>
                      <a:pt x="124206" y="4823587"/>
                      <a:pt x="210312" y="4854981"/>
                    </a:cubicBezTo>
                    <a:cubicBezTo>
                      <a:pt x="288925" y="4879835"/>
                      <a:pt x="362966" y="4879835"/>
                      <a:pt x="509016" y="4879835"/>
                    </a:cubicBezTo>
                    <a:lnTo>
                      <a:pt x="1866138" y="4879835"/>
                    </a:lnTo>
                    <a:cubicBezTo>
                      <a:pt x="2014347" y="4879835"/>
                      <a:pt x="2088388" y="4879835"/>
                      <a:pt x="2167128" y="4854981"/>
                    </a:cubicBezTo>
                    <a:cubicBezTo>
                      <a:pt x="2253107" y="4823587"/>
                      <a:pt x="2321052" y="4755807"/>
                      <a:pt x="2352294" y="4669511"/>
                    </a:cubicBezTo>
                    <a:cubicBezTo>
                      <a:pt x="2377313" y="4590885"/>
                      <a:pt x="2377313" y="4516793"/>
                      <a:pt x="2377313" y="4370845"/>
                    </a:cubicBezTo>
                    <a:lnTo>
                      <a:pt x="2377313" y="511302"/>
                    </a:lnTo>
                    <a:cubicBezTo>
                      <a:pt x="2377313" y="363093"/>
                      <a:pt x="2377313" y="289052"/>
                      <a:pt x="2352294" y="210439"/>
                    </a:cubicBezTo>
                    <a:cubicBezTo>
                      <a:pt x="2321052" y="124079"/>
                      <a:pt x="2253107" y="56261"/>
                      <a:pt x="2167128" y="24892"/>
                    </a:cubicBezTo>
                    <a:cubicBezTo>
                      <a:pt x="2088388" y="0"/>
                      <a:pt x="2014347" y="0"/>
                      <a:pt x="1868424" y="0"/>
                    </a:cubicBezTo>
                    <a:lnTo>
                      <a:pt x="511429" y="0"/>
                    </a:lnTo>
                    <a:lnTo>
                      <a:pt x="509016" y="0"/>
                    </a:lnTo>
                    <a:close/>
                    <a:moveTo>
                      <a:pt x="508000" y="34798"/>
                    </a:moveTo>
                    <a:lnTo>
                      <a:pt x="510159" y="34798"/>
                    </a:lnTo>
                    <a:lnTo>
                      <a:pt x="1869313" y="34798"/>
                    </a:lnTo>
                    <a:cubicBezTo>
                      <a:pt x="2004441" y="34798"/>
                      <a:pt x="2073021" y="34798"/>
                      <a:pt x="2145665" y="57912"/>
                    </a:cubicBezTo>
                    <a:cubicBezTo>
                      <a:pt x="2225421" y="86995"/>
                      <a:pt x="2288159" y="149860"/>
                      <a:pt x="2317242" y="229362"/>
                    </a:cubicBezTo>
                    <a:cubicBezTo>
                      <a:pt x="2340229" y="302133"/>
                      <a:pt x="2340229" y="370840"/>
                      <a:pt x="2340229" y="507746"/>
                    </a:cubicBezTo>
                    <a:lnTo>
                      <a:pt x="2340229" y="4374464"/>
                    </a:lnTo>
                    <a:cubicBezTo>
                      <a:pt x="2340229" y="4509338"/>
                      <a:pt x="2340229" y="4577791"/>
                      <a:pt x="2317242" y="4650537"/>
                    </a:cubicBezTo>
                    <a:cubicBezTo>
                      <a:pt x="2288159" y="4730051"/>
                      <a:pt x="2225421" y="4792853"/>
                      <a:pt x="2145665" y="4822000"/>
                    </a:cubicBezTo>
                    <a:cubicBezTo>
                      <a:pt x="2073021" y="4845050"/>
                      <a:pt x="2004441" y="4845050"/>
                      <a:pt x="1867408" y="4845050"/>
                    </a:cubicBezTo>
                    <a:lnTo>
                      <a:pt x="508000" y="4845050"/>
                    </a:lnTo>
                    <a:cubicBezTo>
                      <a:pt x="372872" y="4845050"/>
                      <a:pt x="304546" y="4845050"/>
                      <a:pt x="231775" y="4822000"/>
                    </a:cubicBezTo>
                    <a:cubicBezTo>
                      <a:pt x="152146" y="4792853"/>
                      <a:pt x="89281" y="4730051"/>
                      <a:pt x="60325" y="4650537"/>
                    </a:cubicBezTo>
                    <a:cubicBezTo>
                      <a:pt x="37211" y="4577791"/>
                      <a:pt x="37211" y="4509110"/>
                      <a:pt x="37211" y="4372204"/>
                    </a:cubicBezTo>
                    <a:lnTo>
                      <a:pt x="37211" y="505714"/>
                    </a:lnTo>
                    <a:cubicBezTo>
                      <a:pt x="37211" y="370840"/>
                      <a:pt x="37211" y="302133"/>
                      <a:pt x="60325" y="229362"/>
                    </a:cubicBezTo>
                    <a:cubicBezTo>
                      <a:pt x="89281" y="149860"/>
                      <a:pt x="152146" y="86995"/>
                      <a:pt x="231775" y="57912"/>
                    </a:cubicBezTo>
                    <a:cubicBezTo>
                      <a:pt x="304165" y="35052"/>
                      <a:pt x="372491" y="34798"/>
                      <a:pt x="508000" y="34798"/>
                    </a:cubicBezTo>
                    <a:close/>
                  </a:path>
                </a:pathLst>
              </a:custGeom>
              <a:grpFill/>
              <a:ln w="0" cap="sq">
                <a:solidFill>
                  <a:srgbClr val="2C2B2C"/>
                </a:solidFill>
                <a:prstDash val="solid"/>
              </a:ln>
            </p:spPr>
            <p:txBody>
              <a:bodyPr rtlCol="0" anchor="ctr"/>
              <a:lstStyle/>
              <a:p>
                <a:pPr algn="ctr"/>
                <a:endParaRPr lang="en-US" altLang="zh-CN"/>
              </a:p>
            </p:txBody>
          </p:sp>
          <p:sp>
            <p:nvSpPr>
              <p:cNvPr id="268" name="Path268"/>
              <p:cNvSpPr/>
              <p:nvPr/>
            </p:nvSpPr>
            <p:spPr>
              <a:xfrm>
                <a:off x="4884928" y="1511808"/>
                <a:ext cx="2343277" cy="4844123"/>
              </a:xfrm>
              <a:custGeom>
                <a:avLst/>
                <a:gdLst/>
                <a:ahLst/>
                <a:cxnLst/>
                <a:rect l="l" t="t" r="r" b="b"/>
                <a:pathLst>
                  <a:path w="2343277" h="4844123">
                    <a:moveTo>
                      <a:pt x="492125" y="0"/>
                    </a:moveTo>
                    <a:cubicBezTo>
                      <a:pt x="350520" y="0"/>
                      <a:pt x="279019" y="254"/>
                      <a:pt x="203327" y="24257"/>
                    </a:cubicBezTo>
                    <a:cubicBezTo>
                      <a:pt x="120015" y="54483"/>
                      <a:pt x="54483" y="120015"/>
                      <a:pt x="24003" y="203200"/>
                    </a:cubicBezTo>
                    <a:cubicBezTo>
                      <a:pt x="0" y="279527"/>
                      <a:pt x="0" y="351028"/>
                      <a:pt x="0" y="492252"/>
                    </a:cubicBezTo>
                    <a:lnTo>
                      <a:pt x="0" y="4349623"/>
                    </a:lnTo>
                    <a:cubicBezTo>
                      <a:pt x="0" y="4492930"/>
                      <a:pt x="0" y="4564698"/>
                      <a:pt x="24003" y="4640948"/>
                    </a:cubicBezTo>
                    <a:cubicBezTo>
                      <a:pt x="54483" y="4724146"/>
                      <a:pt x="120015" y="4789627"/>
                      <a:pt x="203327" y="4819904"/>
                    </a:cubicBezTo>
                    <a:cubicBezTo>
                      <a:pt x="279527" y="4844123"/>
                      <a:pt x="351028" y="4844123"/>
                      <a:pt x="492125" y="4844123"/>
                    </a:cubicBezTo>
                    <a:lnTo>
                      <a:pt x="1848866" y="4844123"/>
                    </a:lnTo>
                    <a:cubicBezTo>
                      <a:pt x="1992249" y="4844123"/>
                      <a:pt x="2064004" y="4844123"/>
                      <a:pt x="2140076" y="4819904"/>
                    </a:cubicBezTo>
                    <a:cubicBezTo>
                      <a:pt x="2223262" y="4789627"/>
                      <a:pt x="2288794" y="4724146"/>
                      <a:pt x="2319274" y="4640948"/>
                    </a:cubicBezTo>
                    <a:cubicBezTo>
                      <a:pt x="2343276" y="4564698"/>
                      <a:pt x="2343276" y="4493159"/>
                      <a:pt x="2343276" y="4351871"/>
                    </a:cubicBezTo>
                    <a:lnTo>
                      <a:pt x="2343276" y="494538"/>
                    </a:lnTo>
                    <a:cubicBezTo>
                      <a:pt x="2343276" y="351282"/>
                      <a:pt x="2343276" y="279527"/>
                      <a:pt x="2319274" y="203200"/>
                    </a:cubicBezTo>
                    <a:cubicBezTo>
                      <a:pt x="2288794" y="120015"/>
                      <a:pt x="2223262" y="54483"/>
                      <a:pt x="2140076" y="24257"/>
                    </a:cubicBezTo>
                    <a:cubicBezTo>
                      <a:pt x="2064004" y="0"/>
                      <a:pt x="1992249" y="0"/>
                      <a:pt x="1851152" y="0"/>
                    </a:cubicBezTo>
                    <a:lnTo>
                      <a:pt x="494284" y="0"/>
                    </a:lnTo>
                    <a:lnTo>
                      <a:pt x="492125" y="0"/>
                    </a:lnTo>
                    <a:close/>
                    <a:moveTo>
                      <a:pt x="440182" y="87757"/>
                    </a:moveTo>
                    <a:lnTo>
                      <a:pt x="441706" y="87757"/>
                    </a:lnTo>
                    <a:lnTo>
                      <a:pt x="524764" y="87757"/>
                    </a:lnTo>
                    <a:cubicBezTo>
                      <a:pt x="537972" y="86995"/>
                      <a:pt x="550545" y="93599"/>
                      <a:pt x="557657" y="104521"/>
                    </a:cubicBezTo>
                    <a:cubicBezTo>
                      <a:pt x="564261" y="114808"/>
                      <a:pt x="565277" y="127254"/>
                      <a:pt x="566547" y="139319"/>
                    </a:cubicBezTo>
                    <a:cubicBezTo>
                      <a:pt x="568325" y="155067"/>
                      <a:pt x="570611" y="169545"/>
                      <a:pt x="574548" y="183896"/>
                    </a:cubicBezTo>
                    <a:cubicBezTo>
                      <a:pt x="580009" y="199390"/>
                      <a:pt x="588899" y="213360"/>
                      <a:pt x="600202" y="224536"/>
                    </a:cubicBezTo>
                    <a:cubicBezTo>
                      <a:pt x="611632" y="235966"/>
                      <a:pt x="625348" y="244983"/>
                      <a:pt x="640969" y="250571"/>
                    </a:cubicBezTo>
                    <a:cubicBezTo>
                      <a:pt x="655066" y="255016"/>
                      <a:pt x="668655" y="257302"/>
                      <a:pt x="685546" y="258445"/>
                    </a:cubicBezTo>
                    <a:cubicBezTo>
                      <a:pt x="702183" y="259461"/>
                      <a:pt x="721995" y="259461"/>
                      <a:pt x="748284" y="259461"/>
                    </a:cubicBezTo>
                    <a:lnTo>
                      <a:pt x="1118362" y="259461"/>
                    </a:lnTo>
                    <a:lnTo>
                      <a:pt x="1220724" y="259461"/>
                    </a:lnTo>
                    <a:lnTo>
                      <a:pt x="1590802" y="259461"/>
                    </a:lnTo>
                    <a:cubicBezTo>
                      <a:pt x="1617091" y="259461"/>
                      <a:pt x="1636903" y="259461"/>
                      <a:pt x="1653794" y="258445"/>
                    </a:cubicBezTo>
                    <a:cubicBezTo>
                      <a:pt x="1670431" y="257302"/>
                      <a:pt x="1684147" y="255016"/>
                      <a:pt x="1698244" y="250571"/>
                    </a:cubicBezTo>
                    <a:cubicBezTo>
                      <a:pt x="1713738" y="244983"/>
                      <a:pt x="1727581" y="235966"/>
                      <a:pt x="1738884" y="224536"/>
                    </a:cubicBezTo>
                    <a:cubicBezTo>
                      <a:pt x="1750187" y="213360"/>
                      <a:pt x="1759076" y="199390"/>
                      <a:pt x="1764792" y="183896"/>
                    </a:cubicBezTo>
                    <a:cubicBezTo>
                      <a:pt x="1768475" y="169418"/>
                      <a:pt x="1770761" y="155067"/>
                      <a:pt x="1772539" y="139319"/>
                    </a:cubicBezTo>
                    <a:cubicBezTo>
                      <a:pt x="1773809" y="127254"/>
                      <a:pt x="1774825" y="114808"/>
                      <a:pt x="1781429" y="104521"/>
                    </a:cubicBezTo>
                    <a:cubicBezTo>
                      <a:pt x="1788541" y="93345"/>
                      <a:pt x="1801241" y="86995"/>
                      <a:pt x="1814576" y="87757"/>
                    </a:cubicBezTo>
                    <a:lnTo>
                      <a:pt x="1899158" y="87757"/>
                    </a:lnTo>
                    <a:cubicBezTo>
                      <a:pt x="1949704" y="87757"/>
                      <a:pt x="1987931" y="87503"/>
                      <a:pt x="2020189" y="89789"/>
                    </a:cubicBezTo>
                    <a:cubicBezTo>
                      <a:pt x="2052447" y="91948"/>
                      <a:pt x="2078863" y="96266"/>
                      <a:pt x="2106296" y="105029"/>
                    </a:cubicBezTo>
                    <a:cubicBezTo>
                      <a:pt x="2136140" y="115824"/>
                      <a:pt x="2162810" y="132842"/>
                      <a:pt x="2184781" y="154813"/>
                    </a:cubicBezTo>
                    <a:cubicBezTo>
                      <a:pt x="2206752" y="176784"/>
                      <a:pt x="2224024" y="203454"/>
                      <a:pt x="2234819" y="233299"/>
                    </a:cubicBezTo>
                    <a:cubicBezTo>
                      <a:pt x="2243455" y="260604"/>
                      <a:pt x="2247773" y="287147"/>
                      <a:pt x="2249932" y="319659"/>
                    </a:cubicBezTo>
                    <a:cubicBezTo>
                      <a:pt x="2251964" y="352171"/>
                      <a:pt x="2252091" y="390652"/>
                      <a:pt x="2252091" y="442087"/>
                    </a:cubicBezTo>
                    <a:lnTo>
                      <a:pt x="2252091" y="4403903"/>
                    </a:lnTo>
                    <a:cubicBezTo>
                      <a:pt x="2252091" y="4454360"/>
                      <a:pt x="2251964" y="4492702"/>
                      <a:pt x="2249932" y="4524997"/>
                    </a:cubicBezTo>
                    <a:cubicBezTo>
                      <a:pt x="2247773" y="4557294"/>
                      <a:pt x="2243455" y="4583760"/>
                      <a:pt x="2234819" y="4610887"/>
                    </a:cubicBezTo>
                    <a:cubicBezTo>
                      <a:pt x="2224024" y="4640948"/>
                      <a:pt x="2206752" y="4667631"/>
                      <a:pt x="2184781" y="4689615"/>
                    </a:cubicBezTo>
                    <a:cubicBezTo>
                      <a:pt x="2162810" y="4711586"/>
                      <a:pt x="2136140" y="4728629"/>
                      <a:pt x="2106296" y="4739615"/>
                    </a:cubicBezTo>
                    <a:cubicBezTo>
                      <a:pt x="2078863" y="4748136"/>
                      <a:pt x="2052574" y="4752404"/>
                      <a:pt x="2020062" y="4754652"/>
                    </a:cubicBezTo>
                    <a:cubicBezTo>
                      <a:pt x="1987423" y="4756658"/>
                      <a:pt x="1948942" y="4756887"/>
                      <a:pt x="1897507" y="4756887"/>
                    </a:cubicBezTo>
                    <a:lnTo>
                      <a:pt x="440182" y="4756887"/>
                    </a:lnTo>
                    <a:cubicBezTo>
                      <a:pt x="389636" y="4756887"/>
                      <a:pt x="351409" y="4756658"/>
                      <a:pt x="319151" y="4754652"/>
                    </a:cubicBezTo>
                    <a:cubicBezTo>
                      <a:pt x="286766" y="4752404"/>
                      <a:pt x="260350" y="4748136"/>
                      <a:pt x="233045" y="4739615"/>
                    </a:cubicBezTo>
                    <a:cubicBezTo>
                      <a:pt x="203327" y="4728629"/>
                      <a:pt x="176657" y="4711586"/>
                      <a:pt x="154686" y="4689615"/>
                    </a:cubicBezTo>
                    <a:cubicBezTo>
                      <a:pt x="132715" y="4667631"/>
                      <a:pt x="115443" y="4640948"/>
                      <a:pt x="104647" y="4610887"/>
                    </a:cubicBezTo>
                    <a:cubicBezTo>
                      <a:pt x="96139" y="4583760"/>
                      <a:pt x="91821" y="4557294"/>
                      <a:pt x="89662" y="4524781"/>
                    </a:cubicBezTo>
                    <a:cubicBezTo>
                      <a:pt x="87503" y="4492257"/>
                      <a:pt x="87376" y="4453687"/>
                      <a:pt x="87376" y="4402328"/>
                    </a:cubicBezTo>
                    <a:lnTo>
                      <a:pt x="87376" y="440436"/>
                    </a:lnTo>
                    <a:cubicBezTo>
                      <a:pt x="87376" y="389763"/>
                      <a:pt x="87503" y="351663"/>
                      <a:pt x="89662" y="319405"/>
                    </a:cubicBezTo>
                    <a:cubicBezTo>
                      <a:pt x="91821" y="287147"/>
                      <a:pt x="96139" y="260604"/>
                      <a:pt x="104647" y="233299"/>
                    </a:cubicBezTo>
                    <a:cubicBezTo>
                      <a:pt x="115443" y="203454"/>
                      <a:pt x="132715" y="176784"/>
                      <a:pt x="154686" y="154813"/>
                    </a:cubicBezTo>
                    <a:cubicBezTo>
                      <a:pt x="176657" y="132842"/>
                      <a:pt x="203327" y="115824"/>
                      <a:pt x="233045" y="105029"/>
                    </a:cubicBezTo>
                    <a:cubicBezTo>
                      <a:pt x="260223" y="96266"/>
                      <a:pt x="286639" y="91948"/>
                      <a:pt x="319024" y="89789"/>
                    </a:cubicBezTo>
                    <a:cubicBezTo>
                      <a:pt x="351409" y="87503"/>
                      <a:pt x="389509" y="87757"/>
                      <a:pt x="440182" y="87757"/>
                    </a:cubicBezTo>
                    <a:close/>
                  </a:path>
                </a:pathLst>
              </a:custGeom>
              <a:grpFill/>
              <a:ln w="0" cap="sq">
                <a:solidFill>
                  <a:srgbClr val="131313"/>
                </a:solidFill>
                <a:prstDash val="solid"/>
              </a:ln>
            </p:spPr>
            <p:txBody>
              <a:bodyPr rtlCol="0" anchor="ctr"/>
              <a:lstStyle/>
              <a:p>
                <a:pPr algn="ctr"/>
                <a:endParaRPr lang="en-US" altLang="zh-CN"/>
              </a:p>
            </p:txBody>
          </p:sp>
          <p:sp>
            <p:nvSpPr>
              <p:cNvPr id="269" name="Path269"/>
              <p:cNvSpPr/>
              <p:nvPr/>
            </p:nvSpPr>
            <p:spPr>
              <a:xfrm>
                <a:off x="5900674" y="1622806"/>
                <a:ext cx="307721" cy="48514"/>
              </a:xfrm>
              <a:custGeom>
                <a:avLst/>
                <a:gdLst/>
                <a:ahLst/>
                <a:cxnLst/>
                <a:rect l="l" t="t" r="r" b="b"/>
                <a:pathLst>
                  <a:path w="307721" h="48514">
                    <a:moveTo>
                      <a:pt x="24257" y="0"/>
                    </a:moveTo>
                    <a:lnTo>
                      <a:pt x="283464" y="0"/>
                    </a:lnTo>
                    <a:lnTo>
                      <a:pt x="283464" y="0"/>
                    </a:lnTo>
                    <a:cubicBezTo>
                      <a:pt x="296926" y="0"/>
                      <a:pt x="307721" y="10922"/>
                      <a:pt x="307721" y="24257"/>
                    </a:cubicBezTo>
                    <a:lnTo>
                      <a:pt x="307721" y="24257"/>
                    </a:lnTo>
                    <a:lnTo>
                      <a:pt x="307721" y="24257"/>
                    </a:lnTo>
                    <a:cubicBezTo>
                      <a:pt x="307721" y="30988"/>
                      <a:pt x="305054" y="37084"/>
                      <a:pt x="300609" y="41402"/>
                    </a:cubicBezTo>
                    <a:cubicBezTo>
                      <a:pt x="296291" y="45847"/>
                      <a:pt x="290195" y="48514"/>
                      <a:pt x="283464" y="48514"/>
                    </a:cubicBezTo>
                    <a:lnTo>
                      <a:pt x="283464" y="48514"/>
                    </a:lnTo>
                    <a:lnTo>
                      <a:pt x="24257" y="48514"/>
                    </a:lnTo>
                    <a:lnTo>
                      <a:pt x="24257" y="48514"/>
                    </a:lnTo>
                    <a:cubicBezTo>
                      <a:pt x="10922" y="48514"/>
                      <a:pt x="0" y="37719"/>
                      <a:pt x="0" y="24257"/>
                    </a:cubicBezTo>
                    <a:lnTo>
                      <a:pt x="0" y="24257"/>
                    </a:lnTo>
                    <a:lnTo>
                      <a:pt x="0" y="24257"/>
                    </a:lnTo>
                    <a:cubicBezTo>
                      <a:pt x="0" y="10922"/>
                      <a:pt x="10922" y="0"/>
                      <a:pt x="24257" y="0"/>
                    </a:cubicBezTo>
                    <a:lnTo>
                      <a:pt x="24257" y="0"/>
                    </a:lnTo>
                    <a:close/>
                  </a:path>
                </a:pathLst>
              </a:custGeom>
              <a:grpFill/>
              <a:ln w="0" cap="sq">
                <a:solidFill>
                  <a:srgbClr val="414041"/>
                </a:solidFill>
                <a:prstDash val="solid"/>
              </a:ln>
            </p:spPr>
            <p:txBody>
              <a:bodyPr rtlCol="0" anchor="ctr"/>
              <a:lstStyle/>
              <a:p>
                <a:pPr algn="ctr"/>
                <a:endParaRPr lang="en-US" altLang="zh-CN"/>
              </a:p>
            </p:txBody>
          </p:sp>
          <p:sp>
            <p:nvSpPr>
              <p:cNvPr id="270" name="Path270"/>
              <p:cNvSpPr/>
              <p:nvPr/>
            </p:nvSpPr>
            <p:spPr>
              <a:xfrm>
                <a:off x="6278499" y="1605788"/>
                <a:ext cx="82677" cy="82677"/>
              </a:xfrm>
              <a:custGeom>
                <a:avLst/>
                <a:gdLst/>
                <a:ahLst/>
                <a:cxnLst/>
                <a:rect l="l" t="t" r="r" b="b"/>
                <a:pathLst>
                  <a:path w="82677" h="82677">
                    <a:moveTo>
                      <a:pt x="0" y="41275"/>
                    </a:moveTo>
                    <a:cubicBezTo>
                      <a:pt x="0" y="18542"/>
                      <a:pt x="18542" y="0"/>
                      <a:pt x="41275" y="0"/>
                    </a:cubicBezTo>
                    <a:cubicBezTo>
                      <a:pt x="64135" y="0"/>
                      <a:pt x="82677" y="18542"/>
                      <a:pt x="82677" y="41275"/>
                    </a:cubicBezTo>
                    <a:cubicBezTo>
                      <a:pt x="82677" y="64135"/>
                      <a:pt x="64135" y="82677"/>
                      <a:pt x="41275" y="82677"/>
                    </a:cubicBezTo>
                    <a:cubicBezTo>
                      <a:pt x="18542" y="82677"/>
                      <a:pt x="0" y="64135"/>
                      <a:pt x="0" y="41275"/>
                    </a:cubicBezTo>
                    <a:close/>
                  </a:path>
                </a:pathLst>
              </a:custGeom>
              <a:grpFill/>
              <a:ln w="0" cap="sq">
                <a:solidFill>
                  <a:srgbClr val="414041"/>
                </a:solidFill>
                <a:prstDash val="solid"/>
              </a:ln>
            </p:spPr>
            <p:txBody>
              <a:bodyPr rtlCol="0" anchor="ctr"/>
              <a:lstStyle/>
              <a:p>
                <a:pPr algn="ctr"/>
                <a:endParaRPr lang="en-US" altLang="zh-CN"/>
              </a:p>
            </p:txBody>
          </p:sp>
        </p:grpSp>
        <p:pic>
          <p:nvPicPr>
            <p:cNvPr id="7170" name="Picture 2" descr="C:\Users\varun\Desktop\all doc\pictures for presentation\Screenshots\cover page of mobi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547" y="1783896"/>
              <a:ext cx="2191740" cy="4321361"/>
            </a:xfrm>
            <a:prstGeom prst="rect">
              <a:avLst/>
            </a:prstGeom>
            <a:grpFill/>
          </p:spPr>
        </p:pic>
      </p:grpSp>
      <p:sp>
        <p:nvSpPr>
          <p:cNvPr id="30"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Tree>
    <p:extLst>
      <p:ext uri="{BB962C8B-B14F-4D97-AF65-F5344CB8AC3E}">
        <p14:creationId xmlns:p14="http://schemas.microsoft.com/office/powerpoint/2010/main" val="364946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ath28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86" name="Group286"/>
          <p:cNvGrpSpPr/>
          <p:nvPr/>
        </p:nvGrpSpPr>
        <p:grpSpPr>
          <a:xfrm>
            <a:off x="1793641" y="5790305"/>
            <a:ext cx="284951" cy="285016"/>
            <a:chOff x="1793875" y="5788965"/>
            <a:chExt cx="284988" cy="284950"/>
          </a:xfrm>
        </p:grpSpPr>
        <p:sp>
          <p:nvSpPr>
            <p:cNvPr id="287" name="Path287"/>
            <p:cNvSpPr/>
            <p:nvPr/>
          </p:nvSpPr>
          <p:spPr>
            <a:xfrm>
              <a:off x="1793875"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288" name="Path288"/>
            <p:cNvSpPr/>
            <p:nvPr/>
          </p:nvSpPr>
          <p:spPr>
            <a:xfrm>
              <a:off x="1879600" y="5877446"/>
              <a:ext cx="123825" cy="107315"/>
            </a:xfrm>
            <a:custGeom>
              <a:avLst/>
              <a:gdLst/>
              <a:ahLst/>
              <a:cxnLst/>
              <a:rect l="l" t="t" r="r" b="b"/>
              <a:pathLst>
                <a:path w="123825" h="107315">
                  <a:moveTo>
                    <a:pt x="120269" y="4432"/>
                  </a:moveTo>
                  <a:cubicBezTo>
                    <a:pt x="119380" y="6731"/>
                    <a:pt x="118237" y="8928"/>
                    <a:pt x="116967" y="10998"/>
                  </a:cubicBezTo>
                  <a:cubicBezTo>
                    <a:pt x="115062" y="13779"/>
                    <a:pt x="112903" y="16307"/>
                    <a:pt x="110490" y="18504"/>
                  </a:cubicBezTo>
                  <a:cubicBezTo>
                    <a:pt x="112776" y="18428"/>
                    <a:pt x="115189" y="18110"/>
                    <a:pt x="117475" y="17551"/>
                  </a:cubicBezTo>
                  <a:cubicBezTo>
                    <a:pt x="119634" y="17030"/>
                    <a:pt x="121793" y="16294"/>
                    <a:pt x="123825" y="15354"/>
                  </a:cubicBezTo>
                  <a:cubicBezTo>
                    <a:pt x="122174" y="17996"/>
                    <a:pt x="120269" y="20447"/>
                    <a:pt x="118237" y="22708"/>
                  </a:cubicBezTo>
                  <a:cubicBezTo>
                    <a:pt x="115951" y="25095"/>
                    <a:pt x="113411" y="27241"/>
                    <a:pt x="110744" y="29096"/>
                  </a:cubicBezTo>
                  <a:cubicBezTo>
                    <a:pt x="111506" y="40729"/>
                    <a:pt x="109601" y="52171"/>
                    <a:pt x="105283" y="62611"/>
                  </a:cubicBezTo>
                  <a:cubicBezTo>
                    <a:pt x="101219" y="72822"/>
                    <a:pt x="94742" y="82194"/>
                    <a:pt x="85852" y="89293"/>
                  </a:cubicBezTo>
                  <a:cubicBezTo>
                    <a:pt x="79756" y="94259"/>
                    <a:pt x="72517" y="97777"/>
                    <a:pt x="65024" y="100254"/>
                  </a:cubicBezTo>
                  <a:cubicBezTo>
                    <a:pt x="43434" y="107315"/>
                    <a:pt x="19939"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081" y="65151"/>
                    <a:pt x="14859" y="65214"/>
                    <a:pt x="16637" y="65163"/>
                  </a:cubicBezTo>
                  <a:cubicBezTo>
                    <a:pt x="18288" y="65100"/>
                    <a:pt x="19939" y="64935"/>
                    <a:pt x="21590" y="64643"/>
                  </a:cubicBezTo>
                  <a:cubicBezTo>
                    <a:pt x="15494" y="62916"/>
                    <a:pt x="10287" y="58991"/>
                    <a:pt x="6985" y="53632"/>
                  </a:cubicBezTo>
                  <a:cubicBezTo>
                    <a:pt x="4191" y="49123"/>
                    <a:pt x="2794" y="43828"/>
                    <a:pt x="3175" y="38506"/>
                  </a:cubicBezTo>
                  <a:cubicBezTo>
                    <a:pt x="4953" y="39408"/>
                    <a:pt x="6731" y="40170"/>
                    <a:pt x="8636" y="40792"/>
                  </a:cubicBezTo>
                  <a:cubicBezTo>
                    <a:pt x="10414" y="41389"/>
                    <a:pt x="12319" y="41859"/>
                    <a:pt x="14224" y="42202"/>
                  </a:cubicBezTo>
                  <a:cubicBezTo>
                    <a:pt x="9398" y="38112"/>
                    <a:pt x="5969" y="32576"/>
                    <a:pt x="4572" y="26403"/>
                  </a:cubicBezTo>
                  <a:cubicBezTo>
                    <a:pt x="3048" y="20332"/>
                    <a:pt x="3556" y="13970"/>
                    <a:pt x="5969" y="8204"/>
                  </a:cubicBezTo>
                  <a:cubicBezTo>
                    <a:pt x="12319" y="15799"/>
                    <a:pt x="20066" y="22085"/>
                    <a:pt x="28829" y="26708"/>
                  </a:cubicBezTo>
                  <a:cubicBezTo>
                    <a:pt x="38481" y="31801"/>
                    <a:pt x="49149" y="34785"/>
                    <a:pt x="59944" y="35433"/>
                  </a:cubicBezTo>
                  <a:cubicBezTo>
                    <a:pt x="56515" y="21945"/>
                    <a:pt x="63881" y="8039"/>
                    <a:pt x="76962" y="3454"/>
                  </a:cubicBezTo>
                  <a:cubicBezTo>
                    <a:pt x="86741" y="0"/>
                    <a:pt x="97663" y="2845"/>
                    <a:pt x="104648" y="10642"/>
                  </a:cubicBezTo>
                  <a:cubicBezTo>
                    <a:pt x="107569" y="10299"/>
                    <a:pt x="110490" y="9563"/>
                    <a:pt x="113157" y="8433"/>
                  </a:cubicBezTo>
                  <a:cubicBezTo>
                    <a:pt x="115697" y="7404"/>
                    <a:pt x="118110"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89" name="Group289"/>
          <p:cNvGrpSpPr/>
          <p:nvPr/>
        </p:nvGrpSpPr>
        <p:grpSpPr>
          <a:xfrm>
            <a:off x="2157196" y="5790305"/>
            <a:ext cx="284824" cy="285016"/>
            <a:chOff x="2157476" y="5788965"/>
            <a:chExt cx="284861" cy="284950"/>
          </a:xfrm>
        </p:grpSpPr>
        <p:sp>
          <p:nvSpPr>
            <p:cNvPr id="290" name="Path290"/>
            <p:cNvSpPr/>
            <p:nvPr/>
          </p:nvSpPr>
          <p:spPr>
            <a:xfrm>
              <a:off x="2157476"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291" name="Path291"/>
            <p:cNvSpPr/>
            <p:nvPr/>
          </p:nvSpPr>
          <p:spPr>
            <a:xfrm>
              <a:off x="2228850" y="5884215"/>
              <a:ext cx="156337" cy="101562"/>
            </a:xfrm>
            <a:custGeom>
              <a:avLst/>
              <a:gdLst/>
              <a:ahLst/>
              <a:cxnLst/>
              <a:rect l="l" t="t" r="r" b="b"/>
              <a:pathLst>
                <a:path w="156337" h="101562">
                  <a:moveTo>
                    <a:pt x="53086" y="0"/>
                  </a:moveTo>
                  <a:cubicBezTo>
                    <a:pt x="40640" y="0"/>
                    <a:pt x="28321" y="4724"/>
                    <a:pt x="18923" y="14186"/>
                  </a:cubicBezTo>
                  <a:cubicBezTo>
                    <a:pt x="0" y="33096"/>
                    <a:pt x="0" y="63741"/>
                    <a:pt x="18923" y="82652"/>
                  </a:cubicBezTo>
                  <a:cubicBezTo>
                    <a:pt x="37719" y="101562"/>
                    <a:pt x="68326" y="101562"/>
                    <a:pt x="87122" y="82652"/>
                  </a:cubicBezTo>
                  <a:cubicBezTo>
                    <a:pt x="99060" y="70764"/>
                    <a:pt x="103378" y="54229"/>
                    <a:pt x="100330" y="38887"/>
                  </a:cubicBezTo>
                  <a:lnTo>
                    <a:pt x="99060" y="38887"/>
                  </a:lnTo>
                  <a:lnTo>
                    <a:pt x="99060" y="38836"/>
                  </a:lnTo>
                  <a:lnTo>
                    <a:pt x="53213" y="38836"/>
                  </a:lnTo>
                  <a:lnTo>
                    <a:pt x="53213" y="57861"/>
                  </a:lnTo>
                  <a:lnTo>
                    <a:pt x="80137" y="57861"/>
                  </a:lnTo>
                  <a:cubicBezTo>
                    <a:pt x="78740" y="61836"/>
                    <a:pt x="76454" y="65583"/>
                    <a:pt x="73406" y="68771"/>
                  </a:cubicBezTo>
                  <a:cubicBezTo>
                    <a:pt x="62103" y="80023"/>
                    <a:pt x="43942" y="80023"/>
                    <a:pt x="32766" y="68771"/>
                  </a:cubicBezTo>
                  <a:cubicBezTo>
                    <a:pt x="21463" y="57518"/>
                    <a:pt x="21463" y="39307"/>
                    <a:pt x="32766" y="28067"/>
                  </a:cubicBezTo>
                  <a:cubicBezTo>
                    <a:pt x="38354" y="22441"/>
                    <a:pt x="45720" y="19622"/>
                    <a:pt x="53086" y="19622"/>
                  </a:cubicBezTo>
                  <a:cubicBezTo>
                    <a:pt x="59944" y="19622"/>
                    <a:pt x="66929" y="22238"/>
                    <a:pt x="72390" y="27305"/>
                  </a:cubicBezTo>
                  <a:lnTo>
                    <a:pt x="86487" y="13602"/>
                  </a:lnTo>
                  <a:cubicBezTo>
                    <a:pt x="77216" y="4559"/>
                    <a:pt x="65151" y="0"/>
                    <a:pt x="53086" y="0"/>
                  </a:cubicBezTo>
                  <a:close/>
                  <a:moveTo>
                    <a:pt x="127127" y="24066"/>
                  </a:moveTo>
                  <a:lnTo>
                    <a:pt x="127127" y="39916"/>
                  </a:lnTo>
                  <a:lnTo>
                    <a:pt x="111252" y="39916"/>
                  </a:lnTo>
                  <a:lnTo>
                    <a:pt x="111252" y="53403"/>
                  </a:lnTo>
                  <a:lnTo>
                    <a:pt x="127127" y="53403"/>
                  </a:lnTo>
                  <a:lnTo>
                    <a:pt x="127127" y="69253"/>
                  </a:lnTo>
                  <a:lnTo>
                    <a:pt x="140589" y="69253"/>
                  </a:lnTo>
                  <a:lnTo>
                    <a:pt x="140589" y="53403"/>
                  </a:lnTo>
                  <a:lnTo>
                    <a:pt x="156337" y="53403"/>
                  </a:lnTo>
                  <a:lnTo>
                    <a:pt x="156337" y="39916"/>
                  </a:lnTo>
                  <a:lnTo>
                    <a:pt x="140589" y="39916"/>
                  </a:lnTo>
                  <a:lnTo>
                    <a:pt x="140589" y="24066"/>
                  </a:lnTo>
                  <a:lnTo>
                    <a:pt x="127127"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2" name="Group292"/>
          <p:cNvGrpSpPr/>
          <p:nvPr/>
        </p:nvGrpSpPr>
        <p:grpSpPr>
          <a:xfrm>
            <a:off x="2520622" y="5790305"/>
            <a:ext cx="284951" cy="285016"/>
            <a:chOff x="2520950" y="5788965"/>
            <a:chExt cx="284988" cy="284950"/>
          </a:xfrm>
        </p:grpSpPr>
        <p:sp>
          <p:nvSpPr>
            <p:cNvPr id="293" name="Path293"/>
            <p:cNvSpPr/>
            <p:nvPr/>
          </p:nvSpPr>
          <p:spPr>
            <a:xfrm>
              <a:off x="2520950"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294" name="Path294"/>
            <p:cNvSpPr/>
            <p:nvPr/>
          </p:nvSpPr>
          <p:spPr>
            <a:xfrm>
              <a:off x="2610104" y="5874690"/>
              <a:ext cx="114808" cy="112713"/>
            </a:xfrm>
            <a:custGeom>
              <a:avLst/>
              <a:gdLst/>
              <a:ahLst/>
              <a:cxnLst/>
              <a:rect l="l" t="t" r="r" b="b"/>
              <a:pathLst>
                <a:path w="114808" h="112713">
                  <a:moveTo>
                    <a:pt x="14732" y="0"/>
                  </a:moveTo>
                  <a:cubicBezTo>
                    <a:pt x="11303" y="0"/>
                    <a:pt x="7874" y="1308"/>
                    <a:pt x="5207" y="3937"/>
                  </a:cubicBezTo>
                  <a:cubicBezTo>
                    <a:pt x="0" y="9182"/>
                    <a:pt x="0" y="17678"/>
                    <a:pt x="5207" y="22923"/>
                  </a:cubicBezTo>
                  <a:cubicBezTo>
                    <a:pt x="10414" y="28181"/>
                    <a:pt x="18923" y="28181"/>
                    <a:pt x="24130" y="22923"/>
                  </a:cubicBezTo>
                  <a:cubicBezTo>
                    <a:pt x="29337" y="17678"/>
                    <a:pt x="29337"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5913" y="60884"/>
                    <a:pt x="72390" y="55194"/>
                    <a:pt x="80010" y="56121"/>
                  </a:cubicBezTo>
                  <a:cubicBezTo>
                    <a:pt x="86614" y="56934"/>
                    <a:pt x="91313" y="62725"/>
                    <a:pt x="90932" y="69329"/>
                  </a:cubicBezTo>
                  <a:lnTo>
                    <a:pt x="90932" y="112713"/>
                  </a:lnTo>
                  <a:lnTo>
                    <a:pt x="114808" y="112713"/>
                  </a:lnTo>
                  <a:lnTo>
                    <a:pt x="114808" y="69698"/>
                  </a:lnTo>
                  <a:lnTo>
                    <a:pt x="114808" y="69329"/>
                  </a:lnTo>
                  <a:lnTo>
                    <a:pt x="114808" y="69329"/>
                  </a:lnTo>
                  <a:cubicBezTo>
                    <a:pt x="114808" y="65989"/>
                    <a:pt x="114681" y="62700"/>
                    <a:pt x="114300" y="59525"/>
                  </a:cubicBezTo>
                  <a:cubicBezTo>
                    <a:pt x="113792" y="56134"/>
                    <a:pt x="113030" y="52781"/>
                    <a:pt x="111506" y="49733"/>
                  </a:cubicBezTo>
                  <a:cubicBezTo>
                    <a:pt x="108458" y="43421"/>
                    <a:pt x="102616" y="38773"/>
                    <a:pt x="95504" y="36652"/>
                  </a:cubicBezTo>
                  <a:cubicBezTo>
                    <a:pt x="92456" y="35738"/>
                    <a:pt x="89281"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6" name="Group296"/>
          <p:cNvGrpSpPr/>
          <p:nvPr/>
        </p:nvGrpSpPr>
        <p:grpSpPr>
          <a:xfrm>
            <a:off x="2884176" y="5790305"/>
            <a:ext cx="284824" cy="285016"/>
            <a:chOff x="2884551" y="5788965"/>
            <a:chExt cx="284861" cy="284950"/>
          </a:xfrm>
        </p:grpSpPr>
        <p:sp>
          <p:nvSpPr>
            <p:cNvPr id="297" name="Path297"/>
            <p:cNvSpPr/>
            <p:nvPr/>
          </p:nvSpPr>
          <p:spPr>
            <a:xfrm>
              <a:off x="288455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298" name="Path298"/>
            <p:cNvSpPr/>
            <p:nvPr/>
          </p:nvSpPr>
          <p:spPr>
            <a:xfrm>
              <a:off x="2971038" y="5875465"/>
              <a:ext cx="112649" cy="111938"/>
            </a:xfrm>
            <a:custGeom>
              <a:avLst/>
              <a:gdLst/>
              <a:ahLst/>
              <a:cxnLst/>
              <a:rect l="l" t="t" r="r" b="b"/>
              <a:pathLst>
                <a:path w="112649" h="111938">
                  <a:moveTo>
                    <a:pt x="25781" y="12"/>
                  </a:moveTo>
                  <a:cubicBezTo>
                    <a:pt x="22098" y="12"/>
                    <a:pt x="19304" y="0"/>
                    <a:pt x="16891" y="165"/>
                  </a:cubicBezTo>
                  <a:cubicBezTo>
                    <a:pt x="14605" y="317"/>
                    <a:pt x="12573"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573" y="111303"/>
                    <a:pt x="14605" y="111620"/>
                    <a:pt x="16891" y="111785"/>
                  </a:cubicBezTo>
                  <a:cubicBezTo>
                    <a:pt x="19304" y="111938"/>
                    <a:pt x="22098" y="111938"/>
                    <a:pt x="25781" y="111925"/>
                  </a:cubicBezTo>
                  <a:lnTo>
                    <a:pt x="86741" y="111925"/>
                  </a:lnTo>
                  <a:cubicBezTo>
                    <a:pt x="90551" y="111925"/>
                    <a:pt x="93345" y="111938"/>
                    <a:pt x="95631" y="111785"/>
                  </a:cubicBezTo>
                  <a:cubicBezTo>
                    <a:pt x="98044" y="111620"/>
                    <a:pt x="99949" y="111303"/>
                    <a:pt x="101981" y="110668"/>
                  </a:cubicBezTo>
                  <a:cubicBezTo>
                    <a:pt x="104140" y="109880"/>
                    <a:pt x="106172" y="108636"/>
                    <a:pt x="107823" y="107048"/>
                  </a:cubicBezTo>
                  <a:cubicBezTo>
                    <a:pt x="109347" y="105448"/>
                    <a:pt x="110617" y="103518"/>
                    <a:pt x="111379" y="101346"/>
                  </a:cubicBezTo>
                  <a:cubicBezTo>
                    <a:pt x="112014" y="99352"/>
                    <a:pt x="112395" y="97422"/>
                    <a:pt x="112522" y="95072"/>
                  </a:cubicBezTo>
                  <a:cubicBezTo>
                    <a:pt x="112649" y="92723"/>
                    <a:pt x="112649" y="89954"/>
                    <a:pt x="112649" y="86271"/>
                  </a:cubicBezTo>
                  <a:lnTo>
                    <a:pt x="112649" y="25781"/>
                  </a:lnTo>
                  <a:cubicBezTo>
                    <a:pt x="112649" y="22047"/>
                    <a:pt x="112649" y="19240"/>
                    <a:pt x="112522" y="16878"/>
                  </a:cubicBezTo>
                  <a:cubicBezTo>
                    <a:pt x="112395" y="14503"/>
                    <a:pt x="112014" y="12586"/>
                    <a:pt x="111379" y="10604"/>
                  </a:cubicBezTo>
                  <a:cubicBezTo>
                    <a:pt x="110617" y="8433"/>
                    <a:pt x="109347" y="6502"/>
                    <a:pt x="107823" y="4902"/>
                  </a:cubicBezTo>
                  <a:cubicBezTo>
                    <a:pt x="106172" y="3315"/>
                    <a:pt x="104140" y="2057"/>
                    <a:pt x="101981" y="1270"/>
                  </a:cubicBezTo>
                  <a:cubicBezTo>
                    <a:pt x="99949" y="648"/>
                    <a:pt x="98044" y="317"/>
                    <a:pt x="95631" y="165"/>
                  </a:cubicBezTo>
                  <a:cubicBezTo>
                    <a:pt x="93345" y="0"/>
                    <a:pt x="90551" y="12"/>
                    <a:pt x="86868" y="12"/>
                  </a:cubicBezTo>
                  <a:lnTo>
                    <a:pt x="25908" y="12"/>
                  </a:lnTo>
                  <a:lnTo>
                    <a:pt x="25781" y="12"/>
                  </a:lnTo>
                  <a:close/>
                  <a:moveTo>
                    <a:pt x="83947" y="14033"/>
                  </a:moveTo>
                  <a:lnTo>
                    <a:pt x="97028" y="14033"/>
                  </a:lnTo>
                  <a:cubicBezTo>
                    <a:pt x="97917" y="14033"/>
                    <a:pt x="98298"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298" y="33020"/>
                    <a:pt x="97917" y="33020"/>
                    <a:pt x="97028" y="33020"/>
                  </a:cubicBezTo>
                  <a:lnTo>
                    <a:pt x="83947" y="33020"/>
                  </a:lnTo>
                  <a:cubicBezTo>
                    <a:pt x="83058" y="33020"/>
                    <a:pt x="82677" y="33020"/>
                    <a:pt x="82169" y="32867"/>
                  </a:cubicBezTo>
                  <a:cubicBezTo>
                    <a:pt x="81661" y="32677"/>
                    <a:pt x="81280" y="32296"/>
                    <a:pt x="81026" y="31788"/>
                  </a:cubicBezTo>
                  <a:cubicBezTo>
                    <a:pt x="80899" y="31318"/>
                    <a:pt x="80899" y="30861"/>
                    <a:pt x="80899" y="29985"/>
                  </a:cubicBezTo>
                  <a:lnTo>
                    <a:pt x="80899" y="17031"/>
                  </a:lnTo>
                  <a:cubicBezTo>
                    <a:pt x="80899" y="16167"/>
                    <a:pt x="80899" y="15722"/>
                    <a:pt x="81026" y="15253"/>
                  </a:cubicBezTo>
                  <a:cubicBezTo>
                    <a:pt x="81280" y="14745"/>
                    <a:pt x="81661" y="14363"/>
                    <a:pt x="82169" y="14173"/>
                  </a:cubicBezTo>
                  <a:cubicBezTo>
                    <a:pt x="82677" y="14033"/>
                    <a:pt x="83058" y="14033"/>
                    <a:pt x="83947" y="14033"/>
                  </a:cubicBezTo>
                  <a:close/>
                  <a:moveTo>
                    <a:pt x="56261"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6" y="33896"/>
                    <a:pt x="56261" y="33896"/>
                  </a:cubicBezTo>
                  <a:close/>
                  <a:moveTo>
                    <a:pt x="12573" y="49581"/>
                  </a:moveTo>
                  <a:lnTo>
                    <a:pt x="21844" y="49581"/>
                  </a:lnTo>
                  <a:cubicBezTo>
                    <a:pt x="19685" y="60566"/>
                    <a:pt x="22860" y="72339"/>
                    <a:pt x="31496"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7917" y="98387"/>
                    <a:pt x="97282" y="98806"/>
                    <a:pt x="96647" y="99060"/>
                  </a:cubicBezTo>
                  <a:cubicBezTo>
                    <a:pt x="96012" y="99263"/>
                    <a:pt x="95250" y="99364"/>
                    <a:pt x="94488" y="99416"/>
                  </a:cubicBezTo>
                  <a:cubicBezTo>
                    <a:pt x="93726" y="99466"/>
                    <a:pt x="92837" y="99479"/>
                    <a:pt x="91567" y="99479"/>
                  </a:cubicBezTo>
                  <a:lnTo>
                    <a:pt x="21082" y="99479"/>
                  </a:lnTo>
                  <a:cubicBezTo>
                    <a:pt x="19812" y="99479"/>
                    <a:pt x="18923" y="99466"/>
                    <a:pt x="18161" y="99416"/>
                  </a:cubicBezTo>
                  <a:cubicBezTo>
                    <a:pt x="17399" y="99364"/>
                    <a:pt x="16764" y="99263"/>
                    <a:pt x="16002" y="99060"/>
                  </a:cubicBezTo>
                  <a:cubicBezTo>
                    <a:pt x="15367" y="98806"/>
                    <a:pt x="14732" y="98387"/>
                    <a:pt x="14097" y="97853"/>
                  </a:cubicBezTo>
                  <a:cubicBezTo>
                    <a:pt x="13589" y="97333"/>
                    <a:pt x="13208" y="96710"/>
                    <a:pt x="12954" y="95999"/>
                  </a:cubicBezTo>
                  <a:cubicBezTo>
                    <a:pt x="12700" y="95352"/>
                    <a:pt x="12573"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1" name="Group301"/>
          <p:cNvGrpSpPr/>
          <p:nvPr/>
        </p:nvGrpSpPr>
        <p:grpSpPr>
          <a:xfrm>
            <a:off x="5189687" y="5790305"/>
            <a:ext cx="284951" cy="285016"/>
            <a:chOff x="5190363" y="5788965"/>
            <a:chExt cx="284988" cy="284950"/>
          </a:xfrm>
        </p:grpSpPr>
        <p:sp>
          <p:nvSpPr>
            <p:cNvPr id="302" name="Path302"/>
            <p:cNvSpPr/>
            <p:nvPr/>
          </p:nvSpPr>
          <p:spPr>
            <a:xfrm>
              <a:off x="519036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3" name="Path303"/>
            <p:cNvSpPr/>
            <p:nvPr/>
          </p:nvSpPr>
          <p:spPr>
            <a:xfrm>
              <a:off x="5300726" y="5871490"/>
              <a:ext cx="64262" cy="121462"/>
            </a:xfrm>
            <a:custGeom>
              <a:avLst/>
              <a:gdLst/>
              <a:ahLst/>
              <a:cxnLst/>
              <a:rect l="l" t="t" r="r" b="b"/>
              <a:pathLst>
                <a:path w="64262" h="121462">
                  <a:moveTo>
                    <a:pt x="42545" y="26"/>
                  </a:moveTo>
                  <a:cubicBezTo>
                    <a:pt x="35560" y="0"/>
                    <a:pt x="28703" y="3035"/>
                    <a:pt x="24130" y="8331"/>
                  </a:cubicBezTo>
                  <a:cubicBezTo>
                    <a:pt x="20574" y="12319"/>
                    <a:pt x="18542" y="17348"/>
                    <a:pt x="18288" y="22619"/>
                  </a:cubicBezTo>
                  <a:lnTo>
                    <a:pt x="18161" y="43510"/>
                  </a:lnTo>
                  <a:lnTo>
                    <a:pt x="0" y="43510"/>
                  </a:lnTo>
                  <a:lnTo>
                    <a:pt x="0" y="66358"/>
                  </a:lnTo>
                  <a:lnTo>
                    <a:pt x="18161" y="66358"/>
                  </a:lnTo>
                  <a:lnTo>
                    <a:pt x="17907" y="121463"/>
                  </a:lnTo>
                  <a:lnTo>
                    <a:pt x="43180" y="121463"/>
                  </a:lnTo>
                  <a:lnTo>
                    <a:pt x="43180" y="66358"/>
                  </a:lnTo>
                  <a:lnTo>
                    <a:pt x="60833" y="66358"/>
                  </a:lnTo>
                  <a:lnTo>
                    <a:pt x="63754" y="43510"/>
                  </a:lnTo>
                  <a:lnTo>
                    <a:pt x="43180" y="43510"/>
                  </a:lnTo>
                  <a:lnTo>
                    <a:pt x="43180" y="28067"/>
                  </a:lnTo>
                  <a:cubicBezTo>
                    <a:pt x="42926" y="25667"/>
                    <a:pt x="44069" y="23356"/>
                    <a:pt x="45974" y="21958"/>
                  </a:cubicBezTo>
                  <a:cubicBezTo>
                    <a:pt x="47372" y="21044"/>
                    <a:pt x="48895" y="20600"/>
                    <a:pt x="50546"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4" name="Group304"/>
          <p:cNvGrpSpPr/>
          <p:nvPr/>
        </p:nvGrpSpPr>
        <p:grpSpPr>
          <a:xfrm>
            <a:off x="1430215" y="5790305"/>
            <a:ext cx="284824" cy="285016"/>
            <a:chOff x="1430401" y="5788965"/>
            <a:chExt cx="284861" cy="284950"/>
          </a:xfrm>
        </p:grpSpPr>
        <p:sp>
          <p:nvSpPr>
            <p:cNvPr id="305" name="Path305"/>
            <p:cNvSpPr/>
            <p:nvPr/>
          </p:nvSpPr>
          <p:spPr>
            <a:xfrm>
              <a:off x="143040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6" name="Path306"/>
            <p:cNvSpPr/>
            <p:nvPr/>
          </p:nvSpPr>
          <p:spPr>
            <a:xfrm>
              <a:off x="1540637" y="5871490"/>
              <a:ext cx="64389" cy="121462"/>
            </a:xfrm>
            <a:custGeom>
              <a:avLst/>
              <a:gdLst/>
              <a:ahLst/>
              <a:cxnLst/>
              <a:rect l="l" t="t" r="r" b="b"/>
              <a:pathLst>
                <a:path w="64389" h="121462">
                  <a:moveTo>
                    <a:pt x="42672" y="26"/>
                  </a:moveTo>
                  <a:cubicBezTo>
                    <a:pt x="35560" y="0"/>
                    <a:pt x="28829" y="3035"/>
                    <a:pt x="24257" y="8331"/>
                  </a:cubicBezTo>
                  <a:cubicBezTo>
                    <a:pt x="20701" y="12319"/>
                    <a:pt x="18669" y="17348"/>
                    <a:pt x="18288" y="22619"/>
                  </a:cubicBezTo>
                  <a:lnTo>
                    <a:pt x="18288" y="43510"/>
                  </a:lnTo>
                  <a:lnTo>
                    <a:pt x="0" y="43510"/>
                  </a:lnTo>
                  <a:lnTo>
                    <a:pt x="0" y="66358"/>
                  </a:lnTo>
                  <a:lnTo>
                    <a:pt x="18161" y="66358"/>
                  </a:lnTo>
                  <a:lnTo>
                    <a:pt x="18034" y="121463"/>
                  </a:lnTo>
                  <a:lnTo>
                    <a:pt x="43180" y="121463"/>
                  </a:lnTo>
                  <a:lnTo>
                    <a:pt x="43180" y="66358"/>
                  </a:lnTo>
                  <a:lnTo>
                    <a:pt x="60960" y="66358"/>
                  </a:lnTo>
                  <a:lnTo>
                    <a:pt x="63881" y="43510"/>
                  </a:lnTo>
                  <a:lnTo>
                    <a:pt x="43180" y="43510"/>
                  </a:lnTo>
                  <a:lnTo>
                    <a:pt x="43180" y="28067"/>
                  </a:lnTo>
                  <a:cubicBezTo>
                    <a:pt x="43053" y="25667"/>
                    <a:pt x="44196" y="23356"/>
                    <a:pt x="46101" y="21958"/>
                  </a:cubicBezTo>
                  <a:cubicBezTo>
                    <a:pt x="47498" y="21044"/>
                    <a:pt x="49022" y="20600"/>
                    <a:pt x="50673" y="20727"/>
                  </a:cubicBezTo>
                  <a:lnTo>
                    <a:pt x="64389" y="20701"/>
                  </a:lnTo>
                  <a:lnTo>
                    <a:pt x="64262" y="26"/>
                  </a:lnTo>
                  <a:lnTo>
                    <a:pt x="42672"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7" name="Group307"/>
          <p:cNvGrpSpPr/>
          <p:nvPr/>
        </p:nvGrpSpPr>
        <p:grpSpPr>
          <a:xfrm>
            <a:off x="5553114" y="5790305"/>
            <a:ext cx="284951" cy="285016"/>
            <a:chOff x="5553837" y="5788965"/>
            <a:chExt cx="284988" cy="284950"/>
          </a:xfrm>
        </p:grpSpPr>
        <p:sp>
          <p:nvSpPr>
            <p:cNvPr id="308" name="Path308"/>
            <p:cNvSpPr/>
            <p:nvPr/>
          </p:nvSpPr>
          <p:spPr>
            <a:xfrm>
              <a:off x="5553837"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09" name="Path309"/>
            <p:cNvSpPr/>
            <p:nvPr/>
          </p:nvSpPr>
          <p:spPr>
            <a:xfrm>
              <a:off x="5639562" y="5877446"/>
              <a:ext cx="123825" cy="107315"/>
            </a:xfrm>
            <a:custGeom>
              <a:avLst/>
              <a:gdLst/>
              <a:ahLst/>
              <a:cxnLst/>
              <a:rect l="l" t="t" r="r" b="b"/>
              <a:pathLst>
                <a:path w="123825" h="107315">
                  <a:moveTo>
                    <a:pt x="120396" y="4432"/>
                  </a:moveTo>
                  <a:cubicBezTo>
                    <a:pt x="119380" y="6731"/>
                    <a:pt x="118237" y="8928"/>
                    <a:pt x="116967" y="10998"/>
                  </a:cubicBezTo>
                  <a:cubicBezTo>
                    <a:pt x="115189" y="13779"/>
                    <a:pt x="112903" y="16307"/>
                    <a:pt x="110490" y="18504"/>
                  </a:cubicBezTo>
                  <a:cubicBezTo>
                    <a:pt x="112903" y="18428"/>
                    <a:pt x="115189" y="18110"/>
                    <a:pt x="117602" y="17551"/>
                  </a:cubicBezTo>
                  <a:cubicBezTo>
                    <a:pt x="119761" y="17030"/>
                    <a:pt x="121793" y="16294"/>
                    <a:pt x="123825" y="15354"/>
                  </a:cubicBezTo>
                  <a:cubicBezTo>
                    <a:pt x="122174" y="17996"/>
                    <a:pt x="120396" y="20447"/>
                    <a:pt x="118237" y="22708"/>
                  </a:cubicBezTo>
                  <a:cubicBezTo>
                    <a:pt x="115951" y="25095"/>
                    <a:pt x="113411" y="27241"/>
                    <a:pt x="110744" y="29096"/>
                  </a:cubicBezTo>
                  <a:cubicBezTo>
                    <a:pt x="111506" y="40729"/>
                    <a:pt x="109601" y="52171"/>
                    <a:pt x="105283" y="62623"/>
                  </a:cubicBezTo>
                  <a:cubicBezTo>
                    <a:pt x="101219" y="72822"/>
                    <a:pt x="94869" y="82194"/>
                    <a:pt x="85979" y="89293"/>
                  </a:cubicBezTo>
                  <a:cubicBezTo>
                    <a:pt x="79756" y="94259"/>
                    <a:pt x="72517" y="97790"/>
                    <a:pt x="65024" y="100254"/>
                  </a:cubicBezTo>
                  <a:cubicBezTo>
                    <a:pt x="43434" y="107315"/>
                    <a:pt x="20066"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208" y="65151"/>
                    <a:pt x="14986" y="65227"/>
                    <a:pt x="16764" y="65163"/>
                  </a:cubicBezTo>
                  <a:cubicBezTo>
                    <a:pt x="18415" y="65113"/>
                    <a:pt x="19939" y="64935"/>
                    <a:pt x="21590" y="64643"/>
                  </a:cubicBezTo>
                  <a:cubicBezTo>
                    <a:pt x="15621" y="62916"/>
                    <a:pt x="10414" y="58991"/>
                    <a:pt x="6985" y="53632"/>
                  </a:cubicBezTo>
                  <a:cubicBezTo>
                    <a:pt x="4191" y="49123"/>
                    <a:pt x="2921" y="43828"/>
                    <a:pt x="3175" y="38506"/>
                  </a:cubicBezTo>
                  <a:cubicBezTo>
                    <a:pt x="4953" y="39408"/>
                    <a:pt x="6858" y="40170"/>
                    <a:pt x="8763" y="40792"/>
                  </a:cubicBezTo>
                  <a:cubicBezTo>
                    <a:pt x="10541" y="41389"/>
                    <a:pt x="12319" y="41859"/>
                    <a:pt x="14224" y="42202"/>
                  </a:cubicBezTo>
                  <a:cubicBezTo>
                    <a:pt x="9398" y="38112"/>
                    <a:pt x="5969" y="32576"/>
                    <a:pt x="4572" y="26403"/>
                  </a:cubicBezTo>
                  <a:cubicBezTo>
                    <a:pt x="3175" y="20332"/>
                    <a:pt x="3683" y="13970"/>
                    <a:pt x="5969" y="8204"/>
                  </a:cubicBezTo>
                  <a:cubicBezTo>
                    <a:pt x="12319" y="15799"/>
                    <a:pt x="20193" y="22085"/>
                    <a:pt x="28829" y="26708"/>
                  </a:cubicBezTo>
                  <a:cubicBezTo>
                    <a:pt x="38481" y="31801"/>
                    <a:pt x="49149" y="34785"/>
                    <a:pt x="59944" y="35433"/>
                  </a:cubicBezTo>
                  <a:cubicBezTo>
                    <a:pt x="56515" y="21945"/>
                    <a:pt x="63881" y="8039"/>
                    <a:pt x="76962" y="3454"/>
                  </a:cubicBezTo>
                  <a:cubicBezTo>
                    <a:pt x="86868" y="0"/>
                    <a:pt x="97790" y="2845"/>
                    <a:pt x="104648" y="10642"/>
                  </a:cubicBezTo>
                  <a:cubicBezTo>
                    <a:pt x="107569" y="10299"/>
                    <a:pt x="110490" y="9563"/>
                    <a:pt x="113284" y="8433"/>
                  </a:cubicBezTo>
                  <a:cubicBezTo>
                    <a:pt x="115824" y="7404"/>
                    <a:pt x="118110" y="6058"/>
                    <a:pt x="120396"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0" name="Group310"/>
          <p:cNvGrpSpPr/>
          <p:nvPr/>
        </p:nvGrpSpPr>
        <p:grpSpPr>
          <a:xfrm>
            <a:off x="5916668" y="5790305"/>
            <a:ext cx="284951" cy="285016"/>
            <a:chOff x="5917438" y="5788965"/>
            <a:chExt cx="284988" cy="284950"/>
          </a:xfrm>
        </p:grpSpPr>
        <p:sp>
          <p:nvSpPr>
            <p:cNvPr id="311" name="Path311"/>
            <p:cNvSpPr/>
            <p:nvPr/>
          </p:nvSpPr>
          <p:spPr>
            <a:xfrm>
              <a:off x="5917438"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12" name="Path312"/>
            <p:cNvSpPr/>
            <p:nvPr/>
          </p:nvSpPr>
          <p:spPr>
            <a:xfrm>
              <a:off x="5988939" y="5884215"/>
              <a:ext cx="156337" cy="101562"/>
            </a:xfrm>
            <a:custGeom>
              <a:avLst/>
              <a:gdLst/>
              <a:ahLst/>
              <a:cxnLst/>
              <a:rect l="l" t="t" r="r" b="b"/>
              <a:pathLst>
                <a:path w="156337" h="101562">
                  <a:moveTo>
                    <a:pt x="52959" y="0"/>
                  </a:moveTo>
                  <a:cubicBezTo>
                    <a:pt x="40640" y="0"/>
                    <a:pt x="28194" y="4724"/>
                    <a:pt x="18796" y="14186"/>
                  </a:cubicBezTo>
                  <a:cubicBezTo>
                    <a:pt x="0" y="33096"/>
                    <a:pt x="0" y="63741"/>
                    <a:pt x="18796" y="82652"/>
                  </a:cubicBezTo>
                  <a:cubicBezTo>
                    <a:pt x="37592" y="101562"/>
                    <a:pt x="68199" y="101562"/>
                    <a:pt x="86995" y="82652"/>
                  </a:cubicBezTo>
                  <a:cubicBezTo>
                    <a:pt x="98933" y="70764"/>
                    <a:pt x="103251" y="54229"/>
                    <a:pt x="100203" y="38887"/>
                  </a:cubicBezTo>
                  <a:lnTo>
                    <a:pt x="98933" y="38887"/>
                  </a:lnTo>
                  <a:lnTo>
                    <a:pt x="98933" y="38836"/>
                  </a:lnTo>
                  <a:lnTo>
                    <a:pt x="53086" y="38836"/>
                  </a:lnTo>
                  <a:lnTo>
                    <a:pt x="53086" y="57861"/>
                  </a:lnTo>
                  <a:lnTo>
                    <a:pt x="80010" y="57861"/>
                  </a:lnTo>
                  <a:cubicBezTo>
                    <a:pt x="78613" y="61836"/>
                    <a:pt x="76454" y="65583"/>
                    <a:pt x="73279" y="68771"/>
                  </a:cubicBezTo>
                  <a:cubicBezTo>
                    <a:pt x="61976" y="80023"/>
                    <a:pt x="43815" y="80023"/>
                    <a:pt x="32639" y="68771"/>
                  </a:cubicBezTo>
                  <a:cubicBezTo>
                    <a:pt x="21463" y="57518"/>
                    <a:pt x="21463" y="39307"/>
                    <a:pt x="32639" y="28067"/>
                  </a:cubicBezTo>
                  <a:cubicBezTo>
                    <a:pt x="38227" y="22441"/>
                    <a:pt x="45593" y="19622"/>
                    <a:pt x="52959" y="19622"/>
                  </a:cubicBezTo>
                  <a:cubicBezTo>
                    <a:pt x="59944" y="19622"/>
                    <a:pt x="66802" y="22238"/>
                    <a:pt x="72390" y="27305"/>
                  </a:cubicBezTo>
                  <a:lnTo>
                    <a:pt x="86360"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3" name="Group313"/>
          <p:cNvGrpSpPr/>
          <p:nvPr/>
        </p:nvGrpSpPr>
        <p:grpSpPr>
          <a:xfrm>
            <a:off x="6280094" y="5790305"/>
            <a:ext cx="284951" cy="285016"/>
            <a:chOff x="6280912" y="5788965"/>
            <a:chExt cx="284988" cy="284950"/>
          </a:xfrm>
        </p:grpSpPr>
        <p:sp>
          <p:nvSpPr>
            <p:cNvPr id="314" name="Path314"/>
            <p:cNvSpPr/>
            <p:nvPr/>
          </p:nvSpPr>
          <p:spPr>
            <a:xfrm>
              <a:off x="6280912"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15" name="Path315"/>
            <p:cNvSpPr/>
            <p:nvPr/>
          </p:nvSpPr>
          <p:spPr>
            <a:xfrm>
              <a:off x="6370066" y="5874690"/>
              <a:ext cx="114935" cy="112713"/>
            </a:xfrm>
            <a:custGeom>
              <a:avLst/>
              <a:gdLst/>
              <a:ahLst/>
              <a:cxnLst/>
              <a:rect l="l" t="t" r="r" b="b"/>
              <a:pathLst>
                <a:path w="114935" h="112713">
                  <a:moveTo>
                    <a:pt x="14732" y="0"/>
                  </a:moveTo>
                  <a:cubicBezTo>
                    <a:pt x="11303" y="0"/>
                    <a:pt x="7874" y="1308"/>
                    <a:pt x="5334" y="3937"/>
                  </a:cubicBezTo>
                  <a:cubicBezTo>
                    <a:pt x="0" y="9182"/>
                    <a:pt x="0" y="17678"/>
                    <a:pt x="5334" y="22923"/>
                  </a:cubicBezTo>
                  <a:cubicBezTo>
                    <a:pt x="10541" y="28181"/>
                    <a:pt x="18923" y="28181"/>
                    <a:pt x="24130" y="22923"/>
                  </a:cubicBezTo>
                  <a:cubicBezTo>
                    <a:pt x="29464" y="17678"/>
                    <a:pt x="29464"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6040" y="60884"/>
                    <a:pt x="72517" y="55194"/>
                    <a:pt x="80010" y="56121"/>
                  </a:cubicBezTo>
                  <a:cubicBezTo>
                    <a:pt x="86614" y="56934"/>
                    <a:pt x="91440" y="62725"/>
                    <a:pt x="91059" y="69329"/>
                  </a:cubicBezTo>
                  <a:lnTo>
                    <a:pt x="91059" y="112713"/>
                  </a:lnTo>
                  <a:lnTo>
                    <a:pt x="114808" y="112713"/>
                  </a:lnTo>
                  <a:lnTo>
                    <a:pt x="114808" y="69698"/>
                  </a:lnTo>
                  <a:lnTo>
                    <a:pt x="114808" y="69329"/>
                  </a:lnTo>
                  <a:lnTo>
                    <a:pt x="114808" y="69329"/>
                  </a:lnTo>
                  <a:cubicBezTo>
                    <a:pt x="114935" y="65989"/>
                    <a:pt x="114681" y="62700"/>
                    <a:pt x="114300" y="59525"/>
                  </a:cubicBezTo>
                  <a:cubicBezTo>
                    <a:pt x="113792" y="56134"/>
                    <a:pt x="113030" y="52781"/>
                    <a:pt x="111633" y="49733"/>
                  </a:cubicBezTo>
                  <a:cubicBezTo>
                    <a:pt x="108585" y="43421"/>
                    <a:pt x="102616" y="38773"/>
                    <a:pt x="95504" y="36652"/>
                  </a:cubicBezTo>
                  <a:cubicBezTo>
                    <a:pt x="92456" y="35738"/>
                    <a:pt x="89408"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6" name="Group316"/>
          <p:cNvGrpSpPr/>
          <p:nvPr/>
        </p:nvGrpSpPr>
        <p:grpSpPr>
          <a:xfrm>
            <a:off x="6643648" y="5790305"/>
            <a:ext cx="284951" cy="285016"/>
            <a:chOff x="6644513" y="5788965"/>
            <a:chExt cx="284988" cy="284950"/>
          </a:xfrm>
        </p:grpSpPr>
        <p:sp>
          <p:nvSpPr>
            <p:cNvPr id="317" name="Path317"/>
            <p:cNvSpPr/>
            <p:nvPr/>
          </p:nvSpPr>
          <p:spPr>
            <a:xfrm>
              <a:off x="664451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18" name="Path318"/>
            <p:cNvSpPr/>
            <p:nvPr/>
          </p:nvSpPr>
          <p:spPr>
            <a:xfrm>
              <a:off x="6731000" y="5875465"/>
              <a:ext cx="112776" cy="111938"/>
            </a:xfrm>
            <a:custGeom>
              <a:avLst/>
              <a:gdLst/>
              <a:ahLst/>
              <a:cxnLst/>
              <a:rect l="l" t="t" r="r" b="b"/>
              <a:pathLst>
                <a:path w="112776" h="111938">
                  <a:moveTo>
                    <a:pt x="25908" y="12"/>
                  </a:moveTo>
                  <a:cubicBezTo>
                    <a:pt x="22098" y="12"/>
                    <a:pt x="19304" y="0"/>
                    <a:pt x="16891" y="165"/>
                  </a:cubicBezTo>
                  <a:cubicBezTo>
                    <a:pt x="14605" y="317"/>
                    <a:pt x="12700"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700" y="111303"/>
                    <a:pt x="14605" y="111620"/>
                    <a:pt x="17018" y="111785"/>
                  </a:cubicBezTo>
                  <a:cubicBezTo>
                    <a:pt x="19304" y="111938"/>
                    <a:pt x="22098" y="111938"/>
                    <a:pt x="25908" y="111925"/>
                  </a:cubicBezTo>
                  <a:lnTo>
                    <a:pt x="86741" y="111925"/>
                  </a:lnTo>
                  <a:cubicBezTo>
                    <a:pt x="90551" y="111925"/>
                    <a:pt x="93345" y="111938"/>
                    <a:pt x="95758" y="111785"/>
                  </a:cubicBezTo>
                  <a:cubicBezTo>
                    <a:pt x="98044" y="111620"/>
                    <a:pt x="100076" y="111303"/>
                    <a:pt x="101981" y="110668"/>
                  </a:cubicBezTo>
                  <a:cubicBezTo>
                    <a:pt x="104267" y="109880"/>
                    <a:pt x="106172" y="108636"/>
                    <a:pt x="107824" y="107048"/>
                  </a:cubicBezTo>
                  <a:cubicBezTo>
                    <a:pt x="109347" y="105448"/>
                    <a:pt x="110617" y="103518"/>
                    <a:pt x="111506" y="101346"/>
                  </a:cubicBezTo>
                  <a:cubicBezTo>
                    <a:pt x="112141" y="99352"/>
                    <a:pt x="112395" y="97422"/>
                    <a:pt x="112522" y="95072"/>
                  </a:cubicBezTo>
                  <a:cubicBezTo>
                    <a:pt x="112776" y="92723"/>
                    <a:pt x="112776" y="89954"/>
                    <a:pt x="112776" y="86271"/>
                  </a:cubicBezTo>
                  <a:lnTo>
                    <a:pt x="112776" y="25781"/>
                  </a:lnTo>
                  <a:cubicBezTo>
                    <a:pt x="112776" y="22047"/>
                    <a:pt x="112776" y="19240"/>
                    <a:pt x="112522" y="16878"/>
                  </a:cubicBezTo>
                  <a:cubicBezTo>
                    <a:pt x="112395" y="14503"/>
                    <a:pt x="112141" y="12586"/>
                    <a:pt x="111506" y="10604"/>
                  </a:cubicBezTo>
                  <a:cubicBezTo>
                    <a:pt x="110617" y="8433"/>
                    <a:pt x="109347" y="6502"/>
                    <a:pt x="107824" y="4902"/>
                  </a:cubicBezTo>
                  <a:cubicBezTo>
                    <a:pt x="106172" y="3315"/>
                    <a:pt x="104267" y="2057"/>
                    <a:pt x="101981" y="1270"/>
                  </a:cubicBezTo>
                  <a:cubicBezTo>
                    <a:pt x="100076" y="648"/>
                    <a:pt x="98044" y="317"/>
                    <a:pt x="95758" y="165"/>
                  </a:cubicBezTo>
                  <a:cubicBezTo>
                    <a:pt x="93345" y="0"/>
                    <a:pt x="90551" y="12"/>
                    <a:pt x="86868" y="12"/>
                  </a:cubicBezTo>
                  <a:lnTo>
                    <a:pt x="25908" y="12"/>
                  </a:lnTo>
                  <a:lnTo>
                    <a:pt x="25908" y="12"/>
                  </a:lnTo>
                  <a:close/>
                  <a:moveTo>
                    <a:pt x="83947" y="14033"/>
                  </a:moveTo>
                  <a:lnTo>
                    <a:pt x="97027" y="14033"/>
                  </a:lnTo>
                  <a:cubicBezTo>
                    <a:pt x="97917" y="14033"/>
                    <a:pt x="98425"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425" y="33020"/>
                    <a:pt x="97917" y="33020"/>
                    <a:pt x="97027" y="33020"/>
                  </a:cubicBezTo>
                  <a:lnTo>
                    <a:pt x="83947" y="33020"/>
                  </a:lnTo>
                  <a:cubicBezTo>
                    <a:pt x="83058" y="33020"/>
                    <a:pt x="82677" y="33020"/>
                    <a:pt x="82169" y="32867"/>
                  </a:cubicBezTo>
                  <a:cubicBezTo>
                    <a:pt x="81662" y="32677"/>
                    <a:pt x="81280" y="32296"/>
                    <a:pt x="81026" y="31788"/>
                  </a:cubicBezTo>
                  <a:cubicBezTo>
                    <a:pt x="80899" y="31318"/>
                    <a:pt x="81026" y="30861"/>
                    <a:pt x="81026" y="29985"/>
                  </a:cubicBezTo>
                  <a:lnTo>
                    <a:pt x="81026" y="17031"/>
                  </a:lnTo>
                  <a:cubicBezTo>
                    <a:pt x="81026" y="16167"/>
                    <a:pt x="80899" y="15722"/>
                    <a:pt x="81026" y="15253"/>
                  </a:cubicBezTo>
                  <a:cubicBezTo>
                    <a:pt x="81280" y="14745"/>
                    <a:pt x="81662" y="14363"/>
                    <a:pt x="82169" y="14173"/>
                  </a:cubicBezTo>
                  <a:cubicBezTo>
                    <a:pt x="82677" y="14033"/>
                    <a:pt x="83058" y="14033"/>
                    <a:pt x="83947" y="14033"/>
                  </a:cubicBezTo>
                  <a:close/>
                  <a:moveTo>
                    <a:pt x="56388"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7" y="33896"/>
                    <a:pt x="56388" y="33896"/>
                  </a:cubicBezTo>
                  <a:close/>
                  <a:moveTo>
                    <a:pt x="12574" y="49581"/>
                  </a:moveTo>
                  <a:lnTo>
                    <a:pt x="21844" y="49581"/>
                  </a:lnTo>
                  <a:cubicBezTo>
                    <a:pt x="19812" y="60566"/>
                    <a:pt x="22987" y="72339"/>
                    <a:pt x="31497"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8044" y="98387"/>
                    <a:pt x="97409" y="98806"/>
                    <a:pt x="96647" y="99060"/>
                  </a:cubicBezTo>
                  <a:cubicBezTo>
                    <a:pt x="96012" y="99263"/>
                    <a:pt x="95377" y="99364"/>
                    <a:pt x="94615" y="99416"/>
                  </a:cubicBezTo>
                  <a:cubicBezTo>
                    <a:pt x="93726" y="99466"/>
                    <a:pt x="92837" y="99479"/>
                    <a:pt x="91567" y="99479"/>
                  </a:cubicBezTo>
                  <a:lnTo>
                    <a:pt x="21082" y="99479"/>
                  </a:lnTo>
                  <a:cubicBezTo>
                    <a:pt x="19812" y="99479"/>
                    <a:pt x="18924" y="99466"/>
                    <a:pt x="18162" y="99416"/>
                  </a:cubicBezTo>
                  <a:cubicBezTo>
                    <a:pt x="17399" y="99364"/>
                    <a:pt x="16764" y="99263"/>
                    <a:pt x="16129" y="99060"/>
                  </a:cubicBezTo>
                  <a:cubicBezTo>
                    <a:pt x="15367" y="98806"/>
                    <a:pt x="14732" y="98387"/>
                    <a:pt x="14224" y="97853"/>
                  </a:cubicBezTo>
                  <a:cubicBezTo>
                    <a:pt x="13589" y="97333"/>
                    <a:pt x="13208" y="96710"/>
                    <a:pt x="12954" y="95999"/>
                  </a:cubicBezTo>
                  <a:cubicBezTo>
                    <a:pt x="12700" y="95352"/>
                    <a:pt x="12700" y="94704"/>
                    <a:pt x="12574" y="93929"/>
                  </a:cubicBezTo>
                  <a:cubicBezTo>
                    <a:pt x="12574" y="93154"/>
                    <a:pt x="12574" y="92215"/>
                    <a:pt x="12574" y="90983"/>
                  </a:cubicBezTo>
                  <a:lnTo>
                    <a:pt x="12574"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9" name="Group319"/>
          <p:cNvGrpSpPr/>
          <p:nvPr/>
        </p:nvGrpSpPr>
        <p:grpSpPr>
          <a:xfrm>
            <a:off x="8949161" y="5790305"/>
            <a:ext cx="284951" cy="285016"/>
            <a:chOff x="8950326" y="5788965"/>
            <a:chExt cx="284988" cy="284950"/>
          </a:xfrm>
        </p:grpSpPr>
        <p:sp>
          <p:nvSpPr>
            <p:cNvPr id="320" name="Path320"/>
            <p:cNvSpPr/>
            <p:nvPr/>
          </p:nvSpPr>
          <p:spPr>
            <a:xfrm>
              <a:off x="895032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21" name="Path321"/>
            <p:cNvSpPr/>
            <p:nvPr/>
          </p:nvSpPr>
          <p:spPr>
            <a:xfrm>
              <a:off x="9060688" y="5871490"/>
              <a:ext cx="64262" cy="121462"/>
            </a:xfrm>
            <a:custGeom>
              <a:avLst/>
              <a:gdLst/>
              <a:ahLst/>
              <a:cxnLst/>
              <a:rect l="l" t="t" r="r" b="b"/>
              <a:pathLst>
                <a:path w="64262" h="121462">
                  <a:moveTo>
                    <a:pt x="42545" y="26"/>
                  </a:moveTo>
                  <a:cubicBezTo>
                    <a:pt x="35560" y="0"/>
                    <a:pt x="28829" y="3035"/>
                    <a:pt x="24130" y="8331"/>
                  </a:cubicBezTo>
                  <a:cubicBezTo>
                    <a:pt x="20701" y="12319"/>
                    <a:pt x="18542" y="17348"/>
                    <a:pt x="18288" y="22619"/>
                  </a:cubicBezTo>
                  <a:lnTo>
                    <a:pt x="18161" y="43510"/>
                  </a:lnTo>
                  <a:lnTo>
                    <a:pt x="0" y="43510"/>
                  </a:lnTo>
                  <a:lnTo>
                    <a:pt x="0" y="66358"/>
                  </a:lnTo>
                  <a:lnTo>
                    <a:pt x="18161" y="66358"/>
                  </a:lnTo>
                  <a:lnTo>
                    <a:pt x="18034" y="121463"/>
                  </a:lnTo>
                  <a:lnTo>
                    <a:pt x="43180" y="121463"/>
                  </a:lnTo>
                  <a:lnTo>
                    <a:pt x="43180" y="66358"/>
                  </a:lnTo>
                  <a:lnTo>
                    <a:pt x="60833" y="66358"/>
                  </a:lnTo>
                  <a:lnTo>
                    <a:pt x="63754" y="43510"/>
                  </a:lnTo>
                  <a:lnTo>
                    <a:pt x="43180" y="43510"/>
                  </a:lnTo>
                  <a:lnTo>
                    <a:pt x="43180" y="28067"/>
                  </a:lnTo>
                  <a:cubicBezTo>
                    <a:pt x="42926" y="25667"/>
                    <a:pt x="44069" y="23356"/>
                    <a:pt x="46101" y="21958"/>
                  </a:cubicBezTo>
                  <a:cubicBezTo>
                    <a:pt x="47371" y="21044"/>
                    <a:pt x="49022" y="20600"/>
                    <a:pt x="50547"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2" name="Group322"/>
          <p:cNvGrpSpPr/>
          <p:nvPr/>
        </p:nvGrpSpPr>
        <p:grpSpPr>
          <a:xfrm>
            <a:off x="9312714" y="5790305"/>
            <a:ext cx="284825" cy="285016"/>
            <a:chOff x="9313926" y="5788965"/>
            <a:chExt cx="284862" cy="284950"/>
          </a:xfrm>
        </p:grpSpPr>
        <p:sp>
          <p:nvSpPr>
            <p:cNvPr id="323" name="Path323"/>
            <p:cNvSpPr/>
            <p:nvPr/>
          </p:nvSpPr>
          <p:spPr>
            <a:xfrm>
              <a:off x="9313926" y="5788965"/>
              <a:ext cx="284862" cy="284950"/>
            </a:xfrm>
            <a:custGeom>
              <a:avLst/>
              <a:gdLst/>
              <a:ahLst/>
              <a:cxnLst/>
              <a:rect l="l" t="t" r="r" b="b"/>
              <a:pathLst>
                <a:path w="284862" h="284950">
                  <a:moveTo>
                    <a:pt x="0" y="142468"/>
                  </a:moveTo>
                  <a:cubicBezTo>
                    <a:pt x="0" y="63779"/>
                    <a:pt x="63754" y="0"/>
                    <a:pt x="142367" y="0"/>
                  </a:cubicBezTo>
                  <a:cubicBezTo>
                    <a:pt x="221107" y="0"/>
                    <a:pt x="284861" y="63779"/>
                    <a:pt x="284861" y="142468"/>
                  </a:cubicBezTo>
                  <a:cubicBezTo>
                    <a:pt x="284861" y="221158"/>
                    <a:pt x="221107" y="284950"/>
                    <a:pt x="142367" y="284950"/>
                  </a:cubicBezTo>
                  <a:cubicBezTo>
                    <a:pt x="63754"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24" name="Path324"/>
            <p:cNvSpPr/>
            <p:nvPr/>
          </p:nvSpPr>
          <p:spPr>
            <a:xfrm>
              <a:off x="9399652" y="5877446"/>
              <a:ext cx="123824" cy="107315"/>
            </a:xfrm>
            <a:custGeom>
              <a:avLst/>
              <a:gdLst/>
              <a:ahLst/>
              <a:cxnLst/>
              <a:rect l="l" t="t" r="r" b="b"/>
              <a:pathLst>
                <a:path w="123824" h="107315">
                  <a:moveTo>
                    <a:pt x="120269" y="4432"/>
                  </a:moveTo>
                  <a:cubicBezTo>
                    <a:pt x="119380" y="6731"/>
                    <a:pt x="118237" y="8928"/>
                    <a:pt x="116840" y="10998"/>
                  </a:cubicBezTo>
                  <a:cubicBezTo>
                    <a:pt x="115062" y="13779"/>
                    <a:pt x="112903" y="16307"/>
                    <a:pt x="110363" y="18504"/>
                  </a:cubicBezTo>
                  <a:cubicBezTo>
                    <a:pt x="112776" y="18428"/>
                    <a:pt x="115189" y="18110"/>
                    <a:pt x="117475" y="17551"/>
                  </a:cubicBezTo>
                  <a:cubicBezTo>
                    <a:pt x="119634" y="17030"/>
                    <a:pt x="121793" y="16294"/>
                    <a:pt x="123825" y="15354"/>
                  </a:cubicBezTo>
                  <a:cubicBezTo>
                    <a:pt x="122174" y="17996"/>
                    <a:pt x="120269" y="20447"/>
                    <a:pt x="118111" y="22708"/>
                  </a:cubicBezTo>
                  <a:cubicBezTo>
                    <a:pt x="115824" y="25095"/>
                    <a:pt x="113411" y="27241"/>
                    <a:pt x="110617" y="29096"/>
                  </a:cubicBezTo>
                  <a:cubicBezTo>
                    <a:pt x="111379" y="40729"/>
                    <a:pt x="109474" y="52171"/>
                    <a:pt x="105284" y="62623"/>
                  </a:cubicBezTo>
                  <a:cubicBezTo>
                    <a:pt x="101092" y="72822"/>
                    <a:pt x="94742" y="82194"/>
                    <a:pt x="85852" y="89293"/>
                  </a:cubicBezTo>
                  <a:cubicBezTo>
                    <a:pt x="79629" y="94259"/>
                    <a:pt x="72390" y="97790"/>
                    <a:pt x="64897" y="100254"/>
                  </a:cubicBezTo>
                  <a:cubicBezTo>
                    <a:pt x="43434" y="107315"/>
                    <a:pt x="19939" y="105296"/>
                    <a:pt x="0" y="94590"/>
                  </a:cubicBezTo>
                  <a:cubicBezTo>
                    <a:pt x="6731" y="94996"/>
                    <a:pt x="13589" y="94081"/>
                    <a:pt x="20193" y="91897"/>
                  </a:cubicBezTo>
                  <a:cubicBezTo>
                    <a:pt x="25653" y="90043"/>
                    <a:pt x="30988" y="87274"/>
                    <a:pt x="35561" y="83718"/>
                  </a:cubicBezTo>
                  <a:cubicBezTo>
                    <a:pt x="29211" y="83515"/>
                    <a:pt x="22987" y="80937"/>
                    <a:pt x="18288" y="76454"/>
                  </a:cubicBezTo>
                  <a:cubicBezTo>
                    <a:pt x="14986" y="73304"/>
                    <a:pt x="12573" y="69329"/>
                    <a:pt x="11303" y="64935"/>
                  </a:cubicBezTo>
                  <a:cubicBezTo>
                    <a:pt x="13081" y="65151"/>
                    <a:pt x="14859" y="65227"/>
                    <a:pt x="16637" y="65163"/>
                  </a:cubicBezTo>
                  <a:cubicBezTo>
                    <a:pt x="18288" y="65113"/>
                    <a:pt x="19939" y="64935"/>
                    <a:pt x="21463" y="64643"/>
                  </a:cubicBezTo>
                  <a:cubicBezTo>
                    <a:pt x="15494" y="62916"/>
                    <a:pt x="10287" y="58991"/>
                    <a:pt x="6985" y="53632"/>
                  </a:cubicBezTo>
                  <a:cubicBezTo>
                    <a:pt x="4064" y="49123"/>
                    <a:pt x="2794" y="43828"/>
                    <a:pt x="3175" y="38506"/>
                  </a:cubicBezTo>
                  <a:cubicBezTo>
                    <a:pt x="4953" y="39408"/>
                    <a:pt x="6731" y="40170"/>
                    <a:pt x="8636" y="40792"/>
                  </a:cubicBezTo>
                  <a:cubicBezTo>
                    <a:pt x="10414" y="41389"/>
                    <a:pt x="12192" y="41859"/>
                    <a:pt x="14097" y="42202"/>
                  </a:cubicBezTo>
                  <a:cubicBezTo>
                    <a:pt x="9271" y="38112"/>
                    <a:pt x="5969" y="32576"/>
                    <a:pt x="4445" y="26403"/>
                  </a:cubicBezTo>
                  <a:cubicBezTo>
                    <a:pt x="3048" y="20332"/>
                    <a:pt x="3556" y="13970"/>
                    <a:pt x="5969" y="8204"/>
                  </a:cubicBezTo>
                  <a:cubicBezTo>
                    <a:pt x="12319" y="15799"/>
                    <a:pt x="20066" y="22085"/>
                    <a:pt x="28829" y="26708"/>
                  </a:cubicBezTo>
                  <a:cubicBezTo>
                    <a:pt x="38481" y="31801"/>
                    <a:pt x="49023" y="34785"/>
                    <a:pt x="59944" y="35433"/>
                  </a:cubicBezTo>
                  <a:cubicBezTo>
                    <a:pt x="56388" y="21945"/>
                    <a:pt x="63881" y="8039"/>
                    <a:pt x="76962" y="3454"/>
                  </a:cubicBezTo>
                  <a:cubicBezTo>
                    <a:pt x="86741" y="0"/>
                    <a:pt x="97663" y="2845"/>
                    <a:pt x="104521" y="10642"/>
                  </a:cubicBezTo>
                  <a:cubicBezTo>
                    <a:pt x="107569" y="10299"/>
                    <a:pt x="110363" y="9563"/>
                    <a:pt x="113157" y="8433"/>
                  </a:cubicBezTo>
                  <a:cubicBezTo>
                    <a:pt x="115697" y="7404"/>
                    <a:pt x="118111"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5" name="Group325"/>
          <p:cNvGrpSpPr/>
          <p:nvPr/>
        </p:nvGrpSpPr>
        <p:grpSpPr>
          <a:xfrm>
            <a:off x="9676140" y="5790305"/>
            <a:ext cx="284951" cy="285016"/>
            <a:chOff x="9677400" y="5788965"/>
            <a:chExt cx="284988" cy="284950"/>
          </a:xfrm>
        </p:grpSpPr>
        <p:sp>
          <p:nvSpPr>
            <p:cNvPr id="326" name="Path326"/>
            <p:cNvSpPr/>
            <p:nvPr/>
          </p:nvSpPr>
          <p:spPr>
            <a:xfrm>
              <a:off x="9677400"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27" name="Path327"/>
            <p:cNvSpPr/>
            <p:nvPr/>
          </p:nvSpPr>
          <p:spPr>
            <a:xfrm>
              <a:off x="9748902" y="5884215"/>
              <a:ext cx="156336" cy="101562"/>
            </a:xfrm>
            <a:custGeom>
              <a:avLst/>
              <a:gdLst/>
              <a:ahLst/>
              <a:cxnLst/>
              <a:rect l="l" t="t" r="r" b="b"/>
              <a:pathLst>
                <a:path w="156336" h="101562">
                  <a:moveTo>
                    <a:pt x="52959" y="0"/>
                  </a:moveTo>
                  <a:cubicBezTo>
                    <a:pt x="40640" y="0"/>
                    <a:pt x="28194" y="4724"/>
                    <a:pt x="18796" y="14186"/>
                  </a:cubicBezTo>
                  <a:cubicBezTo>
                    <a:pt x="0" y="33096"/>
                    <a:pt x="0" y="63741"/>
                    <a:pt x="18796" y="82652"/>
                  </a:cubicBezTo>
                  <a:cubicBezTo>
                    <a:pt x="37719" y="101562"/>
                    <a:pt x="68199" y="101562"/>
                    <a:pt x="87123" y="82652"/>
                  </a:cubicBezTo>
                  <a:cubicBezTo>
                    <a:pt x="98934" y="70764"/>
                    <a:pt x="103378" y="54229"/>
                    <a:pt x="100203" y="38887"/>
                  </a:cubicBezTo>
                  <a:lnTo>
                    <a:pt x="98934" y="38887"/>
                  </a:lnTo>
                  <a:lnTo>
                    <a:pt x="98934" y="38836"/>
                  </a:lnTo>
                  <a:lnTo>
                    <a:pt x="53086" y="38836"/>
                  </a:lnTo>
                  <a:lnTo>
                    <a:pt x="53086" y="57861"/>
                  </a:lnTo>
                  <a:lnTo>
                    <a:pt x="80011" y="57861"/>
                  </a:lnTo>
                  <a:cubicBezTo>
                    <a:pt x="78613" y="61836"/>
                    <a:pt x="76453" y="65583"/>
                    <a:pt x="73279" y="68771"/>
                  </a:cubicBezTo>
                  <a:cubicBezTo>
                    <a:pt x="62103" y="80023"/>
                    <a:pt x="43942" y="80023"/>
                    <a:pt x="32639" y="68771"/>
                  </a:cubicBezTo>
                  <a:cubicBezTo>
                    <a:pt x="21463" y="57518"/>
                    <a:pt x="21463" y="39307"/>
                    <a:pt x="32639" y="28067"/>
                  </a:cubicBezTo>
                  <a:cubicBezTo>
                    <a:pt x="38226" y="22441"/>
                    <a:pt x="45593" y="19622"/>
                    <a:pt x="52959" y="19622"/>
                  </a:cubicBezTo>
                  <a:cubicBezTo>
                    <a:pt x="59944" y="19622"/>
                    <a:pt x="66929" y="22238"/>
                    <a:pt x="72390" y="27305"/>
                  </a:cubicBezTo>
                  <a:lnTo>
                    <a:pt x="86487"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8" name="Group328"/>
          <p:cNvGrpSpPr/>
          <p:nvPr/>
        </p:nvGrpSpPr>
        <p:grpSpPr>
          <a:xfrm>
            <a:off x="10039695" y="5790305"/>
            <a:ext cx="284823" cy="285016"/>
            <a:chOff x="10041002" y="5788965"/>
            <a:chExt cx="284860" cy="284950"/>
          </a:xfrm>
        </p:grpSpPr>
        <p:sp>
          <p:nvSpPr>
            <p:cNvPr id="329" name="Path329"/>
            <p:cNvSpPr/>
            <p:nvPr/>
          </p:nvSpPr>
          <p:spPr>
            <a:xfrm>
              <a:off x="10041002" y="5788965"/>
              <a:ext cx="284860" cy="284950"/>
            </a:xfrm>
            <a:custGeom>
              <a:avLst/>
              <a:gdLst/>
              <a:ahLst/>
              <a:cxnLst/>
              <a:rect l="l" t="t" r="r" b="b"/>
              <a:pathLst>
                <a:path w="284860" h="284950">
                  <a:moveTo>
                    <a:pt x="0" y="142468"/>
                  </a:moveTo>
                  <a:cubicBezTo>
                    <a:pt x="0" y="63779"/>
                    <a:pt x="63753" y="0"/>
                    <a:pt x="142367" y="0"/>
                  </a:cubicBezTo>
                  <a:cubicBezTo>
                    <a:pt x="221107" y="0"/>
                    <a:pt x="284861" y="63779"/>
                    <a:pt x="284861" y="142468"/>
                  </a:cubicBezTo>
                  <a:cubicBezTo>
                    <a:pt x="284861" y="221158"/>
                    <a:pt x="221107" y="284950"/>
                    <a:pt x="142367" y="284950"/>
                  </a:cubicBezTo>
                  <a:cubicBezTo>
                    <a:pt x="63753"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30" name="Path330"/>
            <p:cNvSpPr/>
            <p:nvPr/>
          </p:nvSpPr>
          <p:spPr>
            <a:xfrm>
              <a:off x="10130156" y="5874690"/>
              <a:ext cx="114808" cy="112713"/>
            </a:xfrm>
            <a:custGeom>
              <a:avLst/>
              <a:gdLst/>
              <a:ahLst/>
              <a:cxnLst/>
              <a:rect l="l" t="t" r="r" b="b"/>
              <a:pathLst>
                <a:path w="114808" h="112713">
                  <a:moveTo>
                    <a:pt x="14605" y="0"/>
                  </a:moveTo>
                  <a:cubicBezTo>
                    <a:pt x="11177" y="0"/>
                    <a:pt x="7748" y="1308"/>
                    <a:pt x="5207" y="3937"/>
                  </a:cubicBezTo>
                  <a:cubicBezTo>
                    <a:pt x="0" y="9182"/>
                    <a:pt x="0" y="17678"/>
                    <a:pt x="5207" y="22923"/>
                  </a:cubicBezTo>
                  <a:cubicBezTo>
                    <a:pt x="10415" y="28181"/>
                    <a:pt x="18923" y="28181"/>
                    <a:pt x="24130" y="22923"/>
                  </a:cubicBezTo>
                  <a:cubicBezTo>
                    <a:pt x="29338" y="17678"/>
                    <a:pt x="29338" y="9182"/>
                    <a:pt x="24130" y="3937"/>
                  </a:cubicBezTo>
                  <a:cubicBezTo>
                    <a:pt x="21463" y="1308"/>
                    <a:pt x="18035" y="0"/>
                    <a:pt x="14605" y="0"/>
                  </a:cubicBezTo>
                  <a:close/>
                  <a:moveTo>
                    <a:pt x="86234" y="35408"/>
                  </a:moveTo>
                  <a:cubicBezTo>
                    <a:pt x="78360" y="35623"/>
                    <a:pt x="70740" y="39027"/>
                    <a:pt x="65279" y="44920"/>
                  </a:cubicBezTo>
                  <a:lnTo>
                    <a:pt x="65279" y="37833"/>
                  </a:lnTo>
                  <a:lnTo>
                    <a:pt x="41403" y="37833"/>
                  </a:lnTo>
                  <a:lnTo>
                    <a:pt x="41403" y="112713"/>
                  </a:lnTo>
                  <a:lnTo>
                    <a:pt x="65279" y="112713"/>
                  </a:lnTo>
                  <a:lnTo>
                    <a:pt x="65279" y="68186"/>
                  </a:lnTo>
                  <a:cubicBezTo>
                    <a:pt x="65913" y="60884"/>
                    <a:pt x="72390" y="55194"/>
                    <a:pt x="80011" y="56121"/>
                  </a:cubicBezTo>
                  <a:cubicBezTo>
                    <a:pt x="86488" y="56934"/>
                    <a:pt x="91313" y="62725"/>
                    <a:pt x="90932" y="69329"/>
                  </a:cubicBezTo>
                  <a:lnTo>
                    <a:pt x="90932" y="112713"/>
                  </a:lnTo>
                  <a:lnTo>
                    <a:pt x="114809" y="112713"/>
                  </a:lnTo>
                  <a:lnTo>
                    <a:pt x="114809" y="69698"/>
                  </a:lnTo>
                  <a:lnTo>
                    <a:pt x="114809" y="69329"/>
                  </a:lnTo>
                  <a:lnTo>
                    <a:pt x="114809" y="69329"/>
                  </a:lnTo>
                  <a:cubicBezTo>
                    <a:pt x="114809" y="65989"/>
                    <a:pt x="114681" y="62700"/>
                    <a:pt x="114173" y="59525"/>
                  </a:cubicBezTo>
                  <a:cubicBezTo>
                    <a:pt x="113665" y="56134"/>
                    <a:pt x="112903" y="52781"/>
                    <a:pt x="111507" y="49733"/>
                  </a:cubicBezTo>
                  <a:cubicBezTo>
                    <a:pt x="108459" y="43421"/>
                    <a:pt x="102490" y="38773"/>
                    <a:pt x="95377" y="36652"/>
                  </a:cubicBezTo>
                  <a:cubicBezTo>
                    <a:pt x="92330" y="35738"/>
                    <a:pt x="89281" y="35319"/>
                    <a:pt x="86234" y="35408"/>
                  </a:cubicBezTo>
                  <a:close/>
                  <a:moveTo>
                    <a:pt x="2667" y="37833"/>
                  </a:moveTo>
                  <a:lnTo>
                    <a:pt x="2667" y="112713"/>
                  </a:lnTo>
                  <a:lnTo>
                    <a:pt x="26543" y="112713"/>
                  </a:lnTo>
                  <a:lnTo>
                    <a:pt x="26543" y="37833"/>
                  </a:lnTo>
                  <a:lnTo>
                    <a:pt x="2667"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31" name="Group331"/>
          <p:cNvGrpSpPr/>
          <p:nvPr/>
        </p:nvGrpSpPr>
        <p:grpSpPr>
          <a:xfrm>
            <a:off x="10403122" y="5790305"/>
            <a:ext cx="284951" cy="285016"/>
            <a:chOff x="10404476" y="5788965"/>
            <a:chExt cx="284988" cy="284950"/>
          </a:xfrm>
        </p:grpSpPr>
        <p:sp>
          <p:nvSpPr>
            <p:cNvPr id="332" name="Path332"/>
            <p:cNvSpPr/>
            <p:nvPr/>
          </p:nvSpPr>
          <p:spPr>
            <a:xfrm>
              <a:off x="1040447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33" name="Path333"/>
            <p:cNvSpPr/>
            <p:nvPr/>
          </p:nvSpPr>
          <p:spPr>
            <a:xfrm>
              <a:off x="10490962" y="5875465"/>
              <a:ext cx="112776" cy="111938"/>
            </a:xfrm>
            <a:custGeom>
              <a:avLst/>
              <a:gdLst/>
              <a:ahLst/>
              <a:cxnLst/>
              <a:rect l="l" t="t" r="r" b="b"/>
              <a:pathLst>
                <a:path w="112776" h="111938">
                  <a:moveTo>
                    <a:pt x="25908" y="12"/>
                  </a:moveTo>
                  <a:cubicBezTo>
                    <a:pt x="22225" y="12"/>
                    <a:pt x="19304" y="0"/>
                    <a:pt x="17018" y="165"/>
                  </a:cubicBezTo>
                  <a:cubicBezTo>
                    <a:pt x="14605" y="317"/>
                    <a:pt x="12700" y="648"/>
                    <a:pt x="10668" y="1270"/>
                  </a:cubicBezTo>
                  <a:cubicBezTo>
                    <a:pt x="8510" y="2057"/>
                    <a:pt x="6604" y="3315"/>
                    <a:pt x="4953" y="4902"/>
                  </a:cubicBezTo>
                  <a:cubicBezTo>
                    <a:pt x="3302" y="6502"/>
                    <a:pt x="2160" y="8433"/>
                    <a:pt x="1270" y="10604"/>
                  </a:cubicBezTo>
                  <a:cubicBezTo>
                    <a:pt x="635" y="12598"/>
                    <a:pt x="381" y="14529"/>
                    <a:pt x="127" y="16878"/>
                  </a:cubicBezTo>
                  <a:cubicBezTo>
                    <a:pt x="0" y="19228"/>
                    <a:pt x="0" y="21984"/>
                    <a:pt x="0" y="25667"/>
                  </a:cubicBezTo>
                  <a:lnTo>
                    <a:pt x="0" y="86157"/>
                  </a:lnTo>
                  <a:cubicBezTo>
                    <a:pt x="0" y="89891"/>
                    <a:pt x="0" y="92697"/>
                    <a:pt x="127" y="95072"/>
                  </a:cubicBezTo>
                  <a:cubicBezTo>
                    <a:pt x="381" y="97434"/>
                    <a:pt x="635" y="99352"/>
                    <a:pt x="1270" y="101346"/>
                  </a:cubicBezTo>
                  <a:cubicBezTo>
                    <a:pt x="2160" y="103518"/>
                    <a:pt x="3302" y="105448"/>
                    <a:pt x="4953" y="107048"/>
                  </a:cubicBezTo>
                  <a:cubicBezTo>
                    <a:pt x="6604" y="108636"/>
                    <a:pt x="8510" y="109880"/>
                    <a:pt x="10668" y="110668"/>
                  </a:cubicBezTo>
                  <a:cubicBezTo>
                    <a:pt x="12700" y="111303"/>
                    <a:pt x="14605" y="111620"/>
                    <a:pt x="17018" y="111785"/>
                  </a:cubicBezTo>
                  <a:cubicBezTo>
                    <a:pt x="19431" y="111938"/>
                    <a:pt x="22225" y="111938"/>
                    <a:pt x="25908" y="111925"/>
                  </a:cubicBezTo>
                  <a:lnTo>
                    <a:pt x="86741" y="111925"/>
                  </a:lnTo>
                  <a:cubicBezTo>
                    <a:pt x="90551" y="111925"/>
                    <a:pt x="93345" y="111938"/>
                    <a:pt x="95758" y="111785"/>
                  </a:cubicBezTo>
                  <a:cubicBezTo>
                    <a:pt x="98172" y="111620"/>
                    <a:pt x="100076" y="111303"/>
                    <a:pt x="102108" y="110668"/>
                  </a:cubicBezTo>
                  <a:cubicBezTo>
                    <a:pt x="104267" y="109880"/>
                    <a:pt x="106173" y="108636"/>
                    <a:pt x="107823" y="107048"/>
                  </a:cubicBezTo>
                  <a:cubicBezTo>
                    <a:pt x="109474" y="105448"/>
                    <a:pt x="110744" y="103518"/>
                    <a:pt x="111506" y="101346"/>
                  </a:cubicBezTo>
                  <a:cubicBezTo>
                    <a:pt x="112141" y="99352"/>
                    <a:pt x="112395" y="97422"/>
                    <a:pt x="112650" y="95072"/>
                  </a:cubicBezTo>
                  <a:cubicBezTo>
                    <a:pt x="112776" y="92723"/>
                    <a:pt x="112776" y="89954"/>
                    <a:pt x="112776" y="86271"/>
                  </a:cubicBezTo>
                  <a:lnTo>
                    <a:pt x="112776" y="25781"/>
                  </a:lnTo>
                  <a:cubicBezTo>
                    <a:pt x="112776" y="22047"/>
                    <a:pt x="112776" y="19240"/>
                    <a:pt x="112650" y="16878"/>
                  </a:cubicBezTo>
                  <a:cubicBezTo>
                    <a:pt x="112395" y="14503"/>
                    <a:pt x="112141" y="12586"/>
                    <a:pt x="111506" y="10604"/>
                  </a:cubicBezTo>
                  <a:cubicBezTo>
                    <a:pt x="110744" y="8433"/>
                    <a:pt x="109474" y="6502"/>
                    <a:pt x="107823" y="4902"/>
                  </a:cubicBezTo>
                  <a:cubicBezTo>
                    <a:pt x="106173" y="3315"/>
                    <a:pt x="104267" y="2057"/>
                    <a:pt x="102108" y="1270"/>
                  </a:cubicBezTo>
                  <a:cubicBezTo>
                    <a:pt x="100076" y="648"/>
                    <a:pt x="98044" y="317"/>
                    <a:pt x="95758" y="165"/>
                  </a:cubicBezTo>
                  <a:cubicBezTo>
                    <a:pt x="93345" y="0"/>
                    <a:pt x="90551" y="12"/>
                    <a:pt x="86868" y="12"/>
                  </a:cubicBezTo>
                  <a:lnTo>
                    <a:pt x="26035" y="12"/>
                  </a:lnTo>
                  <a:lnTo>
                    <a:pt x="25908" y="12"/>
                  </a:lnTo>
                  <a:close/>
                  <a:moveTo>
                    <a:pt x="84074" y="14033"/>
                  </a:moveTo>
                  <a:lnTo>
                    <a:pt x="97155" y="14033"/>
                  </a:lnTo>
                  <a:cubicBezTo>
                    <a:pt x="97917" y="14033"/>
                    <a:pt x="98425" y="14033"/>
                    <a:pt x="98933" y="14173"/>
                  </a:cubicBezTo>
                  <a:cubicBezTo>
                    <a:pt x="99441" y="14363"/>
                    <a:pt x="99823" y="14745"/>
                    <a:pt x="99950" y="15253"/>
                  </a:cubicBezTo>
                  <a:cubicBezTo>
                    <a:pt x="100076" y="15722"/>
                    <a:pt x="100076" y="16180"/>
                    <a:pt x="100076" y="17056"/>
                  </a:cubicBezTo>
                  <a:lnTo>
                    <a:pt x="100076" y="30023"/>
                  </a:lnTo>
                  <a:cubicBezTo>
                    <a:pt x="100076" y="30874"/>
                    <a:pt x="100076" y="31318"/>
                    <a:pt x="99950" y="31788"/>
                  </a:cubicBezTo>
                  <a:cubicBezTo>
                    <a:pt x="99823" y="32296"/>
                    <a:pt x="99441" y="32677"/>
                    <a:pt x="98933" y="32867"/>
                  </a:cubicBezTo>
                  <a:cubicBezTo>
                    <a:pt x="98425" y="33020"/>
                    <a:pt x="97917" y="33020"/>
                    <a:pt x="97028" y="33020"/>
                  </a:cubicBezTo>
                  <a:lnTo>
                    <a:pt x="84074" y="33020"/>
                  </a:lnTo>
                  <a:cubicBezTo>
                    <a:pt x="83185" y="33020"/>
                    <a:pt x="82677" y="33020"/>
                    <a:pt x="82296" y="32867"/>
                  </a:cubicBezTo>
                  <a:cubicBezTo>
                    <a:pt x="81788" y="32677"/>
                    <a:pt x="81280" y="32296"/>
                    <a:pt x="81153" y="31788"/>
                  </a:cubicBezTo>
                  <a:cubicBezTo>
                    <a:pt x="81026" y="31318"/>
                    <a:pt x="81026" y="30861"/>
                    <a:pt x="81026" y="29985"/>
                  </a:cubicBezTo>
                  <a:lnTo>
                    <a:pt x="81026" y="17031"/>
                  </a:lnTo>
                  <a:cubicBezTo>
                    <a:pt x="81026" y="16167"/>
                    <a:pt x="81026" y="15722"/>
                    <a:pt x="81153" y="15253"/>
                  </a:cubicBezTo>
                  <a:cubicBezTo>
                    <a:pt x="81280" y="14745"/>
                    <a:pt x="81788" y="14363"/>
                    <a:pt x="82296" y="14173"/>
                  </a:cubicBezTo>
                  <a:cubicBezTo>
                    <a:pt x="82677" y="14033"/>
                    <a:pt x="83185" y="14033"/>
                    <a:pt x="84074" y="14033"/>
                  </a:cubicBezTo>
                  <a:close/>
                  <a:moveTo>
                    <a:pt x="56388" y="33896"/>
                  </a:moveTo>
                  <a:cubicBezTo>
                    <a:pt x="62103" y="33896"/>
                    <a:pt x="67945"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958" y="36042"/>
                    <a:pt x="50673" y="33896"/>
                    <a:pt x="56388" y="33896"/>
                  </a:cubicBezTo>
                  <a:close/>
                  <a:moveTo>
                    <a:pt x="12573" y="49581"/>
                  </a:moveTo>
                  <a:lnTo>
                    <a:pt x="21844" y="49581"/>
                  </a:lnTo>
                  <a:cubicBezTo>
                    <a:pt x="19812" y="60566"/>
                    <a:pt x="22987" y="72339"/>
                    <a:pt x="31496" y="80848"/>
                  </a:cubicBezTo>
                  <a:cubicBezTo>
                    <a:pt x="45212" y="94475"/>
                    <a:pt x="67564" y="94475"/>
                    <a:pt x="81280" y="80848"/>
                  </a:cubicBezTo>
                  <a:cubicBezTo>
                    <a:pt x="89789" y="72339"/>
                    <a:pt x="92964" y="60566"/>
                    <a:pt x="90932" y="49581"/>
                  </a:cubicBezTo>
                  <a:lnTo>
                    <a:pt x="100203" y="49581"/>
                  </a:lnTo>
                  <a:lnTo>
                    <a:pt x="100203" y="91046"/>
                  </a:lnTo>
                  <a:cubicBezTo>
                    <a:pt x="100203" y="92253"/>
                    <a:pt x="100203" y="93154"/>
                    <a:pt x="100203" y="93929"/>
                  </a:cubicBezTo>
                  <a:cubicBezTo>
                    <a:pt x="100076" y="94704"/>
                    <a:pt x="99950" y="95352"/>
                    <a:pt x="99823" y="95999"/>
                  </a:cubicBezTo>
                  <a:cubicBezTo>
                    <a:pt x="99568" y="96710"/>
                    <a:pt x="99060" y="97333"/>
                    <a:pt x="98552" y="97853"/>
                  </a:cubicBezTo>
                  <a:cubicBezTo>
                    <a:pt x="98044" y="98387"/>
                    <a:pt x="97410" y="98806"/>
                    <a:pt x="96647" y="99060"/>
                  </a:cubicBezTo>
                  <a:cubicBezTo>
                    <a:pt x="96012" y="99263"/>
                    <a:pt x="95377" y="99364"/>
                    <a:pt x="94615" y="99416"/>
                  </a:cubicBezTo>
                  <a:cubicBezTo>
                    <a:pt x="93853" y="99466"/>
                    <a:pt x="92837" y="99479"/>
                    <a:pt x="91694" y="99479"/>
                  </a:cubicBezTo>
                  <a:lnTo>
                    <a:pt x="21082" y="99479"/>
                  </a:lnTo>
                  <a:cubicBezTo>
                    <a:pt x="19812" y="99479"/>
                    <a:pt x="18923" y="99466"/>
                    <a:pt x="18162" y="99416"/>
                  </a:cubicBezTo>
                  <a:cubicBezTo>
                    <a:pt x="17400" y="99364"/>
                    <a:pt x="16764" y="99263"/>
                    <a:pt x="16129" y="99060"/>
                  </a:cubicBezTo>
                  <a:cubicBezTo>
                    <a:pt x="15367" y="98806"/>
                    <a:pt x="14732" y="98387"/>
                    <a:pt x="14224" y="97853"/>
                  </a:cubicBezTo>
                  <a:cubicBezTo>
                    <a:pt x="13715" y="97333"/>
                    <a:pt x="13208" y="96710"/>
                    <a:pt x="12954" y="95999"/>
                  </a:cubicBezTo>
                  <a:cubicBezTo>
                    <a:pt x="12827" y="95352"/>
                    <a:pt x="12700"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sp>
        <p:nvSpPr>
          <p:cNvPr id="334" name="Text Box334"/>
          <p:cNvSpPr txBox="1"/>
          <p:nvPr/>
        </p:nvSpPr>
        <p:spPr>
          <a:xfrm>
            <a:off x="1440247" y="4332585"/>
            <a:ext cx="175551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149" dirty="0" err="1">
                <a:solidFill>
                  <a:srgbClr val="000000"/>
                </a:solidFill>
                <a:latin typeface="Arial"/>
                <a:ea typeface="Arial"/>
                <a:cs typeface="Arial"/>
              </a:rPr>
              <a:t>Amit</a:t>
            </a:r>
            <a:r>
              <a:rPr lang="en-US" altLang="zh-CN" sz="2200" b="1" spc="-230" dirty="0">
                <a:solidFill>
                  <a:srgbClr val="000000"/>
                </a:solidFill>
                <a:latin typeface="Arial"/>
                <a:ea typeface="Arial"/>
                <a:cs typeface="Arial"/>
              </a:rPr>
              <a:t> </a:t>
            </a:r>
            <a:r>
              <a:rPr lang="en-US" altLang="zh-CN" sz="2200" b="1" spc="108" dirty="0" err="1">
                <a:solidFill>
                  <a:srgbClr val="000000"/>
                </a:solidFill>
                <a:latin typeface="Arial"/>
                <a:ea typeface="Arial"/>
                <a:cs typeface="Arial"/>
              </a:rPr>
              <a:t>Bansal</a:t>
            </a:r>
            <a:endParaRPr lang="en-US" altLang="zh-CN" sz="2200" dirty="0">
              <a:latin typeface="Arial"/>
              <a:ea typeface="Arial"/>
              <a:cs typeface="Arial"/>
            </a:endParaRPr>
          </a:p>
        </p:txBody>
      </p:sp>
      <p:sp>
        <p:nvSpPr>
          <p:cNvPr id="335" name="Text Box335"/>
          <p:cNvSpPr txBox="1"/>
          <p:nvPr/>
        </p:nvSpPr>
        <p:spPr>
          <a:xfrm>
            <a:off x="1628944" y="4783140"/>
            <a:ext cx="1381220" cy="533544"/>
          </a:xfrm>
          <a:prstGeom prst="rect">
            <a:avLst/>
          </a:prstGeom>
        </p:spPr>
        <p:txBody>
          <a:bodyPr wrap="square" lIns="0" tIns="0" rIns="0" rtlCol="0">
            <a:spAutoFit/>
          </a:bodyPr>
          <a:lstStyle/>
          <a:p>
            <a:pPr algn="l">
              <a:lnSpc>
                <a:spcPts val="0"/>
              </a:lnSpc>
            </a:pPr>
            <a:endParaRPr/>
          </a:p>
          <a:p>
            <a:pPr indent="290195" algn="l" rtl="0">
              <a:lnSpc>
                <a:spcPts val="1862"/>
              </a:lnSpc>
            </a:pPr>
            <a:r>
              <a:rPr lang="en-US" altLang="zh-CN" sz="900" b="1" spc="117" dirty="0">
                <a:solidFill>
                  <a:srgbClr val="BFBFBF"/>
                </a:solidFill>
                <a:latin typeface="Arial"/>
                <a:ea typeface="Arial"/>
                <a:cs typeface="Arial"/>
              </a:rPr>
              <a:t>DI</a:t>
            </a:r>
            <a:r>
              <a:rPr lang="en-US" altLang="zh-CN" sz="900" b="1" spc="-219"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97" dirty="0">
                <a:solidFill>
                  <a:srgbClr val="BFBFBF"/>
                </a:solidFill>
                <a:latin typeface="Arial"/>
                <a:ea typeface="Arial"/>
                <a:cs typeface="Arial"/>
              </a:rPr>
              <a:t> </a:t>
            </a:r>
            <a:r>
              <a:rPr lang="en-US" altLang="zh-CN" sz="900" b="1" spc="65" dirty="0">
                <a:solidFill>
                  <a:srgbClr val="BFBFBF"/>
                </a:solidFill>
                <a:latin typeface="Arial"/>
                <a:ea typeface="Arial"/>
                <a:cs typeface="Arial"/>
              </a:rPr>
              <a:t>EC</a:t>
            </a:r>
            <a:r>
              <a:rPr lang="en-US" altLang="zh-CN" sz="900" b="1" spc="-161" dirty="0">
                <a:solidFill>
                  <a:srgbClr val="BFBFBF"/>
                </a:solidFill>
                <a:latin typeface="Arial"/>
                <a:ea typeface="Arial"/>
                <a:cs typeface="Arial"/>
              </a:rPr>
              <a:t> </a:t>
            </a:r>
            <a:r>
              <a:rPr lang="en-US" altLang="zh-CN" sz="900" b="1" spc="-9" dirty="0">
                <a:solidFill>
                  <a:srgbClr val="BFBFBF"/>
                </a:solidFill>
                <a:latin typeface="Arial"/>
                <a:ea typeface="Arial"/>
                <a:cs typeface="Arial"/>
              </a:rPr>
              <a:t>T</a:t>
            </a:r>
            <a:r>
              <a:rPr lang="en-US" altLang="zh-CN" sz="900" b="1" spc="-96"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250" dirty="0">
                <a:solidFill>
                  <a:srgbClr val="BFBFBF"/>
                </a:solidFill>
                <a:latin typeface="Arial"/>
                <a:ea typeface="Arial"/>
                <a:cs typeface="Arial"/>
              </a:rPr>
              <a:t> </a:t>
            </a:r>
            <a:r>
              <a:rPr lang="en-US" altLang="zh-CN" sz="1100" spc="22" dirty="0">
                <a:solidFill>
                  <a:srgbClr val="292829"/>
                </a:solidFill>
                <a:latin typeface="Arial"/>
                <a:ea typeface="Arial"/>
                <a:cs typeface="Arial"/>
              </a:rPr>
              <a:t>M.Tech.-</a:t>
            </a:r>
            <a:r>
              <a:rPr lang="en-US" altLang="zh-CN" sz="1100" spc="-55" dirty="0">
                <a:solidFill>
                  <a:srgbClr val="292829"/>
                </a:solidFill>
                <a:latin typeface="Arial"/>
                <a:ea typeface="Arial"/>
                <a:cs typeface="Arial"/>
              </a:rPr>
              <a:t> </a:t>
            </a:r>
            <a:r>
              <a:rPr lang="en-US" altLang="zh-CN" sz="1100" spc="-60" dirty="0">
                <a:solidFill>
                  <a:srgbClr val="292829"/>
                </a:solidFill>
                <a:latin typeface="Arial"/>
                <a:ea typeface="Arial"/>
                <a:cs typeface="Arial"/>
              </a:rPr>
              <a:t>IIT</a:t>
            </a:r>
            <a:r>
              <a:rPr lang="en-US" altLang="zh-CN" sz="1100" spc="-28" dirty="0">
                <a:solidFill>
                  <a:srgbClr val="292829"/>
                </a:solidFill>
                <a:latin typeface="Arial"/>
                <a:ea typeface="Arial"/>
                <a:cs typeface="Arial"/>
              </a:rPr>
              <a:t> </a:t>
            </a:r>
            <a:r>
              <a:rPr lang="en-US" altLang="zh-CN" sz="1100" spc="36" dirty="0">
                <a:solidFill>
                  <a:srgbClr val="292829"/>
                </a:solidFill>
                <a:latin typeface="Arial"/>
                <a:ea typeface="Arial"/>
                <a:cs typeface="Arial"/>
              </a:rPr>
              <a:t>Roorkee</a:t>
            </a:r>
            <a:endParaRPr lang="en-US" altLang="zh-CN" sz="1100">
              <a:latin typeface="Arial"/>
              <a:ea typeface="Arial"/>
              <a:cs typeface="Arial"/>
            </a:endParaRPr>
          </a:p>
        </p:txBody>
      </p:sp>
      <p:sp>
        <p:nvSpPr>
          <p:cNvPr id="336" name="Text Box336"/>
          <p:cNvSpPr txBox="1"/>
          <p:nvPr/>
        </p:nvSpPr>
        <p:spPr>
          <a:xfrm>
            <a:off x="1627421" y="5227617"/>
            <a:ext cx="1383917"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0" dirty="0">
                <a:solidFill>
                  <a:srgbClr val="292829"/>
                </a:solidFill>
                <a:latin typeface="Arial"/>
                <a:ea typeface="Arial"/>
                <a:cs typeface="Arial"/>
              </a:rPr>
              <a:t>18</a:t>
            </a:r>
            <a:r>
              <a:rPr lang="en-US" altLang="zh-CN" sz="1100" spc="-37" dirty="0">
                <a:solidFill>
                  <a:srgbClr val="292829"/>
                </a:solidFill>
                <a:latin typeface="Arial"/>
                <a:ea typeface="Arial"/>
                <a:cs typeface="Arial"/>
              </a:rPr>
              <a:t> </a:t>
            </a:r>
            <a:r>
              <a:rPr lang="en-US" altLang="zh-CN" sz="1100" spc="41" dirty="0">
                <a:solidFill>
                  <a:srgbClr val="292829"/>
                </a:solidFill>
                <a:latin typeface="Arial"/>
                <a:ea typeface="Arial"/>
                <a:cs typeface="Arial"/>
              </a:rPr>
              <a:t>Years</a:t>
            </a:r>
            <a:r>
              <a:rPr lang="en-US" altLang="zh-CN" sz="1100" spc="-91"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37" name="Text Box337"/>
          <p:cNvSpPr txBox="1"/>
          <p:nvPr/>
        </p:nvSpPr>
        <p:spPr>
          <a:xfrm>
            <a:off x="4746389" y="4332585"/>
            <a:ext cx="2664738"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200" dirty="0" err="1">
                <a:solidFill>
                  <a:srgbClr val="000000"/>
                </a:solidFill>
                <a:latin typeface="Arial"/>
                <a:ea typeface="Arial"/>
                <a:cs typeface="Arial"/>
              </a:rPr>
              <a:t>Sagar</a:t>
            </a:r>
            <a:r>
              <a:rPr lang="en-US" altLang="zh-CN" sz="2200" b="1" spc="200" dirty="0">
                <a:solidFill>
                  <a:srgbClr val="000000"/>
                </a:solidFill>
                <a:latin typeface="Arial"/>
                <a:ea typeface="Arial"/>
                <a:cs typeface="Arial"/>
              </a:rPr>
              <a:t> </a:t>
            </a:r>
            <a:r>
              <a:rPr lang="en-US" altLang="zh-CN" sz="2200" b="1" spc="200" dirty="0" err="1">
                <a:solidFill>
                  <a:srgbClr val="000000"/>
                </a:solidFill>
                <a:latin typeface="Arial"/>
                <a:ea typeface="Arial"/>
                <a:cs typeface="Arial"/>
              </a:rPr>
              <a:t>Srivastava</a:t>
            </a:r>
            <a:endParaRPr lang="en-US" altLang="zh-CN" sz="2200" dirty="0">
              <a:latin typeface="Arial"/>
              <a:ea typeface="Arial"/>
              <a:cs typeface="Arial"/>
            </a:endParaRPr>
          </a:p>
        </p:txBody>
      </p:sp>
      <p:sp>
        <p:nvSpPr>
          <p:cNvPr id="338" name="Text Box338"/>
          <p:cNvSpPr txBox="1"/>
          <p:nvPr/>
        </p:nvSpPr>
        <p:spPr>
          <a:xfrm>
            <a:off x="5293434" y="4783140"/>
            <a:ext cx="1548373"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33" dirty="0">
                <a:solidFill>
                  <a:srgbClr val="BFBFBF"/>
                </a:solidFill>
                <a:latin typeface="Arial"/>
                <a:ea typeface="Arial"/>
                <a:cs typeface="Arial"/>
              </a:rPr>
              <a:t>A</a:t>
            </a:r>
            <a:r>
              <a:rPr lang="en-US" altLang="zh-CN" sz="900" b="1" spc="-127" dirty="0">
                <a:solidFill>
                  <a:srgbClr val="BFBFBF"/>
                </a:solidFill>
                <a:latin typeface="Arial"/>
                <a:ea typeface="Arial"/>
                <a:cs typeface="Arial"/>
              </a:rPr>
              <a:t> </a:t>
            </a:r>
            <a:r>
              <a:rPr lang="en-US" altLang="zh-CN" sz="900" b="1" spc="59" dirty="0">
                <a:solidFill>
                  <a:srgbClr val="BFBFBF"/>
                </a:solidFill>
                <a:latin typeface="Arial"/>
                <a:ea typeface="Arial"/>
                <a:cs typeface="Arial"/>
              </a:rPr>
              <a:t>N</a:t>
            </a:r>
            <a:r>
              <a:rPr lang="en-US" altLang="zh-CN" sz="900" b="1" spc="-155"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133"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31" dirty="0">
                <a:solidFill>
                  <a:srgbClr val="BFBFBF"/>
                </a:solidFill>
                <a:latin typeface="Arial"/>
                <a:ea typeface="Arial"/>
                <a:cs typeface="Arial"/>
              </a:rPr>
              <a:t>I</a:t>
            </a:r>
            <a:r>
              <a:rPr lang="en-US" altLang="zh-CN" sz="900" b="1" spc="-131"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202" dirty="0">
                <a:solidFill>
                  <a:srgbClr val="BFBFBF"/>
                </a:solidFill>
                <a:latin typeface="Arial"/>
                <a:ea typeface="Arial"/>
                <a:cs typeface="Arial"/>
              </a:rPr>
              <a:t> </a:t>
            </a:r>
            <a:r>
              <a:rPr lang="en-US" altLang="zh-CN" sz="900" b="1" spc="140" dirty="0">
                <a:solidFill>
                  <a:srgbClr val="BFBFBF"/>
                </a:solidFill>
                <a:latin typeface="Arial"/>
                <a:ea typeface="Arial"/>
                <a:cs typeface="Arial"/>
              </a:rPr>
              <a:t>DEVE</a:t>
            </a:r>
            <a:r>
              <a:rPr lang="en-US" altLang="zh-CN" sz="900" b="1" spc="-237" dirty="0">
                <a:solidFill>
                  <a:srgbClr val="BFBFBF"/>
                </a:solidFill>
                <a:latin typeface="Arial"/>
                <a:ea typeface="Arial"/>
                <a:cs typeface="Arial"/>
              </a:rPr>
              <a:t> </a:t>
            </a:r>
            <a:r>
              <a:rPr lang="en-US" altLang="zh-CN" sz="900" b="1" spc="-53" dirty="0">
                <a:solidFill>
                  <a:srgbClr val="BFBFBF"/>
                </a:solidFill>
                <a:latin typeface="Arial"/>
                <a:ea typeface="Arial"/>
                <a:cs typeface="Arial"/>
              </a:rPr>
              <a:t>L</a:t>
            </a:r>
            <a:r>
              <a:rPr lang="en-US" altLang="zh-CN" sz="900" b="1" spc="-100"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107"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39" name="Text Box339"/>
          <p:cNvSpPr txBox="1"/>
          <p:nvPr/>
        </p:nvSpPr>
        <p:spPr>
          <a:xfrm>
            <a:off x="5290005" y="5060192"/>
            <a:ext cx="157934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4"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0" name="Text Box340"/>
          <p:cNvSpPr txBox="1"/>
          <p:nvPr/>
        </p:nvSpPr>
        <p:spPr>
          <a:xfrm>
            <a:off x="5445433" y="5227871"/>
            <a:ext cx="12682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39" dirty="0">
                <a:solidFill>
                  <a:srgbClr val="292829"/>
                </a:solidFill>
                <a:latin typeface="Arial"/>
                <a:ea typeface="Arial"/>
                <a:cs typeface="Arial"/>
              </a:rPr>
              <a:t>3</a:t>
            </a:r>
            <a:r>
              <a:rPr lang="en-US" altLang="zh-CN" sz="1100" spc="-72"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41" name="Text Box341"/>
          <p:cNvSpPr txBox="1"/>
          <p:nvPr/>
        </p:nvSpPr>
        <p:spPr>
          <a:xfrm>
            <a:off x="8807891" y="4325182"/>
            <a:ext cx="303325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74" dirty="0" err="1">
                <a:solidFill>
                  <a:srgbClr val="000000"/>
                </a:solidFill>
                <a:latin typeface="Arial"/>
                <a:ea typeface="Arial"/>
                <a:cs typeface="Arial"/>
              </a:rPr>
              <a:t>Shivang</a:t>
            </a:r>
            <a:r>
              <a:rPr lang="en-US" altLang="zh-CN" sz="2200" b="1" spc="74" dirty="0">
                <a:solidFill>
                  <a:srgbClr val="000000"/>
                </a:solidFill>
                <a:latin typeface="Arial"/>
                <a:ea typeface="Arial"/>
                <a:cs typeface="Arial"/>
              </a:rPr>
              <a:t> </a:t>
            </a:r>
            <a:r>
              <a:rPr lang="en-US" altLang="zh-CN" sz="2200" b="1" spc="74" dirty="0" err="1">
                <a:solidFill>
                  <a:srgbClr val="000000"/>
                </a:solidFill>
                <a:latin typeface="Arial"/>
                <a:ea typeface="Arial"/>
                <a:cs typeface="Arial"/>
              </a:rPr>
              <a:t>Bhatnagar</a:t>
            </a:r>
            <a:endParaRPr lang="en-US" altLang="zh-CN" sz="2200" dirty="0">
              <a:latin typeface="Arial"/>
              <a:ea typeface="Arial"/>
              <a:cs typeface="Arial"/>
            </a:endParaRPr>
          </a:p>
        </p:txBody>
      </p:sp>
      <p:sp>
        <p:nvSpPr>
          <p:cNvPr id="342" name="Text Box342"/>
          <p:cNvSpPr txBox="1"/>
          <p:nvPr/>
        </p:nvSpPr>
        <p:spPr>
          <a:xfrm>
            <a:off x="9181540" y="4783140"/>
            <a:ext cx="1294316"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135" dirty="0">
                <a:solidFill>
                  <a:srgbClr val="BFBFBF"/>
                </a:solidFill>
                <a:latin typeface="Arial"/>
                <a:ea typeface="Arial"/>
                <a:cs typeface="Arial"/>
              </a:rPr>
              <a:t>W</a:t>
            </a:r>
            <a:r>
              <a:rPr lang="en-US" altLang="zh-CN" sz="900" b="1" spc="-230"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9" dirty="0">
                <a:solidFill>
                  <a:srgbClr val="BFBFBF"/>
                </a:solidFill>
                <a:latin typeface="Arial"/>
                <a:ea typeface="Arial"/>
                <a:cs typeface="Arial"/>
              </a:rPr>
              <a:t>B</a:t>
            </a:r>
            <a:r>
              <a:rPr lang="en-US" altLang="zh-CN" sz="900" b="1" spc="248" dirty="0">
                <a:solidFill>
                  <a:srgbClr val="BFBFBF"/>
                </a:solidFill>
                <a:latin typeface="Arial"/>
                <a:ea typeface="Arial"/>
                <a:cs typeface="Arial"/>
              </a:rPr>
              <a:t> </a:t>
            </a:r>
            <a:r>
              <a:rPr lang="en-US" altLang="zh-CN" sz="900" b="1" spc="101" dirty="0">
                <a:solidFill>
                  <a:srgbClr val="BFBFBF"/>
                </a:solidFill>
                <a:latin typeface="Arial"/>
                <a:ea typeface="Arial"/>
                <a:cs typeface="Arial"/>
              </a:rPr>
              <a:t>DE</a:t>
            </a:r>
            <a:r>
              <a:rPr lang="en-US" altLang="zh-CN" sz="900" b="1" spc="-197" dirty="0">
                <a:solidFill>
                  <a:srgbClr val="BFBFBF"/>
                </a:solidFill>
                <a:latin typeface="Arial"/>
                <a:ea typeface="Arial"/>
                <a:cs typeface="Arial"/>
              </a:rPr>
              <a:t> </a:t>
            </a:r>
            <a:r>
              <a:rPr lang="en-US" altLang="zh-CN" sz="900" b="1" spc="44" dirty="0">
                <a:solidFill>
                  <a:srgbClr val="BFBFBF"/>
                </a:solidFill>
                <a:latin typeface="Arial"/>
                <a:ea typeface="Arial"/>
                <a:cs typeface="Arial"/>
              </a:rPr>
              <a:t>V</a:t>
            </a:r>
            <a:r>
              <a:rPr lang="en-US" altLang="zh-CN" sz="900" b="1" spc="-136"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61" dirty="0">
                <a:solidFill>
                  <a:srgbClr val="BFBFBF"/>
                </a:solidFill>
                <a:latin typeface="Arial"/>
                <a:ea typeface="Arial"/>
                <a:cs typeface="Arial"/>
              </a:rPr>
              <a:t>LO</a:t>
            </a:r>
            <a:r>
              <a:rPr lang="en-US" altLang="zh-CN" sz="900" b="1" spc="-161"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43" name="Text Box343"/>
          <p:cNvSpPr txBox="1"/>
          <p:nvPr/>
        </p:nvSpPr>
        <p:spPr>
          <a:xfrm>
            <a:off x="9065096" y="5061717"/>
            <a:ext cx="15790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7"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4" name="Text Box344"/>
          <p:cNvSpPr txBox="1"/>
          <p:nvPr/>
        </p:nvSpPr>
        <p:spPr>
          <a:xfrm>
            <a:off x="9206810" y="5227871"/>
            <a:ext cx="1265175"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4" dirty="0">
                <a:solidFill>
                  <a:srgbClr val="292829"/>
                </a:solidFill>
                <a:latin typeface="Arial"/>
                <a:ea typeface="Arial"/>
                <a:cs typeface="Arial"/>
              </a:rPr>
              <a:t>2</a:t>
            </a:r>
            <a:r>
              <a:rPr lang="en-US" altLang="zh-CN" sz="1100" spc="-47"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pic>
        <p:nvPicPr>
          <p:cNvPr id="62" name="Picture 2" descr="C:\Users\varun\Desktop\all doc\shiva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5028" y="854323"/>
            <a:ext cx="2478194"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varun\Desktop\all doc\Amit_modif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56" y="837504"/>
            <a:ext cx="2762010"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varun\Desktop\all doc\IMG_20190702_1401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910" y="837505"/>
            <a:ext cx="2635133" cy="311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55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2277666"/>
            <a:ext cx="10873208" cy="1107996"/>
          </a:xfrm>
          <a:prstGeom prst="rect">
            <a:avLst/>
          </a:prstGeom>
          <a:noFill/>
        </p:spPr>
        <p:txBody>
          <a:bodyPr wrap="square" rtlCol="0">
            <a:spAutoFit/>
          </a:bodyPr>
          <a:lstStyle/>
          <a:p>
            <a:pPr algn="ctr"/>
            <a:r>
              <a:rPr lang="en-IN" sz="6600" b="1" dirty="0" smtClean="0"/>
              <a:t>THANK YOU </a:t>
            </a:r>
            <a:endParaRPr lang="en-IN" sz="6600" b="1" dirty="0"/>
          </a:p>
        </p:txBody>
      </p:sp>
    </p:spTree>
    <p:extLst>
      <p:ext uri="{BB962C8B-B14F-4D97-AF65-F5344CB8AC3E}">
        <p14:creationId xmlns:p14="http://schemas.microsoft.com/office/powerpoint/2010/main" val="247803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p:cNvSpPr/>
          <p:nvPr/>
        </p:nvSpPr>
        <p:spPr>
          <a:xfrm>
            <a:off x="-13648" y="1071704"/>
            <a:ext cx="11945875" cy="5827594"/>
          </a:xfrm>
          <a:custGeom>
            <a:avLst/>
            <a:gdLst>
              <a:gd name="connsiteX0" fmla="*/ 0 w 11945875"/>
              <a:gd name="connsiteY0" fmla="*/ 0 h 6574917"/>
              <a:gd name="connsiteX1" fmla="*/ 11573302 w 11945875"/>
              <a:gd name="connsiteY1" fmla="*/ 777923 h 6574917"/>
              <a:gd name="connsiteX2" fmla="*/ 9034818 w 11945875"/>
              <a:gd name="connsiteY2" fmla="*/ 3275463 h 6574917"/>
              <a:gd name="connsiteX3" fmla="*/ 8366078 w 11945875"/>
              <a:gd name="connsiteY3" fmla="*/ 2388359 h 6574917"/>
              <a:gd name="connsiteX4" fmla="*/ 3070747 w 11945875"/>
              <a:gd name="connsiteY4" fmla="*/ 3439236 h 6574917"/>
              <a:gd name="connsiteX5" fmla="*/ 2483893 w 11945875"/>
              <a:gd name="connsiteY5" fmla="*/ 5827594 h 6574917"/>
              <a:gd name="connsiteX6" fmla="*/ 2511188 w 11945875"/>
              <a:gd name="connsiteY6" fmla="*/ 5909481 h 6574917"/>
              <a:gd name="connsiteX0" fmla="*/ 0 w 11945875"/>
              <a:gd name="connsiteY0" fmla="*/ 0 h 5827594"/>
              <a:gd name="connsiteX1" fmla="*/ 11573302 w 11945875"/>
              <a:gd name="connsiteY1" fmla="*/ 777923 h 5827594"/>
              <a:gd name="connsiteX2" fmla="*/ 9034818 w 11945875"/>
              <a:gd name="connsiteY2" fmla="*/ 3275463 h 5827594"/>
              <a:gd name="connsiteX3" fmla="*/ 8366078 w 11945875"/>
              <a:gd name="connsiteY3" fmla="*/ 2388359 h 5827594"/>
              <a:gd name="connsiteX4" fmla="*/ 3070747 w 11945875"/>
              <a:gd name="connsiteY4" fmla="*/ 3439236 h 5827594"/>
              <a:gd name="connsiteX5" fmla="*/ 2483893 w 11945875"/>
              <a:gd name="connsiteY5" fmla="*/ 5827594 h 582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45875" h="5827594">
                <a:moveTo>
                  <a:pt x="0" y="0"/>
                </a:moveTo>
                <a:cubicBezTo>
                  <a:pt x="5033749" y="116006"/>
                  <a:pt x="10067499" y="232013"/>
                  <a:pt x="11573302" y="777923"/>
                </a:cubicBezTo>
                <a:cubicBezTo>
                  <a:pt x="13079105" y="1323834"/>
                  <a:pt x="9569355" y="3007057"/>
                  <a:pt x="9034818" y="3275463"/>
                </a:cubicBezTo>
                <a:cubicBezTo>
                  <a:pt x="8500281" y="3543869"/>
                  <a:pt x="9360090" y="2361063"/>
                  <a:pt x="8366078" y="2388359"/>
                </a:cubicBezTo>
                <a:cubicBezTo>
                  <a:pt x="7372066" y="2415655"/>
                  <a:pt x="4051111" y="2866030"/>
                  <a:pt x="3070747" y="3439236"/>
                </a:cubicBezTo>
                <a:cubicBezTo>
                  <a:pt x="2090383" y="4012442"/>
                  <a:pt x="2577153" y="5415887"/>
                  <a:pt x="2483893" y="5827594"/>
                </a:cubicBezTo>
              </a:path>
            </a:pathLst>
          </a:custGeom>
          <a:solidFill>
            <a:schemeClr val="tx2">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p:cNvSpPr txBox="1"/>
          <p:nvPr/>
        </p:nvSpPr>
        <p:spPr>
          <a:xfrm>
            <a:off x="1741808" y="175674"/>
            <a:ext cx="8351841" cy="602355"/>
          </a:xfrm>
          <a:prstGeom prst="rect">
            <a:avLst/>
          </a:prstGeom>
          <a:noFill/>
        </p:spPr>
        <p:txBody>
          <a:bodyPr wrap="square" lIns="108850" tIns="54425" rIns="108850" bIns="54425" rtlCol="0">
            <a:spAutoFit/>
          </a:bodyPr>
          <a:lstStyle/>
          <a:p>
            <a:pPr algn="ctr"/>
            <a:r>
              <a:rPr lang="en-IN" sz="3200" b="1" dirty="0">
                <a:latin typeface="Microsoft JhengHei Light" panose="020B0304030504040204" pitchFamily="34" charset="-120"/>
                <a:ea typeface="Microsoft JhengHei Light" panose="020B0304030504040204" pitchFamily="34" charset="-120"/>
              </a:rPr>
              <a:t>ABOUT NESTIN</a:t>
            </a:r>
          </a:p>
        </p:txBody>
      </p:sp>
      <p:sp>
        <p:nvSpPr>
          <p:cNvPr id="4" name="TextBox 3"/>
          <p:cNvSpPr txBox="1"/>
          <p:nvPr/>
        </p:nvSpPr>
        <p:spPr>
          <a:xfrm>
            <a:off x="1007304" y="2133350"/>
            <a:ext cx="10847793" cy="479245"/>
          </a:xfrm>
          <a:prstGeom prst="rect">
            <a:avLst/>
          </a:prstGeom>
          <a:noFill/>
        </p:spPr>
        <p:txBody>
          <a:bodyPr wrap="square" lIns="108850" tIns="54425" rIns="108850" bIns="54425" rtlCol="0">
            <a:spAutoFit/>
          </a:bodyPr>
          <a:lstStyle/>
          <a:p>
            <a:endParaRPr lang="en-IN" sz="2400" dirty="0">
              <a:latin typeface="Times New Roman" pitchFamily="18" charset="0"/>
              <a:cs typeface="Times New Roman" pitchFamily="18" charset="0"/>
            </a:endParaRPr>
          </a:p>
        </p:txBody>
      </p:sp>
      <p:sp>
        <p:nvSpPr>
          <p:cNvPr id="5" name="Rectangle 4"/>
          <p:cNvSpPr/>
          <p:nvPr/>
        </p:nvSpPr>
        <p:spPr>
          <a:xfrm>
            <a:off x="1396836" y="1367097"/>
            <a:ext cx="11216052" cy="2695236"/>
          </a:xfrm>
          <a:prstGeom prst="rect">
            <a:avLst/>
          </a:prstGeom>
        </p:spPr>
        <p:txBody>
          <a:bodyPr wrap="square" lIns="108850" tIns="54425" rIns="108850" bIns="54425">
            <a:spAutoFit/>
          </a:bodyPr>
          <a:lstStyle/>
          <a:p>
            <a:pPr marL="342900" lvl="0" indent="-342900">
              <a:buFont typeface="Arial" pitchFamily="34" charset="0"/>
              <a:buChar char="•"/>
            </a:pPr>
            <a:r>
              <a:rPr lang="en-IN" sz="2400" dirty="0">
                <a:solidFill>
                  <a:prstClr val="black"/>
                </a:solidFill>
                <a:latin typeface="Times New Roman" pitchFamily="18" charset="0"/>
                <a:cs typeface="Times New Roman" pitchFamily="18" charset="0"/>
              </a:rPr>
              <a:t>Helps manage Housing Society.</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By connecting and involving residents.</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Code Access Security</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Managing Services.</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Residents Participation </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Increased Communication</a:t>
            </a:r>
          </a:p>
          <a:p>
            <a:pPr lvl="0"/>
            <a:r>
              <a:rPr lang="en-IN" sz="2400" dirty="0">
                <a:solidFill>
                  <a:prstClr val="black"/>
                </a:solidFill>
                <a:latin typeface="Times New Roman" pitchFamily="18" charset="0"/>
                <a:cs typeface="Times New Roman" pitchFamily="18" charset="0"/>
              </a:rPr>
              <a:t>  </a:t>
            </a:r>
          </a:p>
        </p:txBody>
      </p:sp>
      <p:grpSp>
        <p:nvGrpSpPr>
          <p:cNvPr id="6" name="Group 5"/>
          <p:cNvGrpSpPr/>
          <p:nvPr/>
        </p:nvGrpSpPr>
        <p:grpSpPr>
          <a:xfrm>
            <a:off x="325716" y="3611681"/>
            <a:ext cx="2659236" cy="2840814"/>
            <a:chOff x="-447013" y="679431"/>
            <a:chExt cx="4434142" cy="4884174"/>
          </a:xfrm>
        </p:grpSpPr>
        <p:grpSp>
          <p:nvGrpSpPr>
            <p:cNvPr id="7" name="Group 6"/>
            <p:cNvGrpSpPr/>
            <p:nvPr/>
          </p:nvGrpSpPr>
          <p:grpSpPr>
            <a:xfrm>
              <a:off x="1339026" y="679431"/>
              <a:ext cx="1212438" cy="4884174"/>
              <a:chOff x="1525059" y="184456"/>
              <a:chExt cx="1212438" cy="4884174"/>
            </a:xfrm>
          </p:grpSpPr>
          <p:grpSp>
            <p:nvGrpSpPr>
              <p:cNvPr id="22" name="Group 21"/>
              <p:cNvGrpSpPr/>
              <p:nvPr/>
            </p:nvGrpSpPr>
            <p:grpSpPr>
              <a:xfrm>
                <a:off x="1547664" y="184456"/>
                <a:ext cx="1189833" cy="3725229"/>
                <a:chOff x="4158043" y="940000"/>
                <a:chExt cx="1189833" cy="3725229"/>
              </a:xfrm>
            </p:grpSpPr>
            <p:grpSp>
              <p:nvGrpSpPr>
                <p:cNvPr id="37" name="Group 36"/>
                <p:cNvGrpSpPr/>
                <p:nvPr/>
              </p:nvGrpSpPr>
              <p:grpSpPr>
                <a:xfrm>
                  <a:off x="4158043" y="940000"/>
                  <a:ext cx="1189833" cy="3725229"/>
                  <a:chOff x="3443473" y="2996278"/>
                  <a:chExt cx="1189833" cy="3725229"/>
                </a:xfrm>
              </p:grpSpPr>
              <p:sp>
                <p:nvSpPr>
                  <p:cNvPr id="39" name="Rounded Rectangle 38"/>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3443473" y="3741213"/>
                    <a:ext cx="216024" cy="220216"/>
                    <a:chOff x="5364088" y="3717032"/>
                    <a:chExt cx="216024" cy="220216"/>
                  </a:xfrm>
                </p:grpSpPr>
                <p:sp>
                  <p:nvSpPr>
                    <p:cNvPr id="57" name="Oval 5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4353559" y="3707615"/>
                    <a:ext cx="216024" cy="220216"/>
                    <a:chOff x="5364088" y="3717032"/>
                    <a:chExt cx="216024" cy="220216"/>
                  </a:xfrm>
                </p:grpSpPr>
                <p:sp>
                  <p:nvSpPr>
                    <p:cNvPr id="55" name="Oval 5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Oval 4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ounded Rectangle 43"/>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20278154">
                    <a:off x="3803873" y="4373282"/>
                    <a:ext cx="484514" cy="394036"/>
                    <a:chOff x="5568839" y="3906331"/>
                    <a:chExt cx="484514" cy="394036"/>
                  </a:xfrm>
                </p:grpSpPr>
                <p:sp>
                  <p:nvSpPr>
                    <p:cNvPr id="53"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8"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1525059" y="3736795"/>
                <a:ext cx="506091" cy="1311272"/>
                <a:chOff x="3849885" y="1468651"/>
                <a:chExt cx="506091" cy="1311272"/>
              </a:xfrm>
            </p:grpSpPr>
            <p:sp>
              <p:nvSpPr>
                <p:cNvPr id="31" name="Rectangle 30"/>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3849885" y="2537058"/>
                  <a:ext cx="443364" cy="242865"/>
                  <a:chOff x="4372737" y="2357423"/>
                  <a:chExt cx="925522" cy="438029"/>
                </a:xfrm>
              </p:grpSpPr>
              <p:grpSp>
                <p:nvGrpSpPr>
                  <p:cNvPr id="33" name="Group 32"/>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Rounded Rectangle 33"/>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4" name="Group 23"/>
              <p:cNvGrpSpPr/>
              <p:nvPr/>
            </p:nvGrpSpPr>
            <p:grpSpPr>
              <a:xfrm flipH="1">
                <a:off x="2210672" y="3757358"/>
                <a:ext cx="506091" cy="1311272"/>
                <a:chOff x="3849885" y="1468651"/>
                <a:chExt cx="506091" cy="1311272"/>
              </a:xfrm>
            </p:grpSpPr>
            <p:sp>
              <p:nvSpPr>
                <p:cNvPr id="25" name="Rectangle 24"/>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3849885" y="2537058"/>
                  <a:ext cx="443364" cy="242865"/>
                  <a:chOff x="4372737" y="2357423"/>
                  <a:chExt cx="925522" cy="438029"/>
                </a:xfrm>
              </p:grpSpPr>
              <p:grpSp>
                <p:nvGrpSpPr>
                  <p:cNvPr id="27" name="Group 26"/>
                  <p:cNvGrpSpPr/>
                  <p:nvPr/>
                </p:nvGrpSpPr>
                <p:grpSpPr>
                  <a:xfrm>
                    <a:off x="4372737" y="2357423"/>
                    <a:ext cx="925522" cy="438029"/>
                    <a:chOff x="5298259" y="1573023"/>
                    <a:chExt cx="925522" cy="438029"/>
                  </a:xfrm>
                </p:grpSpPr>
                <p:sp>
                  <p:nvSpPr>
                    <p:cNvPr id="29"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ounded Rectangle 27"/>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8" name="Rounded Rectangle 7"/>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rot="14127626">
              <a:off x="2847950" y="1629178"/>
              <a:ext cx="466497" cy="1811860"/>
              <a:chOff x="5966944" y="2049188"/>
              <a:chExt cx="466497" cy="1811860"/>
            </a:xfrm>
          </p:grpSpPr>
          <p:sp>
            <p:nvSpPr>
              <p:cNvPr id="17" name="Rounded Rectangle 16"/>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5966944" y="3091243"/>
                <a:ext cx="466497" cy="769805"/>
                <a:chOff x="5966944" y="3091243"/>
                <a:chExt cx="466497" cy="769805"/>
              </a:xfrm>
            </p:grpSpPr>
            <p:sp>
              <p:nvSpPr>
                <p:cNvPr id="19" name="Rounded Rectangle 18"/>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 name="Group 10"/>
            <p:cNvGrpSpPr/>
            <p:nvPr/>
          </p:nvGrpSpPr>
          <p:grpSpPr>
            <a:xfrm rot="4509848" flipH="1">
              <a:off x="225668" y="2670637"/>
              <a:ext cx="466497" cy="1811860"/>
              <a:chOff x="5966944" y="2049188"/>
              <a:chExt cx="466497" cy="1811860"/>
            </a:xfrm>
          </p:grpSpPr>
          <p:sp>
            <p:nvSpPr>
              <p:cNvPr id="12" name="Rounded Rectangle 11"/>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5966944" y="3091243"/>
                <a:ext cx="466497" cy="769805"/>
                <a:chOff x="5966944" y="3091243"/>
                <a:chExt cx="466497" cy="769805"/>
              </a:xfrm>
            </p:grpSpPr>
            <p:sp>
              <p:nvSpPr>
                <p:cNvPr id="14" name="Rounded Rectangle 13"/>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91704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5DDABBE8-7360-452B-B856-38FEBE0D7B6C}"/>
              </a:ext>
            </a:extLst>
          </p:cNvPr>
          <p:cNvSpPr/>
          <p:nvPr/>
        </p:nvSpPr>
        <p:spPr>
          <a:xfrm flipV="1">
            <a:off x="4664571" y="5310235"/>
            <a:ext cx="2739473" cy="300823"/>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4537582" y="3876388"/>
            <a:ext cx="3482523" cy="124578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2">
              <a:lumMod val="40000"/>
              <a:lumOff val="60000"/>
              <a:alpha val="84706"/>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 xmlns:a16="http://schemas.microsoft.com/office/drawing/2014/main" id="{DB0A9C50-B290-4C30-A65A-9D7AB111D154}"/>
              </a:ext>
            </a:extLst>
          </p:cNvPr>
          <p:cNvSpPr txBox="1"/>
          <p:nvPr/>
        </p:nvSpPr>
        <p:spPr>
          <a:xfrm>
            <a:off x="3388039" y="332154"/>
            <a:ext cx="549726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1" dirty="0">
                <a:latin typeface="Microsoft JhengHei Light" panose="020B0304030504040204" pitchFamily="34" charset="-120"/>
                <a:ea typeface="Microsoft JhengHei Light" panose="020B0304030504040204" pitchFamily="34" charset="-120"/>
                <a:cs typeface="Noto Sans" panose="020B0502040504020204" pitchFamily="34"/>
              </a:rPr>
              <a:t>OUR VISION</a:t>
            </a:r>
            <a:endParaRPr kumimoji="0" lang="en-GB" sz="3200" b="1" i="0" u="none" strike="noStrike" kern="1200" cap="none" spc="0" normalizeH="0" baseline="0" noProof="0" dirty="0">
              <a:ln>
                <a:noFill/>
              </a:ln>
              <a:effectLst/>
              <a:uLnTx/>
              <a:uFillTx/>
              <a:latin typeface="Microsoft JhengHei Light" panose="020B0304030504040204" pitchFamily="34" charset="-120"/>
              <a:ea typeface="Microsoft JhengHei Light" panose="020B0304030504040204" pitchFamily="34" charset="-120"/>
              <a:cs typeface="Noto Sans" panose="020B0502040504020204" pitchFamily="34"/>
            </a:endParaRPr>
          </a:p>
        </p:txBody>
      </p:sp>
      <p:grpSp>
        <p:nvGrpSpPr>
          <p:cNvPr id="36" name="Group 35">
            <a:extLst>
              <a:ext uri="{FF2B5EF4-FFF2-40B4-BE49-F238E27FC236}">
                <a16:creationId xmlns="" xmlns:a16="http://schemas.microsoft.com/office/drawing/2014/main" id="{2D5FAAC8-4DCE-4294-BF1E-FDD9D9F30F9B}"/>
              </a:ext>
            </a:extLst>
          </p:cNvPr>
          <p:cNvGrpSpPr/>
          <p:nvPr/>
        </p:nvGrpSpPr>
        <p:grpSpPr>
          <a:xfrm>
            <a:off x="5236938" y="1676789"/>
            <a:ext cx="1731271" cy="2112470"/>
            <a:chOff x="7549436" y="-3035119"/>
            <a:chExt cx="1474296" cy="1798263"/>
          </a:xfrm>
          <a:solidFill>
            <a:schemeClr val="tx2">
              <a:lumMod val="20000"/>
              <a:lumOff val="80000"/>
            </a:schemeClr>
          </a:solidFill>
        </p:grpSpPr>
        <p:sp>
          <p:nvSpPr>
            <p:cNvPr id="37" name="Freeform 5">
              <a:extLst>
                <a:ext uri="{FF2B5EF4-FFF2-40B4-BE49-F238E27FC236}">
                  <a16:creationId xmlns="" xmlns:a16="http://schemas.microsoft.com/office/drawing/2014/main"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 xmlns:a16="http://schemas.microsoft.com/office/drawing/2014/main"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 xmlns:a16="http://schemas.microsoft.com/office/drawing/2014/main"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 xmlns:a16="http://schemas.microsoft.com/office/drawing/2014/main"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 xmlns:a16="http://schemas.microsoft.com/office/drawing/2014/main"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 xmlns:a16="http://schemas.microsoft.com/office/drawing/2014/main"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 xmlns:a16="http://schemas.microsoft.com/office/drawing/2014/main"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 xmlns:a16="http://schemas.microsoft.com/office/drawing/2014/main"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 xmlns:a16="http://schemas.microsoft.com/office/drawing/2014/main"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 xmlns:a16="http://schemas.microsoft.com/office/drawing/2014/main"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 xmlns:a16="http://schemas.microsoft.com/office/drawing/2014/main"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 xmlns:a16="http://schemas.microsoft.com/office/drawing/2014/main"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 xmlns:a16="http://schemas.microsoft.com/office/drawing/2014/main"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 xmlns:a16="http://schemas.microsoft.com/office/drawing/2014/main"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6" name="Oval 65">
            <a:extLst>
              <a:ext uri="{FF2B5EF4-FFF2-40B4-BE49-F238E27FC236}">
                <a16:creationId xmlns="" xmlns:a16="http://schemas.microsoft.com/office/drawing/2014/main" id="{B327ECD0-E1B0-4737-8A11-DA4355BE380C}"/>
              </a:ext>
            </a:extLst>
          </p:cNvPr>
          <p:cNvSpPr/>
          <p:nvPr/>
        </p:nvSpPr>
        <p:spPr>
          <a:xfrm>
            <a:off x="423645" y="1773708"/>
            <a:ext cx="506300" cy="50648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68" name="Oval 67">
            <a:extLst>
              <a:ext uri="{FF2B5EF4-FFF2-40B4-BE49-F238E27FC236}">
                <a16:creationId xmlns="" xmlns:a16="http://schemas.microsoft.com/office/drawing/2014/main" id="{A445E318-5EBB-456A-AB1D-82C950818623}"/>
              </a:ext>
            </a:extLst>
          </p:cNvPr>
          <p:cNvSpPr/>
          <p:nvPr/>
        </p:nvSpPr>
        <p:spPr>
          <a:xfrm>
            <a:off x="360670" y="4246039"/>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73" name="Oval 72">
            <a:extLst>
              <a:ext uri="{FF2B5EF4-FFF2-40B4-BE49-F238E27FC236}">
                <a16:creationId xmlns="" xmlns:a16="http://schemas.microsoft.com/office/drawing/2014/main" id="{6C67BB8D-4F08-4687-95FD-F1D81ABCF35D}"/>
              </a:ext>
            </a:extLst>
          </p:cNvPr>
          <p:cNvSpPr/>
          <p:nvPr/>
        </p:nvSpPr>
        <p:spPr>
          <a:xfrm>
            <a:off x="7806258" y="1872344"/>
            <a:ext cx="506300" cy="506483"/>
          </a:xfrm>
          <a:prstGeom prst="ellips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75" name="TextBox 74">
            <a:extLst>
              <a:ext uri="{FF2B5EF4-FFF2-40B4-BE49-F238E27FC236}">
                <a16:creationId xmlns="" xmlns:a16="http://schemas.microsoft.com/office/drawing/2014/main" id="{F4AF6505-A775-4864-B23C-39B7D60FE049}"/>
              </a:ext>
            </a:extLst>
          </p:cNvPr>
          <p:cNvSpPr txBox="1"/>
          <p:nvPr/>
        </p:nvSpPr>
        <p:spPr>
          <a:xfrm>
            <a:off x="866970" y="1694987"/>
            <a:ext cx="4320375" cy="1200329"/>
          </a:xfrm>
          <a:prstGeom prst="rect">
            <a:avLst/>
          </a:prstGeom>
          <a:noFill/>
        </p:spPr>
        <p:txBody>
          <a:bodyPr wrap="square" rtlCol="0">
            <a:spAutoFit/>
          </a:bodyPr>
          <a:lstStyle/>
          <a:p>
            <a:r>
              <a:rPr lang="en-IN" sz="2400" dirty="0">
                <a:latin typeface="Times New Roman" pitchFamily="18" charset="0"/>
                <a:cs typeface="Times New Roman" pitchFamily="18" charset="0"/>
              </a:rPr>
              <a:t>Coordination and  Communications among Residents. </a:t>
            </a:r>
            <a:endParaRPr lang="en-IN" sz="2400" b="1" dirty="0">
              <a:latin typeface="Times New Roman" pitchFamily="18" charset="0"/>
              <a:cs typeface="Times New Roman" pitchFamily="18" charset="0"/>
            </a:endParaRPr>
          </a:p>
        </p:txBody>
      </p:sp>
      <p:sp>
        <p:nvSpPr>
          <p:cNvPr id="77" name="Oval 76">
            <a:extLst>
              <a:ext uri="{FF2B5EF4-FFF2-40B4-BE49-F238E27FC236}">
                <a16:creationId xmlns="" xmlns:a16="http://schemas.microsoft.com/office/drawing/2014/main" id="{30944E66-AC4C-4425-AB68-2D7ACD83CD9A}"/>
              </a:ext>
            </a:extLst>
          </p:cNvPr>
          <p:cNvSpPr/>
          <p:nvPr/>
        </p:nvSpPr>
        <p:spPr>
          <a:xfrm>
            <a:off x="7806258" y="4370391"/>
            <a:ext cx="506300" cy="506483"/>
          </a:xfrm>
          <a:prstGeom prst="ellipse">
            <a:avLst/>
          </a:prstGeom>
          <a:solidFill>
            <a:srgbClr val="4E6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4</a:t>
            </a:r>
            <a:endParaRPr lang="en-US" b="1" dirty="0"/>
          </a:p>
        </p:txBody>
      </p:sp>
      <p:sp>
        <p:nvSpPr>
          <p:cNvPr id="78" name="TextBox 77">
            <a:extLst>
              <a:ext uri="{FF2B5EF4-FFF2-40B4-BE49-F238E27FC236}">
                <a16:creationId xmlns="" xmlns:a16="http://schemas.microsoft.com/office/drawing/2014/main" id="{91FE69F6-9293-4343-B952-0660EA60F5D7}"/>
              </a:ext>
            </a:extLst>
          </p:cNvPr>
          <p:cNvSpPr txBox="1"/>
          <p:nvPr/>
        </p:nvSpPr>
        <p:spPr>
          <a:xfrm>
            <a:off x="8312558" y="4260317"/>
            <a:ext cx="3767690" cy="1200329"/>
          </a:xfrm>
          <a:prstGeom prst="rect">
            <a:avLst/>
          </a:prstGeom>
          <a:noFill/>
        </p:spPr>
        <p:txBody>
          <a:bodyPr wrap="square" rtlCol="0">
            <a:spAutoFit/>
          </a:bodyPr>
          <a:lstStyle/>
          <a:p>
            <a:r>
              <a:rPr lang="en-IN" sz="2400" dirty="0">
                <a:latin typeface="Times New Roman" pitchFamily="18" charset="0"/>
                <a:cs typeface="Times New Roman" pitchFamily="18" charset="0"/>
              </a:rPr>
              <a:t>Well-integrated environment and help improve RWA operations</a:t>
            </a:r>
          </a:p>
        </p:txBody>
      </p:sp>
      <p:sp>
        <p:nvSpPr>
          <p:cNvPr id="28" name="TextBox 27">
            <a:extLst>
              <a:ext uri="{FF2B5EF4-FFF2-40B4-BE49-F238E27FC236}">
                <a16:creationId xmlns="" xmlns:a16="http://schemas.microsoft.com/office/drawing/2014/main" id="{F33BE30D-7072-4AA4-AEBB-806F9854EB7A}"/>
              </a:ext>
            </a:extLst>
          </p:cNvPr>
          <p:cNvSpPr txBox="1"/>
          <p:nvPr/>
        </p:nvSpPr>
        <p:spPr>
          <a:xfrm>
            <a:off x="876114" y="4138905"/>
            <a:ext cx="4095639" cy="830997"/>
          </a:xfrm>
          <a:prstGeom prst="rect">
            <a:avLst/>
          </a:prstGeom>
          <a:noFill/>
        </p:spPr>
        <p:txBody>
          <a:bodyPr wrap="square" rtlCol="0">
            <a:spAutoFit/>
          </a:bodyPr>
          <a:lstStyle/>
          <a:p>
            <a:r>
              <a:rPr lang="en-IN" sz="2400" dirty="0">
                <a:latin typeface="Times New Roman" pitchFamily="18" charset="0"/>
                <a:cs typeface="Times New Roman" pitchFamily="18" charset="0"/>
              </a:rPr>
              <a:t>Safe and Secure Community living</a:t>
            </a:r>
          </a:p>
        </p:txBody>
      </p:sp>
      <p:sp>
        <p:nvSpPr>
          <p:cNvPr id="29" name="TextBox 28">
            <a:extLst>
              <a:ext uri="{FF2B5EF4-FFF2-40B4-BE49-F238E27FC236}">
                <a16:creationId xmlns="" xmlns:a16="http://schemas.microsoft.com/office/drawing/2014/main" id="{892B3512-0CEC-44D7-9788-D0DCC26FDB54}"/>
              </a:ext>
            </a:extLst>
          </p:cNvPr>
          <p:cNvSpPr txBox="1"/>
          <p:nvPr/>
        </p:nvSpPr>
        <p:spPr>
          <a:xfrm>
            <a:off x="8471470" y="1752428"/>
            <a:ext cx="4095639" cy="830997"/>
          </a:xfrm>
          <a:prstGeom prst="rect">
            <a:avLst/>
          </a:prstGeom>
          <a:noFill/>
        </p:spPr>
        <p:txBody>
          <a:bodyPr wrap="square" rtlCol="0">
            <a:spAutoFit/>
          </a:bodyPr>
          <a:lstStyle/>
          <a:p>
            <a:r>
              <a:rPr lang="en-IN" sz="2400" dirty="0">
                <a:latin typeface="Times New Roman" pitchFamily="18" charset="0"/>
                <a:cs typeface="Times New Roman" pitchFamily="18" charset="0"/>
              </a:rPr>
              <a:t>Information management </a:t>
            </a:r>
          </a:p>
          <a:p>
            <a:r>
              <a:rPr lang="en-IN" sz="2400" dirty="0">
                <a:latin typeface="Times New Roman" pitchFamily="18" charset="0"/>
                <a:cs typeface="Times New Roman" pitchFamily="18" charset="0"/>
              </a:rPr>
              <a:t>with data History</a:t>
            </a:r>
          </a:p>
        </p:txBody>
      </p:sp>
    </p:spTree>
    <p:extLst>
      <p:ext uri="{BB962C8B-B14F-4D97-AF65-F5344CB8AC3E}">
        <p14:creationId xmlns:p14="http://schemas.microsoft.com/office/powerpoint/2010/main" val="360655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993" y="297269"/>
            <a:ext cx="8880251" cy="584775"/>
          </a:xfrm>
          <a:prstGeom prst="rect">
            <a:avLst/>
          </a:prstGeom>
          <a:noFill/>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sz="3200" b="1">
                <a:latin typeface="Microsoft JhengHei Light" panose="020B0304030504040204" pitchFamily="34" charset="-120"/>
                <a:ea typeface="Microsoft JhengHei Light" panose="020B0304030504040204" pitchFamily="34" charset="-120"/>
                <a:cs typeface="Noto Sans" panose="020B0502040504020204" pitchFamily="34"/>
              </a:defRPr>
            </a:lvl1pPr>
          </a:lstStyle>
          <a:p>
            <a:r>
              <a:rPr lang="en-IN" dirty="0"/>
              <a:t>NESTIN the right solution..</a:t>
            </a:r>
          </a:p>
        </p:txBody>
      </p:sp>
      <p:grpSp>
        <p:nvGrpSpPr>
          <p:cNvPr id="4" name="Group 3">
            <a:extLst>
              <a:ext uri="{FF2B5EF4-FFF2-40B4-BE49-F238E27FC236}">
                <a16:creationId xmlns="" xmlns:a16="http://schemas.microsoft.com/office/drawing/2014/main" id="{50D88E09-E38B-4ED0-B4D8-74811CFF391D}"/>
              </a:ext>
            </a:extLst>
          </p:cNvPr>
          <p:cNvGrpSpPr/>
          <p:nvPr/>
        </p:nvGrpSpPr>
        <p:grpSpPr>
          <a:xfrm>
            <a:off x="3898962" y="1413570"/>
            <a:ext cx="2990000" cy="4896886"/>
            <a:chOff x="1312561" y="1955177"/>
            <a:chExt cx="2342184" cy="3835929"/>
          </a:xfrm>
        </p:grpSpPr>
        <p:sp>
          <p:nvSpPr>
            <p:cNvPr id="5" name="Oval 4">
              <a:extLst>
                <a:ext uri="{FF2B5EF4-FFF2-40B4-BE49-F238E27FC236}">
                  <a16:creationId xmlns="" xmlns:a16="http://schemas.microsoft.com/office/drawing/2014/main"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6" name="Freeform 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sp>
        <p:nvSpPr>
          <p:cNvPr id="9" name="TextBox 8"/>
          <p:cNvSpPr txBox="1"/>
          <p:nvPr/>
        </p:nvSpPr>
        <p:spPr>
          <a:xfrm>
            <a:off x="344522" y="1023695"/>
            <a:ext cx="3114548" cy="1384995"/>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User Friendly</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No complex or fancy, </a:t>
            </a:r>
          </a:p>
          <a:p>
            <a:pPr marL="285750" indent="-285750">
              <a:buFont typeface="Arial" pitchFamily="34" charset="0"/>
              <a:buChar char="•"/>
            </a:pPr>
            <a:r>
              <a:rPr lang="en-IN" sz="2000" dirty="0">
                <a:latin typeface="Times New Roman" pitchFamily="18" charset="0"/>
                <a:cs typeface="Times New Roman" pitchFamily="18" charset="0"/>
              </a:rPr>
              <a:t>simple and easy for everyone to use </a:t>
            </a:r>
          </a:p>
        </p:txBody>
      </p:sp>
      <p:sp>
        <p:nvSpPr>
          <p:cNvPr id="11" name="TextBox 10"/>
          <p:cNvSpPr txBox="1"/>
          <p:nvPr/>
        </p:nvSpPr>
        <p:spPr>
          <a:xfrm>
            <a:off x="274812" y="3198632"/>
            <a:ext cx="2808312" cy="1400383"/>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Evolving</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 Evolving as per user feedback and need.</a:t>
            </a:r>
            <a:endParaRPr lang="en-IN" sz="2000" b="1" dirty="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3" name="TextBox 12"/>
          <p:cNvSpPr txBox="1"/>
          <p:nvPr/>
        </p:nvSpPr>
        <p:spPr>
          <a:xfrm>
            <a:off x="221538" y="5133504"/>
            <a:ext cx="3029803" cy="1400383"/>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Customization</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Open to address specific Problems</a:t>
            </a:r>
            <a:endParaRPr lang="en-IN" sz="2000" b="1" dirty="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4" name="TextBox 13"/>
          <p:cNvSpPr txBox="1"/>
          <p:nvPr/>
        </p:nvSpPr>
        <p:spPr>
          <a:xfrm>
            <a:off x="6951244" y="1040428"/>
            <a:ext cx="4078983" cy="1384995"/>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One Stop Solution</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Community Requirements, </a:t>
            </a:r>
          </a:p>
          <a:p>
            <a:pPr marL="285750" indent="-285750">
              <a:buFont typeface="Arial" pitchFamily="34" charset="0"/>
              <a:buChar char="•"/>
            </a:pPr>
            <a:r>
              <a:rPr lang="en-IN" sz="2000" dirty="0">
                <a:latin typeface="Times New Roman" pitchFamily="18" charset="0"/>
                <a:cs typeface="Times New Roman" pitchFamily="18" charset="0"/>
              </a:rPr>
              <a:t>RWA Operations,</a:t>
            </a:r>
          </a:p>
          <a:p>
            <a:pPr marL="285750" indent="-285750">
              <a:buFont typeface="Arial" pitchFamily="34" charset="0"/>
              <a:buChar char="•"/>
            </a:pPr>
            <a:r>
              <a:rPr lang="en-IN" sz="2000" dirty="0">
                <a:latin typeface="Times New Roman" pitchFamily="18" charset="0"/>
                <a:cs typeface="Times New Roman" pitchFamily="18" charset="0"/>
              </a:rPr>
              <a:t>Individual needs</a:t>
            </a:r>
          </a:p>
        </p:txBody>
      </p:sp>
      <p:sp>
        <p:nvSpPr>
          <p:cNvPr id="15" name="TextBox 14"/>
          <p:cNvSpPr txBox="1"/>
          <p:nvPr/>
        </p:nvSpPr>
        <p:spPr>
          <a:xfrm>
            <a:off x="6982538" y="5110568"/>
            <a:ext cx="3695628" cy="769441"/>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Customer Support</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1800" dirty="0">
                <a:latin typeface="Times New Roman" pitchFamily="18" charset="0"/>
                <a:cs typeface="Times New Roman" pitchFamily="18" charset="0"/>
              </a:rPr>
              <a:t> </a:t>
            </a:r>
            <a:r>
              <a:rPr lang="en-IN" sz="2000" dirty="0">
                <a:latin typeface="Times New Roman" pitchFamily="18" charset="0"/>
                <a:cs typeface="Times New Roman" pitchFamily="18" charset="0"/>
              </a:rPr>
              <a:t>Dedicated customer support.</a:t>
            </a:r>
            <a:endParaRPr lang="en-IN" dirty="0"/>
          </a:p>
        </p:txBody>
      </p:sp>
      <p:sp>
        <p:nvSpPr>
          <p:cNvPr id="16" name="TextBox 15"/>
          <p:cNvSpPr txBox="1"/>
          <p:nvPr/>
        </p:nvSpPr>
        <p:spPr>
          <a:xfrm>
            <a:off x="6888962" y="3102863"/>
            <a:ext cx="3814756" cy="1723549"/>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Forward Looking</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Looking to get more integration to enhance community living</a:t>
            </a:r>
            <a:endParaRPr lang="en-IN" sz="2000" b="1" dirty="0">
              <a:latin typeface="Times New Roman" pitchFamily="18" charset="0"/>
              <a:cs typeface="Times New Roman" pitchFamily="18" charset="0"/>
            </a:endParaRPr>
          </a:p>
          <a:p>
            <a:endParaRPr lang="en-IN" dirty="0"/>
          </a:p>
          <a:p>
            <a:endParaRPr lang="en-IN" dirty="0"/>
          </a:p>
        </p:txBody>
      </p:sp>
      <p:grpSp>
        <p:nvGrpSpPr>
          <p:cNvPr id="19" name="Group 18">
            <a:extLst>
              <a:ext uri="{FF2B5EF4-FFF2-40B4-BE49-F238E27FC236}">
                <a16:creationId xmlns="" xmlns:a16="http://schemas.microsoft.com/office/drawing/2014/main" id="{50B40FA8-FE0B-454D-95EF-791D34141AF9}"/>
              </a:ext>
            </a:extLst>
          </p:cNvPr>
          <p:cNvGrpSpPr/>
          <p:nvPr/>
        </p:nvGrpSpPr>
        <p:grpSpPr>
          <a:xfrm>
            <a:off x="11076771" y="1170420"/>
            <a:ext cx="701966" cy="629419"/>
            <a:chOff x="2700338" y="8651875"/>
            <a:chExt cx="6545262" cy="6543675"/>
          </a:xfrm>
          <a:solidFill>
            <a:schemeClr val="accent5"/>
          </a:solidFill>
        </p:grpSpPr>
        <p:sp>
          <p:nvSpPr>
            <p:cNvPr id="41" name="Freeform 40">
              <a:extLst>
                <a:ext uri="{FF2B5EF4-FFF2-40B4-BE49-F238E27FC236}">
                  <a16:creationId xmlns="" xmlns:a16="http://schemas.microsoft.com/office/drawing/2014/main" id="{3E2E3071-DDB4-45E2-8C6F-A0BDAE01BA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 xmlns:a16="http://schemas.microsoft.com/office/drawing/2014/main" id="{B0F145E2-5D70-4488-98EC-52EF004F9816}"/>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42">
              <a:extLst>
                <a:ext uri="{FF2B5EF4-FFF2-40B4-BE49-F238E27FC236}">
                  <a16:creationId xmlns="" xmlns:a16="http://schemas.microsoft.com/office/drawing/2014/main" id="{E124CB3B-C488-4458-AFB7-F82C3ABB64C7}"/>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 xmlns:a16="http://schemas.microsoft.com/office/drawing/2014/main" id="{AB7BC5ED-E9AF-4F3F-BE7F-61D7E159E561}"/>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 xmlns:a16="http://schemas.microsoft.com/office/drawing/2014/main" id="{F4BD3718-802B-418E-8187-0E5FA06F528C}"/>
              </a:ext>
            </a:extLst>
          </p:cNvPr>
          <p:cNvGrpSpPr/>
          <p:nvPr/>
        </p:nvGrpSpPr>
        <p:grpSpPr>
          <a:xfrm rot="2247443">
            <a:off x="3301635" y="3278649"/>
            <a:ext cx="381708" cy="827099"/>
            <a:chOff x="9490633" y="1499448"/>
            <a:chExt cx="1270458" cy="3028167"/>
          </a:xfrm>
          <a:solidFill>
            <a:schemeClr val="accent4"/>
          </a:solidFill>
        </p:grpSpPr>
        <p:sp>
          <p:nvSpPr>
            <p:cNvPr id="36" name="Freeform 35">
              <a:extLst>
                <a:ext uri="{FF2B5EF4-FFF2-40B4-BE49-F238E27FC236}">
                  <a16:creationId xmlns="" xmlns:a16="http://schemas.microsoft.com/office/drawing/2014/main" id="{73DE03EB-18AC-4694-8E77-078209D6FE55}"/>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 xmlns:a16="http://schemas.microsoft.com/office/drawing/2014/main" id="{932CD443-9EAC-4C50-B8C1-F3131E066B64}"/>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 xmlns:a16="http://schemas.microsoft.com/office/drawing/2014/main" id="{A75A30C4-3E0D-4C69-B6AD-0C215D3F1DB9}"/>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38">
              <a:extLst>
                <a:ext uri="{FF2B5EF4-FFF2-40B4-BE49-F238E27FC236}">
                  <a16:creationId xmlns="" xmlns:a16="http://schemas.microsoft.com/office/drawing/2014/main" id="{EB82F416-92D2-4455-B0B2-8A9D1FEA886E}"/>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 xmlns:a16="http://schemas.microsoft.com/office/drawing/2014/main" id="{421DD2C8-B1E8-4053-9A5B-71C4CF003757}"/>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 xmlns:a16="http://schemas.microsoft.com/office/drawing/2014/main" id="{AD34D857-25D2-4267-B83A-837DBCD96376}"/>
              </a:ext>
            </a:extLst>
          </p:cNvPr>
          <p:cNvGrpSpPr/>
          <p:nvPr/>
        </p:nvGrpSpPr>
        <p:grpSpPr>
          <a:xfrm>
            <a:off x="11278844" y="2940019"/>
            <a:ext cx="616671" cy="752179"/>
            <a:chOff x="7549436" y="-3035119"/>
            <a:chExt cx="1474296" cy="1798263"/>
          </a:xfrm>
        </p:grpSpPr>
        <p:sp>
          <p:nvSpPr>
            <p:cNvPr id="22" name="Freeform 21">
              <a:extLst>
                <a:ext uri="{FF2B5EF4-FFF2-40B4-BE49-F238E27FC236}">
                  <a16:creationId xmlns="" xmlns:a16="http://schemas.microsoft.com/office/drawing/2014/main" id="{C7387E6B-5D81-401E-8F13-FCA7392437E9}"/>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23" name="Freeform 22">
              <a:extLst>
                <a:ext uri="{FF2B5EF4-FFF2-40B4-BE49-F238E27FC236}">
                  <a16:creationId xmlns="" xmlns:a16="http://schemas.microsoft.com/office/drawing/2014/main" id="{295B28AE-741B-4B4A-BA95-523C9ED51EB8}"/>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Freeform 23">
              <a:extLst>
                <a:ext uri="{FF2B5EF4-FFF2-40B4-BE49-F238E27FC236}">
                  <a16:creationId xmlns="" xmlns:a16="http://schemas.microsoft.com/office/drawing/2014/main" id="{5E480303-E800-4339-9D52-5EF276C8DC7A}"/>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 xmlns:a16="http://schemas.microsoft.com/office/drawing/2014/main" id="{23FAFAA9-4F08-4F7D-9A6C-A22509336E9E}"/>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 name="Freeform 25">
              <a:extLst>
                <a:ext uri="{FF2B5EF4-FFF2-40B4-BE49-F238E27FC236}">
                  <a16:creationId xmlns="" xmlns:a16="http://schemas.microsoft.com/office/drawing/2014/main" id="{4735E710-E0E8-45B3-B206-E3953F6B07D1}"/>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 xmlns:a16="http://schemas.microsoft.com/office/drawing/2014/main" id="{A58165C8-0ADA-46A6-9B77-670C53E132EB}"/>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 xmlns:a16="http://schemas.microsoft.com/office/drawing/2014/main" id="{2CE3AC60-34CB-45B4-B3C9-BA86506FDFC5}"/>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 xmlns:a16="http://schemas.microsoft.com/office/drawing/2014/main" id="{993B6C98-FD29-4192-9782-9B81375C9CBB}"/>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 xmlns:a16="http://schemas.microsoft.com/office/drawing/2014/main" id="{C62BD44B-AFC8-41D6-B3A7-F967A6CBF368}"/>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 xmlns:a16="http://schemas.microsoft.com/office/drawing/2014/main" id="{F4CB7D4F-F16A-4CF3-AD6D-66F3DED67439}"/>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 xmlns:a16="http://schemas.microsoft.com/office/drawing/2014/main" id="{FB7BAC17-CF45-4B3A-B83F-9C12E3BAD149}"/>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 xmlns:a16="http://schemas.microsoft.com/office/drawing/2014/main" id="{B7A25959-C3D9-4CD0-ADD6-DA9D29655EED}"/>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 xmlns:a16="http://schemas.microsoft.com/office/drawing/2014/main" id="{41039620-5514-4E66-ACA1-5306756B0B0C}"/>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 xmlns:a16="http://schemas.microsoft.com/office/drawing/2014/main" id="{5600F729-5001-49CF-854A-222FED4411F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5" name="Group 44">
            <a:extLst>
              <a:ext uri="{FF2B5EF4-FFF2-40B4-BE49-F238E27FC236}">
                <a16:creationId xmlns="" xmlns:a16="http://schemas.microsoft.com/office/drawing/2014/main" id="{F13B1978-2188-4353-AE92-03E0319ABBE5}"/>
              </a:ext>
            </a:extLst>
          </p:cNvPr>
          <p:cNvGrpSpPr/>
          <p:nvPr/>
        </p:nvGrpSpPr>
        <p:grpSpPr>
          <a:xfrm>
            <a:off x="3001324" y="1171573"/>
            <a:ext cx="714946" cy="672018"/>
            <a:chOff x="4141788" y="3508375"/>
            <a:chExt cx="935037" cy="869950"/>
          </a:xfrm>
        </p:grpSpPr>
        <p:sp>
          <p:nvSpPr>
            <p:cNvPr id="46" name="Freeform 45">
              <a:extLst>
                <a:ext uri="{FF2B5EF4-FFF2-40B4-BE49-F238E27FC236}">
                  <a16:creationId xmlns="" xmlns:a16="http://schemas.microsoft.com/office/drawing/2014/main" id="{27C939F0-F4A6-4193-8F27-8DCF016678FC}"/>
                </a:ext>
              </a:extLst>
            </p:cNvPr>
            <p:cNvSpPr>
              <a:spLocks/>
            </p:cNvSpPr>
            <p:nvPr/>
          </p:nvSpPr>
          <p:spPr bwMode="auto">
            <a:xfrm>
              <a:off x="4302125" y="3689350"/>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7" name="Freeform 46">
              <a:extLst>
                <a:ext uri="{FF2B5EF4-FFF2-40B4-BE49-F238E27FC236}">
                  <a16:creationId xmlns="" xmlns:a16="http://schemas.microsoft.com/office/drawing/2014/main" id="{66835DE0-FB62-4FEE-9A59-383D283D38C2}"/>
                </a:ext>
              </a:extLst>
            </p:cNvPr>
            <p:cNvSpPr>
              <a:spLocks/>
            </p:cNvSpPr>
            <p:nvPr/>
          </p:nvSpPr>
          <p:spPr bwMode="auto">
            <a:xfrm>
              <a:off x="4141788" y="350837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47"/>
          <p:cNvGrpSpPr/>
          <p:nvPr/>
        </p:nvGrpSpPr>
        <p:grpSpPr>
          <a:xfrm>
            <a:off x="11077063" y="5203713"/>
            <a:ext cx="724921" cy="726221"/>
            <a:chOff x="-447013" y="679431"/>
            <a:chExt cx="4434142" cy="4884174"/>
          </a:xfrm>
        </p:grpSpPr>
        <p:grpSp>
          <p:nvGrpSpPr>
            <p:cNvPr id="49" name="Group 48"/>
            <p:cNvGrpSpPr/>
            <p:nvPr/>
          </p:nvGrpSpPr>
          <p:grpSpPr>
            <a:xfrm>
              <a:off x="1339026" y="679431"/>
              <a:ext cx="1212438" cy="4884174"/>
              <a:chOff x="1525059" y="184456"/>
              <a:chExt cx="1212438" cy="4884174"/>
            </a:xfrm>
          </p:grpSpPr>
          <p:grpSp>
            <p:nvGrpSpPr>
              <p:cNvPr id="64" name="Group 63"/>
              <p:cNvGrpSpPr/>
              <p:nvPr/>
            </p:nvGrpSpPr>
            <p:grpSpPr>
              <a:xfrm>
                <a:off x="1547664" y="184456"/>
                <a:ext cx="1189833" cy="3725229"/>
                <a:chOff x="4158043" y="940000"/>
                <a:chExt cx="1189833" cy="3725229"/>
              </a:xfrm>
            </p:grpSpPr>
            <p:grpSp>
              <p:nvGrpSpPr>
                <p:cNvPr id="79" name="Group 78"/>
                <p:cNvGrpSpPr/>
                <p:nvPr/>
              </p:nvGrpSpPr>
              <p:grpSpPr>
                <a:xfrm>
                  <a:off x="4158043" y="940000"/>
                  <a:ext cx="1189833" cy="3725229"/>
                  <a:chOff x="3443473" y="2996278"/>
                  <a:chExt cx="1189833" cy="3725229"/>
                </a:xfrm>
              </p:grpSpPr>
              <p:sp>
                <p:nvSpPr>
                  <p:cNvPr id="81" name="Rounded Rectangle 80"/>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p:cNvGrpSpPr/>
                  <p:nvPr/>
                </p:nvGrpSpPr>
                <p:grpSpPr>
                  <a:xfrm>
                    <a:off x="3443473" y="3741213"/>
                    <a:ext cx="216024" cy="220216"/>
                    <a:chOff x="5364088" y="3717032"/>
                    <a:chExt cx="216024" cy="220216"/>
                  </a:xfrm>
                </p:grpSpPr>
                <p:sp>
                  <p:nvSpPr>
                    <p:cNvPr id="99" name="Oval 98"/>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 name="Group 83"/>
                  <p:cNvGrpSpPr/>
                  <p:nvPr/>
                </p:nvGrpSpPr>
                <p:grpSpPr>
                  <a:xfrm>
                    <a:off x="4353559" y="3707615"/>
                    <a:ext cx="216024" cy="220216"/>
                    <a:chOff x="5364088" y="3717032"/>
                    <a:chExt cx="216024" cy="220216"/>
                  </a:xfrm>
                </p:grpSpPr>
                <p:sp>
                  <p:nvSpPr>
                    <p:cNvPr id="97" name="Oval 9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5" name="Oval 84"/>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ounded Rectangle 85"/>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p:cNvGrpSpPr/>
                  <p:nvPr/>
                </p:nvGrpSpPr>
                <p:grpSpPr>
                  <a:xfrm rot="20278154">
                    <a:off x="3803873" y="4373282"/>
                    <a:ext cx="484514" cy="394036"/>
                    <a:chOff x="5568839" y="3906331"/>
                    <a:chExt cx="484514" cy="394036"/>
                  </a:xfrm>
                </p:grpSpPr>
                <p:sp>
                  <p:nvSpPr>
                    <p:cNvPr id="95"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80"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p:cNvGrpSpPr/>
              <p:nvPr/>
            </p:nvGrpSpPr>
            <p:grpSpPr>
              <a:xfrm>
                <a:off x="1525059" y="3736795"/>
                <a:ext cx="506091" cy="1311272"/>
                <a:chOff x="3849885" y="1468651"/>
                <a:chExt cx="506091" cy="1311272"/>
              </a:xfrm>
            </p:grpSpPr>
            <p:sp>
              <p:nvSpPr>
                <p:cNvPr id="73" name="Rectangle 72"/>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3849885" y="2537058"/>
                  <a:ext cx="443364" cy="242865"/>
                  <a:chOff x="4372737" y="2357423"/>
                  <a:chExt cx="925522" cy="438029"/>
                </a:xfrm>
              </p:grpSpPr>
              <p:grpSp>
                <p:nvGrpSpPr>
                  <p:cNvPr id="75" name="Group 74"/>
                  <p:cNvGrpSpPr/>
                  <p:nvPr/>
                </p:nvGrpSpPr>
                <p:grpSpPr>
                  <a:xfrm>
                    <a:off x="4372737" y="2357423"/>
                    <a:ext cx="925522" cy="438029"/>
                    <a:chOff x="5298259" y="1573023"/>
                    <a:chExt cx="925522" cy="438029"/>
                  </a:xfrm>
                </p:grpSpPr>
                <p:sp>
                  <p:nvSpPr>
                    <p:cNvPr id="77"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ounded Rectangle 75"/>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6" name="Group 65"/>
              <p:cNvGrpSpPr/>
              <p:nvPr/>
            </p:nvGrpSpPr>
            <p:grpSpPr>
              <a:xfrm flipH="1">
                <a:off x="2210672" y="3757358"/>
                <a:ext cx="506091" cy="1311272"/>
                <a:chOff x="3849885" y="1468651"/>
                <a:chExt cx="506091" cy="1311272"/>
              </a:xfrm>
            </p:grpSpPr>
            <p:sp>
              <p:nvSpPr>
                <p:cNvPr id="67" name="Rectangle 66"/>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849885" y="2537058"/>
                  <a:ext cx="443364" cy="242865"/>
                  <a:chOff x="4372737" y="2357423"/>
                  <a:chExt cx="925522" cy="438029"/>
                </a:xfrm>
              </p:grpSpPr>
              <p:grpSp>
                <p:nvGrpSpPr>
                  <p:cNvPr id="69" name="Group 68"/>
                  <p:cNvGrpSpPr/>
                  <p:nvPr/>
                </p:nvGrpSpPr>
                <p:grpSpPr>
                  <a:xfrm>
                    <a:off x="4372737" y="2357423"/>
                    <a:ext cx="925522" cy="438029"/>
                    <a:chOff x="5298259" y="1573023"/>
                    <a:chExt cx="925522" cy="438029"/>
                  </a:xfrm>
                </p:grpSpPr>
                <p:sp>
                  <p:nvSpPr>
                    <p:cNvPr id="71"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0" name="Rounded Rectangle 49"/>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14127626">
              <a:off x="2847950" y="1629178"/>
              <a:ext cx="466497" cy="1811860"/>
              <a:chOff x="5966944" y="2049188"/>
              <a:chExt cx="466497" cy="1811860"/>
            </a:xfrm>
          </p:grpSpPr>
          <p:sp>
            <p:nvSpPr>
              <p:cNvPr id="59" name="Rounded Rectangle 5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61" name="Rounded Rectangle 6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3" name="Group 52"/>
            <p:cNvGrpSpPr/>
            <p:nvPr/>
          </p:nvGrpSpPr>
          <p:grpSpPr>
            <a:xfrm rot="4509848" flipH="1">
              <a:off x="225668" y="2670637"/>
              <a:ext cx="466497" cy="1811860"/>
              <a:chOff x="5966944" y="2049188"/>
              <a:chExt cx="466497" cy="1811860"/>
            </a:xfrm>
          </p:grpSpPr>
          <p:sp>
            <p:nvSpPr>
              <p:cNvPr id="54" name="Rounded Rectangle 5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1" name="Freeform 5"/>
          <p:cNvSpPr>
            <a:spLocks/>
          </p:cNvSpPr>
          <p:nvPr/>
        </p:nvSpPr>
        <p:spPr bwMode="auto">
          <a:xfrm>
            <a:off x="2850796" y="5234721"/>
            <a:ext cx="1041641" cy="443758"/>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pic>
        <p:nvPicPr>
          <p:cNvPr id="102" name="Picture 2" descr="C:\Users\varun\Desktop\all doc\pictures for presentation\Screenshots\dashboard\dashboard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4273" y="1991240"/>
            <a:ext cx="2019378" cy="3643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2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Image69"/>
          <p:cNvPicPr>
            <a:picLocks noChangeAspect="1"/>
          </p:cNvPicPr>
          <p:nvPr/>
        </p:nvPicPr>
        <p:blipFill>
          <a:blip r:embed="rId3"/>
          <a:stretch>
            <a:fillRect/>
          </a:stretch>
        </p:blipFill>
        <p:spPr>
          <a:xfrm>
            <a:off x="-7668" y="0"/>
            <a:ext cx="12190412" cy="6846885"/>
          </a:xfrm>
          <a:prstGeom prst="rect">
            <a:avLst/>
          </a:prstGeom>
          <a:noFill/>
        </p:spPr>
      </p:pic>
      <p:sp>
        <p:nvSpPr>
          <p:cNvPr id="73" name="Path73"/>
          <p:cNvSpPr/>
          <p:nvPr/>
        </p:nvSpPr>
        <p:spPr>
          <a:xfrm>
            <a:off x="344038" y="960610"/>
            <a:ext cx="4606706" cy="5234246"/>
          </a:xfrm>
          <a:custGeom>
            <a:avLst/>
            <a:gdLst/>
            <a:ahLst/>
            <a:cxnLst/>
            <a:rect l="l" t="t" r="r" b="b"/>
            <a:pathLst>
              <a:path w="4607306" h="5233035">
                <a:moveTo>
                  <a:pt x="0" y="5233035"/>
                </a:moveTo>
                <a:lnTo>
                  <a:pt x="4607306" y="5233035"/>
                </a:lnTo>
                <a:lnTo>
                  <a:pt x="4607306" y="0"/>
                </a:lnTo>
                <a:lnTo>
                  <a:pt x="0" y="0"/>
                </a:lnTo>
                <a:lnTo>
                  <a:pt x="0" y="5233035"/>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pic>
        <p:nvPicPr>
          <p:cNvPr id="74" name="Image74"/>
          <p:cNvPicPr>
            <a:picLocks noChangeAspect="1"/>
          </p:cNvPicPr>
          <p:nvPr/>
        </p:nvPicPr>
        <p:blipFill>
          <a:blip r:embed="rId4"/>
          <a:stretch>
            <a:fillRect/>
          </a:stretch>
        </p:blipFill>
        <p:spPr>
          <a:xfrm>
            <a:off x="344038" y="960610"/>
            <a:ext cx="4606706" cy="5234247"/>
          </a:xfrm>
          <a:prstGeom prst="rect">
            <a:avLst/>
          </a:prstGeom>
          <a:noFill/>
        </p:spPr>
      </p:pic>
      <p:pic>
        <p:nvPicPr>
          <p:cNvPr id="75" name="Image75"/>
          <p:cNvPicPr>
            <a:picLocks noChangeAspect="1"/>
          </p:cNvPicPr>
          <p:nvPr/>
        </p:nvPicPr>
        <p:blipFill>
          <a:blip r:embed="rId5">
            <a:duotone>
              <a:prstClr val="black"/>
              <a:schemeClr val="accent5">
                <a:tint val="45000"/>
                <a:satMod val="400000"/>
              </a:schemeClr>
            </a:duotone>
          </a:blip>
          <a:stretch>
            <a:fillRect/>
          </a:stretch>
        </p:blipFill>
        <p:spPr>
          <a:xfrm>
            <a:off x="6260033" y="981522"/>
            <a:ext cx="1856371" cy="560962"/>
          </a:xfrm>
          <a:prstGeom prst="rect">
            <a:avLst/>
          </a:prstGeom>
          <a:noFill/>
        </p:spPr>
      </p:pic>
      <p:pic>
        <p:nvPicPr>
          <p:cNvPr id="76" name="Image76"/>
          <p:cNvPicPr>
            <a:picLocks noChangeAspect="1"/>
          </p:cNvPicPr>
          <p:nvPr/>
        </p:nvPicPr>
        <p:blipFill>
          <a:blip r:embed="rId6">
            <a:duotone>
              <a:prstClr val="black"/>
              <a:schemeClr val="accent5">
                <a:tint val="45000"/>
                <a:satMod val="400000"/>
              </a:schemeClr>
            </a:duotone>
          </a:blip>
          <a:stretch>
            <a:fillRect/>
          </a:stretch>
        </p:blipFill>
        <p:spPr>
          <a:xfrm>
            <a:off x="6260033" y="1557586"/>
            <a:ext cx="3955409" cy="561267"/>
          </a:xfrm>
          <a:prstGeom prst="rect">
            <a:avLst/>
          </a:prstGeom>
          <a:noFill/>
        </p:spPr>
      </p:pic>
      <p:sp>
        <p:nvSpPr>
          <p:cNvPr id="77" name="Path77"/>
          <p:cNvSpPr/>
          <p:nvPr/>
        </p:nvSpPr>
        <p:spPr>
          <a:xfrm>
            <a:off x="4930262" y="3163286"/>
            <a:ext cx="6095968" cy="31757"/>
          </a:xfrm>
          <a:custGeom>
            <a:avLst/>
            <a:gdLst/>
            <a:ahLst/>
            <a:cxnLst/>
            <a:rect l="l" t="t" r="r" b="b"/>
            <a:pathLst>
              <a:path w="6096762" h="31750">
                <a:moveTo>
                  <a:pt x="6090412" y="15875"/>
                </a:moveTo>
                <a:lnTo>
                  <a:pt x="6350" y="15875"/>
                </a:lnTo>
              </a:path>
            </a:pathLst>
          </a:custGeom>
          <a:solidFill>
            <a:srgbClr val="000000">
              <a:alpha val="0"/>
            </a:srgbClr>
          </a:solidFill>
          <a:ln w="9525" cap="sq">
            <a:solidFill>
              <a:srgbClr val="ED1C24"/>
            </a:solidFill>
            <a:prstDash val="solid"/>
          </a:ln>
        </p:spPr>
        <p:txBody>
          <a:bodyPr rtlCol="0" anchor="ctr"/>
          <a:lstStyle/>
          <a:p>
            <a:pPr algn="ctr"/>
            <a:endParaRPr lang="en-US" altLang="zh-CN"/>
          </a:p>
        </p:txBody>
      </p:sp>
      <p:pic>
        <p:nvPicPr>
          <p:cNvPr id="78" name="Image78"/>
          <p:cNvPicPr>
            <a:picLocks noChangeAspect="1"/>
          </p:cNvPicPr>
          <p:nvPr/>
        </p:nvPicPr>
        <p:blipFill>
          <a:blip r:embed="rId7">
            <a:duotone>
              <a:prstClr val="black"/>
              <a:schemeClr val="accent5">
                <a:tint val="45000"/>
                <a:satMod val="400000"/>
              </a:schemeClr>
            </a:duotone>
          </a:blip>
          <a:stretch>
            <a:fillRect/>
          </a:stretch>
        </p:blipFill>
        <p:spPr>
          <a:xfrm>
            <a:off x="5492419" y="656519"/>
            <a:ext cx="591489" cy="2125203"/>
          </a:xfrm>
          <a:prstGeom prst="rect">
            <a:avLst/>
          </a:prstGeom>
          <a:solidFill>
            <a:schemeClr val="tx1">
              <a:lumMod val="65000"/>
              <a:lumOff val="35000"/>
            </a:schemeClr>
          </a:solidFill>
          <a:ln>
            <a:noFill/>
          </a:ln>
        </p:spPr>
      </p:pic>
      <p:sp>
        <p:nvSpPr>
          <p:cNvPr id="80" name="Text Box80"/>
          <p:cNvSpPr txBox="1"/>
          <p:nvPr/>
        </p:nvSpPr>
        <p:spPr>
          <a:xfrm>
            <a:off x="6323523" y="2133650"/>
            <a:ext cx="3660115"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167" dirty="0">
                <a:solidFill>
                  <a:srgbClr val="000000"/>
                </a:solidFill>
                <a:latin typeface="Arial Black" pitchFamily="34" charset="0"/>
                <a:ea typeface="Arial"/>
                <a:cs typeface="Arial"/>
              </a:rPr>
              <a:t>for</a:t>
            </a:r>
            <a:r>
              <a:rPr lang="en-US" altLang="zh-CN" sz="2500" spc="-247" dirty="0">
                <a:solidFill>
                  <a:srgbClr val="000000"/>
                </a:solidFill>
                <a:latin typeface="Arial Black" pitchFamily="34" charset="0"/>
                <a:ea typeface="Arial"/>
                <a:cs typeface="Arial"/>
              </a:rPr>
              <a:t> </a:t>
            </a:r>
            <a:r>
              <a:rPr lang="en-US" altLang="zh-CN" sz="2500" spc="122" dirty="0">
                <a:solidFill>
                  <a:srgbClr val="000000"/>
                </a:solidFill>
                <a:latin typeface="Arial Black" pitchFamily="34" charset="0"/>
                <a:ea typeface="Arial"/>
                <a:cs typeface="Arial"/>
              </a:rPr>
              <a:t>all</a:t>
            </a:r>
            <a:r>
              <a:rPr lang="en-US" altLang="zh-CN" sz="2500" spc="-206" dirty="0">
                <a:solidFill>
                  <a:srgbClr val="000000"/>
                </a:solidFill>
                <a:latin typeface="Arial Black" pitchFamily="34" charset="0"/>
                <a:ea typeface="Arial"/>
                <a:cs typeface="Arial"/>
              </a:rPr>
              <a:t> </a:t>
            </a:r>
            <a:r>
              <a:rPr lang="en-US" altLang="zh-CN" sz="2500" spc="175" dirty="0">
                <a:solidFill>
                  <a:srgbClr val="000000"/>
                </a:solidFill>
                <a:latin typeface="Arial Black" pitchFamily="34" charset="0"/>
                <a:ea typeface="Arial"/>
                <a:cs typeface="Arial"/>
              </a:rPr>
              <a:t>your</a:t>
            </a:r>
            <a:r>
              <a:rPr lang="en-US" altLang="zh-CN" sz="2500" spc="-245" dirty="0">
                <a:solidFill>
                  <a:srgbClr val="000000"/>
                </a:solidFill>
                <a:latin typeface="Arial Black" pitchFamily="34" charset="0"/>
                <a:ea typeface="Arial"/>
                <a:cs typeface="Arial"/>
              </a:rPr>
              <a:t> </a:t>
            </a:r>
            <a:r>
              <a:rPr lang="en-US" altLang="zh-CN" sz="2500" spc="166" dirty="0">
                <a:solidFill>
                  <a:srgbClr val="000000"/>
                </a:solidFill>
                <a:latin typeface="Arial Black" pitchFamily="34" charset="0"/>
                <a:ea typeface="Arial"/>
                <a:cs typeface="Arial"/>
              </a:rPr>
              <a:t>society</a:t>
            </a:r>
            <a:endParaRPr lang="en-US" altLang="zh-CN" sz="2500" dirty="0">
              <a:latin typeface="Arial Black" pitchFamily="34" charset="0"/>
              <a:ea typeface="Arial"/>
              <a:cs typeface="Arial"/>
            </a:endParaRPr>
          </a:p>
        </p:txBody>
      </p:sp>
      <p:sp>
        <p:nvSpPr>
          <p:cNvPr id="81" name="Text Box81"/>
          <p:cNvSpPr txBox="1"/>
          <p:nvPr/>
        </p:nvSpPr>
        <p:spPr>
          <a:xfrm>
            <a:off x="6323523" y="2421682"/>
            <a:ext cx="5460315" cy="495072"/>
          </a:xfrm>
          <a:prstGeom prst="rect">
            <a:avLst/>
          </a:prstGeom>
        </p:spPr>
        <p:txBody>
          <a:bodyPr wrap="square" lIns="0" tIns="0" rIns="0" rtlCol="0">
            <a:spAutoFit/>
          </a:bodyPr>
          <a:lstStyle/>
          <a:p>
            <a:pPr algn="l">
              <a:lnSpc>
                <a:spcPts val="0"/>
              </a:lnSpc>
            </a:pPr>
            <a:endParaRPr dirty="0">
              <a:latin typeface="Arial Black" pitchFamily="34" charset="0"/>
            </a:endParaRPr>
          </a:p>
          <a:p>
            <a:pPr algn="l" rtl="0">
              <a:lnSpc>
                <a:spcPts val="3494"/>
              </a:lnSpc>
            </a:pPr>
            <a:r>
              <a:rPr lang="en-US" altLang="zh-CN" sz="2500" spc="285" dirty="0">
                <a:solidFill>
                  <a:srgbClr val="000000"/>
                </a:solidFill>
                <a:latin typeface="Arial Black" pitchFamily="34" charset="0"/>
                <a:ea typeface="Arial"/>
                <a:cs typeface="Arial"/>
              </a:rPr>
              <a:t>management</a:t>
            </a:r>
            <a:r>
              <a:rPr lang="en-US" altLang="zh-CN" sz="2500" spc="-319" dirty="0">
                <a:solidFill>
                  <a:srgbClr val="000000"/>
                </a:solidFill>
                <a:latin typeface="Arial Black" pitchFamily="34" charset="0"/>
                <a:ea typeface="Arial"/>
                <a:cs typeface="Arial"/>
              </a:rPr>
              <a:t> </a:t>
            </a:r>
            <a:r>
              <a:rPr lang="en-US" altLang="zh-CN" sz="2500" spc="188" dirty="0">
                <a:solidFill>
                  <a:srgbClr val="000000"/>
                </a:solidFill>
                <a:latin typeface="Arial Black" pitchFamily="34" charset="0"/>
                <a:ea typeface="Arial"/>
                <a:cs typeface="Arial"/>
              </a:rPr>
              <a:t>requirements</a:t>
            </a:r>
            <a:endParaRPr lang="en-US" altLang="zh-CN" sz="2500" dirty="0">
              <a:latin typeface="Arial Black" pitchFamily="34" charset="0"/>
              <a:ea typeface="Arial"/>
              <a:cs typeface="Arial"/>
            </a:endParaRPr>
          </a:p>
        </p:txBody>
      </p:sp>
      <p:sp>
        <p:nvSpPr>
          <p:cNvPr id="82" name="Text Box82"/>
          <p:cNvSpPr txBox="1"/>
          <p:nvPr/>
        </p:nvSpPr>
        <p:spPr>
          <a:xfrm>
            <a:off x="5302450" y="3604876"/>
            <a:ext cx="2952996" cy="1866408"/>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103" dirty="0">
                <a:solidFill>
                  <a:srgbClr val="000000"/>
                </a:solidFill>
                <a:latin typeface="Times New Roman" panose="02020603050405020304" pitchFamily="18" charset="0"/>
                <a:cs typeface="Times New Roman" pitchFamily="18" charset="0"/>
              </a:rPr>
              <a:t>Services</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Visitor Management</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RWA Notice Board</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Forum &amp; Discussion</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Ride Share</a:t>
            </a:r>
          </a:p>
        </p:txBody>
      </p:sp>
      <p:sp>
        <p:nvSpPr>
          <p:cNvPr id="87" name="Text Box87"/>
          <p:cNvSpPr txBox="1"/>
          <p:nvPr/>
        </p:nvSpPr>
        <p:spPr>
          <a:xfrm>
            <a:off x="8387403" y="3477449"/>
            <a:ext cx="3091985" cy="1994649"/>
          </a:xfrm>
          <a:prstGeom prst="rect">
            <a:avLst/>
          </a:prstGeom>
        </p:spPr>
        <p:txBody>
          <a:bodyPr wrap="square" lIns="0" tIns="0" rIns="0" rtlCol="0">
            <a:spAutoFit/>
          </a:bodyPr>
          <a:lstStyle/>
          <a:p>
            <a:pPr marL="342900" indent="-342900" algn="l">
              <a:lnSpc>
                <a:spcPts val="0"/>
              </a:lnSpc>
              <a:buFont typeface="Arial" panose="020B0604020202020204" pitchFamily="34" charset="0"/>
              <a:buChar char="•"/>
            </a:pPr>
            <a:endParaRPr sz="2000" dirty="0">
              <a:latin typeface="Times New Roman" panose="02020603050405020304" pitchFamily="18" charset="0"/>
              <a:cs typeface="Times New Roman" pitchFamily="18" charset="0"/>
            </a:endParaRP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ea typeface="Arial"/>
                <a:cs typeface="Times New Roman" pitchFamily="18" charset="0"/>
              </a:rPr>
              <a:t>Vendor</a:t>
            </a:r>
            <a:r>
              <a:rPr lang="en-US" altLang="zh-CN" sz="2000" spc="-151" dirty="0">
                <a:solidFill>
                  <a:srgbClr val="000000"/>
                </a:solidFill>
                <a:latin typeface="Times New Roman" panose="02020603050405020304" pitchFamily="18" charset="0"/>
                <a:ea typeface="Arial"/>
                <a:cs typeface="Times New Roman" pitchFamily="18" charset="0"/>
              </a:rPr>
              <a:t> </a:t>
            </a:r>
            <a:r>
              <a:rPr lang="en-US" altLang="zh-CN" sz="2000" spc="92" dirty="0">
                <a:solidFill>
                  <a:srgbClr val="000000"/>
                </a:solidFill>
                <a:latin typeface="Times New Roman" panose="02020603050405020304" pitchFamily="18" charset="0"/>
                <a:ea typeface="Arial"/>
                <a:cs typeface="Times New Roman" pitchFamily="18" charset="0"/>
              </a:rPr>
              <a:t>Directory</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Vendor – Offers &amp; Schemes</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Rent in &amp; Rent Out</a:t>
            </a:r>
            <a:endParaRPr lang="en-US" altLang="zh-CN" sz="2000" spc="-93" dirty="0">
              <a:solidFill>
                <a:srgbClr val="000000"/>
              </a:solidFill>
              <a:latin typeface="Times New Roman" panose="02020603050405020304" pitchFamily="18" charset="0"/>
              <a:cs typeface="Times New Roman" pitchFamily="18" charset="0"/>
            </a:endParaRP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Bills Management</a:t>
            </a:r>
          </a:p>
        </p:txBody>
      </p:sp>
    </p:spTree>
    <p:extLst>
      <p:ext uri="{BB962C8B-B14F-4D97-AF65-F5344CB8AC3E}">
        <p14:creationId xmlns:p14="http://schemas.microsoft.com/office/powerpoint/2010/main" val="193717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182"/>
          <p:cNvGrpSpPr/>
          <p:nvPr/>
        </p:nvGrpSpPr>
        <p:grpSpPr>
          <a:xfrm>
            <a:off x="-101933" y="49683"/>
            <a:ext cx="6096000" cy="5246243"/>
            <a:chOff x="0" y="0"/>
            <a:chExt cx="6096000" cy="5246243"/>
          </a:xfrm>
        </p:grpSpPr>
        <p:sp>
          <p:nvSpPr>
            <p:cNvPr id="76"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77"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78"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5832248" y="223105"/>
            <a:ext cx="4577215" cy="584775"/>
          </a:xfrm>
          <a:prstGeom prst="rect">
            <a:avLst/>
          </a:prstGeom>
          <a:noFill/>
        </p:spPr>
        <p:txBody>
          <a:bodyPr wrap="square" rtlCol="0">
            <a:spAutoFit/>
          </a:bodyPr>
          <a:lstStyle/>
          <a:p>
            <a:pPr algn="ctr" defTabSz="914400"/>
            <a:r>
              <a:rPr lang="en-IN" sz="3200" b="1" u="heavy" dirty="0">
                <a:solidFill>
                  <a:schemeClr val="tx2">
                    <a:lumMod val="75000"/>
                  </a:schemeClr>
                </a:solidFill>
                <a:uFill>
                  <a:solidFill>
                    <a:schemeClr val="tx2">
                      <a:lumMod val="75000"/>
                    </a:schemeClr>
                  </a:solidFill>
                </a:uFill>
                <a:latin typeface="Microsoft JhengHei Light" panose="020B0304030504040204" pitchFamily="34" charset="-120"/>
                <a:ea typeface="Microsoft JhengHei Light" panose="020B0304030504040204" pitchFamily="34" charset="-120"/>
              </a:rPr>
              <a:t>Owner/ Tenant records </a:t>
            </a:r>
          </a:p>
        </p:txBody>
      </p:sp>
      <p:sp>
        <p:nvSpPr>
          <p:cNvPr id="3" name="TextBox 2"/>
          <p:cNvSpPr txBox="1"/>
          <p:nvPr/>
        </p:nvSpPr>
        <p:spPr>
          <a:xfrm>
            <a:off x="5947556" y="1352900"/>
            <a:ext cx="5719008" cy="2241960"/>
          </a:xfrm>
          <a:prstGeom prst="rect">
            <a:avLst/>
          </a:prstGeom>
          <a:noFill/>
        </p:spPr>
        <p:txBody>
          <a:bodyPr wrap="square" rtlCol="0">
            <a:spAutoFit/>
          </a:bodyPr>
          <a:lstStyle/>
          <a:p>
            <a:pPr marL="342900" indent="-342900">
              <a:lnSpc>
                <a:spcPct val="150000"/>
              </a:lnSpc>
              <a:buFont typeface="Arial" pitchFamily="34" charset="0"/>
              <a:buChar char="•"/>
            </a:pPr>
            <a:r>
              <a:rPr lang="en-IN" sz="2400" dirty="0">
                <a:latin typeface="Times New Roman" pitchFamily="18" charset="0"/>
                <a:cs typeface="Times New Roman" pitchFamily="18" charset="0"/>
              </a:rPr>
              <a:t>Admin Add Flats</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Register to Flat – Admin Approves</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Add Tenant.</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Remove Tenant </a:t>
            </a:r>
          </a:p>
        </p:txBody>
      </p:sp>
      <p:grpSp>
        <p:nvGrpSpPr>
          <p:cNvPr id="4" name="Group 3">
            <a:extLst>
              <a:ext uri="{FF2B5EF4-FFF2-40B4-BE49-F238E27FC236}">
                <a16:creationId xmlns="" xmlns:a16="http://schemas.microsoft.com/office/drawing/2014/main" id="{591D7154-7104-477A-A267-29B7F59277CF}"/>
              </a:ext>
            </a:extLst>
          </p:cNvPr>
          <p:cNvGrpSpPr/>
          <p:nvPr/>
        </p:nvGrpSpPr>
        <p:grpSpPr>
          <a:xfrm>
            <a:off x="9520393" y="2561402"/>
            <a:ext cx="2564250" cy="3370206"/>
            <a:chOff x="2050696" y="1266285"/>
            <a:chExt cx="3359455" cy="4325485"/>
          </a:xfrm>
        </p:grpSpPr>
        <p:grpSp>
          <p:nvGrpSpPr>
            <p:cNvPr id="5" name="Group 4">
              <a:extLst>
                <a:ext uri="{FF2B5EF4-FFF2-40B4-BE49-F238E27FC236}">
                  <a16:creationId xmlns="" xmlns:a16="http://schemas.microsoft.com/office/drawing/2014/main" id="{48B83C53-B05F-482A-82A1-BE0464743B39}"/>
                </a:ext>
              </a:extLst>
            </p:cNvPr>
            <p:cNvGrpSpPr/>
            <p:nvPr/>
          </p:nvGrpSpPr>
          <p:grpSpPr>
            <a:xfrm>
              <a:off x="2050696" y="1266285"/>
              <a:ext cx="3359455" cy="4325485"/>
              <a:chOff x="5230813" y="2312988"/>
              <a:chExt cx="1733550" cy="2232025"/>
            </a:xfrm>
          </p:grpSpPr>
          <p:sp>
            <p:nvSpPr>
              <p:cNvPr id="13" name="Freeform 12">
                <a:extLst>
                  <a:ext uri="{FF2B5EF4-FFF2-40B4-BE49-F238E27FC236}">
                    <a16:creationId xmlns=""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3">
                <a:extLst>
                  <a:ext uri="{FF2B5EF4-FFF2-40B4-BE49-F238E27FC236}">
                    <a16:creationId xmlns=""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4">
                <a:extLst>
                  <a:ext uri="{FF2B5EF4-FFF2-40B4-BE49-F238E27FC236}">
                    <a16:creationId xmlns=""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15">
                <a:extLst>
                  <a:ext uri="{FF2B5EF4-FFF2-40B4-BE49-F238E27FC236}">
                    <a16:creationId xmlns=""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6" name="Straight Connector 5">
              <a:extLst>
                <a:ext uri="{FF2B5EF4-FFF2-40B4-BE49-F238E27FC236}">
                  <a16:creationId xmlns=""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 xmlns:a16="http://schemas.microsoft.com/office/drawing/2014/main" id="{35DC11B7-F433-4562-BE10-C33B7DF1F6BD}"/>
              </a:ext>
            </a:extLst>
          </p:cNvPr>
          <p:cNvGrpSpPr/>
          <p:nvPr/>
        </p:nvGrpSpPr>
        <p:grpSpPr>
          <a:xfrm>
            <a:off x="201124" y="4725938"/>
            <a:ext cx="8605936" cy="1797533"/>
            <a:chOff x="1885601" y="3961073"/>
            <a:chExt cx="8605936" cy="1797533"/>
          </a:xfrm>
        </p:grpSpPr>
        <p:grpSp>
          <p:nvGrpSpPr>
            <p:cNvPr id="18" name="Group 17">
              <a:extLst>
                <a:ext uri="{FF2B5EF4-FFF2-40B4-BE49-F238E27FC236}">
                  <a16:creationId xmlns="" xmlns:a16="http://schemas.microsoft.com/office/drawing/2014/main" id="{E9BF8D6A-FDE3-4B71-8AF4-159CD7D5E0FD}"/>
                </a:ext>
              </a:extLst>
            </p:cNvPr>
            <p:cNvGrpSpPr/>
            <p:nvPr/>
          </p:nvGrpSpPr>
          <p:grpSpPr>
            <a:xfrm>
              <a:off x="6418609" y="3961073"/>
              <a:ext cx="1361075" cy="1566907"/>
              <a:chOff x="5709865" y="3492501"/>
              <a:chExt cx="383352" cy="441325"/>
            </a:xfrm>
            <a:solidFill>
              <a:schemeClr val="accent3"/>
            </a:solidFill>
          </p:grpSpPr>
          <p:sp>
            <p:nvSpPr>
              <p:cNvPr id="43" name="Freeform 42">
                <a:extLst>
                  <a:ext uri="{FF2B5EF4-FFF2-40B4-BE49-F238E27FC236}">
                    <a16:creationId xmlns="" xmlns:a16="http://schemas.microsoft.com/office/drawing/2014/main"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 xmlns:a16="http://schemas.microsoft.com/office/drawing/2014/main"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 xmlns:a16="http://schemas.microsoft.com/office/drawing/2014/main" id="{22328194-3E95-4A8E-B99E-23800F951999}"/>
                </a:ext>
              </a:extLst>
            </p:cNvPr>
            <p:cNvGrpSpPr/>
            <p:nvPr/>
          </p:nvGrpSpPr>
          <p:grpSpPr>
            <a:xfrm>
              <a:off x="4597454" y="3961073"/>
              <a:ext cx="1361075" cy="1566907"/>
              <a:chOff x="5709865" y="3492501"/>
              <a:chExt cx="383352" cy="441325"/>
            </a:xfrm>
            <a:solidFill>
              <a:schemeClr val="accent5"/>
            </a:solidFill>
          </p:grpSpPr>
          <p:sp>
            <p:nvSpPr>
              <p:cNvPr id="41" name="Freeform 40">
                <a:extLst>
                  <a:ext uri="{FF2B5EF4-FFF2-40B4-BE49-F238E27FC236}">
                    <a16:creationId xmlns="" xmlns:a16="http://schemas.microsoft.com/office/drawing/2014/main"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 xmlns:a16="http://schemas.microsoft.com/office/drawing/2014/main"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 xmlns:a16="http://schemas.microsoft.com/office/drawing/2014/main" id="{107438B6-C4DD-4687-899A-9033EE26FDAF}"/>
                </a:ext>
              </a:extLst>
            </p:cNvPr>
            <p:cNvGrpSpPr/>
            <p:nvPr/>
          </p:nvGrpSpPr>
          <p:grpSpPr>
            <a:xfrm>
              <a:off x="2800155" y="3961073"/>
              <a:ext cx="1361075" cy="1566907"/>
              <a:chOff x="5709865" y="3492501"/>
              <a:chExt cx="383352" cy="441325"/>
            </a:xfrm>
            <a:solidFill>
              <a:schemeClr val="accent4"/>
            </a:solidFill>
          </p:grpSpPr>
          <p:sp>
            <p:nvSpPr>
              <p:cNvPr id="39" name="Freeform 38">
                <a:extLst>
                  <a:ext uri="{FF2B5EF4-FFF2-40B4-BE49-F238E27FC236}">
                    <a16:creationId xmlns="" xmlns:a16="http://schemas.microsoft.com/office/drawing/2014/main"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 xmlns:a16="http://schemas.microsoft.com/office/drawing/2014/main"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 xmlns:a16="http://schemas.microsoft.com/office/drawing/2014/main" id="{51D15DE0-4B7A-46C6-BA99-3137CBCD64B5}"/>
                </a:ext>
              </a:extLst>
            </p:cNvPr>
            <p:cNvGrpSpPr/>
            <p:nvPr/>
          </p:nvGrpSpPr>
          <p:grpSpPr>
            <a:xfrm>
              <a:off x="1885601" y="4191699"/>
              <a:ext cx="1361075" cy="1566907"/>
              <a:chOff x="5709865" y="3492501"/>
              <a:chExt cx="383352" cy="441325"/>
            </a:xfrm>
            <a:solidFill>
              <a:schemeClr val="accent1"/>
            </a:solidFill>
          </p:grpSpPr>
          <p:sp>
            <p:nvSpPr>
              <p:cNvPr id="37" name="Freeform 36">
                <a:extLst>
                  <a:ext uri="{FF2B5EF4-FFF2-40B4-BE49-F238E27FC236}">
                    <a16:creationId xmlns="" xmlns:a16="http://schemas.microsoft.com/office/drawing/2014/main"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 xmlns:a16="http://schemas.microsoft.com/office/drawing/2014/main"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 xmlns:a16="http://schemas.microsoft.com/office/drawing/2014/main" id="{34CD943F-7AE9-4358-BAF5-3FF790CA3ED3}"/>
                </a:ext>
              </a:extLst>
            </p:cNvPr>
            <p:cNvGrpSpPr/>
            <p:nvPr/>
          </p:nvGrpSpPr>
          <p:grpSpPr>
            <a:xfrm>
              <a:off x="3698804" y="4191699"/>
              <a:ext cx="1361075" cy="1566907"/>
              <a:chOff x="5709865" y="3492501"/>
              <a:chExt cx="383352" cy="441325"/>
            </a:xfrm>
            <a:solidFill>
              <a:schemeClr val="accent2"/>
            </a:solidFill>
          </p:grpSpPr>
          <p:sp>
            <p:nvSpPr>
              <p:cNvPr id="35" name="Freeform 34">
                <a:extLst>
                  <a:ext uri="{FF2B5EF4-FFF2-40B4-BE49-F238E27FC236}">
                    <a16:creationId xmlns="" xmlns:a16="http://schemas.microsoft.com/office/drawing/2014/main"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 xmlns:a16="http://schemas.microsoft.com/office/drawing/2014/main"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 xmlns:a16="http://schemas.microsoft.com/office/drawing/2014/main" id="{8A4F6EF9-82C9-4614-8000-469602A683F3}"/>
                </a:ext>
              </a:extLst>
            </p:cNvPr>
            <p:cNvGrpSpPr/>
            <p:nvPr/>
          </p:nvGrpSpPr>
          <p:grpSpPr>
            <a:xfrm>
              <a:off x="5512008" y="4191699"/>
              <a:ext cx="1361075" cy="1566907"/>
              <a:chOff x="5709865" y="3492501"/>
              <a:chExt cx="383352" cy="441325"/>
            </a:xfrm>
            <a:solidFill>
              <a:schemeClr val="accent6"/>
            </a:solidFill>
          </p:grpSpPr>
          <p:sp>
            <p:nvSpPr>
              <p:cNvPr id="33" name="Freeform 32">
                <a:extLst>
                  <a:ext uri="{FF2B5EF4-FFF2-40B4-BE49-F238E27FC236}">
                    <a16:creationId xmlns="" xmlns:a16="http://schemas.microsoft.com/office/drawing/2014/main"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 xmlns:a16="http://schemas.microsoft.com/office/drawing/2014/main"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 xmlns:a16="http://schemas.microsoft.com/office/drawing/2014/main" id="{3AF6E96E-8755-477A-9BCF-E8CF79A707B0}"/>
                </a:ext>
              </a:extLst>
            </p:cNvPr>
            <p:cNvGrpSpPr/>
            <p:nvPr/>
          </p:nvGrpSpPr>
          <p:grpSpPr>
            <a:xfrm>
              <a:off x="8215908" y="3961073"/>
              <a:ext cx="1361075" cy="1566907"/>
              <a:chOff x="5709865" y="3492501"/>
              <a:chExt cx="383352" cy="441325"/>
            </a:xfrm>
            <a:solidFill>
              <a:schemeClr val="accent4"/>
            </a:solidFill>
          </p:grpSpPr>
          <p:sp>
            <p:nvSpPr>
              <p:cNvPr id="31" name="Freeform 30">
                <a:extLst>
                  <a:ext uri="{FF2B5EF4-FFF2-40B4-BE49-F238E27FC236}">
                    <a16:creationId xmlns="" xmlns:a16="http://schemas.microsoft.com/office/drawing/2014/main"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 xmlns:a16="http://schemas.microsoft.com/office/drawing/2014/main"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 xmlns:a16="http://schemas.microsoft.com/office/drawing/2014/main" id="{9C9138C1-3CEC-41E6-A14E-B2DE9479C1FD}"/>
                </a:ext>
              </a:extLst>
            </p:cNvPr>
            <p:cNvGrpSpPr/>
            <p:nvPr/>
          </p:nvGrpSpPr>
          <p:grpSpPr>
            <a:xfrm>
              <a:off x="7317259" y="4191699"/>
              <a:ext cx="1361075" cy="1566907"/>
              <a:chOff x="5709865" y="3492501"/>
              <a:chExt cx="383352" cy="441325"/>
            </a:xfrm>
            <a:solidFill>
              <a:schemeClr val="accent1"/>
            </a:solidFill>
          </p:grpSpPr>
          <p:sp>
            <p:nvSpPr>
              <p:cNvPr id="29" name="Freeform 28">
                <a:extLst>
                  <a:ext uri="{FF2B5EF4-FFF2-40B4-BE49-F238E27FC236}">
                    <a16:creationId xmlns="" xmlns:a16="http://schemas.microsoft.com/office/drawing/2014/main"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 xmlns:a16="http://schemas.microsoft.com/office/drawing/2014/main"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 xmlns:a16="http://schemas.microsoft.com/office/drawing/2014/main" id="{A661C2C4-164B-4039-8CC4-C4856CE67150}"/>
                </a:ext>
              </a:extLst>
            </p:cNvPr>
            <p:cNvGrpSpPr/>
            <p:nvPr/>
          </p:nvGrpSpPr>
          <p:grpSpPr>
            <a:xfrm>
              <a:off x="9130462" y="4191699"/>
              <a:ext cx="1361075" cy="1566907"/>
              <a:chOff x="5709865" y="3492501"/>
              <a:chExt cx="383352" cy="441325"/>
            </a:xfrm>
            <a:solidFill>
              <a:schemeClr val="accent2"/>
            </a:solidFill>
          </p:grpSpPr>
          <p:sp>
            <p:nvSpPr>
              <p:cNvPr id="27" name="Freeform 26">
                <a:extLst>
                  <a:ext uri="{FF2B5EF4-FFF2-40B4-BE49-F238E27FC236}">
                    <a16:creationId xmlns="" xmlns:a16="http://schemas.microsoft.com/office/drawing/2014/main"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 xmlns:a16="http://schemas.microsoft.com/office/drawing/2014/main"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473340" y="408772"/>
            <a:ext cx="5512787" cy="3847688"/>
            <a:chOff x="473340" y="332572"/>
            <a:chExt cx="5512787" cy="3847688"/>
          </a:xfrm>
        </p:grpSpPr>
        <p:sp>
          <p:nvSpPr>
            <p:cNvPr id="83" name="Rounded Rectangle 82"/>
            <p:cNvSpPr/>
            <p:nvPr/>
          </p:nvSpPr>
          <p:spPr>
            <a:xfrm>
              <a:off x="2946067" y="2554203"/>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473341" y="381178"/>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ounded Rectangle 80"/>
            <p:cNvSpPr/>
            <p:nvPr/>
          </p:nvSpPr>
          <p:spPr>
            <a:xfrm>
              <a:off x="2920929" y="381178"/>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473340" y="2554203"/>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Google Shape;522;p39"/>
            <p:cNvSpPr/>
            <p:nvPr/>
          </p:nvSpPr>
          <p:spPr>
            <a:xfrm>
              <a:off x="1053887" y="852827"/>
              <a:ext cx="794261" cy="88311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22;p39"/>
            <p:cNvSpPr/>
            <p:nvPr/>
          </p:nvSpPr>
          <p:spPr>
            <a:xfrm>
              <a:off x="939025" y="2767409"/>
              <a:ext cx="794261" cy="88311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4;p39"/>
            <p:cNvSpPr/>
            <p:nvPr/>
          </p:nvSpPr>
          <p:spPr>
            <a:xfrm>
              <a:off x="3292133" y="813190"/>
              <a:ext cx="1121072" cy="954861"/>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2;p39"/>
            <p:cNvSpPr/>
            <p:nvPr/>
          </p:nvSpPr>
          <p:spPr>
            <a:xfrm>
              <a:off x="3540702" y="2672805"/>
              <a:ext cx="794261" cy="88311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Straight Arrow Connector 52"/>
            <p:cNvCxnSpPr/>
            <p:nvPr/>
          </p:nvCxnSpPr>
          <p:spPr>
            <a:xfrm>
              <a:off x="1733285" y="1507271"/>
              <a:ext cx="1718349"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402261" y="1768052"/>
              <a:ext cx="0" cy="936858"/>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573784" y="3367232"/>
              <a:ext cx="1966918"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053887" y="381178"/>
              <a:ext cx="1739109" cy="432012"/>
            </a:xfrm>
            <a:prstGeom prst="rect">
              <a:avLst/>
            </a:prstGeom>
            <a:noFill/>
          </p:spPr>
          <p:txBody>
            <a:bodyPr wrap="square" rtlCol="0">
              <a:spAutoFit/>
            </a:bodyPr>
            <a:lstStyle/>
            <a:p>
              <a:r>
                <a:rPr lang="en-IN" dirty="0" smtClean="0"/>
                <a:t>Admin</a:t>
              </a:r>
              <a:endParaRPr lang="en-IN" dirty="0"/>
            </a:p>
          </p:txBody>
        </p:sp>
        <p:sp>
          <p:nvSpPr>
            <p:cNvPr id="72" name="TextBox 71"/>
            <p:cNvSpPr txBox="1"/>
            <p:nvPr/>
          </p:nvSpPr>
          <p:spPr>
            <a:xfrm>
              <a:off x="3484656" y="332572"/>
              <a:ext cx="1407284" cy="432012"/>
            </a:xfrm>
            <a:prstGeom prst="rect">
              <a:avLst/>
            </a:prstGeom>
            <a:noFill/>
          </p:spPr>
          <p:txBody>
            <a:bodyPr wrap="square" rtlCol="0">
              <a:spAutoFit/>
            </a:bodyPr>
            <a:lstStyle/>
            <a:p>
              <a:r>
                <a:rPr lang="en-IN" dirty="0" smtClean="0"/>
                <a:t>Flat</a:t>
              </a:r>
              <a:endParaRPr lang="en-IN" dirty="0"/>
            </a:p>
          </p:txBody>
        </p:sp>
        <p:sp>
          <p:nvSpPr>
            <p:cNvPr id="73" name="TextBox 72"/>
            <p:cNvSpPr txBox="1"/>
            <p:nvPr/>
          </p:nvSpPr>
          <p:spPr>
            <a:xfrm>
              <a:off x="766915" y="3659576"/>
              <a:ext cx="1368203" cy="432012"/>
            </a:xfrm>
            <a:prstGeom prst="rect">
              <a:avLst/>
            </a:prstGeom>
            <a:noFill/>
          </p:spPr>
          <p:txBody>
            <a:bodyPr wrap="square" rtlCol="0">
              <a:spAutoFit/>
            </a:bodyPr>
            <a:lstStyle/>
            <a:p>
              <a:r>
                <a:rPr lang="en-IN" dirty="0" smtClean="0"/>
                <a:t>Owner </a:t>
              </a:r>
              <a:endParaRPr lang="en-IN" dirty="0"/>
            </a:p>
          </p:txBody>
        </p:sp>
        <p:sp>
          <p:nvSpPr>
            <p:cNvPr id="74" name="TextBox 73"/>
            <p:cNvSpPr txBox="1"/>
            <p:nvPr/>
          </p:nvSpPr>
          <p:spPr>
            <a:xfrm>
              <a:off x="3412708" y="3606607"/>
              <a:ext cx="2573419" cy="432012"/>
            </a:xfrm>
            <a:prstGeom prst="rect">
              <a:avLst/>
            </a:prstGeom>
            <a:noFill/>
          </p:spPr>
          <p:txBody>
            <a:bodyPr wrap="square" rtlCol="0">
              <a:spAutoFit/>
            </a:bodyPr>
            <a:lstStyle/>
            <a:p>
              <a:r>
                <a:rPr lang="en-IN" dirty="0" smtClean="0"/>
                <a:t>Tenant</a:t>
              </a:r>
              <a:endParaRPr lang="en-IN" dirty="0"/>
            </a:p>
          </p:txBody>
        </p:sp>
      </p:grpSp>
    </p:spTree>
    <p:extLst>
      <p:ext uri="{BB962C8B-B14F-4D97-AF65-F5344CB8AC3E}">
        <p14:creationId xmlns:p14="http://schemas.microsoft.com/office/powerpoint/2010/main" val="60085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3"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7103318" y="208038"/>
            <a:ext cx="3204723" cy="707886"/>
          </a:xfrm>
          <a:prstGeom prst="rect">
            <a:avLst/>
          </a:prstGeom>
        </p:spPr>
        <p:txBody>
          <a:bodyPr wrap="none">
            <a:spAutoFit/>
          </a:bodyPr>
          <a:lstStyle/>
          <a:p>
            <a:r>
              <a:rPr lang="en-IN" sz="4000" dirty="0">
                <a:latin typeface="Arial Black" pitchFamily="34" charset="0"/>
              </a:rPr>
              <a:t>Complaint </a:t>
            </a:r>
          </a:p>
        </p:txBody>
      </p:sp>
      <p:sp>
        <p:nvSpPr>
          <p:cNvPr id="4" name="Rectangle 3"/>
          <p:cNvSpPr/>
          <p:nvPr/>
        </p:nvSpPr>
        <p:spPr>
          <a:xfrm>
            <a:off x="6599262" y="1184225"/>
            <a:ext cx="4824536" cy="3046988"/>
          </a:xfrm>
          <a:prstGeom prst="rect">
            <a:avLst/>
          </a:prstGeom>
        </p:spPr>
        <p:txBody>
          <a:bodyPr wrap="square">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raise complaint using Web and mobile interface anytime anywhere,</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 Automatic assignment to concerned person.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Employee will Get Message</a:t>
            </a:r>
          </a:p>
        </p:txBody>
      </p:sp>
      <p:grpSp>
        <p:nvGrpSpPr>
          <p:cNvPr id="8" name="Group 7"/>
          <p:cNvGrpSpPr/>
          <p:nvPr/>
        </p:nvGrpSpPr>
        <p:grpSpPr>
          <a:xfrm>
            <a:off x="836050" y="332558"/>
            <a:ext cx="4054326" cy="6174100"/>
            <a:chOff x="-17562" y="999072"/>
            <a:chExt cx="2990000" cy="4896886"/>
          </a:xfrm>
        </p:grpSpPr>
        <p:grpSp>
          <p:nvGrpSpPr>
            <p:cNvPr id="5" name="Group 4">
              <a:extLst>
                <a:ext uri="{FF2B5EF4-FFF2-40B4-BE49-F238E27FC236}">
                  <a16:creationId xmlns="" xmlns:a16="http://schemas.microsoft.com/office/drawing/2014/main" id="{50D88E09-E38B-4ED0-B4D8-74811CFF391D}"/>
                </a:ext>
              </a:extLst>
            </p:cNvPr>
            <p:cNvGrpSpPr/>
            <p:nvPr/>
          </p:nvGrpSpPr>
          <p:grpSpPr>
            <a:xfrm>
              <a:off x="-17562" y="999072"/>
              <a:ext cx="2990000" cy="4896886"/>
              <a:chOff x="1312561" y="1955177"/>
              <a:chExt cx="2342184" cy="3835929"/>
            </a:xfrm>
          </p:grpSpPr>
          <p:sp>
            <p:nvSpPr>
              <p:cNvPr id="6" name="Oval 5">
                <a:extLst>
                  <a:ext uri="{FF2B5EF4-FFF2-40B4-BE49-F238E27FC236}">
                    <a16:creationId xmlns="" xmlns:a16="http://schemas.microsoft.com/office/drawing/2014/main"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6"/>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026" name="Picture 2" descr="C:\Users\varun\Desktop\all doc\pictures for presentation\Screenshots\complaints\complaint 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06" y="1485578"/>
              <a:ext cx="2088233" cy="367972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Connector 13"/>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60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TextBox 1"/>
          <p:cNvSpPr txBox="1"/>
          <p:nvPr/>
        </p:nvSpPr>
        <p:spPr>
          <a:xfrm>
            <a:off x="5591150" y="292799"/>
            <a:ext cx="7127998" cy="707886"/>
          </a:xfrm>
          <a:prstGeom prst="rect">
            <a:avLst/>
          </a:prstGeom>
          <a:noFill/>
        </p:spPr>
        <p:txBody>
          <a:bodyPr wrap="square" rtlCol="0">
            <a:spAutoFit/>
          </a:bodyPr>
          <a:lstStyle/>
          <a:p>
            <a:r>
              <a:rPr lang="en-IN" sz="4000" dirty="0">
                <a:latin typeface="Arial Black" pitchFamily="34" charset="0"/>
              </a:rPr>
              <a:t>Forum &amp; Discussion </a:t>
            </a:r>
          </a:p>
        </p:txBody>
      </p:sp>
      <p:cxnSp>
        <p:nvCxnSpPr>
          <p:cNvPr id="3" name="Straight Connector 2"/>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67214" y="1269554"/>
            <a:ext cx="4968552" cy="3785652"/>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use this internal discussion platforms for sharing views and information.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 Residents need discussion and brain storming for future decision making or may be taking initiative like garbage handling, plantation, future events or any other social topic. </a:t>
            </a:r>
          </a:p>
        </p:txBody>
      </p:sp>
      <p:grpSp>
        <p:nvGrpSpPr>
          <p:cNvPr id="6" name="Group 5"/>
          <p:cNvGrpSpPr/>
          <p:nvPr/>
        </p:nvGrpSpPr>
        <p:grpSpPr>
          <a:xfrm>
            <a:off x="597727" y="333450"/>
            <a:ext cx="4342358" cy="6174100"/>
            <a:chOff x="836050" y="332558"/>
            <a:chExt cx="4054326" cy="6174100"/>
          </a:xfrm>
        </p:grpSpPr>
        <p:pic>
          <p:nvPicPr>
            <p:cNvPr id="2050" name="Picture 2" descr="C:\Users\varun\Desktop\all doc\pictures for presentation\Screenshots\forum\fo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999793"/>
              <a:ext cx="2808311" cy="526632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 xmlns:a16="http://schemas.microsoft.com/office/drawing/2014/main" id="{50D88E09-E38B-4ED0-B4D8-74811CFF391D}"/>
                </a:ext>
              </a:extLst>
            </p:cNvPr>
            <p:cNvGrpSpPr/>
            <p:nvPr/>
          </p:nvGrpSpPr>
          <p:grpSpPr>
            <a:xfrm>
              <a:off x="836050" y="332558"/>
              <a:ext cx="4054326" cy="6174100"/>
              <a:chOff x="1312561" y="1955177"/>
              <a:chExt cx="2342184" cy="3835929"/>
            </a:xfrm>
          </p:grpSpPr>
          <p:sp>
            <p:nvSpPr>
              <p:cNvPr id="15" name="Oval 14">
                <a:extLst>
                  <a:ext uri="{FF2B5EF4-FFF2-40B4-BE49-F238E27FC236}">
                    <a16:creationId xmlns="" xmlns:a16="http://schemas.microsoft.com/office/drawing/2014/main"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Tree>
    <p:extLst>
      <p:ext uri="{BB962C8B-B14F-4D97-AF65-F5344CB8AC3E}">
        <p14:creationId xmlns:p14="http://schemas.microsoft.com/office/powerpoint/2010/main" val="216918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 name="Group182"/>
          <p:cNvGrpSpPr/>
          <p:nvPr/>
        </p:nvGrpSpPr>
        <p:grpSpPr>
          <a:xfrm>
            <a:off x="0" y="0"/>
            <a:ext cx="5649709" cy="4293843"/>
            <a:chOff x="0" y="0"/>
            <a:chExt cx="6096000" cy="5246243"/>
          </a:xfrm>
        </p:grpSpPr>
        <p:sp>
          <p:nvSpPr>
            <p:cNvPr id="500"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501"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502"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8" name="Group 7">
            <a:extLst>
              <a:ext uri="{FF2B5EF4-FFF2-40B4-BE49-F238E27FC236}">
                <a16:creationId xmlns="" xmlns:a16="http://schemas.microsoft.com/office/drawing/2014/main" id="{EBBDCC75-D59D-4995-8A87-ABD2C9BA4578}"/>
              </a:ext>
            </a:extLst>
          </p:cNvPr>
          <p:cNvGrpSpPr/>
          <p:nvPr/>
        </p:nvGrpSpPr>
        <p:grpSpPr>
          <a:xfrm>
            <a:off x="3329854" y="265869"/>
            <a:ext cx="8639850" cy="6593719"/>
            <a:chOff x="4639851" y="1466850"/>
            <a:chExt cx="3135949" cy="3941330"/>
          </a:xfrm>
          <a:solidFill>
            <a:schemeClr val="tx2">
              <a:lumMod val="60000"/>
              <a:lumOff val="40000"/>
            </a:schemeClr>
          </a:solidFill>
        </p:grpSpPr>
        <p:sp>
          <p:nvSpPr>
            <p:cNvPr id="6" name="Freeform 5">
              <a:extLst>
                <a:ext uri="{FF2B5EF4-FFF2-40B4-BE49-F238E27FC236}">
                  <a16:creationId xmlns="" xmlns:a16="http://schemas.microsoft.com/office/drawing/2014/main" id="{D1A724F6-CC61-4EAF-B004-6F02D61BF594}"/>
                </a:ext>
              </a:extLst>
            </p:cNvPr>
            <p:cNvSpPr>
              <a:spLocks/>
            </p:cNvSpPr>
            <p:nvPr/>
          </p:nvSpPr>
          <p:spPr bwMode="auto">
            <a:xfrm>
              <a:off x="4639851" y="1485467"/>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 xmlns:a16="http://schemas.microsoft.com/office/drawing/2014/main" id="{987A8BD2-51F0-4E4F-B22A-0FB2D65078B9}"/>
                </a:ext>
              </a:extLst>
            </p:cNvPr>
            <p:cNvSpPr>
              <a:spLocks/>
            </p:cNvSpPr>
            <p:nvPr/>
          </p:nvSpPr>
          <p:spPr bwMode="auto">
            <a:xfrm>
              <a:off x="4694462"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 xmlns:a16="http://schemas.microsoft.com/office/drawing/2014/main" id="{565A7007-B6F4-40B9-882E-39A363A27E31}"/>
              </a:ext>
            </a:extLst>
          </p:cNvPr>
          <p:cNvSpPr txBox="1"/>
          <p:nvPr/>
        </p:nvSpPr>
        <p:spPr>
          <a:xfrm>
            <a:off x="5101109" y="149865"/>
            <a:ext cx="6541034" cy="707886"/>
          </a:xfrm>
          <a:prstGeom prst="rect">
            <a:avLst/>
          </a:prstGeom>
          <a:noFill/>
        </p:spPr>
        <p:txBody>
          <a:bodyPr wrap="square" rtlCol="0">
            <a:spAutoFit/>
          </a:bodyPr>
          <a:lstStyle/>
          <a:p>
            <a:pPr lvl="0">
              <a:defRPr/>
            </a:pPr>
            <a:r>
              <a:rPr lang="en-US" sz="4000" b="1" dirty="0">
                <a:latin typeface="Arial Black" pitchFamily="34" charset="0"/>
                <a:ea typeface="MS Office Symbol Light" pitchFamily="2" charset="0"/>
                <a:cs typeface="Noto Sans" panose="020B0502040504020204" pitchFamily="34"/>
              </a:rPr>
              <a:t>Ride Share</a:t>
            </a:r>
            <a:endParaRPr lang="en-GB" sz="4000" b="1" dirty="0">
              <a:latin typeface="Arial Black" pitchFamily="34" charset="0"/>
              <a:ea typeface="MS Office Symbol Light" pitchFamily="2" charset="0"/>
              <a:cs typeface="Noto Sans" panose="020B0502040504020204" pitchFamily="34"/>
            </a:endParaRPr>
          </a:p>
        </p:txBody>
      </p:sp>
      <p:grpSp>
        <p:nvGrpSpPr>
          <p:cNvPr id="102" name="Group 101">
            <a:extLst>
              <a:ext uri="{FF2B5EF4-FFF2-40B4-BE49-F238E27FC236}">
                <a16:creationId xmlns="" xmlns:a16="http://schemas.microsoft.com/office/drawing/2014/main" id="{043ABD47-F9C4-4180-B251-BA5EA328BD7A}"/>
              </a:ext>
            </a:extLst>
          </p:cNvPr>
          <p:cNvGrpSpPr/>
          <p:nvPr/>
        </p:nvGrpSpPr>
        <p:grpSpPr>
          <a:xfrm>
            <a:off x="2012471" y="211969"/>
            <a:ext cx="10838039" cy="6702918"/>
            <a:chOff x="2943225" y="38100"/>
            <a:chExt cx="6305550" cy="6818313"/>
          </a:xfrm>
          <a:solidFill>
            <a:schemeClr val="bg1"/>
          </a:solidFill>
        </p:grpSpPr>
        <p:sp>
          <p:nvSpPr>
            <p:cNvPr id="103" name="Freeform 86">
              <a:extLst>
                <a:ext uri="{FF2B5EF4-FFF2-40B4-BE49-F238E27FC236}">
                  <a16:creationId xmlns=""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3" name="Oval 162">
            <a:extLst>
              <a:ext uri="{FF2B5EF4-FFF2-40B4-BE49-F238E27FC236}">
                <a16:creationId xmlns="" xmlns:a16="http://schemas.microsoft.com/office/drawing/2014/main" id="{4C5AABC9-36F0-408A-898D-9413B94E35B6}"/>
              </a:ext>
            </a:extLst>
          </p:cNvPr>
          <p:cNvSpPr/>
          <p:nvPr/>
        </p:nvSpPr>
        <p:spPr>
          <a:xfrm>
            <a:off x="5794914" y="6303541"/>
            <a:ext cx="1033517" cy="24422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 xmlns:a16="http://schemas.microsoft.com/office/drawing/2014/main" id="{BF02C3D4-8338-4FF8-A1C8-C6390D4E80A8}"/>
              </a:ext>
            </a:extLst>
          </p:cNvPr>
          <p:cNvSpPr txBox="1"/>
          <p:nvPr/>
        </p:nvSpPr>
        <p:spPr>
          <a:xfrm>
            <a:off x="246903" y="3076723"/>
            <a:ext cx="193084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7" name="Rectangle 176">
            <a:extLst>
              <a:ext uri="{FF2B5EF4-FFF2-40B4-BE49-F238E27FC236}">
                <a16:creationId xmlns="" xmlns:a16="http://schemas.microsoft.com/office/drawing/2014/main" id="{830A12B6-2C82-4BF0-A17A-4930AA6602B9}"/>
              </a:ext>
            </a:extLst>
          </p:cNvPr>
          <p:cNvSpPr/>
          <p:nvPr/>
        </p:nvSpPr>
        <p:spPr>
          <a:xfrm>
            <a:off x="5162227" y="710020"/>
            <a:ext cx="3057013" cy="68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496035" y="5981211"/>
            <a:ext cx="1699485" cy="939112"/>
            <a:chOff x="3011468" y="5210035"/>
            <a:chExt cx="1699485" cy="939112"/>
          </a:xfrm>
        </p:grpSpPr>
        <p:sp>
          <p:nvSpPr>
            <p:cNvPr id="5" name="Oval 4"/>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 name="Oval 17"/>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Oval 180"/>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1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Parallelogram 181"/>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 name="Group 182"/>
          <p:cNvGrpSpPr/>
          <p:nvPr/>
        </p:nvGrpSpPr>
        <p:grpSpPr>
          <a:xfrm>
            <a:off x="5623751" y="5969392"/>
            <a:ext cx="1699485" cy="939112"/>
            <a:chOff x="3011468" y="5210035"/>
            <a:chExt cx="1699485" cy="939112"/>
          </a:xfrm>
        </p:grpSpPr>
        <p:sp>
          <p:nvSpPr>
            <p:cNvPr id="184" name="Oval 183"/>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Oval 184"/>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7" name="Oval 186"/>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Oval 187"/>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Parallelogram 18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Parallelogram 189"/>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1" name="Group 98"/>
          <p:cNvGrpSpPr/>
          <p:nvPr/>
        </p:nvGrpSpPr>
        <p:grpSpPr>
          <a:xfrm>
            <a:off x="743758" y="5017308"/>
            <a:ext cx="873130" cy="1922642"/>
            <a:chOff x="500034" y="4935358"/>
            <a:chExt cx="785818" cy="1922642"/>
          </a:xfrm>
        </p:grpSpPr>
        <p:grpSp>
          <p:nvGrpSpPr>
            <p:cNvPr id="192" name="Group 12">
              <a:extLst>
                <a:ext uri="{FF2B5EF4-FFF2-40B4-BE49-F238E27FC236}">
                  <a16:creationId xmlns=""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207" name="Rectangle: Top Corners Rounded 226">
                <a:extLst>
                  <a:ext uri="{FF2B5EF4-FFF2-40B4-BE49-F238E27FC236}">
                    <a16:creationId xmlns=""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27">
                <a:extLst>
                  <a:ext uri="{FF2B5EF4-FFF2-40B4-BE49-F238E27FC236}">
                    <a16:creationId xmlns=""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224" name="Rectangle: Rounded Corners 243">
                  <a:extLst>
                    <a:ext uri="{FF2B5EF4-FFF2-40B4-BE49-F238E27FC236}">
                      <a16:creationId xmlns=""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244">
                  <a:extLst>
                    <a:ext uri="{FF2B5EF4-FFF2-40B4-BE49-F238E27FC236}">
                      <a16:creationId xmlns=""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28">
                <a:extLst>
                  <a:ext uri="{FF2B5EF4-FFF2-40B4-BE49-F238E27FC236}">
                    <a16:creationId xmlns=""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222" name="Rectangle: Rounded Corners 241">
                  <a:extLst>
                    <a:ext uri="{FF2B5EF4-FFF2-40B4-BE49-F238E27FC236}">
                      <a16:creationId xmlns=""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42">
                  <a:extLst>
                    <a:ext uri="{FF2B5EF4-FFF2-40B4-BE49-F238E27FC236}">
                      <a16:creationId xmlns=""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29">
                <a:extLst>
                  <a:ext uri="{FF2B5EF4-FFF2-40B4-BE49-F238E27FC236}">
                    <a16:creationId xmlns=""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220" name="Rectangle: Rounded Corners 239">
                  <a:extLst>
                    <a:ext uri="{FF2B5EF4-FFF2-40B4-BE49-F238E27FC236}">
                      <a16:creationId xmlns=""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40">
                  <a:extLst>
                    <a:ext uri="{FF2B5EF4-FFF2-40B4-BE49-F238E27FC236}">
                      <a16:creationId xmlns=""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30">
                <a:extLst>
                  <a:ext uri="{FF2B5EF4-FFF2-40B4-BE49-F238E27FC236}">
                    <a16:creationId xmlns=""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218" name="Rectangle: Rounded Corners 237">
                  <a:extLst>
                    <a:ext uri="{FF2B5EF4-FFF2-40B4-BE49-F238E27FC236}">
                      <a16:creationId xmlns=""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38">
                  <a:extLst>
                    <a:ext uri="{FF2B5EF4-FFF2-40B4-BE49-F238E27FC236}">
                      <a16:creationId xmlns=""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31">
                <a:extLst>
                  <a:ext uri="{FF2B5EF4-FFF2-40B4-BE49-F238E27FC236}">
                    <a16:creationId xmlns=""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216" name="Rectangle: Rounded Corners 235">
                  <a:extLst>
                    <a:ext uri="{FF2B5EF4-FFF2-40B4-BE49-F238E27FC236}">
                      <a16:creationId xmlns=""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Rounded Corners 236">
                  <a:extLst>
                    <a:ext uri="{FF2B5EF4-FFF2-40B4-BE49-F238E27FC236}">
                      <a16:creationId xmlns=""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32">
                <a:extLst>
                  <a:ext uri="{FF2B5EF4-FFF2-40B4-BE49-F238E27FC236}">
                    <a16:creationId xmlns=""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214" name="Rectangle: Rounded Corners 233">
                  <a:extLst>
                    <a:ext uri="{FF2B5EF4-FFF2-40B4-BE49-F238E27FC236}">
                      <a16:creationId xmlns=""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Rounded Corners 234">
                  <a:extLst>
                    <a:ext uri="{FF2B5EF4-FFF2-40B4-BE49-F238E27FC236}">
                      <a16:creationId xmlns=""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35"/>
            <p:cNvGrpSpPr/>
            <p:nvPr/>
          </p:nvGrpSpPr>
          <p:grpSpPr>
            <a:xfrm>
              <a:off x="642910" y="5143512"/>
              <a:ext cx="500066" cy="500066"/>
              <a:chOff x="642910" y="5143512"/>
              <a:chExt cx="500066" cy="500066"/>
            </a:xfrm>
          </p:grpSpPr>
          <p:sp>
            <p:nvSpPr>
              <p:cNvPr id="201" name="Rounded Rectangle 200"/>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 name="Rounded Rectangle 201"/>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ounded Rectangle 202"/>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ounded Rectangle 203"/>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ounded Rectangle 204"/>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Rounded Rectangle 205"/>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4" name="Group 36"/>
            <p:cNvGrpSpPr/>
            <p:nvPr/>
          </p:nvGrpSpPr>
          <p:grpSpPr>
            <a:xfrm>
              <a:off x="642910" y="5857892"/>
              <a:ext cx="500066" cy="500066"/>
              <a:chOff x="642910" y="5143512"/>
              <a:chExt cx="500066" cy="500066"/>
            </a:xfrm>
          </p:grpSpPr>
          <p:sp>
            <p:nvSpPr>
              <p:cNvPr id="195" name="Rounded Rectangle 194"/>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Rounded Rectangle 195"/>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Rounded Rectangle 196"/>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Rounded Rectangle 197"/>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Rounded Rectangle 198"/>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Rounded Rectangle 199"/>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6" name="Group 133"/>
          <p:cNvGrpSpPr/>
          <p:nvPr/>
        </p:nvGrpSpPr>
        <p:grpSpPr>
          <a:xfrm>
            <a:off x="360361" y="3859216"/>
            <a:ext cx="476253" cy="3000372"/>
            <a:chOff x="1571604" y="3857628"/>
            <a:chExt cx="428628" cy="3000372"/>
          </a:xfrm>
        </p:grpSpPr>
        <p:sp>
          <p:nvSpPr>
            <p:cNvPr id="227" name="Rounded Rectangle 226"/>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8" name="Group 74"/>
            <p:cNvGrpSpPr/>
            <p:nvPr/>
          </p:nvGrpSpPr>
          <p:grpSpPr>
            <a:xfrm>
              <a:off x="1643043" y="4143380"/>
              <a:ext cx="285752" cy="2214578"/>
              <a:chOff x="1643042" y="4071942"/>
              <a:chExt cx="474347" cy="2214578"/>
            </a:xfrm>
          </p:grpSpPr>
          <p:grpSp>
            <p:nvGrpSpPr>
              <p:cNvPr id="229" name="Group 48"/>
              <p:cNvGrpSpPr/>
              <p:nvPr/>
            </p:nvGrpSpPr>
            <p:grpSpPr>
              <a:xfrm>
                <a:off x="1643042" y="4071942"/>
                <a:ext cx="474347" cy="214314"/>
                <a:chOff x="1643042" y="4071942"/>
                <a:chExt cx="474347" cy="214314"/>
              </a:xfrm>
            </p:grpSpPr>
            <p:sp>
              <p:nvSpPr>
                <p:cNvPr id="255" name="Rounded Rectangle 25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Rounded Rectangle 25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Rounded Rectangle 25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Rounded Rectangle 25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0" name="Group 49"/>
              <p:cNvGrpSpPr/>
              <p:nvPr/>
            </p:nvGrpSpPr>
            <p:grpSpPr>
              <a:xfrm>
                <a:off x="1643042" y="4429132"/>
                <a:ext cx="474347" cy="214314"/>
                <a:chOff x="1643042" y="4071942"/>
                <a:chExt cx="474347" cy="214314"/>
              </a:xfrm>
            </p:grpSpPr>
            <p:sp>
              <p:nvSpPr>
                <p:cNvPr id="251" name="Rounded Rectangle 2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Rounded Rectangle 2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Rounded Rectangle 2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Rounded Rectangle 2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1" name="Group 54"/>
              <p:cNvGrpSpPr/>
              <p:nvPr/>
            </p:nvGrpSpPr>
            <p:grpSpPr>
              <a:xfrm>
                <a:off x="1643042" y="4786322"/>
                <a:ext cx="474347" cy="214314"/>
                <a:chOff x="1643042" y="4071942"/>
                <a:chExt cx="474347" cy="214314"/>
              </a:xfrm>
            </p:grpSpPr>
            <p:sp>
              <p:nvSpPr>
                <p:cNvPr id="247" name="Rounded Rectangle 24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Rounded Rectangle 24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ounded Rectangle 24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Rounded Rectangle 24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2" name="Group 59"/>
              <p:cNvGrpSpPr/>
              <p:nvPr/>
            </p:nvGrpSpPr>
            <p:grpSpPr>
              <a:xfrm>
                <a:off x="1643042" y="5214950"/>
                <a:ext cx="474347" cy="214314"/>
                <a:chOff x="1643042" y="4071942"/>
                <a:chExt cx="474347" cy="214314"/>
              </a:xfrm>
            </p:grpSpPr>
            <p:sp>
              <p:nvSpPr>
                <p:cNvPr id="243" name="Rounded Rectangle 24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ounded Rectangle 24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Rounded Rectangle 24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Rounded Rectangle 24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3" name="Group 64"/>
              <p:cNvGrpSpPr/>
              <p:nvPr/>
            </p:nvGrpSpPr>
            <p:grpSpPr>
              <a:xfrm>
                <a:off x="1643042" y="5643578"/>
                <a:ext cx="474347" cy="214314"/>
                <a:chOff x="1643042" y="4071942"/>
                <a:chExt cx="474347" cy="214314"/>
              </a:xfrm>
            </p:grpSpPr>
            <p:sp>
              <p:nvSpPr>
                <p:cNvPr id="239" name="Rounded Rectangle 23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Rounded Rectangle 23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Rounded Rectangle 24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Rounded Rectangle 24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4" name="Group 69"/>
              <p:cNvGrpSpPr/>
              <p:nvPr/>
            </p:nvGrpSpPr>
            <p:grpSpPr>
              <a:xfrm>
                <a:off x="1643042" y="6072206"/>
                <a:ext cx="474347" cy="214314"/>
                <a:chOff x="1643042" y="4071942"/>
                <a:chExt cx="474347" cy="214314"/>
              </a:xfrm>
            </p:grpSpPr>
            <p:sp>
              <p:nvSpPr>
                <p:cNvPr id="235" name="Rounded Rectangle 23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Rounded Rectangle 23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Rounded Rectangle 23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Rounded Rectangle 23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259" name="Group 175"/>
          <p:cNvGrpSpPr/>
          <p:nvPr/>
        </p:nvGrpSpPr>
        <p:grpSpPr>
          <a:xfrm>
            <a:off x="1605299" y="4132519"/>
            <a:ext cx="714379" cy="2786058"/>
            <a:chOff x="4857752" y="4071942"/>
            <a:chExt cx="642942" cy="2786058"/>
          </a:xfrm>
        </p:grpSpPr>
        <p:sp>
          <p:nvSpPr>
            <p:cNvPr id="260" name="Rounded Rectangle 259"/>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1" name="Group 174"/>
            <p:cNvGrpSpPr/>
            <p:nvPr/>
          </p:nvGrpSpPr>
          <p:grpSpPr>
            <a:xfrm>
              <a:off x="5000628" y="4224342"/>
              <a:ext cx="340995" cy="2347930"/>
              <a:chOff x="5000628" y="4224342"/>
              <a:chExt cx="340995" cy="2347930"/>
            </a:xfrm>
          </p:grpSpPr>
          <p:grpSp>
            <p:nvGrpSpPr>
              <p:cNvPr id="262" name="Group 147"/>
              <p:cNvGrpSpPr/>
              <p:nvPr/>
            </p:nvGrpSpPr>
            <p:grpSpPr>
              <a:xfrm>
                <a:off x="5000628" y="5072074"/>
                <a:ext cx="331471" cy="714380"/>
                <a:chOff x="4857752" y="4071942"/>
                <a:chExt cx="331471" cy="714380"/>
              </a:xfrm>
            </p:grpSpPr>
            <p:grpSp>
              <p:nvGrpSpPr>
                <p:cNvPr id="289" name="Group 138"/>
                <p:cNvGrpSpPr/>
                <p:nvPr/>
              </p:nvGrpSpPr>
              <p:grpSpPr>
                <a:xfrm>
                  <a:off x="4857752" y="4071942"/>
                  <a:ext cx="331471" cy="142876"/>
                  <a:chOff x="4857752" y="4071942"/>
                  <a:chExt cx="331471" cy="142876"/>
                </a:xfrm>
              </p:grpSpPr>
              <p:sp>
                <p:nvSpPr>
                  <p:cNvPr id="298" name="Rounded Rectangle 29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9" name="Rounded Rectangle 29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0" name="Group 139"/>
                <p:cNvGrpSpPr/>
                <p:nvPr/>
              </p:nvGrpSpPr>
              <p:grpSpPr>
                <a:xfrm>
                  <a:off x="4857752" y="4357694"/>
                  <a:ext cx="331471" cy="142876"/>
                  <a:chOff x="4857752" y="4071942"/>
                  <a:chExt cx="331471" cy="142876"/>
                </a:xfrm>
              </p:grpSpPr>
              <p:sp>
                <p:nvSpPr>
                  <p:cNvPr id="295" name="Rounded Rectangle 29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1" name="Group 143"/>
                <p:cNvGrpSpPr/>
                <p:nvPr/>
              </p:nvGrpSpPr>
              <p:grpSpPr>
                <a:xfrm>
                  <a:off x="4857752" y="4643446"/>
                  <a:ext cx="331471" cy="142876"/>
                  <a:chOff x="4857752" y="4071942"/>
                  <a:chExt cx="331471" cy="142876"/>
                </a:xfrm>
              </p:grpSpPr>
              <p:sp>
                <p:nvSpPr>
                  <p:cNvPr id="292" name="Rounded Rectangle 29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Rounded Rectangle 29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3" name="Group 148"/>
              <p:cNvGrpSpPr/>
              <p:nvPr/>
            </p:nvGrpSpPr>
            <p:grpSpPr>
              <a:xfrm>
                <a:off x="5010152" y="4224342"/>
                <a:ext cx="331471" cy="714380"/>
                <a:chOff x="4857752" y="4071942"/>
                <a:chExt cx="331471" cy="714380"/>
              </a:xfrm>
            </p:grpSpPr>
            <p:grpSp>
              <p:nvGrpSpPr>
                <p:cNvPr id="277" name="Group 138"/>
                <p:cNvGrpSpPr/>
                <p:nvPr/>
              </p:nvGrpSpPr>
              <p:grpSpPr>
                <a:xfrm>
                  <a:off x="4857752" y="4071942"/>
                  <a:ext cx="331471" cy="142876"/>
                  <a:chOff x="4857752" y="4071942"/>
                  <a:chExt cx="331471" cy="142876"/>
                </a:xfrm>
              </p:grpSpPr>
              <p:sp>
                <p:nvSpPr>
                  <p:cNvPr id="286" name="Rounded Rectangle 28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Rounded Rectangle 28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8" name="Group 139"/>
                <p:cNvGrpSpPr/>
                <p:nvPr/>
              </p:nvGrpSpPr>
              <p:grpSpPr>
                <a:xfrm>
                  <a:off x="4857752" y="4357694"/>
                  <a:ext cx="331471" cy="142876"/>
                  <a:chOff x="4857752" y="4071942"/>
                  <a:chExt cx="331471" cy="142876"/>
                </a:xfrm>
              </p:grpSpPr>
              <p:sp>
                <p:nvSpPr>
                  <p:cNvPr id="283" name="Rounded Rectangle 28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Rounded Rectangle 28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9" name="Group 143"/>
                <p:cNvGrpSpPr/>
                <p:nvPr/>
              </p:nvGrpSpPr>
              <p:grpSpPr>
                <a:xfrm>
                  <a:off x="4857752" y="4643446"/>
                  <a:ext cx="331471" cy="142876"/>
                  <a:chOff x="4857752" y="4071942"/>
                  <a:chExt cx="331471" cy="142876"/>
                </a:xfrm>
              </p:grpSpPr>
              <p:sp>
                <p:nvSpPr>
                  <p:cNvPr id="280" name="Rounded Rectangle 27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Rounded Rectangle 28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4" name="Group 161"/>
              <p:cNvGrpSpPr/>
              <p:nvPr/>
            </p:nvGrpSpPr>
            <p:grpSpPr>
              <a:xfrm>
                <a:off x="5000628" y="5857892"/>
                <a:ext cx="331471" cy="714380"/>
                <a:chOff x="4857752" y="4071942"/>
                <a:chExt cx="331471" cy="714380"/>
              </a:xfrm>
            </p:grpSpPr>
            <p:grpSp>
              <p:nvGrpSpPr>
                <p:cNvPr id="265" name="Group 138"/>
                <p:cNvGrpSpPr/>
                <p:nvPr/>
              </p:nvGrpSpPr>
              <p:grpSpPr>
                <a:xfrm>
                  <a:off x="4857752" y="4071942"/>
                  <a:ext cx="331471" cy="142876"/>
                  <a:chOff x="4857752" y="4071942"/>
                  <a:chExt cx="331471" cy="142876"/>
                </a:xfrm>
              </p:grpSpPr>
              <p:sp>
                <p:nvSpPr>
                  <p:cNvPr id="274" name="Rounded Rectangle 27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Rounded Rectangle 27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Rounded Rectangle 27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6" name="Group 139"/>
                <p:cNvGrpSpPr/>
                <p:nvPr/>
              </p:nvGrpSpPr>
              <p:grpSpPr>
                <a:xfrm>
                  <a:off x="4857752" y="4357694"/>
                  <a:ext cx="331471" cy="142876"/>
                  <a:chOff x="4857752" y="4071942"/>
                  <a:chExt cx="331471" cy="142876"/>
                </a:xfrm>
              </p:grpSpPr>
              <p:sp>
                <p:nvSpPr>
                  <p:cNvPr id="271" name="Rounded Rectangle 27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 name="Rounded Rectangle 27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Rounded Rectangle 27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7" name="Group 143"/>
                <p:cNvGrpSpPr/>
                <p:nvPr/>
              </p:nvGrpSpPr>
              <p:grpSpPr>
                <a:xfrm>
                  <a:off x="4857752" y="4643446"/>
                  <a:ext cx="331471" cy="142876"/>
                  <a:chOff x="4857752" y="4071942"/>
                  <a:chExt cx="331471" cy="142876"/>
                </a:xfrm>
              </p:grpSpPr>
              <p:sp>
                <p:nvSpPr>
                  <p:cNvPr id="268" name="Rounded Rectangle 26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Rounded Rectangle 26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Rounded Rectangle 26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01" name="Group 463"/>
          <p:cNvGrpSpPr/>
          <p:nvPr/>
        </p:nvGrpSpPr>
        <p:grpSpPr>
          <a:xfrm>
            <a:off x="2295119" y="4744053"/>
            <a:ext cx="714379" cy="2106165"/>
            <a:chOff x="2357422" y="4643446"/>
            <a:chExt cx="642942" cy="2214554"/>
          </a:xfrm>
        </p:grpSpPr>
        <p:grpSp>
          <p:nvGrpSpPr>
            <p:cNvPr id="302" name="Group 97"/>
            <p:cNvGrpSpPr/>
            <p:nvPr/>
          </p:nvGrpSpPr>
          <p:grpSpPr>
            <a:xfrm>
              <a:off x="2357422" y="4643446"/>
              <a:ext cx="642942" cy="2214554"/>
              <a:chOff x="2214546" y="4643446"/>
              <a:chExt cx="642942" cy="2071678"/>
            </a:xfrm>
            <a:solidFill>
              <a:schemeClr val="accent6">
                <a:lumMod val="75000"/>
              </a:schemeClr>
            </a:solidFill>
          </p:grpSpPr>
          <p:sp>
            <p:nvSpPr>
              <p:cNvPr id="304" name="Rectangle 303"/>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305" name="Group 96"/>
              <p:cNvGrpSpPr/>
              <p:nvPr/>
            </p:nvGrpSpPr>
            <p:grpSpPr>
              <a:xfrm>
                <a:off x="2357422" y="4929198"/>
                <a:ext cx="357190" cy="1617355"/>
                <a:chOff x="2428860" y="4929198"/>
                <a:chExt cx="357190" cy="1617355"/>
              </a:xfrm>
              <a:grpFill/>
            </p:grpSpPr>
            <p:grpSp>
              <p:nvGrpSpPr>
                <p:cNvPr id="306" name="Group 80"/>
                <p:cNvGrpSpPr/>
                <p:nvPr/>
              </p:nvGrpSpPr>
              <p:grpSpPr>
                <a:xfrm>
                  <a:off x="2428860" y="4929198"/>
                  <a:ext cx="357190" cy="188595"/>
                  <a:chOff x="2428860" y="4929198"/>
                  <a:chExt cx="357190" cy="188595"/>
                </a:xfrm>
                <a:grpFill/>
              </p:grpSpPr>
              <p:sp>
                <p:nvSpPr>
                  <p:cNvPr id="322" name="Rounded Rectangle 32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3" name="Rounded Rectangle 32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7" name="Group 81"/>
                <p:cNvGrpSpPr/>
                <p:nvPr/>
              </p:nvGrpSpPr>
              <p:grpSpPr>
                <a:xfrm>
                  <a:off x="2428860" y="5214950"/>
                  <a:ext cx="357190" cy="188595"/>
                  <a:chOff x="2428860" y="4929198"/>
                  <a:chExt cx="357190" cy="188595"/>
                </a:xfrm>
                <a:grpFill/>
              </p:grpSpPr>
              <p:sp>
                <p:nvSpPr>
                  <p:cNvPr id="320" name="Rounded Rectangle 31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1" name="Rounded Rectangle 32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8" name="Group 84"/>
                <p:cNvGrpSpPr/>
                <p:nvPr/>
              </p:nvGrpSpPr>
              <p:grpSpPr>
                <a:xfrm>
                  <a:off x="2428860" y="5500702"/>
                  <a:ext cx="357190" cy="188595"/>
                  <a:chOff x="2428860" y="4929198"/>
                  <a:chExt cx="357190" cy="188595"/>
                </a:xfrm>
                <a:grpFill/>
              </p:grpSpPr>
              <p:sp>
                <p:nvSpPr>
                  <p:cNvPr id="318" name="Rounded Rectangle 3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9" name="Rounded Rectangle 3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9" name="Group 87"/>
                <p:cNvGrpSpPr/>
                <p:nvPr/>
              </p:nvGrpSpPr>
              <p:grpSpPr>
                <a:xfrm>
                  <a:off x="2428860" y="5786454"/>
                  <a:ext cx="357190" cy="188595"/>
                  <a:chOff x="2428860" y="4929198"/>
                  <a:chExt cx="357190" cy="188595"/>
                </a:xfrm>
                <a:grpFill/>
              </p:grpSpPr>
              <p:sp>
                <p:nvSpPr>
                  <p:cNvPr id="316" name="Rounded Rectangle 3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7" name="Rounded Rectangle 3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0" name="Group 90"/>
                <p:cNvGrpSpPr/>
                <p:nvPr/>
              </p:nvGrpSpPr>
              <p:grpSpPr>
                <a:xfrm>
                  <a:off x="2428860" y="6072206"/>
                  <a:ext cx="357190" cy="188595"/>
                  <a:chOff x="2428860" y="4929198"/>
                  <a:chExt cx="357190" cy="188595"/>
                </a:xfrm>
                <a:grpFill/>
              </p:grpSpPr>
              <p:sp>
                <p:nvSpPr>
                  <p:cNvPr id="314" name="Rounded Rectangle 3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5" name="Rounded Rectangle 3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1" name="Group 93"/>
                <p:cNvGrpSpPr/>
                <p:nvPr/>
              </p:nvGrpSpPr>
              <p:grpSpPr>
                <a:xfrm>
                  <a:off x="2428860" y="6357958"/>
                  <a:ext cx="357190" cy="188595"/>
                  <a:chOff x="2428860" y="4929198"/>
                  <a:chExt cx="357190" cy="188595"/>
                </a:xfrm>
                <a:grpFill/>
              </p:grpSpPr>
              <p:sp>
                <p:nvSpPr>
                  <p:cNvPr id="312" name="Rounded Rectangle 3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3" name="Rounded Rectangle 3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03" name="Rounded Rectangle 30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26" name="Group 546"/>
          <p:cNvGrpSpPr/>
          <p:nvPr/>
        </p:nvGrpSpPr>
        <p:grpSpPr>
          <a:xfrm>
            <a:off x="7881747" y="2976591"/>
            <a:ext cx="873130" cy="3929066"/>
            <a:chOff x="6072198" y="2928934"/>
            <a:chExt cx="785818" cy="3929066"/>
          </a:xfrm>
        </p:grpSpPr>
        <p:sp>
          <p:nvSpPr>
            <p:cNvPr id="327" name="Round Same Side Corner Rectangle 326"/>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8" name="Group 527"/>
            <p:cNvGrpSpPr/>
            <p:nvPr/>
          </p:nvGrpSpPr>
          <p:grpSpPr>
            <a:xfrm>
              <a:off x="6215074" y="5500702"/>
              <a:ext cx="500066" cy="928694"/>
              <a:chOff x="6286512" y="3143248"/>
              <a:chExt cx="500066" cy="928694"/>
            </a:xfrm>
          </p:grpSpPr>
          <p:grpSp>
            <p:nvGrpSpPr>
              <p:cNvPr id="347" name="Group 522"/>
              <p:cNvGrpSpPr/>
              <p:nvPr/>
            </p:nvGrpSpPr>
            <p:grpSpPr>
              <a:xfrm>
                <a:off x="6286512" y="3143248"/>
                <a:ext cx="500066" cy="357190"/>
                <a:chOff x="4429124" y="1214422"/>
                <a:chExt cx="500066" cy="357190"/>
              </a:xfrm>
            </p:grpSpPr>
            <p:sp>
              <p:nvSpPr>
                <p:cNvPr id="352" name="Rectangle 35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3" name="Rectangle 35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4" name="Rectangle 35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8" name="Group 523"/>
              <p:cNvGrpSpPr/>
              <p:nvPr/>
            </p:nvGrpSpPr>
            <p:grpSpPr>
              <a:xfrm>
                <a:off x="6286512" y="3714752"/>
                <a:ext cx="500066" cy="357190"/>
                <a:chOff x="4429124" y="1214422"/>
                <a:chExt cx="500066" cy="357190"/>
              </a:xfrm>
            </p:grpSpPr>
            <p:sp>
              <p:nvSpPr>
                <p:cNvPr id="349" name="Rectangle 348"/>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Rectangle 349"/>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1" name="Rectangle 350"/>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29" name="Group 528"/>
            <p:cNvGrpSpPr/>
            <p:nvPr/>
          </p:nvGrpSpPr>
          <p:grpSpPr>
            <a:xfrm>
              <a:off x="6215074" y="3286124"/>
              <a:ext cx="500066" cy="928694"/>
              <a:chOff x="6286512" y="3143248"/>
              <a:chExt cx="500066" cy="928694"/>
            </a:xfrm>
          </p:grpSpPr>
          <p:grpSp>
            <p:nvGrpSpPr>
              <p:cNvPr id="339" name="Group 522"/>
              <p:cNvGrpSpPr/>
              <p:nvPr/>
            </p:nvGrpSpPr>
            <p:grpSpPr>
              <a:xfrm>
                <a:off x="6286512" y="3143248"/>
                <a:ext cx="500066" cy="357190"/>
                <a:chOff x="4429124" y="1214422"/>
                <a:chExt cx="500066" cy="357190"/>
              </a:xfrm>
            </p:grpSpPr>
            <p:sp>
              <p:nvSpPr>
                <p:cNvPr id="344" name="Rectangle 3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5" name="Rectangle 3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6" name="Rectangle 3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0" name="Group 523"/>
              <p:cNvGrpSpPr/>
              <p:nvPr/>
            </p:nvGrpSpPr>
            <p:grpSpPr>
              <a:xfrm>
                <a:off x="6286512" y="3714752"/>
                <a:ext cx="500066" cy="357190"/>
                <a:chOff x="4429124" y="1214422"/>
                <a:chExt cx="500066" cy="357190"/>
              </a:xfrm>
            </p:grpSpPr>
            <p:sp>
              <p:nvSpPr>
                <p:cNvPr id="341" name="Rectangle 3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Rectangle 3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Rectangle 3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30" name="Group 537"/>
            <p:cNvGrpSpPr/>
            <p:nvPr/>
          </p:nvGrpSpPr>
          <p:grpSpPr>
            <a:xfrm>
              <a:off x="6215074" y="4429132"/>
              <a:ext cx="500066" cy="928694"/>
              <a:chOff x="6286512" y="3143248"/>
              <a:chExt cx="500066" cy="928694"/>
            </a:xfrm>
          </p:grpSpPr>
          <p:grpSp>
            <p:nvGrpSpPr>
              <p:cNvPr id="331" name="Group 522"/>
              <p:cNvGrpSpPr/>
              <p:nvPr/>
            </p:nvGrpSpPr>
            <p:grpSpPr>
              <a:xfrm>
                <a:off x="6286512" y="3143248"/>
                <a:ext cx="500066" cy="357190"/>
                <a:chOff x="4429124" y="1214422"/>
                <a:chExt cx="500066" cy="357190"/>
              </a:xfrm>
            </p:grpSpPr>
            <p:sp>
              <p:nvSpPr>
                <p:cNvPr id="336" name="Rectangle 335"/>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Rectangle 336"/>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Rectangle 337"/>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2" name="Group 523"/>
              <p:cNvGrpSpPr/>
              <p:nvPr/>
            </p:nvGrpSpPr>
            <p:grpSpPr>
              <a:xfrm>
                <a:off x="6286512" y="3714752"/>
                <a:ext cx="500066" cy="357190"/>
                <a:chOff x="4429124" y="1214422"/>
                <a:chExt cx="500066" cy="357190"/>
              </a:xfrm>
            </p:grpSpPr>
            <p:sp>
              <p:nvSpPr>
                <p:cNvPr id="333" name="Rectangle 332"/>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Rectangle 333"/>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Rectangle 334"/>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355" name="Group 175"/>
          <p:cNvGrpSpPr/>
          <p:nvPr/>
        </p:nvGrpSpPr>
        <p:grpSpPr>
          <a:xfrm>
            <a:off x="7272740" y="4141443"/>
            <a:ext cx="714379" cy="2786058"/>
            <a:chOff x="4857752" y="4071942"/>
            <a:chExt cx="642942" cy="2786058"/>
          </a:xfrm>
        </p:grpSpPr>
        <p:sp>
          <p:nvSpPr>
            <p:cNvPr id="356" name="Rounded Rectangle 355"/>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7" name="Group 174"/>
            <p:cNvGrpSpPr/>
            <p:nvPr/>
          </p:nvGrpSpPr>
          <p:grpSpPr>
            <a:xfrm>
              <a:off x="5000628" y="4224342"/>
              <a:ext cx="340995" cy="2347930"/>
              <a:chOff x="5000628" y="4224342"/>
              <a:chExt cx="340995" cy="2347930"/>
            </a:xfrm>
          </p:grpSpPr>
          <p:grpSp>
            <p:nvGrpSpPr>
              <p:cNvPr id="358" name="Group 147"/>
              <p:cNvGrpSpPr/>
              <p:nvPr/>
            </p:nvGrpSpPr>
            <p:grpSpPr>
              <a:xfrm>
                <a:off x="5000628" y="5072074"/>
                <a:ext cx="331471" cy="714380"/>
                <a:chOff x="4857752" y="4071942"/>
                <a:chExt cx="331471" cy="714380"/>
              </a:xfrm>
            </p:grpSpPr>
            <p:grpSp>
              <p:nvGrpSpPr>
                <p:cNvPr id="385" name="Group 138"/>
                <p:cNvGrpSpPr/>
                <p:nvPr/>
              </p:nvGrpSpPr>
              <p:grpSpPr>
                <a:xfrm>
                  <a:off x="4857752" y="4071942"/>
                  <a:ext cx="331471" cy="142876"/>
                  <a:chOff x="4857752" y="4071942"/>
                  <a:chExt cx="331471" cy="142876"/>
                </a:xfrm>
              </p:grpSpPr>
              <p:sp>
                <p:nvSpPr>
                  <p:cNvPr id="394" name="Rounded Rectangle 39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5" name="Rounded Rectangle 39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6" name="Rounded Rectangle 39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6" name="Group 139"/>
                <p:cNvGrpSpPr/>
                <p:nvPr/>
              </p:nvGrpSpPr>
              <p:grpSpPr>
                <a:xfrm>
                  <a:off x="4857752" y="4357694"/>
                  <a:ext cx="331471" cy="142876"/>
                  <a:chOff x="4857752" y="4071942"/>
                  <a:chExt cx="331471" cy="142876"/>
                </a:xfrm>
              </p:grpSpPr>
              <p:sp>
                <p:nvSpPr>
                  <p:cNvPr id="391" name="Rounded Rectangle 39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2" name="Rounded Rectangle 39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3" name="Rounded Rectangle 39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7" name="Group 143"/>
                <p:cNvGrpSpPr/>
                <p:nvPr/>
              </p:nvGrpSpPr>
              <p:grpSpPr>
                <a:xfrm>
                  <a:off x="4857752" y="4643446"/>
                  <a:ext cx="331471" cy="142876"/>
                  <a:chOff x="4857752" y="4071942"/>
                  <a:chExt cx="331471" cy="142876"/>
                </a:xfrm>
              </p:grpSpPr>
              <p:sp>
                <p:nvSpPr>
                  <p:cNvPr id="388" name="Rounded Rectangle 38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9" name="Rounded Rectangle 38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0" name="Rounded Rectangle 38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59" name="Group 148"/>
              <p:cNvGrpSpPr/>
              <p:nvPr/>
            </p:nvGrpSpPr>
            <p:grpSpPr>
              <a:xfrm>
                <a:off x="5010152" y="4224342"/>
                <a:ext cx="331471" cy="714380"/>
                <a:chOff x="4857752" y="4071942"/>
                <a:chExt cx="331471" cy="714380"/>
              </a:xfrm>
            </p:grpSpPr>
            <p:grpSp>
              <p:nvGrpSpPr>
                <p:cNvPr id="373" name="Group 138"/>
                <p:cNvGrpSpPr/>
                <p:nvPr/>
              </p:nvGrpSpPr>
              <p:grpSpPr>
                <a:xfrm>
                  <a:off x="4857752" y="4071942"/>
                  <a:ext cx="331471" cy="142876"/>
                  <a:chOff x="4857752" y="4071942"/>
                  <a:chExt cx="331471" cy="142876"/>
                </a:xfrm>
              </p:grpSpPr>
              <p:sp>
                <p:nvSpPr>
                  <p:cNvPr id="382" name="Rounded Rectangle 38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3" name="Rounded Rectangle 38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4" name="Rounded Rectangle 38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4" name="Group 139"/>
                <p:cNvGrpSpPr/>
                <p:nvPr/>
              </p:nvGrpSpPr>
              <p:grpSpPr>
                <a:xfrm>
                  <a:off x="4857752" y="4357694"/>
                  <a:ext cx="331471" cy="142876"/>
                  <a:chOff x="4857752" y="4071942"/>
                  <a:chExt cx="331471" cy="142876"/>
                </a:xfrm>
              </p:grpSpPr>
              <p:sp>
                <p:nvSpPr>
                  <p:cNvPr id="379" name="Rounded Rectangle 37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0" name="Rounded Rectangle 37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1" name="Rounded Rectangle 38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5" name="Group 143"/>
                <p:cNvGrpSpPr/>
                <p:nvPr/>
              </p:nvGrpSpPr>
              <p:grpSpPr>
                <a:xfrm>
                  <a:off x="4857752" y="4643446"/>
                  <a:ext cx="331471" cy="142876"/>
                  <a:chOff x="4857752" y="4071942"/>
                  <a:chExt cx="331471" cy="142876"/>
                </a:xfrm>
              </p:grpSpPr>
              <p:sp>
                <p:nvSpPr>
                  <p:cNvPr id="376" name="Rounded Rectangle 37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7" name="Rounded Rectangle 37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8" name="Rounded Rectangle 37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60" name="Group 161"/>
              <p:cNvGrpSpPr/>
              <p:nvPr/>
            </p:nvGrpSpPr>
            <p:grpSpPr>
              <a:xfrm>
                <a:off x="5000628" y="5857892"/>
                <a:ext cx="331471" cy="714380"/>
                <a:chOff x="4857752" y="4071942"/>
                <a:chExt cx="331471" cy="714380"/>
              </a:xfrm>
            </p:grpSpPr>
            <p:grpSp>
              <p:nvGrpSpPr>
                <p:cNvPr id="361" name="Group 138"/>
                <p:cNvGrpSpPr/>
                <p:nvPr/>
              </p:nvGrpSpPr>
              <p:grpSpPr>
                <a:xfrm>
                  <a:off x="4857752" y="4071942"/>
                  <a:ext cx="331471" cy="142876"/>
                  <a:chOff x="4857752" y="4071942"/>
                  <a:chExt cx="331471" cy="142876"/>
                </a:xfrm>
              </p:grpSpPr>
              <p:sp>
                <p:nvSpPr>
                  <p:cNvPr id="370" name="Rounded Rectangle 36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1" name="Rounded Rectangle 37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2" name="Rounded Rectangle 37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2" name="Group 139"/>
                <p:cNvGrpSpPr/>
                <p:nvPr/>
              </p:nvGrpSpPr>
              <p:grpSpPr>
                <a:xfrm>
                  <a:off x="4857752" y="4357694"/>
                  <a:ext cx="331471" cy="142876"/>
                  <a:chOff x="4857752" y="4071942"/>
                  <a:chExt cx="331471" cy="142876"/>
                </a:xfrm>
              </p:grpSpPr>
              <p:sp>
                <p:nvSpPr>
                  <p:cNvPr id="367" name="Rounded Rectangle 366"/>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8" name="Rounded Rectangle 367"/>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9" name="Rounded Rectangle 368"/>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3" name="Group 143"/>
                <p:cNvGrpSpPr/>
                <p:nvPr/>
              </p:nvGrpSpPr>
              <p:grpSpPr>
                <a:xfrm>
                  <a:off x="4857752" y="4643446"/>
                  <a:ext cx="331471" cy="142876"/>
                  <a:chOff x="4857752" y="4071942"/>
                  <a:chExt cx="331471" cy="142876"/>
                </a:xfrm>
              </p:grpSpPr>
              <p:sp>
                <p:nvSpPr>
                  <p:cNvPr id="364" name="Rounded Rectangle 36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5" name="Rounded Rectangle 36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6" name="Rounded Rectangle 36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97" name="Group 463"/>
          <p:cNvGrpSpPr/>
          <p:nvPr/>
        </p:nvGrpSpPr>
        <p:grpSpPr>
          <a:xfrm>
            <a:off x="8562792" y="4774661"/>
            <a:ext cx="714379" cy="2214554"/>
            <a:chOff x="2357422" y="4643446"/>
            <a:chExt cx="642942" cy="2214554"/>
          </a:xfrm>
        </p:grpSpPr>
        <p:grpSp>
          <p:nvGrpSpPr>
            <p:cNvPr id="398" name="Group 97"/>
            <p:cNvGrpSpPr/>
            <p:nvPr/>
          </p:nvGrpSpPr>
          <p:grpSpPr>
            <a:xfrm>
              <a:off x="2357422" y="4643446"/>
              <a:ext cx="642942" cy="2214554"/>
              <a:chOff x="2214546" y="4643446"/>
              <a:chExt cx="642942" cy="2071678"/>
            </a:xfrm>
            <a:solidFill>
              <a:schemeClr val="accent6">
                <a:lumMod val="75000"/>
              </a:schemeClr>
            </a:solidFill>
          </p:grpSpPr>
          <p:sp>
            <p:nvSpPr>
              <p:cNvPr id="400" name="Rectangle 399"/>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401" name="Group 96"/>
              <p:cNvGrpSpPr/>
              <p:nvPr/>
            </p:nvGrpSpPr>
            <p:grpSpPr>
              <a:xfrm>
                <a:off x="2357422" y="4929198"/>
                <a:ext cx="357190" cy="1617355"/>
                <a:chOff x="2428860" y="4929198"/>
                <a:chExt cx="357190" cy="1617355"/>
              </a:xfrm>
              <a:grpFill/>
            </p:grpSpPr>
            <p:grpSp>
              <p:nvGrpSpPr>
                <p:cNvPr id="402" name="Group 80"/>
                <p:cNvGrpSpPr/>
                <p:nvPr/>
              </p:nvGrpSpPr>
              <p:grpSpPr>
                <a:xfrm>
                  <a:off x="2428860" y="4929198"/>
                  <a:ext cx="357190" cy="188595"/>
                  <a:chOff x="2428860" y="4929198"/>
                  <a:chExt cx="357190" cy="188595"/>
                </a:xfrm>
                <a:grpFill/>
              </p:grpSpPr>
              <p:sp>
                <p:nvSpPr>
                  <p:cNvPr id="418" name="Rounded Rectangle 4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9" name="Rounded Rectangle 4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3" name="Group 81"/>
                <p:cNvGrpSpPr/>
                <p:nvPr/>
              </p:nvGrpSpPr>
              <p:grpSpPr>
                <a:xfrm>
                  <a:off x="2428860" y="5214950"/>
                  <a:ext cx="357190" cy="188595"/>
                  <a:chOff x="2428860" y="4929198"/>
                  <a:chExt cx="357190" cy="188595"/>
                </a:xfrm>
                <a:grpFill/>
              </p:grpSpPr>
              <p:sp>
                <p:nvSpPr>
                  <p:cNvPr id="416" name="Rounded Rectangle 4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7" name="Rounded Rectangle 4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4" name="Group 84"/>
                <p:cNvGrpSpPr/>
                <p:nvPr/>
              </p:nvGrpSpPr>
              <p:grpSpPr>
                <a:xfrm>
                  <a:off x="2428860" y="5500702"/>
                  <a:ext cx="357190" cy="188595"/>
                  <a:chOff x="2428860" y="4929198"/>
                  <a:chExt cx="357190" cy="188595"/>
                </a:xfrm>
                <a:grpFill/>
              </p:grpSpPr>
              <p:sp>
                <p:nvSpPr>
                  <p:cNvPr id="414" name="Rounded Rectangle 4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5" name="Rounded Rectangle 4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5" name="Group 87"/>
                <p:cNvGrpSpPr/>
                <p:nvPr/>
              </p:nvGrpSpPr>
              <p:grpSpPr>
                <a:xfrm>
                  <a:off x="2428860" y="5786454"/>
                  <a:ext cx="357190" cy="188595"/>
                  <a:chOff x="2428860" y="4929198"/>
                  <a:chExt cx="357190" cy="188595"/>
                </a:xfrm>
                <a:grpFill/>
              </p:grpSpPr>
              <p:sp>
                <p:nvSpPr>
                  <p:cNvPr id="412" name="Rounded Rectangle 4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3" name="Rounded Rectangle 4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6" name="Group 90"/>
                <p:cNvGrpSpPr/>
                <p:nvPr/>
              </p:nvGrpSpPr>
              <p:grpSpPr>
                <a:xfrm>
                  <a:off x="2428860" y="6072206"/>
                  <a:ext cx="357190" cy="188595"/>
                  <a:chOff x="2428860" y="4929198"/>
                  <a:chExt cx="357190" cy="188595"/>
                </a:xfrm>
                <a:grpFill/>
              </p:grpSpPr>
              <p:sp>
                <p:nvSpPr>
                  <p:cNvPr id="410" name="Rounded Rectangle 40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1" name="Rounded Rectangle 41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7" name="Group 93"/>
                <p:cNvGrpSpPr/>
                <p:nvPr/>
              </p:nvGrpSpPr>
              <p:grpSpPr>
                <a:xfrm>
                  <a:off x="2428860" y="6357958"/>
                  <a:ext cx="357190" cy="188595"/>
                  <a:chOff x="2428860" y="4929198"/>
                  <a:chExt cx="357190" cy="188595"/>
                </a:xfrm>
                <a:grpFill/>
              </p:grpSpPr>
              <p:sp>
                <p:nvSpPr>
                  <p:cNvPr id="408" name="Rounded Rectangle 40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09" name="Rounded Rectangle 40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99" name="Rounded Rectangle 398"/>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20" name="Group 133"/>
          <p:cNvGrpSpPr/>
          <p:nvPr/>
        </p:nvGrpSpPr>
        <p:grpSpPr>
          <a:xfrm>
            <a:off x="2990603" y="3886798"/>
            <a:ext cx="476253" cy="3000372"/>
            <a:chOff x="1571604" y="3857628"/>
            <a:chExt cx="428628" cy="3000372"/>
          </a:xfrm>
        </p:grpSpPr>
        <p:sp>
          <p:nvSpPr>
            <p:cNvPr id="421" name="Rounded Rectangle 420"/>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2" name="Group 74"/>
            <p:cNvGrpSpPr/>
            <p:nvPr/>
          </p:nvGrpSpPr>
          <p:grpSpPr>
            <a:xfrm>
              <a:off x="1643043" y="4143380"/>
              <a:ext cx="285752" cy="2214578"/>
              <a:chOff x="1643042" y="4071942"/>
              <a:chExt cx="474347" cy="2214578"/>
            </a:xfrm>
          </p:grpSpPr>
          <p:grpSp>
            <p:nvGrpSpPr>
              <p:cNvPr id="423" name="Group 48"/>
              <p:cNvGrpSpPr/>
              <p:nvPr/>
            </p:nvGrpSpPr>
            <p:grpSpPr>
              <a:xfrm>
                <a:off x="1643042" y="4071942"/>
                <a:ext cx="474347" cy="214314"/>
                <a:chOff x="1643042" y="4071942"/>
                <a:chExt cx="474347" cy="214314"/>
              </a:xfrm>
            </p:grpSpPr>
            <p:sp>
              <p:nvSpPr>
                <p:cNvPr id="449" name="Rounded Rectangle 44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0" name="Rounded Rectangle 44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1" name="Rounded Rectangle 45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2" name="Rounded Rectangle 45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4" name="Group 49"/>
              <p:cNvGrpSpPr/>
              <p:nvPr/>
            </p:nvGrpSpPr>
            <p:grpSpPr>
              <a:xfrm>
                <a:off x="1643042" y="4429132"/>
                <a:ext cx="474347" cy="214314"/>
                <a:chOff x="1643042" y="4071942"/>
                <a:chExt cx="474347" cy="214314"/>
              </a:xfrm>
            </p:grpSpPr>
            <p:sp>
              <p:nvSpPr>
                <p:cNvPr id="445" name="Rounded Rectangle 4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6" name="Rounded Rectangle 4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7" name="Rounded Rectangle 4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8" name="Rounded Rectangle 4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5" name="Group 54"/>
              <p:cNvGrpSpPr/>
              <p:nvPr/>
            </p:nvGrpSpPr>
            <p:grpSpPr>
              <a:xfrm>
                <a:off x="1643042" y="4786322"/>
                <a:ext cx="474347" cy="214314"/>
                <a:chOff x="1643042" y="4071942"/>
                <a:chExt cx="474347" cy="214314"/>
              </a:xfrm>
            </p:grpSpPr>
            <p:sp>
              <p:nvSpPr>
                <p:cNvPr id="441" name="Rounded Rectangle 44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2" name="Rounded Rectangle 44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3" name="Rounded Rectangle 44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4" name="Rounded Rectangle 44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6" name="Group 59"/>
              <p:cNvGrpSpPr/>
              <p:nvPr/>
            </p:nvGrpSpPr>
            <p:grpSpPr>
              <a:xfrm>
                <a:off x="1643042" y="5214950"/>
                <a:ext cx="474347" cy="214314"/>
                <a:chOff x="1643042" y="4071942"/>
                <a:chExt cx="474347" cy="214314"/>
              </a:xfrm>
            </p:grpSpPr>
            <p:sp>
              <p:nvSpPr>
                <p:cNvPr id="437" name="Rounded Rectangle 43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8" name="Rounded Rectangle 43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9" name="Rounded Rectangle 43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 name="Rounded Rectangle 43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7" name="Group 64"/>
              <p:cNvGrpSpPr/>
              <p:nvPr/>
            </p:nvGrpSpPr>
            <p:grpSpPr>
              <a:xfrm>
                <a:off x="1643042" y="5643578"/>
                <a:ext cx="474347" cy="214314"/>
                <a:chOff x="1643042" y="4071942"/>
                <a:chExt cx="474347" cy="214314"/>
              </a:xfrm>
            </p:grpSpPr>
            <p:sp>
              <p:nvSpPr>
                <p:cNvPr id="433" name="Rounded Rectangle 43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4" name="Rounded Rectangle 43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5" name="Rounded Rectangle 43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6" name="Rounded Rectangle 43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8" name="Group 69"/>
              <p:cNvGrpSpPr/>
              <p:nvPr/>
            </p:nvGrpSpPr>
            <p:grpSpPr>
              <a:xfrm>
                <a:off x="1643042" y="6072206"/>
                <a:ext cx="474347" cy="214314"/>
                <a:chOff x="1643042" y="4071942"/>
                <a:chExt cx="474347" cy="214314"/>
              </a:xfrm>
            </p:grpSpPr>
            <p:sp>
              <p:nvSpPr>
                <p:cNvPr id="429" name="Rounded Rectangle 42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0" name="Rounded Rectangle 42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1" name="Rounded Rectangle 43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2" name="Rounded Rectangle 43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453" name="Group 98"/>
          <p:cNvGrpSpPr/>
          <p:nvPr/>
        </p:nvGrpSpPr>
        <p:grpSpPr>
          <a:xfrm>
            <a:off x="9275552" y="4949941"/>
            <a:ext cx="873130" cy="1922642"/>
            <a:chOff x="500034" y="4935358"/>
            <a:chExt cx="785818" cy="1922642"/>
          </a:xfrm>
        </p:grpSpPr>
        <p:grpSp>
          <p:nvGrpSpPr>
            <p:cNvPr id="454" name="Group 12">
              <a:extLst>
                <a:ext uri="{FF2B5EF4-FFF2-40B4-BE49-F238E27FC236}">
                  <a16:creationId xmlns=""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469" name="Rectangle: Top Corners Rounded 226">
                <a:extLst>
                  <a:ext uri="{FF2B5EF4-FFF2-40B4-BE49-F238E27FC236}">
                    <a16:creationId xmlns=""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0" name="Group 227">
                <a:extLst>
                  <a:ext uri="{FF2B5EF4-FFF2-40B4-BE49-F238E27FC236}">
                    <a16:creationId xmlns=""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486" name="Rectangle: Rounded Corners 243">
                  <a:extLst>
                    <a:ext uri="{FF2B5EF4-FFF2-40B4-BE49-F238E27FC236}">
                      <a16:creationId xmlns=""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Rounded Corners 244">
                  <a:extLst>
                    <a:ext uri="{FF2B5EF4-FFF2-40B4-BE49-F238E27FC236}">
                      <a16:creationId xmlns=""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1" name="Group 228">
                <a:extLst>
                  <a:ext uri="{FF2B5EF4-FFF2-40B4-BE49-F238E27FC236}">
                    <a16:creationId xmlns=""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484" name="Rectangle: Rounded Corners 241">
                  <a:extLst>
                    <a:ext uri="{FF2B5EF4-FFF2-40B4-BE49-F238E27FC236}">
                      <a16:creationId xmlns=""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Rounded Corners 242">
                  <a:extLst>
                    <a:ext uri="{FF2B5EF4-FFF2-40B4-BE49-F238E27FC236}">
                      <a16:creationId xmlns=""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2" name="Group 229">
                <a:extLst>
                  <a:ext uri="{FF2B5EF4-FFF2-40B4-BE49-F238E27FC236}">
                    <a16:creationId xmlns=""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482" name="Rectangle: Rounded Corners 239">
                  <a:extLst>
                    <a:ext uri="{FF2B5EF4-FFF2-40B4-BE49-F238E27FC236}">
                      <a16:creationId xmlns=""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Rounded Corners 240">
                  <a:extLst>
                    <a:ext uri="{FF2B5EF4-FFF2-40B4-BE49-F238E27FC236}">
                      <a16:creationId xmlns=""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3" name="Group 230">
                <a:extLst>
                  <a:ext uri="{FF2B5EF4-FFF2-40B4-BE49-F238E27FC236}">
                    <a16:creationId xmlns=""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480" name="Rectangle: Rounded Corners 237">
                  <a:extLst>
                    <a:ext uri="{FF2B5EF4-FFF2-40B4-BE49-F238E27FC236}">
                      <a16:creationId xmlns=""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Rounded Corners 238">
                  <a:extLst>
                    <a:ext uri="{FF2B5EF4-FFF2-40B4-BE49-F238E27FC236}">
                      <a16:creationId xmlns=""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4" name="Group 231">
                <a:extLst>
                  <a:ext uri="{FF2B5EF4-FFF2-40B4-BE49-F238E27FC236}">
                    <a16:creationId xmlns=""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478" name="Rectangle: Rounded Corners 235">
                  <a:extLst>
                    <a:ext uri="{FF2B5EF4-FFF2-40B4-BE49-F238E27FC236}">
                      <a16:creationId xmlns=""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Rounded Corners 236">
                  <a:extLst>
                    <a:ext uri="{FF2B5EF4-FFF2-40B4-BE49-F238E27FC236}">
                      <a16:creationId xmlns=""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5" name="Group 232">
                <a:extLst>
                  <a:ext uri="{FF2B5EF4-FFF2-40B4-BE49-F238E27FC236}">
                    <a16:creationId xmlns=""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476" name="Rectangle: Rounded Corners 233">
                  <a:extLst>
                    <a:ext uri="{FF2B5EF4-FFF2-40B4-BE49-F238E27FC236}">
                      <a16:creationId xmlns=""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Rounded Corners 234">
                  <a:extLst>
                    <a:ext uri="{FF2B5EF4-FFF2-40B4-BE49-F238E27FC236}">
                      <a16:creationId xmlns=""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5" name="Group 35"/>
            <p:cNvGrpSpPr/>
            <p:nvPr/>
          </p:nvGrpSpPr>
          <p:grpSpPr>
            <a:xfrm>
              <a:off x="642910" y="5143512"/>
              <a:ext cx="500066" cy="500066"/>
              <a:chOff x="642910" y="5143512"/>
              <a:chExt cx="500066" cy="500066"/>
            </a:xfrm>
          </p:grpSpPr>
          <p:sp>
            <p:nvSpPr>
              <p:cNvPr id="463" name="Rounded Rectangle 46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4" name="Rounded Rectangle 46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5" name="Rounded Rectangle 46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6" name="Rounded Rectangle 46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7" name="Rounded Rectangle 466"/>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8" name="Rounded Rectangle 467"/>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6" name="Group 36"/>
            <p:cNvGrpSpPr/>
            <p:nvPr/>
          </p:nvGrpSpPr>
          <p:grpSpPr>
            <a:xfrm>
              <a:off x="642910" y="5857892"/>
              <a:ext cx="500066" cy="500066"/>
              <a:chOff x="642910" y="5143512"/>
              <a:chExt cx="500066" cy="500066"/>
            </a:xfrm>
          </p:grpSpPr>
          <p:sp>
            <p:nvSpPr>
              <p:cNvPr id="457" name="Rounded Rectangle 456"/>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8" name="Rounded Rectangle 457"/>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9" name="Rounded Rectangle 458"/>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0" name="Rounded Rectangle 459"/>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1" name="Rounded Rectangle 460"/>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2" name="Rounded Rectangle 461"/>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 name="Group 21"/>
          <p:cNvGrpSpPr/>
          <p:nvPr/>
        </p:nvGrpSpPr>
        <p:grpSpPr>
          <a:xfrm>
            <a:off x="4058951" y="5036969"/>
            <a:ext cx="532497" cy="578790"/>
            <a:chOff x="4734132" y="4725938"/>
            <a:chExt cx="1361075" cy="1566907"/>
          </a:xfrm>
        </p:grpSpPr>
        <p:sp>
          <p:nvSpPr>
            <p:cNvPr id="488" name="Freeform 487">
              <a:extLst>
                <a:ext uri="{FF2B5EF4-FFF2-40B4-BE49-F238E27FC236}">
                  <a16:creationId xmlns="" xmlns:a16="http://schemas.microsoft.com/office/drawing/2014/main" id="{216D2B88-AA3E-4CE7-84E7-4A6CE255605F}"/>
                </a:ext>
              </a:extLst>
            </p:cNvPr>
            <p:cNvSpPr>
              <a:spLocks/>
            </p:cNvSpPr>
            <p:nvPr/>
          </p:nvSpPr>
          <p:spPr bwMode="auto">
            <a:xfrm>
              <a:off x="4734132"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9" name="Freeform 488">
              <a:extLst>
                <a:ext uri="{FF2B5EF4-FFF2-40B4-BE49-F238E27FC236}">
                  <a16:creationId xmlns="" xmlns:a16="http://schemas.microsoft.com/office/drawing/2014/main" id="{5D705830-2F15-4A5D-BEBD-6E962E4A976D}"/>
                </a:ext>
              </a:extLst>
            </p:cNvPr>
            <p:cNvSpPr>
              <a:spLocks/>
            </p:cNvSpPr>
            <p:nvPr/>
          </p:nvSpPr>
          <p:spPr bwMode="auto">
            <a:xfrm>
              <a:off x="5006349"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p:cNvGrpSpPr/>
          <p:nvPr/>
        </p:nvGrpSpPr>
        <p:grpSpPr>
          <a:xfrm>
            <a:off x="2386125" y="3936825"/>
            <a:ext cx="565045" cy="534979"/>
            <a:chOff x="1115678" y="4725938"/>
            <a:chExt cx="1361075" cy="1566907"/>
          </a:xfrm>
        </p:grpSpPr>
        <p:sp>
          <p:nvSpPr>
            <p:cNvPr id="490" name="Freeform 489">
              <a:extLst>
                <a:ext uri="{FF2B5EF4-FFF2-40B4-BE49-F238E27FC236}">
                  <a16:creationId xmlns="" xmlns:a16="http://schemas.microsoft.com/office/drawing/2014/main" id="{46DE49EC-8099-4706-88D4-BE58EBDA5753}"/>
                </a:ext>
              </a:extLst>
            </p:cNvPr>
            <p:cNvSpPr>
              <a:spLocks/>
            </p:cNvSpPr>
            <p:nvPr/>
          </p:nvSpPr>
          <p:spPr bwMode="auto">
            <a:xfrm>
              <a:off x="1115678"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1" name="Freeform 490">
              <a:extLst>
                <a:ext uri="{FF2B5EF4-FFF2-40B4-BE49-F238E27FC236}">
                  <a16:creationId xmlns="" xmlns:a16="http://schemas.microsoft.com/office/drawing/2014/main" id="{B4A704E7-BD59-4938-9384-F99FC5AAF6E4}"/>
                </a:ext>
              </a:extLst>
            </p:cNvPr>
            <p:cNvSpPr>
              <a:spLocks/>
            </p:cNvSpPr>
            <p:nvPr/>
          </p:nvSpPr>
          <p:spPr bwMode="auto">
            <a:xfrm>
              <a:off x="1387895"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p:cNvGrpSpPr/>
          <p:nvPr/>
        </p:nvGrpSpPr>
        <p:grpSpPr>
          <a:xfrm>
            <a:off x="912145" y="4386864"/>
            <a:ext cx="484851" cy="581406"/>
            <a:chOff x="2014327" y="4956564"/>
            <a:chExt cx="1361075" cy="1566907"/>
          </a:xfrm>
        </p:grpSpPr>
        <p:sp>
          <p:nvSpPr>
            <p:cNvPr id="492" name="Freeform 491">
              <a:extLst>
                <a:ext uri="{FF2B5EF4-FFF2-40B4-BE49-F238E27FC236}">
                  <a16:creationId xmlns="" xmlns:a16="http://schemas.microsoft.com/office/drawing/2014/main" id="{65FF092B-4F4C-42B5-92CA-F4154B880EE5}"/>
                </a:ext>
              </a:extLst>
            </p:cNvPr>
            <p:cNvSpPr>
              <a:spLocks/>
            </p:cNvSpPr>
            <p:nvPr/>
          </p:nvSpPr>
          <p:spPr bwMode="auto">
            <a:xfrm>
              <a:off x="2014327"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3" name="Freeform 492">
              <a:extLst>
                <a:ext uri="{FF2B5EF4-FFF2-40B4-BE49-F238E27FC236}">
                  <a16:creationId xmlns="" xmlns:a16="http://schemas.microsoft.com/office/drawing/2014/main" id="{0BA4B6CA-674F-4F44-A1B3-367753DBF44F}"/>
                </a:ext>
              </a:extLst>
            </p:cNvPr>
            <p:cNvSpPr>
              <a:spLocks/>
            </p:cNvSpPr>
            <p:nvPr/>
          </p:nvSpPr>
          <p:spPr bwMode="auto">
            <a:xfrm>
              <a:off x="2286544"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p:cNvGrpSpPr/>
          <p:nvPr/>
        </p:nvGrpSpPr>
        <p:grpSpPr>
          <a:xfrm>
            <a:off x="7094143" y="3693740"/>
            <a:ext cx="388147" cy="513403"/>
            <a:chOff x="3827531" y="4956564"/>
            <a:chExt cx="1361075" cy="1566907"/>
          </a:xfrm>
        </p:grpSpPr>
        <p:sp>
          <p:nvSpPr>
            <p:cNvPr id="494" name="Freeform 493">
              <a:extLst>
                <a:ext uri="{FF2B5EF4-FFF2-40B4-BE49-F238E27FC236}">
                  <a16:creationId xmlns="" xmlns:a16="http://schemas.microsoft.com/office/drawing/2014/main" id="{4C51B05A-84E3-43C7-9315-F2CE118915C6}"/>
                </a:ext>
              </a:extLst>
            </p:cNvPr>
            <p:cNvSpPr>
              <a:spLocks/>
            </p:cNvSpPr>
            <p:nvPr/>
          </p:nvSpPr>
          <p:spPr bwMode="auto">
            <a:xfrm>
              <a:off x="3827531"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5" name="Freeform 494">
              <a:extLst>
                <a:ext uri="{FF2B5EF4-FFF2-40B4-BE49-F238E27FC236}">
                  <a16:creationId xmlns="" xmlns:a16="http://schemas.microsoft.com/office/drawing/2014/main" id="{87B48997-A91E-40F2-BE3A-CC941C15D333}"/>
                </a:ext>
              </a:extLst>
            </p:cNvPr>
            <p:cNvSpPr>
              <a:spLocks/>
            </p:cNvSpPr>
            <p:nvPr/>
          </p:nvSpPr>
          <p:spPr bwMode="auto">
            <a:xfrm>
              <a:off x="4099748"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7" name="Oval Callout 26"/>
          <p:cNvSpPr/>
          <p:nvPr/>
        </p:nvSpPr>
        <p:spPr>
          <a:xfrm>
            <a:off x="3722905" y="3245840"/>
            <a:ext cx="2651699" cy="152005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6" name="Oval Callout 495"/>
          <p:cNvSpPr/>
          <p:nvPr/>
        </p:nvSpPr>
        <p:spPr>
          <a:xfrm>
            <a:off x="7015588" y="3059831"/>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7" name="Oval Callout 496"/>
          <p:cNvSpPr/>
          <p:nvPr/>
        </p:nvSpPr>
        <p:spPr>
          <a:xfrm>
            <a:off x="872146" y="3899613"/>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8" name="Oval Callout 497"/>
          <p:cNvSpPr/>
          <p:nvPr/>
        </p:nvSpPr>
        <p:spPr>
          <a:xfrm>
            <a:off x="2358647" y="3320729"/>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3671069" y="3585950"/>
            <a:ext cx="2766446" cy="1015663"/>
          </a:xfrm>
          <a:prstGeom prst="rect">
            <a:avLst/>
          </a:prstGeom>
          <a:noFill/>
        </p:spPr>
        <p:txBody>
          <a:bodyPr wrap="square" rtlCol="0">
            <a:spAutoFit/>
          </a:bodyPr>
          <a:lstStyle/>
          <a:p>
            <a:pPr algn="ctr"/>
            <a:r>
              <a:rPr lang="en-IN" sz="2000" dirty="0">
                <a:latin typeface="Times New Roman" pitchFamily="18" charset="0"/>
                <a:cs typeface="Times New Roman" pitchFamily="18" charset="0"/>
              </a:rPr>
              <a:t>Riding Noida today. Anyone Interested to pool with me?</a:t>
            </a:r>
          </a:p>
        </p:txBody>
      </p:sp>
      <p:sp>
        <p:nvSpPr>
          <p:cNvPr id="30" name="TextBox 29"/>
          <p:cNvSpPr txBox="1"/>
          <p:nvPr/>
        </p:nvSpPr>
        <p:spPr>
          <a:xfrm>
            <a:off x="2368737" y="3389188"/>
            <a:ext cx="1068048" cy="415498"/>
          </a:xfrm>
          <a:prstGeom prst="rect">
            <a:avLst/>
          </a:prstGeom>
          <a:noFill/>
        </p:spPr>
        <p:txBody>
          <a:bodyPr wrap="square" rtlCol="0">
            <a:spAutoFit/>
          </a:bodyPr>
          <a:lstStyle/>
          <a:p>
            <a:r>
              <a:rPr lang="en-IN" dirty="0"/>
              <a:t>YES</a:t>
            </a:r>
          </a:p>
        </p:txBody>
      </p:sp>
      <p:sp>
        <p:nvSpPr>
          <p:cNvPr id="31" name="TextBox 30"/>
          <p:cNvSpPr txBox="1"/>
          <p:nvPr/>
        </p:nvSpPr>
        <p:spPr>
          <a:xfrm>
            <a:off x="906292" y="3933694"/>
            <a:ext cx="1398014" cy="415498"/>
          </a:xfrm>
          <a:prstGeom prst="rect">
            <a:avLst/>
          </a:prstGeom>
          <a:noFill/>
        </p:spPr>
        <p:txBody>
          <a:bodyPr wrap="square" rtlCol="0">
            <a:spAutoFit/>
          </a:bodyPr>
          <a:lstStyle/>
          <a:p>
            <a:r>
              <a:rPr lang="en-IN" dirty="0"/>
              <a:t>YES</a:t>
            </a:r>
          </a:p>
        </p:txBody>
      </p:sp>
      <p:sp>
        <p:nvSpPr>
          <p:cNvPr id="64" name="TextBox 63"/>
          <p:cNvSpPr txBox="1"/>
          <p:nvPr/>
        </p:nvSpPr>
        <p:spPr>
          <a:xfrm>
            <a:off x="7080151" y="3155176"/>
            <a:ext cx="1273465" cy="415498"/>
          </a:xfrm>
          <a:prstGeom prst="rect">
            <a:avLst/>
          </a:prstGeom>
          <a:noFill/>
        </p:spPr>
        <p:txBody>
          <a:bodyPr wrap="square" rtlCol="0">
            <a:spAutoFit/>
          </a:bodyPr>
          <a:lstStyle/>
          <a:p>
            <a:r>
              <a:rPr lang="en-IN" dirty="0"/>
              <a:t>YES</a:t>
            </a:r>
          </a:p>
        </p:txBody>
      </p:sp>
      <p:sp>
        <p:nvSpPr>
          <p:cNvPr id="65" name="TextBox 64"/>
          <p:cNvSpPr txBox="1"/>
          <p:nvPr/>
        </p:nvSpPr>
        <p:spPr>
          <a:xfrm>
            <a:off x="1472711" y="2092814"/>
            <a:ext cx="3798939" cy="461665"/>
          </a:xfrm>
          <a:prstGeom prst="rect">
            <a:avLst/>
          </a:prstGeom>
          <a:noFill/>
        </p:spPr>
        <p:txBody>
          <a:bodyPr wrap="square" rtlCol="0">
            <a:spAutoFit/>
          </a:bodyPr>
          <a:lstStyle/>
          <a:p>
            <a:r>
              <a:rPr lang="en-IN" sz="2400" dirty="0">
                <a:latin typeface="Times New Roman" pitchFamily="18" charset="0"/>
                <a:cs typeface="Times New Roman" pitchFamily="18" charset="0"/>
              </a:rPr>
              <a:t>Ride with people  you trust </a:t>
            </a:r>
          </a:p>
        </p:txBody>
      </p:sp>
    </p:spTree>
    <p:extLst>
      <p:ext uri="{BB962C8B-B14F-4D97-AF65-F5344CB8AC3E}">
        <p14:creationId xmlns:p14="http://schemas.microsoft.com/office/powerpoint/2010/main" val="664386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2024</TotalTime>
  <Words>797</Words>
  <Application>Microsoft Office PowerPoint</Application>
  <PresentationFormat>Custom</PresentationFormat>
  <Paragraphs>250</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varun</cp:lastModifiedBy>
  <cp:revision>119</cp:revision>
  <dcterms:created xsi:type="dcterms:W3CDTF">2019-07-01T04:48:52Z</dcterms:created>
  <dcterms:modified xsi:type="dcterms:W3CDTF">2019-08-03T14:09:38Z</dcterms:modified>
</cp:coreProperties>
</file>