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6"/>
  </p:notesMasterIdLst>
  <p:sldIdLst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</p:sldIdLst>
  <p:sldSz cx="12201525" cy="6859588"/>
  <p:notesSz cx="6858000" cy="9144000"/>
  <p:defaultTextStyle>
    <a:defPPr>
      <a:defRPr lang="en-US"/>
    </a:defPPr>
    <a:lvl1pPr marL="0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571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9142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713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8284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855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7426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1996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6567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9388" autoAdjust="0"/>
  </p:normalViewPr>
  <p:slideViewPr>
    <p:cSldViewPr>
      <p:cViewPr varScale="1">
        <p:scale>
          <a:sx n="77" d="100"/>
          <a:sy n="77" d="100"/>
        </p:scale>
        <p:origin x="917" y="62"/>
      </p:cViewPr>
      <p:guideLst>
        <p:guide orient="horz" pos="2161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696F7-B949-4913-BFEC-99357BEC5C32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8E0F1-FE83-436D-AB3B-4E1D9D41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83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571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142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713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284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2855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426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1996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6567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Types</a:t>
            </a:r>
            <a:r>
              <a:rPr lang="en-IN" baseline="0" dirty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content is to be added .kindly</a:t>
            </a:r>
            <a:r>
              <a:rPr lang="en-IN" baseline="0" dirty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</a:t>
            </a:r>
            <a:r>
              <a:rPr lang="en-IN" baseline="0" dirty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Types</a:t>
            </a:r>
            <a:r>
              <a:rPr lang="en-IN" baseline="0" dirty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content is to be added .kindly</a:t>
            </a:r>
            <a:r>
              <a:rPr lang="en-IN" baseline="0" dirty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</a:t>
            </a:r>
            <a:r>
              <a:rPr lang="en-IN" baseline="0" dirty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content is to be added .kindly</a:t>
            </a:r>
            <a:r>
              <a:rPr lang="en-IN" baseline="0" dirty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7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0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Now</a:t>
            </a:r>
            <a:r>
              <a:rPr lang="en-IN" baseline="0" dirty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Types</a:t>
            </a:r>
            <a:r>
              <a:rPr lang="en-IN" baseline="0" dirty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5227"/>
            <a:ext cx="1221098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5115" y="1753007"/>
            <a:ext cx="10371296" cy="183018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5115" y="3612443"/>
            <a:ext cx="10371296" cy="1199982"/>
          </a:xfrm>
        </p:spPr>
        <p:txBody>
          <a:bodyPr lIns="54457" rIns="54457"/>
          <a:lstStyle>
            <a:lvl1pPr marL="0" marR="76240" indent="0" algn="r">
              <a:buNone/>
              <a:defRPr>
                <a:solidFill>
                  <a:schemeClr val="tx2"/>
                </a:solidFill>
              </a:defRPr>
            </a:lvl1pPr>
            <a:lvl2pPr marL="544571" indent="0" algn="ctr">
              <a:buNone/>
            </a:lvl2pPr>
            <a:lvl3pPr marL="1089142" indent="0" algn="ctr">
              <a:buNone/>
            </a:lvl3pPr>
            <a:lvl4pPr marL="1633713" indent="0" algn="ctr">
              <a:buNone/>
            </a:lvl4pPr>
            <a:lvl5pPr marL="2178284" indent="0" algn="ctr">
              <a:buNone/>
            </a:lvl5pPr>
            <a:lvl6pPr marL="2722855" indent="0" algn="ctr">
              <a:buNone/>
            </a:lvl6pPr>
            <a:lvl7pPr marL="3267426" indent="0" algn="ctr">
              <a:buNone/>
            </a:lvl7pPr>
            <a:lvl8pPr marL="3811996" indent="0" algn="ctr">
              <a:buNone/>
            </a:lvl8pPr>
            <a:lvl9pPr marL="4356567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23" y="4954147"/>
            <a:ext cx="12206549" cy="191253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076" y="1481672"/>
            <a:ext cx="10981373" cy="438708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2480" y="274704"/>
            <a:ext cx="2371812" cy="5594056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076" y="274705"/>
            <a:ext cx="8439388" cy="559405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595" y="5053716"/>
            <a:ext cx="7521885" cy="882323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544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6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960" y="3133016"/>
            <a:ext cx="9574609" cy="1793582"/>
          </a:xfrm>
          <a:effectLst/>
        </p:spPr>
        <p:txBody>
          <a:bodyPr>
            <a:noAutofit/>
          </a:bodyPr>
          <a:lstStyle>
            <a:lvl1pPr marL="762399" indent="-544571" algn="l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5190" y="731689"/>
            <a:ext cx="8541068" cy="347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045" y="2173151"/>
            <a:ext cx="7961770" cy="2423907"/>
          </a:xfrm>
          <a:effectLst/>
        </p:spPr>
        <p:txBody>
          <a:bodyPr anchor="b"/>
          <a:lstStyle>
            <a:lvl1pPr algn="r">
              <a:defRPr sz="55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8691" y="4608578"/>
            <a:ext cx="7966878" cy="835653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5445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91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7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82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8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74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9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65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5189" y="731688"/>
            <a:ext cx="4465758" cy="347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8375" y="731689"/>
            <a:ext cx="4465758" cy="347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5191" y="731689"/>
            <a:ext cx="4465758" cy="63991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4571" indent="0">
              <a:buNone/>
              <a:defRPr sz="2400" b="1"/>
            </a:lvl2pPr>
            <a:lvl3pPr marL="1089142" indent="0">
              <a:buNone/>
              <a:defRPr sz="2100" b="1"/>
            </a:lvl3pPr>
            <a:lvl4pPr marL="1633713" indent="0">
              <a:buNone/>
              <a:defRPr sz="1900" b="1"/>
            </a:lvl4pPr>
            <a:lvl5pPr marL="2178284" indent="0">
              <a:buNone/>
              <a:defRPr sz="1900" b="1"/>
            </a:lvl5pPr>
            <a:lvl6pPr marL="2722855" indent="0">
              <a:buNone/>
              <a:defRPr sz="1900" b="1"/>
            </a:lvl6pPr>
            <a:lvl7pPr marL="3267426" indent="0">
              <a:buNone/>
              <a:defRPr sz="1900" b="1"/>
            </a:lvl7pPr>
            <a:lvl8pPr marL="3811996" indent="0">
              <a:buNone/>
              <a:defRPr sz="1900" b="1"/>
            </a:lvl8pPr>
            <a:lvl9pPr marL="4356567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134" y="1400651"/>
            <a:ext cx="4465758" cy="2743835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244" y="731689"/>
            <a:ext cx="4465758" cy="63991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4571" indent="0">
              <a:buNone/>
              <a:defRPr sz="2400" b="1"/>
            </a:lvl2pPr>
            <a:lvl3pPr marL="1089142" indent="0">
              <a:buNone/>
              <a:defRPr sz="2100" b="1"/>
            </a:lvl3pPr>
            <a:lvl4pPr marL="1633713" indent="0">
              <a:buNone/>
              <a:defRPr sz="1900" b="1"/>
            </a:lvl4pPr>
            <a:lvl5pPr marL="2178284" indent="0">
              <a:buNone/>
              <a:defRPr sz="1900" b="1"/>
            </a:lvl5pPr>
            <a:lvl6pPr marL="2722855" indent="0">
              <a:buNone/>
              <a:defRPr sz="1900" b="1"/>
            </a:lvl6pPr>
            <a:lvl7pPr marL="3267426" indent="0">
              <a:buNone/>
              <a:defRPr sz="1900" b="1"/>
            </a:lvl7pPr>
            <a:lvl8pPr marL="3811996" indent="0">
              <a:buNone/>
              <a:defRPr sz="1900" b="1"/>
            </a:lvl8pPr>
            <a:lvl9pPr marL="4356567" indent="0">
              <a:buNone/>
              <a:defRPr sz="1900" b="1"/>
            </a:lvl9pPr>
          </a:lstStyle>
          <a:p>
            <a:pPr marL="0" lvl="0" indent="0" algn="ctr" defTabSz="1089142" rtl="0" eaLnBrk="1" latinLnBrk="0" hangingPunct="1">
              <a:spcBef>
                <a:spcPct val="20000"/>
              </a:spcBef>
              <a:spcAft>
                <a:spcPts val="357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205" y="1399356"/>
            <a:ext cx="4465758" cy="2743835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68" y="2210312"/>
            <a:ext cx="4851901" cy="1258784"/>
          </a:xfrm>
          <a:effectLst/>
        </p:spPr>
        <p:txBody>
          <a:bodyPr anchor="b">
            <a:noAutofit/>
          </a:bodyPr>
          <a:lstStyle>
            <a:lvl1pPr marL="272285" indent="-272285" algn="l">
              <a:defRPr sz="33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472" y="731690"/>
            <a:ext cx="5360298" cy="4895863"/>
          </a:xfrm>
        </p:spPr>
        <p:txBody>
          <a:bodyPr anchor="ctr"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5474" y="3498612"/>
            <a:ext cx="4521743" cy="2140013"/>
          </a:xfrm>
        </p:spPr>
        <p:txBody>
          <a:bodyPr/>
          <a:lstStyle>
            <a:lvl1pPr marL="0" indent="0">
              <a:buNone/>
              <a:defRPr sz="1700"/>
            </a:lvl1pPr>
            <a:lvl2pPr marL="544571" indent="0">
              <a:buNone/>
              <a:defRPr sz="1400"/>
            </a:lvl2pPr>
            <a:lvl3pPr marL="1089142" indent="0">
              <a:buNone/>
              <a:defRPr sz="1200"/>
            </a:lvl3pPr>
            <a:lvl4pPr marL="1633713" indent="0">
              <a:buNone/>
              <a:defRPr sz="1100"/>
            </a:lvl4pPr>
            <a:lvl5pPr marL="2178284" indent="0">
              <a:buNone/>
              <a:defRPr sz="1100"/>
            </a:lvl5pPr>
            <a:lvl6pPr marL="2722855" indent="0">
              <a:buNone/>
              <a:defRPr sz="1100"/>
            </a:lvl6pPr>
            <a:lvl7pPr marL="3267426" indent="0">
              <a:buNone/>
              <a:defRPr sz="1100"/>
            </a:lvl7pPr>
            <a:lvl8pPr marL="3811996" indent="0">
              <a:buNone/>
              <a:defRPr sz="1100"/>
            </a:lvl8pPr>
            <a:lvl9pPr marL="4356567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71562" y="1143265"/>
            <a:ext cx="5490686" cy="3128530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400"/>
            </a:lvl1pPr>
            <a:lvl2pPr marL="544571" indent="0">
              <a:buNone/>
              <a:defRPr sz="3300"/>
            </a:lvl2pPr>
            <a:lvl3pPr marL="1089142" indent="0">
              <a:buNone/>
              <a:defRPr sz="2900"/>
            </a:lvl3pPr>
            <a:lvl4pPr marL="1633713" indent="0">
              <a:buNone/>
              <a:defRPr sz="2400"/>
            </a:lvl4pPr>
            <a:lvl5pPr marL="2178284" indent="0">
              <a:buNone/>
              <a:defRPr sz="2400"/>
            </a:lvl5pPr>
            <a:lvl6pPr marL="2722855" indent="0">
              <a:buNone/>
              <a:defRPr sz="2400"/>
            </a:lvl6pPr>
            <a:lvl7pPr marL="3267426" indent="0">
              <a:buNone/>
              <a:defRPr sz="2400"/>
            </a:lvl7pPr>
            <a:lvl8pPr marL="3811996" indent="0">
              <a:buNone/>
              <a:defRPr sz="2400"/>
            </a:lvl8pPr>
            <a:lvl9pPr marL="4356567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431" y="1010720"/>
            <a:ext cx="4929333" cy="2163521"/>
          </a:xfrm>
        </p:spPr>
        <p:txBody>
          <a:bodyPr anchor="b"/>
          <a:lstStyle>
            <a:lvl1pPr marL="217828" indent="-217828">
              <a:buFont typeface="Georgia" pitchFamily="18" charset="0"/>
              <a:buChar char="*"/>
              <a:defRPr sz="1900"/>
            </a:lvl1pPr>
            <a:lvl2pPr marL="544571" indent="0">
              <a:buNone/>
              <a:defRPr sz="1400"/>
            </a:lvl2pPr>
            <a:lvl3pPr marL="1089142" indent="0">
              <a:buNone/>
              <a:defRPr sz="1200"/>
            </a:lvl3pPr>
            <a:lvl4pPr marL="1633713" indent="0">
              <a:buNone/>
              <a:defRPr sz="1100"/>
            </a:lvl4pPr>
            <a:lvl5pPr marL="2178284" indent="0">
              <a:buNone/>
              <a:defRPr sz="1100"/>
            </a:lvl5pPr>
            <a:lvl6pPr marL="2722855" indent="0">
              <a:buNone/>
              <a:defRPr sz="1100"/>
            </a:lvl6pPr>
            <a:lvl7pPr marL="3267426" indent="0">
              <a:buNone/>
              <a:defRPr sz="1100"/>
            </a:lvl7pPr>
            <a:lvl8pPr marL="3811996" indent="0">
              <a:buNone/>
              <a:defRPr sz="1100"/>
            </a:lvl8pPr>
            <a:lvl9pPr marL="4356567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448" y="4465455"/>
            <a:ext cx="8518034" cy="1143265"/>
          </a:xfrm>
        </p:spPr>
        <p:txBody>
          <a:bodyPr anchor="b">
            <a:noAutofit/>
          </a:bodyPr>
          <a:lstStyle>
            <a:lvl1pPr algn="l">
              <a:defRPr sz="5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1984" y="731688"/>
            <a:ext cx="8541068" cy="347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9546" y="376605"/>
            <a:ext cx="2745343" cy="523955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5614" y="731689"/>
            <a:ext cx="6444080" cy="4895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1572" y="359981"/>
            <a:ext cx="9883235" cy="1472525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1572" y="1850492"/>
            <a:ext cx="9883235" cy="1753006"/>
          </a:xfrm>
        </p:spPr>
        <p:txBody>
          <a:bodyPr tIns="0"/>
          <a:lstStyle>
            <a:lvl1pPr marL="32674" indent="0" algn="l">
              <a:buNone/>
              <a:defRPr sz="31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44571" indent="0" algn="ctr">
              <a:buNone/>
            </a:lvl2pPr>
            <a:lvl3pPr marL="1089142" indent="0" algn="ctr">
              <a:buNone/>
            </a:lvl3pPr>
            <a:lvl4pPr marL="1633713" indent="0" algn="ctr">
              <a:buNone/>
            </a:lvl4pPr>
            <a:lvl5pPr marL="2178284" indent="0" algn="ctr">
              <a:buNone/>
            </a:lvl5pPr>
            <a:lvl6pPr marL="2722855" indent="0" algn="ctr">
              <a:buNone/>
            </a:lvl6pPr>
            <a:lvl7pPr marL="3267426" indent="0" algn="ctr">
              <a:buNone/>
            </a:lvl7pPr>
            <a:lvl8pPr marL="3811996" indent="0" algn="ctr">
              <a:buNone/>
            </a:lvl8pPr>
            <a:lvl9pPr marL="4356567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9537" y="1414129"/>
            <a:ext cx="280635" cy="210361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4107" y="1345327"/>
            <a:ext cx="85411" cy="6402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6231" y="-54"/>
            <a:ext cx="9151144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542" y="2600927"/>
            <a:ext cx="8541068" cy="2286529"/>
          </a:xfrm>
        </p:spPr>
        <p:txBody>
          <a:bodyPr anchor="t"/>
          <a:lstStyle>
            <a:lvl1pPr algn="l">
              <a:lnSpc>
                <a:spcPts val="5360"/>
              </a:lnSpc>
              <a:buNone/>
              <a:defRPr sz="48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0542" y="1067047"/>
            <a:ext cx="8541068" cy="1510062"/>
          </a:xfrm>
        </p:spPr>
        <p:txBody>
          <a:bodyPr anchor="b"/>
          <a:lstStyle>
            <a:lvl1pPr marL="21783" indent="0">
              <a:lnSpc>
                <a:spcPts val="2740"/>
              </a:lnSpc>
              <a:spcBef>
                <a:spcPts val="0"/>
              </a:spcBef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50381" y="0"/>
            <a:ext cx="101679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8691" y="2815308"/>
            <a:ext cx="280635" cy="210361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3260" y="2746506"/>
            <a:ext cx="85411" cy="6402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639" y="274383"/>
            <a:ext cx="10005251" cy="1143265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5639" y="1524353"/>
            <a:ext cx="4880610" cy="466452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280" y="1524353"/>
            <a:ext cx="4880610" cy="466452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5161531"/>
            <a:ext cx="10981373" cy="1143265"/>
          </a:xfrm>
        </p:spPr>
        <p:txBody>
          <a:bodyPr anchor="ctr"/>
          <a:lstStyle>
            <a:lvl1pPr algn="ctr">
              <a:defRPr sz="54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76" y="328354"/>
            <a:ext cx="5368671" cy="64022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6240" indent="0" algn="l">
              <a:lnSpc>
                <a:spcPct val="100000"/>
              </a:lnSpc>
              <a:spcBef>
                <a:spcPts val="119"/>
              </a:spcBef>
              <a:buNone/>
              <a:defRPr sz="23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22778" y="328354"/>
            <a:ext cx="5368671" cy="64022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6240" indent="0" algn="l">
              <a:lnSpc>
                <a:spcPct val="100000"/>
              </a:lnSpc>
              <a:spcBef>
                <a:spcPts val="119"/>
              </a:spcBef>
              <a:buNone/>
              <a:defRPr sz="23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0076" y="969560"/>
            <a:ext cx="5368671" cy="4115753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68331" indent="-326743">
              <a:lnSpc>
                <a:spcPct val="100000"/>
              </a:lnSpc>
              <a:spcBef>
                <a:spcPts val="834"/>
              </a:spcBef>
              <a:defRPr sz="2900"/>
            </a:lvl1pPr>
            <a:lvl2pPr>
              <a:lnSpc>
                <a:spcPct val="100000"/>
              </a:lnSpc>
              <a:spcBef>
                <a:spcPts val="834"/>
              </a:spcBef>
              <a:defRPr sz="2400"/>
            </a:lvl2pPr>
            <a:lvl3pPr>
              <a:lnSpc>
                <a:spcPct val="100000"/>
              </a:lnSpc>
              <a:spcBef>
                <a:spcPts val="834"/>
              </a:spcBef>
              <a:defRPr sz="2100"/>
            </a:lvl3pPr>
            <a:lvl4pPr>
              <a:lnSpc>
                <a:spcPct val="100000"/>
              </a:lnSpc>
              <a:spcBef>
                <a:spcPts val="834"/>
              </a:spcBef>
              <a:defRPr sz="1900"/>
            </a:lvl4pPr>
            <a:lvl5pPr>
              <a:lnSpc>
                <a:spcPct val="100000"/>
              </a:lnSpc>
              <a:spcBef>
                <a:spcPts val="834"/>
              </a:spcBef>
              <a:defRPr sz="1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778" y="969560"/>
            <a:ext cx="5368671" cy="4115753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68331" indent="-326743">
              <a:lnSpc>
                <a:spcPct val="100000"/>
              </a:lnSpc>
              <a:spcBef>
                <a:spcPts val="834"/>
              </a:spcBef>
              <a:defRPr sz="2900"/>
            </a:lvl1pPr>
            <a:lvl2pPr>
              <a:lnSpc>
                <a:spcPct val="100000"/>
              </a:lnSpc>
              <a:spcBef>
                <a:spcPts val="834"/>
              </a:spcBef>
              <a:defRPr sz="2400"/>
            </a:lvl2pPr>
            <a:lvl3pPr>
              <a:lnSpc>
                <a:spcPct val="100000"/>
              </a:lnSpc>
              <a:spcBef>
                <a:spcPts val="834"/>
              </a:spcBef>
              <a:defRPr sz="2100"/>
            </a:lvl3pPr>
            <a:lvl4pPr>
              <a:lnSpc>
                <a:spcPct val="100000"/>
              </a:lnSpc>
              <a:spcBef>
                <a:spcPts val="834"/>
              </a:spcBef>
              <a:defRPr sz="1900"/>
            </a:lvl4pPr>
            <a:lvl5pPr>
              <a:lnSpc>
                <a:spcPct val="100000"/>
              </a:lnSpc>
              <a:spcBef>
                <a:spcPts val="834"/>
              </a:spcBef>
              <a:defRPr sz="1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639" y="274383"/>
            <a:ext cx="10005251" cy="1143265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4369" y="0"/>
            <a:ext cx="10847156" cy="6859588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4369" y="-54"/>
            <a:ext cx="97612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21" y="1059958"/>
            <a:ext cx="10371296" cy="182922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370" y="2932391"/>
            <a:ext cx="6100763" cy="1455225"/>
          </a:xfrm>
        </p:spPr>
        <p:txBody>
          <a:bodyPr lIns="108914" rIns="108914" anchor="t"/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52695" y="3006168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3946" y="3006168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216828"/>
            <a:ext cx="5083969" cy="1162319"/>
          </a:xfrm>
          <a:ln>
            <a:noFill/>
          </a:ln>
        </p:spPr>
        <p:txBody>
          <a:bodyPr anchor="b"/>
          <a:lstStyle>
            <a:lvl1pPr algn="l">
              <a:lnSpc>
                <a:spcPts val="2382"/>
              </a:lnSpc>
              <a:buNone/>
              <a:defRPr sz="26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0076" y="1407290"/>
            <a:ext cx="5083969" cy="698662"/>
          </a:xfrm>
        </p:spPr>
        <p:txBody>
          <a:bodyPr/>
          <a:lstStyle>
            <a:lvl1pPr marL="54457" indent="0">
              <a:lnSpc>
                <a:spcPct val="100000"/>
              </a:lnSpc>
              <a:spcBef>
                <a:spcPts val="0"/>
              </a:spcBef>
              <a:buNone/>
              <a:defRPr sz="17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0076" y="2134095"/>
            <a:ext cx="10879693" cy="399348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327" y="1067047"/>
            <a:ext cx="3660458" cy="1981659"/>
          </a:xfrm>
        </p:spPr>
        <p:txBody>
          <a:bodyPr anchor="b">
            <a:noAutofit/>
          </a:bodyPr>
          <a:lstStyle>
            <a:lvl1pPr algn="l">
              <a:buNone/>
              <a:defRPr sz="25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794" y="1067047"/>
            <a:ext cx="6100763" cy="4573059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8914" tIns="326743" rIns="108914" bIns="54457" rtlCol="0" anchor="t">
            <a:normAutofit/>
          </a:bodyPr>
          <a:lstStyle/>
          <a:p>
            <a:pPr marL="0" indent="-337634" algn="l" rtl="0" eaLnBrk="1" latinLnBrk="0" hangingPunct="1">
              <a:lnSpc>
                <a:spcPts val="3573"/>
              </a:lnSpc>
              <a:spcBef>
                <a:spcPts val="715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8473" y="1143268"/>
            <a:ext cx="5897404" cy="3515345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108914" tIns="326743" anchor="t"/>
          <a:lstStyle>
            <a:lvl1pPr marL="0" indent="0" algn="l" eaLnBrk="1" latinLnBrk="0" hangingPunct="1">
              <a:buNone/>
              <a:defRPr sz="38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9380" y="954562"/>
            <a:ext cx="915114" cy="20435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6768" y="937003"/>
            <a:ext cx="866308" cy="20435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473" y="4801712"/>
            <a:ext cx="5897404" cy="762176"/>
          </a:xfrm>
        </p:spPr>
        <p:txBody>
          <a:bodyPr anchor="ctr"/>
          <a:lstStyle>
            <a:lvl1pPr marL="0" indent="0" algn="l">
              <a:lnSpc>
                <a:spcPts val="1906"/>
              </a:lnSpc>
              <a:spcBef>
                <a:spcPts val="0"/>
              </a:spcBef>
              <a:buNone/>
              <a:defRPr sz="1700">
                <a:solidFill>
                  <a:srgbClr val="777777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1144" y="274703"/>
            <a:ext cx="2440305" cy="585288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5191" y="274704"/>
            <a:ext cx="7422594" cy="585288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076" y="1481672"/>
            <a:ext cx="5389007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442" y="1481672"/>
            <a:ext cx="5389007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273113"/>
            <a:ext cx="10981373" cy="11432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76" y="5411453"/>
            <a:ext cx="5391126" cy="7621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828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8207" y="5411453"/>
            <a:ext cx="5393244" cy="7621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828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0076" y="1444629"/>
            <a:ext cx="5391126" cy="394267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206" y="1444629"/>
            <a:ext cx="5393244" cy="394267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152" y="4877929"/>
            <a:ext cx="9983495" cy="457306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0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7404" y="5356342"/>
            <a:ext cx="5303596" cy="914612"/>
          </a:xfrm>
        </p:spPr>
        <p:txBody>
          <a:bodyPr/>
          <a:lstStyle>
            <a:lvl1pPr marL="0" indent="0" algn="r">
              <a:buNone/>
              <a:defRPr sz="19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20153" y="274383"/>
            <a:ext cx="9980847" cy="457305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76383" y="6409428"/>
            <a:ext cx="2562320" cy="365845"/>
          </a:xfrm>
        </p:spPr>
        <p:txBody>
          <a:bodyPr/>
          <a:lstStyle/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32" y="5444662"/>
            <a:ext cx="9557861" cy="648382"/>
          </a:xfrm>
          <a:noFill/>
        </p:spPr>
        <p:txBody>
          <a:bodyPr lIns="108914" tIns="0" rIns="108914" anchor="t"/>
          <a:lstStyle>
            <a:lvl1pPr marL="0" marR="21783" indent="0" algn="r">
              <a:buNone/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5038" y="190012"/>
            <a:ext cx="11591449" cy="43901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8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4659" y="6409428"/>
            <a:ext cx="3136690" cy="3652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38" y="4866249"/>
            <a:ext cx="10775655" cy="56280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6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6217" y="5946313"/>
            <a:ext cx="6592645" cy="9212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8129" y="5940386"/>
            <a:ext cx="4924446" cy="9336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62" y="5792594"/>
            <a:ext cx="4539963" cy="108111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914" tIns="54457" rIns="108914" bIns="544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25" y="5789079"/>
            <a:ext cx="4544226" cy="10846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61174" y="4989595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12425" y="4989595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217" y="5946313"/>
            <a:ext cx="6592645" cy="9212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8129" y="5940386"/>
            <a:ext cx="4924446" cy="9336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62" y="5792594"/>
            <a:ext cx="4539963" cy="108111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914" tIns="54457" rIns="108914" bIns="5445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25" y="5789079"/>
            <a:ext cx="4544226" cy="10846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10076" y="274701"/>
            <a:ext cx="10981373" cy="1143265"/>
          </a:xfrm>
          <a:prstGeom prst="rect">
            <a:avLst/>
          </a:prstGeom>
        </p:spPr>
        <p:txBody>
          <a:bodyPr vert="horz" lIns="108914" tIns="54457" rIns="108914" bIns="544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10076" y="1481672"/>
            <a:ext cx="10981373" cy="4527011"/>
          </a:xfrm>
          <a:prstGeom prst="rect">
            <a:avLst/>
          </a:prstGeom>
        </p:spPr>
        <p:txBody>
          <a:bodyPr vert="horz" lIns="108914" tIns="54457" rIns="108914" bIns="544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6383" y="6409428"/>
            <a:ext cx="2562320" cy="365845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4659" y="6409428"/>
            <a:ext cx="3136690" cy="365210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38704" y="6409428"/>
            <a:ext cx="488061" cy="365210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5657" indent="-304960" algn="l" rtl="0" eaLnBrk="1" latinLnBrk="0" hangingPunct="1">
        <a:spcBef>
          <a:spcPts val="47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16" indent="-272285" algn="l" rtl="0" eaLnBrk="1" latinLnBrk="0" hangingPunct="1">
        <a:spcBef>
          <a:spcPts val="386"/>
        </a:spcBef>
        <a:buClr>
          <a:schemeClr val="accent1"/>
        </a:buClr>
        <a:buFont typeface="Verdana"/>
        <a:buChar char="◦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793" indent="-272285" algn="l" rtl="0" eaLnBrk="1" latinLnBrk="0" hangingPunct="1">
        <a:spcBef>
          <a:spcPts val="417"/>
        </a:spcBef>
        <a:buClr>
          <a:schemeClr val="accent2"/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27" indent="-272285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713" indent="-272285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998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78284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450569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722855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6582"/>
            <a:ext cx="12201525" cy="1753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201525" cy="510658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9177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2921" y="4373180"/>
            <a:ext cx="8690132" cy="1143265"/>
          </a:xfrm>
          <a:prstGeom prst="rect">
            <a:avLst/>
          </a:prstGeom>
          <a:effectLst/>
        </p:spPr>
        <p:txBody>
          <a:bodyPr vert="horz" lIns="108914" tIns="54457" rIns="108914" bIns="54457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5190" y="732429"/>
            <a:ext cx="8541068" cy="3475525"/>
          </a:xfrm>
          <a:prstGeom prst="rect">
            <a:avLst/>
          </a:prstGeom>
        </p:spPr>
        <p:txBody>
          <a:bodyPr vert="horz" lIns="108914" tIns="54457" rIns="108914" bIns="5445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6030" y="6173629"/>
            <a:ext cx="3355419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0076" y="6173629"/>
            <a:ext cx="4473894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l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3969" y="6173629"/>
            <a:ext cx="2440305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381200" indent="-381200" algn="r" defTabSz="108914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55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228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5348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80228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06970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55496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82238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34165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72285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082271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8752" y="-816110"/>
            <a:ext cx="2186890" cy="1639266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265" y="21107"/>
            <a:ext cx="2271361" cy="1702585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4032" y="1055321"/>
            <a:ext cx="1502129" cy="1102879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1553" y="-54"/>
            <a:ext cx="10849973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5639" y="274701"/>
            <a:ext cx="10005251" cy="1143265"/>
          </a:xfrm>
          <a:prstGeom prst="rect">
            <a:avLst/>
          </a:prstGeom>
        </p:spPr>
        <p:txBody>
          <a:bodyPr lIns="108914" tIns="54457" rIns="108914" bIns="54457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5639" y="1448135"/>
            <a:ext cx="10005251" cy="4801712"/>
          </a:xfrm>
          <a:prstGeom prst="rect">
            <a:avLst/>
          </a:prstGeom>
        </p:spPr>
        <p:txBody>
          <a:bodyPr lIns="108914" tIns="54457" rIns="108914" bIns="5445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8930" y="6307010"/>
            <a:ext cx="2847023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algn="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5953" y="6307010"/>
            <a:ext cx="3863816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93837" y="6307010"/>
            <a:ext cx="610076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algn="ct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4369" y="-54"/>
            <a:ext cx="97612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5657" indent="-337634" algn="l" rtl="0" eaLnBrk="1" latinLnBrk="0" hangingPunct="1">
        <a:lnSpc>
          <a:spcPct val="100000"/>
        </a:lnSpc>
        <a:spcBef>
          <a:spcPts val="715"/>
        </a:spcBef>
        <a:buClr>
          <a:schemeClr val="accent1"/>
        </a:buClr>
        <a:buSzPct val="80000"/>
        <a:buFont typeface="Wingdings 2"/>
        <a:buChar char="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762399" indent="-283177" algn="l" rtl="0" eaLnBrk="1" latinLnBrk="0" hangingPunct="1">
        <a:lnSpc>
          <a:spcPct val="100000"/>
        </a:lnSpc>
        <a:spcBef>
          <a:spcPts val="655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468" indent="-272285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306970" indent="-206937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581" indent="-217828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7084" indent="-217828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047587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287198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2537700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Anvisys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Your Trusted IT Solution and Consulting Partner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Number: 9591033223</a:t>
            </a:r>
          </a:p>
        </p:txBody>
      </p:sp>
    </p:spTree>
    <p:extLst>
      <p:ext uri="{BB962C8B-B14F-4D97-AF65-F5344CB8AC3E}">
        <p14:creationId xmlns:p14="http://schemas.microsoft.com/office/powerpoint/2010/main" val="142143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6461" y="142821"/>
            <a:ext cx="10286854" cy="5990508"/>
            <a:chOff x="911264" y="887076"/>
            <a:chExt cx="7028065" cy="5698714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346156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314247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094013" y="1808198"/>
              <a:ext cx="2786008" cy="4777592"/>
              <a:chOff x="2087768" y="2819881"/>
              <a:chExt cx="1643328" cy="290594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87768" y="3061532"/>
                <a:ext cx="1612845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267588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21962" cy="25942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Right Triangle 13"/>
            <p:cNvSpPr/>
            <p:nvPr/>
          </p:nvSpPr>
          <p:spPr>
            <a:xfrm>
              <a:off x="5002464" y="1310170"/>
              <a:ext cx="927643" cy="467661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11686" y="887076"/>
              <a:ext cx="927643" cy="450598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0880" y="1982519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24416" y="1687210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4748" y="2194533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916" y="2385580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8815655" y="2030317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and Accounting Management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970722" y="1690251"/>
            <a:ext cx="2889057" cy="835484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Locate your friends</a:t>
            </a:r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793949" y="2334331"/>
            <a:ext cx="3966198" cy="881173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1989" y="6067273"/>
            <a:ext cx="757186" cy="73382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32954E-A3B3-4923-925F-8A308252D1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78" y="2815894"/>
            <a:ext cx="1758916" cy="3126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8A71678-9CFC-4557-BD07-023020AF58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285" y="2179638"/>
            <a:ext cx="1851554" cy="32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8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AR JULIAN" pitchFamily="2" charset="0"/>
                </a:rPr>
                <a:t>A Complete Society Management System </a:t>
              </a:r>
            </a:p>
          </p:txBody>
        </p:sp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Text Box82"/>
          <p:cNvSpPr txBox="1"/>
          <p:nvPr/>
        </p:nvSpPr>
        <p:spPr>
          <a:xfrm>
            <a:off x="3237386" y="6382122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7" name="Text Box83"/>
          <p:cNvSpPr txBox="1"/>
          <p:nvPr/>
        </p:nvSpPr>
        <p:spPr>
          <a:xfrm>
            <a:off x="165756" y="5225467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8" name="Text Box84"/>
          <p:cNvSpPr txBox="1"/>
          <p:nvPr/>
        </p:nvSpPr>
        <p:spPr>
          <a:xfrm>
            <a:off x="116819" y="5806058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9" name="Text Box85"/>
          <p:cNvSpPr txBox="1"/>
          <p:nvPr/>
        </p:nvSpPr>
        <p:spPr>
          <a:xfrm>
            <a:off x="165756" y="6382122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0" name="Text Box86"/>
          <p:cNvSpPr txBox="1"/>
          <p:nvPr/>
        </p:nvSpPr>
        <p:spPr>
          <a:xfrm>
            <a:off x="3776289" y="5645886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1" name="Text Box87"/>
          <p:cNvSpPr txBox="1"/>
          <p:nvPr/>
        </p:nvSpPr>
        <p:spPr>
          <a:xfrm>
            <a:off x="7024260" y="5545811"/>
            <a:ext cx="2991502" cy="1238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</a:p>
          <a:p>
            <a:pPr>
              <a:lnSpc>
                <a:spcPts val="3101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r>
              <a:rPr lang="en-US" altLang="zh-CN" sz="2400" spc="-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 </a:t>
            </a:r>
            <a:r>
              <a:rPr lang="en-US" altLang="zh-CN" sz="2400" spc="3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Sale</a:t>
            </a:r>
            <a:r>
              <a:rPr lang="en-US" altLang="zh-CN" sz="2400" spc="-8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Purchase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72055" y="544917"/>
            <a:ext cx="2992725" cy="4680550"/>
            <a:chOff x="8972055" y="544917"/>
            <a:chExt cx="2992725" cy="468055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Freeform 62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1026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083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2699054" y="390754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986" y="-11518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781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499484" y="414499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49" y="359602"/>
            <a:ext cx="1141616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87CB1FA-2DFF-4571-9413-C9D8FD5F1426}"/>
              </a:ext>
            </a:extLst>
          </p:cNvPr>
          <p:cNvSpPr txBox="1"/>
          <p:nvPr/>
        </p:nvSpPr>
        <p:spPr>
          <a:xfrm>
            <a:off x="7653695" y="1838972"/>
            <a:ext cx="2135946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1F4891-94B7-4D81-9E3F-9B3FD17D9728}"/>
              </a:ext>
            </a:extLst>
          </p:cNvPr>
          <p:cNvSpPr txBox="1"/>
          <p:nvPr/>
        </p:nvSpPr>
        <p:spPr>
          <a:xfrm>
            <a:off x="4515083" y="4176570"/>
            <a:ext cx="1800528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29082C-14BA-40EC-8C31-B12C4B9181A3}"/>
              </a:ext>
            </a:extLst>
          </p:cNvPr>
          <p:cNvSpPr txBox="1"/>
          <p:nvPr/>
        </p:nvSpPr>
        <p:spPr>
          <a:xfrm>
            <a:off x="7132575" y="3267271"/>
            <a:ext cx="1800528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0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36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5,9871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3,9871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9,9871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17,987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7,9871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1" y="1522096"/>
            <a:ext cx="422483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9344" y="4937244"/>
            <a:ext cx="349567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013100" y="5054196"/>
            <a:ext cx="332356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2044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486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Anvisys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Your Trusted IT Solution and Consulting Partner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Number: 9591033223</a:t>
            </a:r>
          </a:p>
        </p:txBody>
      </p:sp>
    </p:spTree>
    <p:extLst>
      <p:ext uri="{BB962C8B-B14F-4D97-AF65-F5344CB8AC3E}">
        <p14:creationId xmlns:p14="http://schemas.microsoft.com/office/powerpoint/2010/main" val="5158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We focus on our client’s goal &amp; provide  the latest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Anvisys is about providing a platform to our team members to learn &amp; grow. </a:t>
            </a: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213840"/>
            <a:ext cx="1163616" cy="112772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873021" y="65596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04526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699722" y="1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maintenance &amp; 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support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your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Rectangle 64"/>
          <p:cNvSpPr/>
          <p:nvPr/>
        </p:nvSpPr>
        <p:spPr>
          <a:xfrm>
            <a:off x="1159542" y="45472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29925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129518" y="2016724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36820" y="655533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5" y="-158614"/>
            <a:ext cx="1163616" cy="1127722"/>
          </a:xfrm>
          <a:prstGeom prst="rect">
            <a:avLst/>
          </a:prstGeom>
          <a:noFill/>
        </p:spPr>
      </p:pic>
      <p:sp>
        <p:nvSpPr>
          <p:cNvPr id="85" name="Rectangle 84"/>
          <p:cNvSpPr/>
          <p:nvPr/>
        </p:nvSpPr>
        <p:spPr>
          <a:xfrm>
            <a:off x="932774" y="26234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29357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229" y="1212229"/>
            <a:ext cx="12149664" cy="1501935"/>
            <a:chOff x="1173178" y="1710601"/>
            <a:chExt cx="12471424" cy="1826213"/>
          </a:xfrm>
        </p:grpSpPr>
        <p:grpSp>
          <p:nvGrpSpPr>
            <p:cNvPr id="18" name="Group 17"/>
            <p:cNvGrpSpPr/>
            <p:nvPr/>
          </p:nvGrpSpPr>
          <p:grpSpPr>
            <a:xfrm>
              <a:off x="1173178" y="1710601"/>
              <a:ext cx="12471424" cy="1826213"/>
              <a:chOff x="1173178" y="1710601"/>
              <a:chExt cx="12471424" cy="18262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73178" y="1751969"/>
                <a:ext cx="12471424" cy="1784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682512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02860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62325" y="1831264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Java 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229" y="4379510"/>
            <a:ext cx="12210448" cy="2014849"/>
            <a:chOff x="30740" y="5200765"/>
            <a:chExt cx="12159655" cy="3395164"/>
          </a:xfrm>
        </p:grpSpPr>
        <p:sp>
          <p:nvSpPr>
            <p:cNvPr id="7" name="Rectangle 6"/>
            <p:cNvSpPr/>
            <p:nvPr/>
          </p:nvSpPr>
          <p:spPr>
            <a:xfrm>
              <a:off x="30740" y="5220580"/>
              <a:ext cx="12159655" cy="2736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02349" y="5200765"/>
              <a:ext cx="3672408" cy="2136918"/>
              <a:chOff x="3802349" y="5200765"/>
              <a:chExt cx="3672408" cy="2136918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802349" y="5200765"/>
                <a:ext cx="3672408" cy="2136918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41932" y="5441081"/>
                <a:ext cx="2535904" cy="1323917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873" y="5657382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8994" y="5630443"/>
            <a:ext cx="1163616" cy="1127722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3913226" y="599424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4084595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504270" y="586461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Small 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" y="-183349"/>
            <a:ext cx="1163616" cy="1127722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887885" y="2516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422201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860402" y="314260"/>
            <a:ext cx="5960571" cy="64642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>
            <a:defPPr>
              <a:defRPr lang="en-US"/>
            </a:defPPr>
            <a:lvl1pPr algn="ctr">
              <a:defRPr sz="3600" b="1" u="sng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defRPr>
            </a:lvl1pPr>
          </a:lstStyle>
          <a:p>
            <a:r>
              <a:rPr lang="en-US" dirty="0"/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2130" y="1367185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40687" y="1604601"/>
            <a:ext cx="5910829" cy="304697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be preferred IT partner</a:t>
            </a:r>
          </a:p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Helping client the achieve their goals</a:t>
            </a:r>
          </a:p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Match with the latest Technology</a:t>
            </a:r>
          </a:p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Maintain a dynamic and Skilled Team.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847" indent="-342847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682" y="5494888"/>
            <a:ext cx="1163616" cy="112772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387536" y="6221478"/>
            <a:ext cx="3426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chemeClr val="bg1">
                    <a:lumMod val="85000"/>
                  </a:schemeClr>
                </a:solidFill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solidFill>
                  <a:schemeClr val="bg1">
                    <a:lumMod val="85000"/>
                  </a:schemeClr>
                </a:solidFill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solidFill>
                  <a:schemeClr val="bg1">
                    <a:lumMod val="85000"/>
                  </a:schemeClr>
                </a:solidFill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18770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181082" y="405798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837" y="1250623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837" y="2027769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987550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1642426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68920" y="2237729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18" y="-132757"/>
            <a:ext cx="1163616" cy="1127722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1008388" y="20574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094267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2094465" y="58028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3846324" y="31884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019400" y="504290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87834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4064591" y="629273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5250" y="1460589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5544" y="-137033"/>
            <a:ext cx="1645992" cy="142531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1024003" y="47539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83476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4657" y="2208803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4845" y="1697339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84000" y="2790094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4498" y="2188468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755" y="3124497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8915153" y="2077362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and Accounting Management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901594" y="2301637"/>
            <a:ext cx="2523286" cy="3304729"/>
          </a:xfrm>
          <a:prstGeom prst="rect">
            <a:avLst/>
          </a:prstGeom>
        </p:spPr>
        <p:txBody>
          <a:bodyPr vert="horz" lIns="108971" tIns="54486" rIns="108971" bIns="54486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719182" y="3131252"/>
            <a:ext cx="2153372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276226" y="46515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039076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AR JULIAN" pitchFamily="2" charset="0"/>
                </a:rPr>
                <a:t>A Complete Society Management System </a:t>
              </a:r>
            </a:p>
          </p:txBody>
        </p:sp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0131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Rectangle 64"/>
          <p:cNvSpPr/>
          <p:nvPr/>
        </p:nvSpPr>
        <p:spPr>
          <a:xfrm>
            <a:off x="77214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  <p:sp>
        <p:nvSpPr>
          <p:cNvPr id="73" name="Text Box82"/>
          <p:cNvSpPr txBox="1"/>
          <p:nvPr/>
        </p:nvSpPr>
        <p:spPr>
          <a:xfrm>
            <a:off x="3237386" y="6382122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4" name="Text Box83"/>
          <p:cNvSpPr txBox="1"/>
          <p:nvPr/>
        </p:nvSpPr>
        <p:spPr>
          <a:xfrm>
            <a:off x="165756" y="5225467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5" name="Text Box84"/>
          <p:cNvSpPr txBox="1"/>
          <p:nvPr/>
        </p:nvSpPr>
        <p:spPr>
          <a:xfrm>
            <a:off x="116819" y="5806058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6" name="Text Box85"/>
          <p:cNvSpPr txBox="1"/>
          <p:nvPr/>
        </p:nvSpPr>
        <p:spPr>
          <a:xfrm>
            <a:off x="165756" y="6382122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7" name="Text Box86"/>
          <p:cNvSpPr txBox="1"/>
          <p:nvPr/>
        </p:nvSpPr>
        <p:spPr>
          <a:xfrm>
            <a:off x="3776289" y="5645886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8" name="Text Box87"/>
          <p:cNvSpPr txBox="1"/>
          <p:nvPr/>
        </p:nvSpPr>
        <p:spPr>
          <a:xfrm>
            <a:off x="7024260" y="5545811"/>
            <a:ext cx="2991502" cy="1238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</a:p>
          <a:p>
            <a:pPr>
              <a:lnSpc>
                <a:spcPts val="3101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r>
              <a:rPr lang="en-US" altLang="zh-CN" sz="2400" spc="-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 </a:t>
            </a:r>
            <a:r>
              <a:rPr lang="en-US" altLang="zh-CN" sz="2400" spc="3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Sale</a:t>
            </a:r>
            <a:r>
              <a:rPr lang="en-US" altLang="zh-CN" sz="2400" spc="-8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Purchase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8972055" y="544917"/>
            <a:ext cx="2992725" cy="4680550"/>
            <a:chOff x="8972055" y="544917"/>
            <a:chExt cx="2992725" cy="468055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Freeform 82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81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572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3736430" y="753479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5517" y="-36032"/>
            <a:ext cx="1163616" cy="1127722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902729" y="35336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9813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514393" y="829983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91" y="514749"/>
            <a:ext cx="1141616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87CB1FA-2DFF-4571-9413-C9D8FD5F1426}"/>
              </a:ext>
            </a:extLst>
          </p:cNvPr>
          <p:cNvSpPr txBox="1"/>
          <p:nvPr/>
        </p:nvSpPr>
        <p:spPr>
          <a:xfrm>
            <a:off x="7925256" y="274041"/>
            <a:ext cx="235799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1F4891-94B7-4D81-9E3F-9B3FD17D9728}"/>
              </a:ext>
            </a:extLst>
          </p:cNvPr>
          <p:cNvSpPr txBox="1"/>
          <p:nvPr/>
        </p:nvSpPr>
        <p:spPr>
          <a:xfrm>
            <a:off x="4515083" y="4408391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29082C-14BA-40EC-8C31-B12C4B9181A3}"/>
              </a:ext>
            </a:extLst>
          </p:cNvPr>
          <p:cNvSpPr txBox="1"/>
          <p:nvPr/>
        </p:nvSpPr>
        <p:spPr>
          <a:xfrm>
            <a:off x="7132575" y="3332362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5,9871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3,9871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9,9871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17,987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7,9871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8574" y="1706557"/>
            <a:ext cx="405650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35184" y="5174771"/>
            <a:ext cx="377265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063186" y="5012380"/>
            <a:ext cx="347978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26754" y="-85924"/>
            <a:ext cx="1163616" cy="1127722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740213" y="23161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81747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ath28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86" name="Group286"/>
          <p:cNvGrpSpPr/>
          <p:nvPr/>
        </p:nvGrpSpPr>
        <p:grpSpPr>
          <a:xfrm>
            <a:off x="1795276" y="5790305"/>
            <a:ext cx="285211" cy="285016"/>
            <a:chOff x="1793875" y="5788965"/>
            <a:chExt cx="284988" cy="284950"/>
          </a:xfrm>
        </p:grpSpPr>
        <p:sp>
          <p:nvSpPr>
            <p:cNvPr id="287" name="Path287"/>
            <p:cNvSpPr/>
            <p:nvPr/>
          </p:nvSpPr>
          <p:spPr>
            <a:xfrm>
              <a:off x="1793875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8" name="Path288"/>
            <p:cNvSpPr/>
            <p:nvPr/>
          </p:nvSpPr>
          <p:spPr>
            <a:xfrm>
              <a:off x="1879600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062" y="13779"/>
                    <a:pt x="112903" y="16307"/>
                    <a:pt x="110490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11"/>
                  </a:cubicBezTo>
                  <a:cubicBezTo>
                    <a:pt x="101219" y="72822"/>
                    <a:pt x="94742" y="82194"/>
                    <a:pt x="85852" y="89293"/>
                  </a:cubicBezTo>
                  <a:cubicBezTo>
                    <a:pt x="79756" y="94259"/>
                    <a:pt x="72517" y="97777"/>
                    <a:pt x="65024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081" y="65151"/>
                    <a:pt x="14859" y="65214"/>
                    <a:pt x="16637" y="65163"/>
                  </a:cubicBezTo>
                  <a:cubicBezTo>
                    <a:pt x="18288" y="65100"/>
                    <a:pt x="19939" y="64935"/>
                    <a:pt x="21590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191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648" y="10642"/>
                  </a:cubicBezTo>
                  <a:cubicBezTo>
                    <a:pt x="107569" y="10299"/>
                    <a:pt x="110490" y="9563"/>
                    <a:pt x="113157" y="8433"/>
                  </a:cubicBezTo>
                  <a:cubicBezTo>
                    <a:pt x="115697" y="7404"/>
                    <a:pt x="118110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89" name="Group289"/>
          <p:cNvGrpSpPr/>
          <p:nvPr/>
        </p:nvGrpSpPr>
        <p:grpSpPr>
          <a:xfrm>
            <a:off x="2159162" y="5790305"/>
            <a:ext cx="285084" cy="285016"/>
            <a:chOff x="2157476" y="5788965"/>
            <a:chExt cx="284861" cy="284950"/>
          </a:xfrm>
        </p:grpSpPr>
        <p:sp>
          <p:nvSpPr>
            <p:cNvPr id="290" name="Path290"/>
            <p:cNvSpPr/>
            <p:nvPr/>
          </p:nvSpPr>
          <p:spPr>
            <a:xfrm>
              <a:off x="2157476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1" name="Path291"/>
            <p:cNvSpPr/>
            <p:nvPr/>
          </p:nvSpPr>
          <p:spPr>
            <a:xfrm>
              <a:off x="2228850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3086" y="0"/>
                  </a:moveTo>
                  <a:cubicBezTo>
                    <a:pt x="40640" y="0"/>
                    <a:pt x="28321" y="4724"/>
                    <a:pt x="18923" y="14186"/>
                  </a:cubicBezTo>
                  <a:cubicBezTo>
                    <a:pt x="0" y="33096"/>
                    <a:pt x="0" y="63741"/>
                    <a:pt x="18923" y="82652"/>
                  </a:cubicBezTo>
                  <a:cubicBezTo>
                    <a:pt x="37719" y="101562"/>
                    <a:pt x="68326" y="101562"/>
                    <a:pt x="87122" y="82652"/>
                  </a:cubicBezTo>
                  <a:cubicBezTo>
                    <a:pt x="99060" y="70764"/>
                    <a:pt x="103378" y="54229"/>
                    <a:pt x="100330" y="38887"/>
                  </a:cubicBezTo>
                  <a:lnTo>
                    <a:pt x="99060" y="38887"/>
                  </a:lnTo>
                  <a:lnTo>
                    <a:pt x="99060" y="38836"/>
                  </a:lnTo>
                  <a:lnTo>
                    <a:pt x="53213" y="38836"/>
                  </a:lnTo>
                  <a:lnTo>
                    <a:pt x="53213" y="57861"/>
                  </a:lnTo>
                  <a:lnTo>
                    <a:pt x="80137" y="57861"/>
                  </a:lnTo>
                  <a:cubicBezTo>
                    <a:pt x="78740" y="61836"/>
                    <a:pt x="76454" y="65583"/>
                    <a:pt x="73406" y="68771"/>
                  </a:cubicBezTo>
                  <a:cubicBezTo>
                    <a:pt x="62103" y="80023"/>
                    <a:pt x="43942" y="80023"/>
                    <a:pt x="32766" y="68771"/>
                  </a:cubicBezTo>
                  <a:cubicBezTo>
                    <a:pt x="21463" y="57518"/>
                    <a:pt x="21463" y="39307"/>
                    <a:pt x="32766" y="28067"/>
                  </a:cubicBezTo>
                  <a:cubicBezTo>
                    <a:pt x="38354" y="22441"/>
                    <a:pt x="45720" y="19622"/>
                    <a:pt x="53086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216" y="4559"/>
                    <a:pt x="65151" y="0"/>
                    <a:pt x="53086" y="0"/>
                  </a:cubicBezTo>
                  <a:close/>
                  <a:moveTo>
                    <a:pt x="127127" y="24066"/>
                  </a:moveTo>
                  <a:lnTo>
                    <a:pt x="127127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127" y="53403"/>
                  </a:lnTo>
                  <a:lnTo>
                    <a:pt x="127127" y="69253"/>
                  </a:lnTo>
                  <a:lnTo>
                    <a:pt x="140589" y="69253"/>
                  </a:lnTo>
                  <a:lnTo>
                    <a:pt x="140589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589" y="39916"/>
                  </a:lnTo>
                  <a:lnTo>
                    <a:pt x="140589" y="24066"/>
                  </a:lnTo>
                  <a:lnTo>
                    <a:pt x="127127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2" name="Group292"/>
          <p:cNvGrpSpPr/>
          <p:nvPr/>
        </p:nvGrpSpPr>
        <p:grpSpPr>
          <a:xfrm>
            <a:off x="2522920" y="5790305"/>
            <a:ext cx="285211" cy="285016"/>
            <a:chOff x="2520950" y="5788965"/>
            <a:chExt cx="284988" cy="284950"/>
          </a:xfrm>
        </p:grpSpPr>
        <p:sp>
          <p:nvSpPr>
            <p:cNvPr id="293" name="Path293"/>
            <p:cNvSpPr/>
            <p:nvPr/>
          </p:nvSpPr>
          <p:spPr>
            <a:xfrm>
              <a:off x="252095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4" name="Path294"/>
            <p:cNvSpPr/>
            <p:nvPr/>
          </p:nvSpPr>
          <p:spPr>
            <a:xfrm>
              <a:off x="2610104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732" y="0"/>
                  </a:moveTo>
                  <a:cubicBezTo>
                    <a:pt x="11303" y="0"/>
                    <a:pt x="7874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4" y="28181"/>
                    <a:pt x="18923" y="28181"/>
                    <a:pt x="24130" y="22923"/>
                  </a:cubicBezTo>
                  <a:cubicBezTo>
                    <a:pt x="29337" y="17678"/>
                    <a:pt x="29337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5913" y="60884"/>
                    <a:pt x="72390" y="55194"/>
                    <a:pt x="80010" y="56121"/>
                  </a:cubicBezTo>
                  <a:cubicBezTo>
                    <a:pt x="86614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808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506" y="49733"/>
                  </a:cubicBezTo>
                  <a:cubicBezTo>
                    <a:pt x="108458" y="43421"/>
                    <a:pt x="102616" y="38773"/>
                    <a:pt x="95504" y="36652"/>
                  </a:cubicBezTo>
                  <a:cubicBezTo>
                    <a:pt x="92456" y="35738"/>
                    <a:pt x="89281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6" name="Group296"/>
          <p:cNvGrpSpPr/>
          <p:nvPr/>
        </p:nvGrpSpPr>
        <p:grpSpPr>
          <a:xfrm>
            <a:off x="2886805" y="5790305"/>
            <a:ext cx="285084" cy="285016"/>
            <a:chOff x="2884551" y="5788965"/>
            <a:chExt cx="284861" cy="284950"/>
          </a:xfrm>
        </p:grpSpPr>
        <p:sp>
          <p:nvSpPr>
            <p:cNvPr id="297" name="Path297"/>
            <p:cNvSpPr/>
            <p:nvPr/>
          </p:nvSpPr>
          <p:spPr>
            <a:xfrm>
              <a:off x="288455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8" name="Path298"/>
            <p:cNvSpPr/>
            <p:nvPr/>
          </p:nvSpPr>
          <p:spPr>
            <a:xfrm>
              <a:off x="2971038" y="5875465"/>
              <a:ext cx="112649" cy="111938"/>
            </a:xfrm>
            <a:custGeom>
              <a:avLst/>
              <a:gdLst/>
              <a:ahLst/>
              <a:cxnLst/>
              <a:rect l="l" t="t" r="r" b="b"/>
              <a:pathLst>
                <a:path w="112649" h="111938">
                  <a:moveTo>
                    <a:pt x="25781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573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573" y="111303"/>
                    <a:pt x="14605" y="111620"/>
                    <a:pt x="16891" y="111785"/>
                  </a:cubicBezTo>
                  <a:cubicBezTo>
                    <a:pt x="19304" y="111938"/>
                    <a:pt x="22098" y="111938"/>
                    <a:pt x="25781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631" y="111785"/>
                  </a:cubicBezTo>
                  <a:cubicBezTo>
                    <a:pt x="98044" y="111620"/>
                    <a:pt x="99949" y="111303"/>
                    <a:pt x="101981" y="110668"/>
                  </a:cubicBezTo>
                  <a:cubicBezTo>
                    <a:pt x="104140" y="109880"/>
                    <a:pt x="106172" y="108636"/>
                    <a:pt x="107823" y="107048"/>
                  </a:cubicBezTo>
                  <a:cubicBezTo>
                    <a:pt x="109347" y="105448"/>
                    <a:pt x="110617" y="103518"/>
                    <a:pt x="111379" y="101346"/>
                  </a:cubicBezTo>
                  <a:cubicBezTo>
                    <a:pt x="112014" y="99352"/>
                    <a:pt x="112395" y="97422"/>
                    <a:pt x="112522" y="95072"/>
                  </a:cubicBezTo>
                  <a:cubicBezTo>
                    <a:pt x="112649" y="92723"/>
                    <a:pt x="112649" y="89954"/>
                    <a:pt x="112649" y="86271"/>
                  </a:cubicBezTo>
                  <a:lnTo>
                    <a:pt x="112649" y="25781"/>
                  </a:lnTo>
                  <a:cubicBezTo>
                    <a:pt x="112649" y="22047"/>
                    <a:pt x="112649" y="19240"/>
                    <a:pt x="112522" y="16878"/>
                  </a:cubicBezTo>
                  <a:cubicBezTo>
                    <a:pt x="112395" y="14503"/>
                    <a:pt x="112014" y="12586"/>
                    <a:pt x="111379" y="10604"/>
                  </a:cubicBezTo>
                  <a:cubicBezTo>
                    <a:pt x="110617" y="8433"/>
                    <a:pt x="109347" y="6502"/>
                    <a:pt x="107823" y="4902"/>
                  </a:cubicBezTo>
                  <a:cubicBezTo>
                    <a:pt x="106172" y="3315"/>
                    <a:pt x="104140" y="2057"/>
                    <a:pt x="101981" y="1270"/>
                  </a:cubicBezTo>
                  <a:cubicBezTo>
                    <a:pt x="99949" y="648"/>
                    <a:pt x="98044" y="317"/>
                    <a:pt x="95631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781" y="12"/>
                  </a:lnTo>
                  <a:close/>
                  <a:moveTo>
                    <a:pt x="83947" y="14033"/>
                  </a:moveTo>
                  <a:lnTo>
                    <a:pt x="97028" y="14033"/>
                  </a:lnTo>
                  <a:cubicBezTo>
                    <a:pt x="97917" y="14033"/>
                    <a:pt x="98298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298" y="33020"/>
                    <a:pt x="97917" y="33020"/>
                    <a:pt x="97028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1" y="32677"/>
                    <a:pt x="81280" y="32296"/>
                    <a:pt x="81026" y="31788"/>
                  </a:cubicBezTo>
                  <a:cubicBezTo>
                    <a:pt x="80899" y="31318"/>
                    <a:pt x="80899" y="30861"/>
                    <a:pt x="80899" y="29985"/>
                  </a:cubicBezTo>
                  <a:lnTo>
                    <a:pt x="80899" y="17031"/>
                  </a:lnTo>
                  <a:cubicBezTo>
                    <a:pt x="80899" y="16167"/>
                    <a:pt x="80899" y="15722"/>
                    <a:pt x="81026" y="15253"/>
                  </a:cubicBezTo>
                  <a:cubicBezTo>
                    <a:pt x="81280" y="14745"/>
                    <a:pt x="81661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261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6" y="33896"/>
                    <a:pt x="56261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685" y="60566"/>
                    <a:pt x="22860" y="72339"/>
                    <a:pt x="31496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7917" y="98387"/>
                    <a:pt x="97282" y="98806"/>
                    <a:pt x="96647" y="99060"/>
                  </a:cubicBezTo>
                  <a:cubicBezTo>
                    <a:pt x="96012" y="99263"/>
                    <a:pt x="95250" y="99364"/>
                    <a:pt x="94488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1" y="99416"/>
                  </a:cubicBezTo>
                  <a:cubicBezTo>
                    <a:pt x="17399" y="99364"/>
                    <a:pt x="16764" y="99263"/>
                    <a:pt x="16002" y="99060"/>
                  </a:cubicBezTo>
                  <a:cubicBezTo>
                    <a:pt x="15367" y="98806"/>
                    <a:pt x="14732" y="98387"/>
                    <a:pt x="14097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573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1" name="Group301"/>
          <p:cNvGrpSpPr/>
          <p:nvPr/>
        </p:nvGrpSpPr>
        <p:grpSpPr>
          <a:xfrm>
            <a:off x="5194418" y="5790305"/>
            <a:ext cx="285211" cy="285016"/>
            <a:chOff x="5190363" y="5788965"/>
            <a:chExt cx="284988" cy="284950"/>
          </a:xfrm>
        </p:grpSpPr>
        <p:sp>
          <p:nvSpPr>
            <p:cNvPr id="302" name="Path302"/>
            <p:cNvSpPr/>
            <p:nvPr/>
          </p:nvSpPr>
          <p:spPr>
            <a:xfrm>
              <a:off x="519036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3" name="Path303"/>
            <p:cNvSpPr/>
            <p:nvPr/>
          </p:nvSpPr>
          <p:spPr>
            <a:xfrm>
              <a:off x="5300726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703" y="3035"/>
                    <a:pt x="24130" y="8331"/>
                  </a:cubicBezTo>
                  <a:cubicBezTo>
                    <a:pt x="20574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7907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5974" y="21958"/>
                  </a:cubicBezTo>
                  <a:cubicBezTo>
                    <a:pt x="47372" y="21044"/>
                    <a:pt x="48895" y="20600"/>
                    <a:pt x="50546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4" name="Group304"/>
          <p:cNvGrpSpPr/>
          <p:nvPr/>
        </p:nvGrpSpPr>
        <p:grpSpPr>
          <a:xfrm>
            <a:off x="1431519" y="5790305"/>
            <a:ext cx="285084" cy="285016"/>
            <a:chOff x="1430401" y="5788965"/>
            <a:chExt cx="284861" cy="284950"/>
          </a:xfrm>
        </p:grpSpPr>
        <p:sp>
          <p:nvSpPr>
            <p:cNvPr id="305" name="Path305"/>
            <p:cNvSpPr/>
            <p:nvPr/>
          </p:nvSpPr>
          <p:spPr>
            <a:xfrm>
              <a:off x="143040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6" name="Path306"/>
            <p:cNvSpPr/>
            <p:nvPr/>
          </p:nvSpPr>
          <p:spPr>
            <a:xfrm>
              <a:off x="1540637" y="5871490"/>
              <a:ext cx="64389" cy="121462"/>
            </a:xfrm>
            <a:custGeom>
              <a:avLst/>
              <a:gdLst/>
              <a:ahLst/>
              <a:cxnLst/>
              <a:rect l="l" t="t" r="r" b="b"/>
              <a:pathLst>
                <a:path w="64389" h="121462">
                  <a:moveTo>
                    <a:pt x="42672" y="26"/>
                  </a:moveTo>
                  <a:cubicBezTo>
                    <a:pt x="35560" y="0"/>
                    <a:pt x="28829" y="3035"/>
                    <a:pt x="24257" y="8331"/>
                  </a:cubicBezTo>
                  <a:cubicBezTo>
                    <a:pt x="20701" y="12319"/>
                    <a:pt x="18669" y="17348"/>
                    <a:pt x="18288" y="22619"/>
                  </a:cubicBezTo>
                  <a:lnTo>
                    <a:pt x="18288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960" y="66358"/>
                  </a:lnTo>
                  <a:lnTo>
                    <a:pt x="63881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3053" y="25667"/>
                    <a:pt x="44196" y="23356"/>
                    <a:pt x="46101" y="21958"/>
                  </a:cubicBezTo>
                  <a:cubicBezTo>
                    <a:pt x="47498" y="21044"/>
                    <a:pt x="49022" y="20600"/>
                    <a:pt x="50673" y="20727"/>
                  </a:cubicBezTo>
                  <a:lnTo>
                    <a:pt x="64389" y="20701"/>
                  </a:lnTo>
                  <a:lnTo>
                    <a:pt x="64262" y="26"/>
                  </a:lnTo>
                  <a:lnTo>
                    <a:pt x="42672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7" name="Group307"/>
          <p:cNvGrpSpPr/>
          <p:nvPr/>
        </p:nvGrpSpPr>
        <p:grpSpPr>
          <a:xfrm>
            <a:off x="5558176" y="5790305"/>
            <a:ext cx="285211" cy="285016"/>
            <a:chOff x="5553837" y="5788965"/>
            <a:chExt cx="284988" cy="284950"/>
          </a:xfrm>
        </p:grpSpPr>
        <p:sp>
          <p:nvSpPr>
            <p:cNvPr id="308" name="Path308"/>
            <p:cNvSpPr/>
            <p:nvPr/>
          </p:nvSpPr>
          <p:spPr>
            <a:xfrm>
              <a:off x="5553837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9" name="Path309"/>
            <p:cNvSpPr/>
            <p:nvPr/>
          </p:nvSpPr>
          <p:spPr>
            <a:xfrm>
              <a:off x="5639562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396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189" y="13779"/>
                    <a:pt x="112903" y="16307"/>
                    <a:pt x="110490" y="18504"/>
                  </a:cubicBezTo>
                  <a:cubicBezTo>
                    <a:pt x="112903" y="18428"/>
                    <a:pt x="115189" y="18110"/>
                    <a:pt x="117602" y="17551"/>
                  </a:cubicBezTo>
                  <a:cubicBezTo>
                    <a:pt x="119761" y="17030"/>
                    <a:pt x="121793" y="16294"/>
                    <a:pt x="123825" y="15354"/>
                  </a:cubicBezTo>
                  <a:cubicBezTo>
                    <a:pt x="122174" y="17996"/>
                    <a:pt x="120396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23"/>
                  </a:cubicBezTo>
                  <a:cubicBezTo>
                    <a:pt x="101219" y="72822"/>
                    <a:pt x="94869" y="82194"/>
                    <a:pt x="85979" y="89293"/>
                  </a:cubicBezTo>
                  <a:cubicBezTo>
                    <a:pt x="79756" y="94259"/>
                    <a:pt x="72517" y="97790"/>
                    <a:pt x="65024" y="100254"/>
                  </a:cubicBezTo>
                  <a:cubicBezTo>
                    <a:pt x="43434" y="107315"/>
                    <a:pt x="20066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208" y="65151"/>
                    <a:pt x="14986" y="65227"/>
                    <a:pt x="16764" y="65163"/>
                  </a:cubicBezTo>
                  <a:cubicBezTo>
                    <a:pt x="18415" y="65113"/>
                    <a:pt x="19939" y="64935"/>
                    <a:pt x="21590" y="64643"/>
                  </a:cubicBezTo>
                  <a:cubicBezTo>
                    <a:pt x="15621" y="62916"/>
                    <a:pt x="10414" y="58991"/>
                    <a:pt x="6985" y="53632"/>
                  </a:cubicBezTo>
                  <a:cubicBezTo>
                    <a:pt x="4191" y="49123"/>
                    <a:pt x="2921" y="43828"/>
                    <a:pt x="3175" y="38506"/>
                  </a:cubicBezTo>
                  <a:cubicBezTo>
                    <a:pt x="4953" y="39408"/>
                    <a:pt x="6858" y="40170"/>
                    <a:pt x="8763" y="40792"/>
                  </a:cubicBezTo>
                  <a:cubicBezTo>
                    <a:pt x="10541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175" y="20332"/>
                    <a:pt x="3683" y="13970"/>
                    <a:pt x="5969" y="8204"/>
                  </a:cubicBezTo>
                  <a:cubicBezTo>
                    <a:pt x="12319" y="15799"/>
                    <a:pt x="20193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868" y="0"/>
                    <a:pt x="97790" y="2845"/>
                    <a:pt x="104648" y="10642"/>
                  </a:cubicBezTo>
                  <a:cubicBezTo>
                    <a:pt x="107569" y="10299"/>
                    <a:pt x="110490" y="9563"/>
                    <a:pt x="113284" y="8433"/>
                  </a:cubicBezTo>
                  <a:cubicBezTo>
                    <a:pt x="115824" y="7404"/>
                    <a:pt x="118110" y="6058"/>
                    <a:pt x="120396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0" name="Group310"/>
          <p:cNvGrpSpPr/>
          <p:nvPr/>
        </p:nvGrpSpPr>
        <p:grpSpPr>
          <a:xfrm>
            <a:off x="5922062" y="5790305"/>
            <a:ext cx="285211" cy="285016"/>
            <a:chOff x="5917438" y="5788965"/>
            <a:chExt cx="284988" cy="284950"/>
          </a:xfrm>
        </p:grpSpPr>
        <p:sp>
          <p:nvSpPr>
            <p:cNvPr id="311" name="Path311"/>
            <p:cNvSpPr/>
            <p:nvPr/>
          </p:nvSpPr>
          <p:spPr>
            <a:xfrm>
              <a:off x="5917438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2" name="Path312"/>
            <p:cNvSpPr/>
            <p:nvPr/>
          </p:nvSpPr>
          <p:spPr>
            <a:xfrm>
              <a:off x="5988939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592" y="101562"/>
                    <a:pt x="68199" y="101562"/>
                    <a:pt x="86995" y="82652"/>
                  </a:cubicBezTo>
                  <a:cubicBezTo>
                    <a:pt x="98933" y="70764"/>
                    <a:pt x="103251" y="54229"/>
                    <a:pt x="100203" y="38887"/>
                  </a:cubicBezTo>
                  <a:lnTo>
                    <a:pt x="98933" y="38887"/>
                  </a:lnTo>
                  <a:lnTo>
                    <a:pt x="98933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0" y="57861"/>
                  </a:lnTo>
                  <a:cubicBezTo>
                    <a:pt x="78613" y="61836"/>
                    <a:pt x="76454" y="65583"/>
                    <a:pt x="73279" y="68771"/>
                  </a:cubicBezTo>
                  <a:cubicBezTo>
                    <a:pt x="61976" y="80023"/>
                    <a:pt x="43815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7" y="22441"/>
                    <a:pt x="45593" y="19622"/>
                    <a:pt x="52959" y="19622"/>
                  </a:cubicBezTo>
                  <a:cubicBezTo>
                    <a:pt x="59944" y="19622"/>
                    <a:pt x="66802" y="22238"/>
                    <a:pt x="72390" y="27305"/>
                  </a:cubicBezTo>
                  <a:lnTo>
                    <a:pt x="86360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3" name="Group313"/>
          <p:cNvGrpSpPr/>
          <p:nvPr/>
        </p:nvGrpSpPr>
        <p:grpSpPr>
          <a:xfrm>
            <a:off x="6285819" y="5790305"/>
            <a:ext cx="285211" cy="285016"/>
            <a:chOff x="6280912" y="5788965"/>
            <a:chExt cx="284988" cy="284950"/>
          </a:xfrm>
        </p:grpSpPr>
        <p:sp>
          <p:nvSpPr>
            <p:cNvPr id="314" name="Path314"/>
            <p:cNvSpPr/>
            <p:nvPr/>
          </p:nvSpPr>
          <p:spPr>
            <a:xfrm>
              <a:off x="6280912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5" name="Path315"/>
            <p:cNvSpPr/>
            <p:nvPr/>
          </p:nvSpPr>
          <p:spPr>
            <a:xfrm>
              <a:off x="6370066" y="5874690"/>
              <a:ext cx="114935" cy="112713"/>
            </a:xfrm>
            <a:custGeom>
              <a:avLst/>
              <a:gdLst/>
              <a:ahLst/>
              <a:cxnLst/>
              <a:rect l="l" t="t" r="r" b="b"/>
              <a:pathLst>
                <a:path w="114935" h="112713">
                  <a:moveTo>
                    <a:pt x="14732" y="0"/>
                  </a:moveTo>
                  <a:cubicBezTo>
                    <a:pt x="11303" y="0"/>
                    <a:pt x="7874" y="1308"/>
                    <a:pt x="5334" y="3937"/>
                  </a:cubicBezTo>
                  <a:cubicBezTo>
                    <a:pt x="0" y="9182"/>
                    <a:pt x="0" y="17678"/>
                    <a:pt x="5334" y="22923"/>
                  </a:cubicBezTo>
                  <a:cubicBezTo>
                    <a:pt x="10541" y="28181"/>
                    <a:pt x="18923" y="28181"/>
                    <a:pt x="24130" y="22923"/>
                  </a:cubicBezTo>
                  <a:cubicBezTo>
                    <a:pt x="29464" y="17678"/>
                    <a:pt x="29464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6040" y="60884"/>
                    <a:pt x="72517" y="55194"/>
                    <a:pt x="80010" y="56121"/>
                  </a:cubicBezTo>
                  <a:cubicBezTo>
                    <a:pt x="86614" y="56934"/>
                    <a:pt x="91440" y="62725"/>
                    <a:pt x="91059" y="69329"/>
                  </a:cubicBezTo>
                  <a:lnTo>
                    <a:pt x="91059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935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633" y="49733"/>
                  </a:cubicBezTo>
                  <a:cubicBezTo>
                    <a:pt x="108585" y="43421"/>
                    <a:pt x="102616" y="38773"/>
                    <a:pt x="95504" y="36652"/>
                  </a:cubicBezTo>
                  <a:cubicBezTo>
                    <a:pt x="92456" y="35738"/>
                    <a:pt x="89408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6" name="Group316"/>
          <p:cNvGrpSpPr/>
          <p:nvPr/>
        </p:nvGrpSpPr>
        <p:grpSpPr>
          <a:xfrm>
            <a:off x="6649704" y="5790305"/>
            <a:ext cx="285211" cy="285016"/>
            <a:chOff x="6644513" y="5788965"/>
            <a:chExt cx="284988" cy="284950"/>
          </a:xfrm>
        </p:grpSpPr>
        <p:sp>
          <p:nvSpPr>
            <p:cNvPr id="317" name="Path317"/>
            <p:cNvSpPr/>
            <p:nvPr/>
          </p:nvSpPr>
          <p:spPr>
            <a:xfrm>
              <a:off x="664451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8" name="Path318"/>
            <p:cNvSpPr/>
            <p:nvPr/>
          </p:nvSpPr>
          <p:spPr>
            <a:xfrm>
              <a:off x="6731000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304" y="111938"/>
                    <a:pt x="22098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044" y="111620"/>
                    <a:pt x="100076" y="111303"/>
                    <a:pt x="101981" y="110668"/>
                  </a:cubicBezTo>
                  <a:cubicBezTo>
                    <a:pt x="104267" y="109880"/>
                    <a:pt x="106172" y="108636"/>
                    <a:pt x="107824" y="107048"/>
                  </a:cubicBezTo>
                  <a:cubicBezTo>
                    <a:pt x="109347" y="105448"/>
                    <a:pt x="110617" y="103518"/>
                    <a:pt x="111506" y="101346"/>
                  </a:cubicBezTo>
                  <a:cubicBezTo>
                    <a:pt x="112141" y="99352"/>
                    <a:pt x="112395" y="97422"/>
                    <a:pt x="112522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522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617" y="8433"/>
                    <a:pt x="109347" y="6502"/>
                    <a:pt x="107824" y="4902"/>
                  </a:cubicBezTo>
                  <a:cubicBezTo>
                    <a:pt x="106172" y="3315"/>
                    <a:pt x="104267" y="2057"/>
                    <a:pt x="101981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908" y="12"/>
                  </a:lnTo>
                  <a:close/>
                  <a:moveTo>
                    <a:pt x="83947" y="14033"/>
                  </a:moveTo>
                  <a:lnTo>
                    <a:pt x="97027" y="14033"/>
                  </a:lnTo>
                  <a:cubicBezTo>
                    <a:pt x="97917" y="14033"/>
                    <a:pt x="98425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425" y="33020"/>
                    <a:pt x="97917" y="33020"/>
                    <a:pt x="97027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2" y="32677"/>
                    <a:pt x="81280" y="32296"/>
                    <a:pt x="81026" y="31788"/>
                  </a:cubicBezTo>
                  <a:cubicBezTo>
                    <a:pt x="80899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0899" y="15722"/>
                    <a:pt x="81026" y="15253"/>
                  </a:cubicBezTo>
                  <a:cubicBezTo>
                    <a:pt x="81280" y="14745"/>
                    <a:pt x="81662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7" y="33896"/>
                    <a:pt x="56388" y="33896"/>
                  </a:cubicBezTo>
                  <a:close/>
                  <a:moveTo>
                    <a:pt x="12574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7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8044" y="98387"/>
                    <a:pt x="97409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4" y="99466"/>
                    <a:pt x="18162" y="99416"/>
                  </a:cubicBezTo>
                  <a:cubicBezTo>
                    <a:pt x="17399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700" y="94704"/>
                    <a:pt x="12574" y="93929"/>
                  </a:cubicBezTo>
                  <a:cubicBezTo>
                    <a:pt x="12574" y="93154"/>
                    <a:pt x="12574" y="92215"/>
                    <a:pt x="12574" y="90983"/>
                  </a:cubicBezTo>
                  <a:lnTo>
                    <a:pt x="12574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9" name="Group319"/>
          <p:cNvGrpSpPr/>
          <p:nvPr/>
        </p:nvGrpSpPr>
        <p:grpSpPr>
          <a:xfrm>
            <a:off x="8957319" y="5790305"/>
            <a:ext cx="285211" cy="285016"/>
            <a:chOff x="8950326" y="5788965"/>
            <a:chExt cx="284988" cy="284950"/>
          </a:xfrm>
        </p:grpSpPr>
        <p:sp>
          <p:nvSpPr>
            <p:cNvPr id="320" name="Path320"/>
            <p:cNvSpPr/>
            <p:nvPr/>
          </p:nvSpPr>
          <p:spPr>
            <a:xfrm>
              <a:off x="895032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1" name="Path321"/>
            <p:cNvSpPr/>
            <p:nvPr/>
          </p:nvSpPr>
          <p:spPr>
            <a:xfrm>
              <a:off x="9060688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829" y="3035"/>
                    <a:pt x="24130" y="8331"/>
                  </a:cubicBezTo>
                  <a:cubicBezTo>
                    <a:pt x="20701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6101" y="21958"/>
                  </a:cubicBezTo>
                  <a:cubicBezTo>
                    <a:pt x="47371" y="21044"/>
                    <a:pt x="49022" y="20600"/>
                    <a:pt x="50547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2" name="Group322"/>
          <p:cNvGrpSpPr/>
          <p:nvPr/>
        </p:nvGrpSpPr>
        <p:grpSpPr>
          <a:xfrm>
            <a:off x="9321203" y="5790305"/>
            <a:ext cx="285085" cy="285016"/>
            <a:chOff x="9313926" y="5788965"/>
            <a:chExt cx="284862" cy="284950"/>
          </a:xfrm>
        </p:grpSpPr>
        <p:sp>
          <p:nvSpPr>
            <p:cNvPr id="323" name="Path323"/>
            <p:cNvSpPr/>
            <p:nvPr/>
          </p:nvSpPr>
          <p:spPr>
            <a:xfrm>
              <a:off x="9313926" y="5788965"/>
              <a:ext cx="284862" cy="284950"/>
            </a:xfrm>
            <a:custGeom>
              <a:avLst/>
              <a:gdLst/>
              <a:ahLst/>
              <a:cxnLst/>
              <a:rect l="l" t="t" r="r" b="b"/>
              <a:pathLst>
                <a:path w="284862" h="284950">
                  <a:moveTo>
                    <a:pt x="0" y="142468"/>
                  </a:moveTo>
                  <a:cubicBezTo>
                    <a:pt x="0" y="63779"/>
                    <a:pt x="63754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4" name="Path324"/>
            <p:cNvSpPr/>
            <p:nvPr/>
          </p:nvSpPr>
          <p:spPr>
            <a:xfrm>
              <a:off x="9399652" y="5877446"/>
              <a:ext cx="123824" cy="107315"/>
            </a:xfrm>
            <a:custGeom>
              <a:avLst/>
              <a:gdLst/>
              <a:ahLst/>
              <a:cxnLst/>
              <a:rect l="l" t="t" r="r" b="b"/>
              <a:pathLst>
                <a:path w="123824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840" y="10998"/>
                  </a:cubicBezTo>
                  <a:cubicBezTo>
                    <a:pt x="115062" y="13779"/>
                    <a:pt x="112903" y="16307"/>
                    <a:pt x="110363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111" y="22708"/>
                  </a:cubicBezTo>
                  <a:cubicBezTo>
                    <a:pt x="115824" y="25095"/>
                    <a:pt x="113411" y="27241"/>
                    <a:pt x="110617" y="29096"/>
                  </a:cubicBezTo>
                  <a:cubicBezTo>
                    <a:pt x="111379" y="40729"/>
                    <a:pt x="109474" y="52171"/>
                    <a:pt x="105284" y="62623"/>
                  </a:cubicBezTo>
                  <a:cubicBezTo>
                    <a:pt x="101092" y="72822"/>
                    <a:pt x="94742" y="82194"/>
                    <a:pt x="85852" y="89293"/>
                  </a:cubicBezTo>
                  <a:cubicBezTo>
                    <a:pt x="79629" y="94259"/>
                    <a:pt x="72390" y="97790"/>
                    <a:pt x="64897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731" y="94996"/>
                    <a:pt x="13589" y="94081"/>
                    <a:pt x="20193" y="91897"/>
                  </a:cubicBezTo>
                  <a:cubicBezTo>
                    <a:pt x="25653" y="90043"/>
                    <a:pt x="30988" y="87274"/>
                    <a:pt x="35561" y="83718"/>
                  </a:cubicBezTo>
                  <a:cubicBezTo>
                    <a:pt x="29211" y="83515"/>
                    <a:pt x="22987" y="80937"/>
                    <a:pt x="18288" y="76454"/>
                  </a:cubicBezTo>
                  <a:cubicBezTo>
                    <a:pt x="14986" y="73304"/>
                    <a:pt x="12573" y="69329"/>
                    <a:pt x="11303" y="64935"/>
                  </a:cubicBezTo>
                  <a:cubicBezTo>
                    <a:pt x="13081" y="65151"/>
                    <a:pt x="14859" y="65227"/>
                    <a:pt x="16637" y="65163"/>
                  </a:cubicBezTo>
                  <a:cubicBezTo>
                    <a:pt x="18288" y="65113"/>
                    <a:pt x="19939" y="64935"/>
                    <a:pt x="21463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064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192" y="41859"/>
                    <a:pt x="14097" y="42202"/>
                  </a:cubicBezTo>
                  <a:cubicBezTo>
                    <a:pt x="9271" y="38112"/>
                    <a:pt x="5969" y="32576"/>
                    <a:pt x="4445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023" y="34785"/>
                    <a:pt x="59944" y="35433"/>
                  </a:cubicBezTo>
                  <a:cubicBezTo>
                    <a:pt x="56388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521" y="10642"/>
                  </a:cubicBezTo>
                  <a:cubicBezTo>
                    <a:pt x="107569" y="10299"/>
                    <a:pt x="110363" y="9563"/>
                    <a:pt x="113157" y="8433"/>
                  </a:cubicBezTo>
                  <a:cubicBezTo>
                    <a:pt x="115697" y="7404"/>
                    <a:pt x="118111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5" name="Group325"/>
          <p:cNvGrpSpPr/>
          <p:nvPr/>
        </p:nvGrpSpPr>
        <p:grpSpPr>
          <a:xfrm>
            <a:off x="9684961" y="5790305"/>
            <a:ext cx="285211" cy="285016"/>
            <a:chOff x="9677400" y="5788965"/>
            <a:chExt cx="284988" cy="284950"/>
          </a:xfrm>
        </p:grpSpPr>
        <p:sp>
          <p:nvSpPr>
            <p:cNvPr id="326" name="Path326"/>
            <p:cNvSpPr/>
            <p:nvPr/>
          </p:nvSpPr>
          <p:spPr>
            <a:xfrm>
              <a:off x="967740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7" name="Path327"/>
            <p:cNvSpPr/>
            <p:nvPr/>
          </p:nvSpPr>
          <p:spPr>
            <a:xfrm>
              <a:off x="9748902" y="5884215"/>
              <a:ext cx="156336" cy="101562"/>
            </a:xfrm>
            <a:custGeom>
              <a:avLst/>
              <a:gdLst/>
              <a:ahLst/>
              <a:cxnLst/>
              <a:rect l="l" t="t" r="r" b="b"/>
              <a:pathLst>
                <a:path w="156336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719" y="101562"/>
                    <a:pt x="68199" y="101562"/>
                    <a:pt x="87123" y="82652"/>
                  </a:cubicBezTo>
                  <a:cubicBezTo>
                    <a:pt x="98934" y="70764"/>
                    <a:pt x="103378" y="54229"/>
                    <a:pt x="100203" y="38887"/>
                  </a:cubicBezTo>
                  <a:lnTo>
                    <a:pt x="98934" y="38887"/>
                  </a:lnTo>
                  <a:lnTo>
                    <a:pt x="98934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1" y="57861"/>
                  </a:lnTo>
                  <a:cubicBezTo>
                    <a:pt x="78613" y="61836"/>
                    <a:pt x="76453" y="65583"/>
                    <a:pt x="73279" y="68771"/>
                  </a:cubicBezTo>
                  <a:cubicBezTo>
                    <a:pt x="62103" y="80023"/>
                    <a:pt x="43942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6" y="22441"/>
                    <a:pt x="45593" y="19622"/>
                    <a:pt x="52959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8" name="Group328"/>
          <p:cNvGrpSpPr/>
          <p:nvPr/>
        </p:nvGrpSpPr>
        <p:grpSpPr>
          <a:xfrm>
            <a:off x="10048847" y="5790305"/>
            <a:ext cx="285083" cy="285016"/>
            <a:chOff x="10041002" y="5788965"/>
            <a:chExt cx="284860" cy="284950"/>
          </a:xfrm>
        </p:grpSpPr>
        <p:sp>
          <p:nvSpPr>
            <p:cNvPr id="329" name="Path329"/>
            <p:cNvSpPr/>
            <p:nvPr/>
          </p:nvSpPr>
          <p:spPr>
            <a:xfrm>
              <a:off x="10041002" y="5788965"/>
              <a:ext cx="284860" cy="284950"/>
            </a:xfrm>
            <a:custGeom>
              <a:avLst/>
              <a:gdLst/>
              <a:ahLst/>
              <a:cxnLst/>
              <a:rect l="l" t="t" r="r" b="b"/>
              <a:pathLst>
                <a:path w="284860" h="284950">
                  <a:moveTo>
                    <a:pt x="0" y="142468"/>
                  </a:moveTo>
                  <a:cubicBezTo>
                    <a:pt x="0" y="63779"/>
                    <a:pt x="63753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3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0" name="Path330"/>
            <p:cNvSpPr/>
            <p:nvPr/>
          </p:nvSpPr>
          <p:spPr>
            <a:xfrm>
              <a:off x="10130156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605" y="0"/>
                  </a:moveTo>
                  <a:cubicBezTo>
                    <a:pt x="11177" y="0"/>
                    <a:pt x="7748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5" y="28181"/>
                    <a:pt x="18923" y="28181"/>
                    <a:pt x="24130" y="22923"/>
                  </a:cubicBezTo>
                  <a:cubicBezTo>
                    <a:pt x="29338" y="17678"/>
                    <a:pt x="29338" y="9182"/>
                    <a:pt x="24130" y="3937"/>
                  </a:cubicBezTo>
                  <a:cubicBezTo>
                    <a:pt x="21463" y="1308"/>
                    <a:pt x="18035" y="0"/>
                    <a:pt x="14605" y="0"/>
                  </a:cubicBezTo>
                  <a:close/>
                  <a:moveTo>
                    <a:pt x="86234" y="35408"/>
                  </a:moveTo>
                  <a:cubicBezTo>
                    <a:pt x="78360" y="35623"/>
                    <a:pt x="70740" y="39027"/>
                    <a:pt x="65279" y="44920"/>
                  </a:cubicBezTo>
                  <a:lnTo>
                    <a:pt x="65279" y="37833"/>
                  </a:lnTo>
                  <a:lnTo>
                    <a:pt x="41403" y="37833"/>
                  </a:lnTo>
                  <a:lnTo>
                    <a:pt x="41403" y="112713"/>
                  </a:lnTo>
                  <a:lnTo>
                    <a:pt x="65279" y="112713"/>
                  </a:lnTo>
                  <a:lnTo>
                    <a:pt x="65279" y="68186"/>
                  </a:lnTo>
                  <a:cubicBezTo>
                    <a:pt x="65913" y="60884"/>
                    <a:pt x="72390" y="55194"/>
                    <a:pt x="80011" y="56121"/>
                  </a:cubicBezTo>
                  <a:cubicBezTo>
                    <a:pt x="86488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9" y="112713"/>
                  </a:lnTo>
                  <a:lnTo>
                    <a:pt x="114809" y="69698"/>
                  </a:lnTo>
                  <a:lnTo>
                    <a:pt x="114809" y="69329"/>
                  </a:lnTo>
                  <a:lnTo>
                    <a:pt x="114809" y="69329"/>
                  </a:lnTo>
                  <a:cubicBezTo>
                    <a:pt x="114809" y="65989"/>
                    <a:pt x="114681" y="62700"/>
                    <a:pt x="114173" y="59525"/>
                  </a:cubicBezTo>
                  <a:cubicBezTo>
                    <a:pt x="113665" y="56134"/>
                    <a:pt x="112903" y="52781"/>
                    <a:pt x="111507" y="49733"/>
                  </a:cubicBezTo>
                  <a:cubicBezTo>
                    <a:pt x="108459" y="43421"/>
                    <a:pt x="102490" y="38773"/>
                    <a:pt x="95377" y="36652"/>
                  </a:cubicBezTo>
                  <a:cubicBezTo>
                    <a:pt x="92330" y="35738"/>
                    <a:pt x="89281" y="35319"/>
                    <a:pt x="86234" y="35408"/>
                  </a:cubicBezTo>
                  <a:close/>
                  <a:moveTo>
                    <a:pt x="2667" y="37833"/>
                  </a:moveTo>
                  <a:lnTo>
                    <a:pt x="2667" y="112713"/>
                  </a:lnTo>
                  <a:lnTo>
                    <a:pt x="26543" y="112713"/>
                  </a:lnTo>
                  <a:lnTo>
                    <a:pt x="26543" y="37833"/>
                  </a:lnTo>
                  <a:lnTo>
                    <a:pt x="2667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31" name="Group331"/>
          <p:cNvGrpSpPr/>
          <p:nvPr/>
        </p:nvGrpSpPr>
        <p:grpSpPr>
          <a:xfrm>
            <a:off x="10412605" y="5790305"/>
            <a:ext cx="285211" cy="285016"/>
            <a:chOff x="10404476" y="5788965"/>
            <a:chExt cx="284988" cy="284950"/>
          </a:xfrm>
        </p:grpSpPr>
        <p:sp>
          <p:nvSpPr>
            <p:cNvPr id="332" name="Path332"/>
            <p:cNvSpPr/>
            <p:nvPr/>
          </p:nvSpPr>
          <p:spPr>
            <a:xfrm>
              <a:off x="1040447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3" name="Path333"/>
            <p:cNvSpPr/>
            <p:nvPr/>
          </p:nvSpPr>
          <p:spPr>
            <a:xfrm>
              <a:off x="10490962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225" y="12"/>
                    <a:pt x="19304" y="0"/>
                    <a:pt x="17018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10" y="2057"/>
                    <a:pt x="6604" y="3315"/>
                    <a:pt x="4953" y="4902"/>
                  </a:cubicBezTo>
                  <a:cubicBezTo>
                    <a:pt x="3302" y="6502"/>
                    <a:pt x="2160" y="8433"/>
                    <a:pt x="1270" y="10604"/>
                  </a:cubicBezTo>
                  <a:cubicBezTo>
                    <a:pt x="635" y="12598"/>
                    <a:pt x="381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381" y="97434"/>
                    <a:pt x="635" y="99352"/>
                    <a:pt x="1270" y="101346"/>
                  </a:cubicBezTo>
                  <a:cubicBezTo>
                    <a:pt x="2160" y="103518"/>
                    <a:pt x="3302" y="105448"/>
                    <a:pt x="4953" y="107048"/>
                  </a:cubicBezTo>
                  <a:cubicBezTo>
                    <a:pt x="6604" y="108636"/>
                    <a:pt x="8510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431" y="111938"/>
                    <a:pt x="22225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172" y="111620"/>
                    <a:pt x="100076" y="111303"/>
                    <a:pt x="102108" y="110668"/>
                  </a:cubicBezTo>
                  <a:cubicBezTo>
                    <a:pt x="104267" y="109880"/>
                    <a:pt x="106173" y="108636"/>
                    <a:pt x="107823" y="107048"/>
                  </a:cubicBezTo>
                  <a:cubicBezTo>
                    <a:pt x="109474" y="105448"/>
                    <a:pt x="110744" y="103518"/>
                    <a:pt x="111506" y="101346"/>
                  </a:cubicBezTo>
                  <a:cubicBezTo>
                    <a:pt x="112141" y="99352"/>
                    <a:pt x="112395" y="97422"/>
                    <a:pt x="112650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650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744" y="8433"/>
                    <a:pt x="109474" y="6502"/>
                    <a:pt x="107823" y="4902"/>
                  </a:cubicBezTo>
                  <a:cubicBezTo>
                    <a:pt x="106173" y="3315"/>
                    <a:pt x="104267" y="2057"/>
                    <a:pt x="102108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6035" y="12"/>
                  </a:lnTo>
                  <a:lnTo>
                    <a:pt x="25908" y="12"/>
                  </a:lnTo>
                  <a:close/>
                  <a:moveTo>
                    <a:pt x="84074" y="14033"/>
                  </a:moveTo>
                  <a:lnTo>
                    <a:pt x="97155" y="14033"/>
                  </a:lnTo>
                  <a:cubicBezTo>
                    <a:pt x="97917" y="14033"/>
                    <a:pt x="98425" y="14033"/>
                    <a:pt x="98933" y="14173"/>
                  </a:cubicBezTo>
                  <a:cubicBezTo>
                    <a:pt x="99441" y="14363"/>
                    <a:pt x="99823" y="14745"/>
                    <a:pt x="99950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50" y="31788"/>
                  </a:cubicBezTo>
                  <a:cubicBezTo>
                    <a:pt x="99823" y="32296"/>
                    <a:pt x="99441" y="32677"/>
                    <a:pt x="98933" y="32867"/>
                  </a:cubicBezTo>
                  <a:cubicBezTo>
                    <a:pt x="98425" y="33020"/>
                    <a:pt x="97917" y="33020"/>
                    <a:pt x="97028" y="33020"/>
                  </a:cubicBezTo>
                  <a:lnTo>
                    <a:pt x="84074" y="33020"/>
                  </a:lnTo>
                  <a:cubicBezTo>
                    <a:pt x="83185" y="33020"/>
                    <a:pt x="82677" y="33020"/>
                    <a:pt x="82296" y="32867"/>
                  </a:cubicBezTo>
                  <a:cubicBezTo>
                    <a:pt x="81788" y="32677"/>
                    <a:pt x="81280" y="32296"/>
                    <a:pt x="81153" y="31788"/>
                  </a:cubicBezTo>
                  <a:cubicBezTo>
                    <a:pt x="81026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1026" y="15722"/>
                    <a:pt x="81153" y="15253"/>
                  </a:cubicBezTo>
                  <a:cubicBezTo>
                    <a:pt x="81280" y="14745"/>
                    <a:pt x="81788" y="14363"/>
                    <a:pt x="82296" y="14173"/>
                  </a:cubicBezTo>
                  <a:cubicBezTo>
                    <a:pt x="82677" y="14033"/>
                    <a:pt x="83185" y="14033"/>
                    <a:pt x="84074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945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958" y="36042"/>
                    <a:pt x="50673" y="33896"/>
                    <a:pt x="56388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6" y="80848"/>
                  </a:cubicBezTo>
                  <a:cubicBezTo>
                    <a:pt x="45212" y="94475"/>
                    <a:pt x="67564" y="94475"/>
                    <a:pt x="81280" y="80848"/>
                  </a:cubicBezTo>
                  <a:cubicBezTo>
                    <a:pt x="89789" y="72339"/>
                    <a:pt x="92964" y="60566"/>
                    <a:pt x="90932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203" y="93929"/>
                  </a:cubicBezTo>
                  <a:cubicBezTo>
                    <a:pt x="100076" y="94704"/>
                    <a:pt x="99950" y="95352"/>
                    <a:pt x="99823" y="95999"/>
                  </a:cubicBezTo>
                  <a:cubicBezTo>
                    <a:pt x="99568" y="96710"/>
                    <a:pt x="99060" y="97333"/>
                    <a:pt x="98552" y="97853"/>
                  </a:cubicBezTo>
                  <a:cubicBezTo>
                    <a:pt x="98044" y="98387"/>
                    <a:pt x="97410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853" y="99466"/>
                    <a:pt x="92837" y="99479"/>
                    <a:pt x="91694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2" y="99416"/>
                  </a:cubicBezTo>
                  <a:cubicBezTo>
                    <a:pt x="17400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715" y="97333"/>
                    <a:pt x="13208" y="96710"/>
                    <a:pt x="12954" y="95999"/>
                  </a:cubicBezTo>
                  <a:cubicBezTo>
                    <a:pt x="12827" y="95352"/>
                    <a:pt x="12700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34" name="Text Box334"/>
          <p:cNvSpPr txBox="1"/>
          <p:nvPr/>
        </p:nvSpPr>
        <p:spPr>
          <a:xfrm>
            <a:off x="1441560" y="4332585"/>
            <a:ext cx="1757113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149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Amit</a:t>
            </a:r>
            <a:r>
              <a:rPr lang="en-US" altLang="zh-CN" sz="2200" b="1" spc="-2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108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Bansal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5" name="Text Box335"/>
          <p:cNvSpPr txBox="1"/>
          <p:nvPr/>
        </p:nvSpPr>
        <p:spPr>
          <a:xfrm>
            <a:off x="1630429" y="4783140"/>
            <a:ext cx="1382479" cy="5335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290195" algn="l" rtl="0">
              <a:lnSpc>
                <a:spcPts val="1862"/>
              </a:lnSpc>
            </a:pPr>
            <a:r>
              <a:rPr lang="en-US" altLang="zh-CN" sz="900" b="1" spc="11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DI</a:t>
            </a:r>
            <a:r>
              <a:rPr lang="en-US" altLang="zh-CN" sz="900" b="1" spc="-21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-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EC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900" b="1" spc="-9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25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M.Tech.-</a:t>
            </a:r>
            <a:r>
              <a:rPr lang="en-US" altLang="zh-CN" sz="1100" spc="-55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IIT</a:t>
            </a:r>
            <a:r>
              <a:rPr lang="en-US" altLang="zh-CN" sz="1100" spc="-28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3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Roorkee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1628905" y="5227618"/>
            <a:ext cx="138517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18</a:t>
            </a:r>
            <a:r>
              <a:rPr lang="en-US" altLang="zh-CN" sz="1100" spc="-3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Years</a:t>
            </a:r>
            <a:r>
              <a:rPr lang="en-US" altLang="zh-CN" sz="1100" spc="-9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4750716" y="4332585"/>
            <a:ext cx="2667167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Sagar</a:t>
            </a:r>
            <a:r>
              <a:rPr lang="en-US" altLang="zh-CN" sz="2200" b="1" spc="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Srivastava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5298260" y="4783141"/>
            <a:ext cx="1549784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00" b="1" spc="-12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5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900" b="1" spc="-15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-1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900" b="1" spc="-1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20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4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DEVE</a:t>
            </a:r>
            <a:r>
              <a:rPr lang="en-US" altLang="zh-CN" sz="900" b="1" spc="-23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5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sz="900" b="1" spc="-10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10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5294827" y="5060193"/>
            <a:ext cx="1580782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5450397" y="5227872"/>
            <a:ext cx="1269416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3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3</a:t>
            </a:r>
            <a:r>
              <a:rPr lang="en-US" altLang="zh-CN" sz="1100" spc="-7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8815920" y="4325182"/>
            <a:ext cx="3036018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Shivang</a:t>
            </a:r>
            <a:r>
              <a:rPr lang="en-US" altLang="zh-CN" sz="2200" b="1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Bhatnagar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42" name="Text Box342"/>
          <p:cNvSpPr txBox="1"/>
          <p:nvPr/>
        </p:nvSpPr>
        <p:spPr>
          <a:xfrm>
            <a:off x="9189909" y="4783141"/>
            <a:ext cx="1295496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13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altLang="zh-CN" sz="900" b="1" spc="-23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900" b="1" spc="248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b="1" spc="-1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altLang="zh-CN" sz="900" b="1" spc="-13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LO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43" name="Text Box343"/>
          <p:cNvSpPr txBox="1"/>
          <p:nvPr/>
        </p:nvSpPr>
        <p:spPr>
          <a:xfrm>
            <a:off x="9073359" y="5061718"/>
            <a:ext cx="1580499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4" name="Text Box344"/>
          <p:cNvSpPr txBox="1"/>
          <p:nvPr/>
        </p:nvSpPr>
        <p:spPr>
          <a:xfrm>
            <a:off x="9215203" y="5227872"/>
            <a:ext cx="126632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1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1100" spc="-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pic>
        <p:nvPicPr>
          <p:cNvPr id="62" name="Picture 2" descr="C:\Users\varun\Desktop\all doc\shiva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63" y="854324"/>
            <a:ext cx="2480453" cy="30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varun\Desktop\all doc\Amit_modif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8" y="837505"/>
            <a:ext cx="2764528" cy="30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varun\Desktop\all doc\IMG_20190702_1401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10" y="837506"/>
            <a:ext cx="2637535" cy="31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610" y="0"/>
            <a:ext cx="969886" cy="939968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77214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148255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18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Anvisys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Your Trusted IT Solution and Consulting Partner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Number: 9591033223</a:t>
            </a:r>
          </a:p>
        </p:txBody>
      </p:sp>
    </p:spTree>
    <p:extLst>
      <p:ext uri="{BB962C8B-B14F-4D97-AF65-F5344CB8AC3E}">
        <p14:creationId xmlns:p14="http://schemas.microsoft.com/office/powerpoint/2010/main" val="198561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699722" y="1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104823" y="117564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0289" y="2504237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491" y="2883467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25257" y="2754241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3914" y="3311868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maintenance &amp; 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support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your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968" y="5518026"/>
            <a:ext cx="1163616" cy="1127722"/>
          </a:xfrm>
          <a:prstGeom prst="rect">
            <a:avLst/>
          </a:prstGeom>
          <a:noFill/>
        </p:spPr>
      </p:pic>
      <p:sp>
        <p:nvSpPr>
          <p:cNvPr id="64" name="Rectangle 63"/>
          <p:cNvSpPr/>
          <p:nvPr/>
        </p:nvSpPr>
        <p:spPr>
          <a:xfrm>
            <a:off x="4524403" y="5974269"/>
            <a:ext cx="3426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chemeClr val="bg1">
                    <a:lumMod val="85000"/>
                  </a:schemeClr>
                </a:solidFill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solidFill>
                  <a:schemeClr val="bg1">
                    <a:lumMod val="85000"/>
                  </a:schemeClr>
                </a:solidFill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solidFill>
                  <a:schemeClr val="bg1">
                    <a:lumMod val="85000"/>
                  </a:schemeClr>
                </a:solidFill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47885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We focus on our client’s goal &amp; provide  the latest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Anvisys is about providing a platform to our team members to learn &amp; grow. </a:t>
            </a: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213840"/>
            <a:ext cx="1163616" cy="1127722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968191" y="56985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608266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903980" y="-413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maintenance &amp; 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support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your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  <p:sp>
        <p:nvSpPr>
          <p:cNvPr id="64" name="Rectangle 63"/>
          <p:cNvSpPr/>
          <p:nvPr/>
        </p:nvSpPr>
        <p:spPr>
          <a:xfrm>
            <a:off x="103621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941963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129518" y="2016724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639865" y="808902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9738" y="-36420"/>
            <a:ext cx="1163616" cy="1127722"/>
          </a:xfrm>
          <a:prstGeom prst="rect">
            <a:avLst/>
          </a:prstGeom>
          <a:noFill/>
        </p:spPr>
      </p:pic>
      <p:sp>
        <p:nvSpPr>
          <p:cNvPr id="82" name="Rectangle 81"/>
          <p:cNvSpPr/>
          <p:nvPr/>
        </p:nvSpPr>
        <p:spPr>
          <a:xfrm>
            <a:off x="784580" y="40879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685110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229" y="1212229"/>
            <a:ext cx="12149664" cy="1501935"/>
            <a:chOff x="1173178" y="1710601"/>
            <a:chExt cx="12471424" cy="1826213"/>
          </a:xfrm>
        </p:grpSpPr>
        <p:grpSp>
          <p:nvGrpSpPr>
            <p:cNvPr id="18" name="Group 17"/>
            <p:cNvGrpSpPr/>
            <p:nvPr/>
          </p:nvGrpSpPr>
          <p:grpSpPr>
            <a:xfrm>
              <a:off x="1173178" y="1710601"/>
              <a:ext cx="12471424" cy="1826213"/>
              <a:chOff x="1173178" y="1710601"/>
              <a:chExt cx="12471424" cy="18262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73178" y="1751969"/>
                <a:ext cx="12471424" cy="1784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682512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02860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62325" y="1831264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Java 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229" y="4379510"/>
            <a:ext cx="12210448" cy="2014849"/>
            <a:chOff x="30740" y="5200765"/>
            <a:chExt cx="12159655" cy="3395164"/>
          </a:xfrm>
        </p:grpSpPr>
        <p:sp>
          <p:nvSpPr>
            <p:cNvPr id="7" name="Rectangle 6"/>
            <p:cNvSpPr/>
            <p:nvPr/>
          </p:nvSpPr>
          <p:spPr>
            <a:xfrm>
              <a:off x="30740" y="5220580"/>
              <a:ext cx="12159655" cy="2736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02349" y="5200765"/>
              <a:ext cx="3672408" cy="2136918"/>
              <a:chOff x="3802349" y="5200765"/>
              <a:chExt cx="3672408" cy="2136918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802349" y="5200765"/>
                <a:ext cx="3672408" cy="2136918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41932" y="5441081"/>
                <a:ext cx="2535904" cy="1323917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873" y="5638332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5327" y="5584521"/>
            <a:ext cx="1163616" cy="1127722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4077564" y="58736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112489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37691" y="858883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Small 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061" y="-183349"/>
            <a:ext cx="1163616" cy="1127722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1036210" y="237607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15689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842098" y="1051627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172" y="1875119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09011" y="2901095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2129411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2978725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68920" y="2237729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378" y="153077"/>
            <a:ext cx="1163616" cy="1127722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1139214" y="5168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202921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454910" y="901493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4049868" y="1016001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99912" y="73856"/>
            <a:ext cx="1163616" cy="112772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276226" y="43766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396658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2884829" y="1009271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91667" y="1896768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1784" y="-37209"/>
            <a:ext cx="1645992" cy="142531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1354849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545026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90095" y="2284306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97759" y="1610490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33356" y="2772179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2590" y="1643974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56" y="3124497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8837388" y="1735096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and Accounting Management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882368" y="2166295"/>
            <a:ext cx="2896375" cy="3304729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556492" y="3150111"/>
            <a:ext cx="2153372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760589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AR JULIAN" pitchFamily="2" charset="0"/>
                </a:rPr>
                <a:t>A Complete Society Management System </a:t>
              </a:r>
            </a:p>
          </p:txBody>
        </p:sp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Text Box82"/>
          <p:cNvSpPr txBox="1"/>
          <p:nvPr/>
        </p:nvSpPr>
        <p:spPr>
          <a:xfrm>
            <a:off x="3237386" y="6382122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7" name="Text Box83"/>
          <p:cNvSpPr txBox="1"/>
          <p:nvPr/>
        </p:nvSpPr>
        <p:spPr>
          <a:xfrm>
            <a:off x="165756" y="5225467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8" name="Text Box84"/>
          <p:cNvSpPr txBox="1"/>
          <p:nvPr/>
        </p:nvSpPr>
        <p:spPr>
          <a:xfrm>
            <a:off x="116819" y="5806058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9" name="Text Box85"/>
          <p:cNvSpPr txBox="1"/>
          <p:nvPr/>
        </p:nvSpPr>
        <p:spPr>
          <a:xfrm>
            <a:off x="165756" y="6382122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0" name="Text Box86"/>
          <p:cNvSpPr txBox="1"/>
          <p:nvPr/>
        </p:nvSpPr>
        <p:spPr>
          <a:xfrm>
            <a:off x="3776289" y="5645886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1" name="Text Box87"/>
          <p:cNvSpPr txBox="1"/>
          <p:nvPr/>
        </p:nvSpPr>
        <p:spPr>
          <a:xfrm>
            <a:off x="7024260" y="5545811"/>
            <a:ext cx="2991502" cy="1238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</a:p>
          <a:p>
            <a:pPr>
              <a:lnSpc>
                <a:spcPts val="3101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r>
              <a:rPr lang="en-US" altLang="zh-CN" sz="2400" spc="-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 </a:t>
            </a:r>
            <a:r>
              <a:rPr lang="en-US" altLang="zh-CN" sz="2400" spc="3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Sale</a:t>
            </a:r>
            <a:r>
              <a:rPr lang="en-US" altLang="zh-CN" sz="2400" spc="-8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Purchase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8972055" y="544917"/>
            <a:ext cx="2992725" cy="4680550"/>
            <a:chOff x="8972055" y="544917"/>
            <a:chExt cx="2992725" cy="468055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75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46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-3049" y="3936727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66092" y="4160743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4530116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869170" y="4498758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908506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cxnSpLocks/>
          </p:cNvCxnSpPr>
          <p:nvPr/>
        </p:nvCxnSpPr>
        <p:spPr>
          <a:xfrm>
            <a:off x="8486287" y="4996000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5001580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3455149" y="3000662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4180" y="3078255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2412" y="5497128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5290848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4438855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36820" y="1686801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4" y="6002394"/>
            <a:ext cx="898624" cy="870904"/>
          </a:xfrm>
          <a:prstGeom prst="rect">
            <a:avLst/>
          </a:prstGeom>
          <a:noFill/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4F51601-C2D4-4F9A-B87D-0F56E3C1A823}"/>
              </a:ext>
            </a:extLst>
          </p:cNvPr>
          <p:cNvSpPr txBox="1"/>
          <p:nvPr/>
        </p:nvSpPr>
        <p:spPr>
          <a:xfrm>
            <a:off x="2860402" y="314260"/>
            <a:ext cx="5960571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>
            <a:defPPr>
              <a:defRPr lang="en-US"/>
            </a:defPPr>
            <a:lvl1pPr algn="ctr">
              <a:defRPr sz="3600" b="1" u="sng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defRPr>
            </a:lvl1pPr>
          </a:lstStyle>
          <a:p>
            <a:r>
              <a:rPr lang="en-US" dirty="0"/>
              <a:t>Our Offering</a:t>
            </a:r>
          </a:p>
        </p:txBody>
      </p:sp>
    </p:spTree>
    <p:extLst>
      <p:ext uri="{BB962C8B-B14F-4D97-AF65-F5344CB8AC3E}">
        <p14:creationId xmlns:p14="http://schemas.microsoft.com/office/powerpoint/2010/main" val="3261216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2699054" y="846360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986" y="-11518"/>
            <a:ext cx="1163616" cy="1127722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4271440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3108146" y="716192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68" y="661295"/>
            <a:ext cx="929529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87CB1FA-2DFF-4571-9413-C9D8FD5F1426}"/>
              </a:ext>
            </a:extLst>
          </p:cNvPr>
          <p:cNvSpPr txBox="1"/>
          <p:nvPr/>
        </p:nvSpPr>
        <p:spPr>
          <a:xfrm>
            <a:off x="7925256" y="274041"/>
            <a:ext cx="235799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1F4891-94B7-4D81-9E3F-9B3FD17D9728}"/>
              </a:ext>
            </a:extLst>
          </p:cNvPr>
          <p:cNvSpPr txBox="1"/>
          <p:nvPr/>
        </p:nvSpPr>
        <p:spPr>
          <a:xfrm>
            <a:off x="4515083" y="4408391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29082C-14BA-40EC-8C31-B12C4B9181A3}"/>
              </a:ext>
            </a:extLst>
          </p:cNvPr>
          <p:cNvSpPr txBox="1"/>
          <p:nvPr/>
        </p:nvSpPr>
        <p:spPr>
          <a:xfrm>
            <a:off x="7132575" y="3332362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5,9871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3,9871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9,9871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17,987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7,9871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8575" y="1706557"/>
            <a:ext cx="37005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9344" y="4858316"/>
            <a:ext cx="337165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148452" y="4857416"/>
            <a:ext cx="279420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79" y="-99139"/>
            <a:ext cx="1163616" cy="1127722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1060202" y="21444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977942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ath28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86" name="Group286"/>
          <p:cNvGrpSpPr/>
          <p:nvPr/>
        </p:nvGrpSpPr>
        <p:grpSpPr>
          <a:xfrm>
            <a:off x="1795276" y="5790305"/>
            <a:ext cx="285211" cy="285016"/>
            <a:chOff x="1793875" y="5788965"/>
            <a:chExt cx="284988" cy="284950"/>
          </a:xfrm>
        </p:grpSpPr>
        <p:sp>
          <p:nvSpPr>
            <p:cNvPr id="287" name="Path287"/>
            <p:cNvSpPr/>
            <p:nvPr/>
          </p:nvSpPr>
          <p:spPr>
            <a:xfrm>
              <a:off x="1793875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8" name="Path288"/>
            <p:cNvSpPr/>
            <p:nvPr/>
          </p:nvSpPr>
          <p:spPr>
            <a:xfrm>
              <a:off x="1879600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062" y="13779"/>
                    <a:pt x="112903" y="16307"/>
                    <a:pt x="110490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11"/>
                  </a:cubicBezTo>
                  <a:cubicBezTo>
                    <a:pt x="101219" y="72822"/>
                    <a:pt x="94742" y="82194"/>
                    <a:pt x="85852" y="89293"/>
                  </a:cubicBezTo>
                  <a:cubicBezTo>
                    <a:pt x="79756" y="94259"/>
                    <a:pt x="72517" y="97777"/>
                    <a:pt x="65024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081" y="65151"/>
                    <a:pt x="14859" y="65214"/>
                    <a:pt x="16637" y="65163"/>
                  </a:cubicBezTo>
                  <a:cubicBezTo>
                    <a:pt x="18288" y="65100"/>
                    <a:pt x="19939" y="64935"/>
                    <a:pt x="21590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191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648" y="10642"/>
                  </a:cubicBezTo>
                  <a:cubicBezTo>
                    <a:pt x="107569" y="10299"/>
                    <a:pt x="110490" y="9563"/>
                    <a:pt x="113157" y="8433"/>
                  </a:cubicBezTo>
                  <a:cubicBezTo>
                    <a:pt x="115697" y="7404"/>
                    <a:pt x="118110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89" name="Group289"/>
          <p:cNvGrpSpPr/>
          <p:nvPr/>
        </p:nvGrpSpPr>
        <p:grpSpPr>
          <a:xfrm>
            <a:off x="2159162" y="5790305"/>
            <a:ext cx="285084" cy="285016"/>
            <a:chOff x="2157476" y="5788965"/>
            <a:chExt cx="284861" cy="284950"/>
          </a:xfrm>
        </p:grpSpPr>
        <p:sp>
          <p:nvSpPr>
            <p:cNvPr id="290" name="Path290"/>
            <p:cNvSpPr/>
            <p:nvPr/>
          </p:nvSpPr>
          <p:spPr>
            <a:xfrm>
              <a:off x="2157476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1" name="Path291"/>
            <p:cNvSpPr/>
            <p:nvPr/>
          </p:nvSpPr>
          <p:spPr>
            <a:xfrm>
              <a:off x="2228850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3086" y="0"/>
                  </a:moveTo>
                  <a:cubicBezTo>
                    <a:pt x="40640" y="0"/>
                    <a:pt x="28321" y="4724"/>
                    <a:pt x="18923" y="14186"/>
                  </a:cubicBezTo>
                  <a:cubicBezTo>
                    <a:pt x="0" y="33096"/>
                    <a:pt x="0" y="63741"/>
                    <a:pt x="18923" y="82652"/>
                  </a:cubicBezTo>
                  <a:cubicBezTo>
                    <a:pt x="37719" y="101562"/>
                    <a:pt x="68326" y="101562"/>
                    <a:pt x="87122" y="82652"/>
                  </a:cubicBezTo>
                  <a:cubicBezTo>
                    <a:pt x="99060" y="70764"/>
                    <a:pt x="103378" y="54229"/>
                    <a:pt x="100330" y="38887"/>
                  </a:cubicBezTo>
                  <a:lnTo>
                    <a:pt x="99060" y="38887"/>
                  </a:lnTo>
                  <a:lnTo>
                    <a:pt x="99060" y="38836"/>
                  </a:lnTo>
                  <a:lnTo>
                    <a:pt x="53213" y="38836"/>
                  </a:lnTo>
                  <a:lnTo>
                    <a:pt x="53213" y="57861"/>
                  </a:lnTo>
                  <a:lnTo>
                    <a:pt x="80137" y="57861"/>
                  </a:lnTo>
                  <a:cubicBezTo>
                    <a:pt x="78740" y="61836"/>
                    <a:pt x="76454" y="65583"/>
                    <a:pt x="73406" y="68771"/>
                  </a:cubicBezTo>
                  <a:cubicBezTo>
                    <a:pt x="62103" y="80023"/>
                    <a:pt x="43942" y="80023"/>
                    <a:pt x="32766" y="68771"/>
                  </a:cubicBezTo>
                  <a:cubicBezTo>
                    <a:pt x="21463" y="57518"/>
                    <a:pt x="21463" y="39307"/>
                    <a:pt x="32766" y="28067"/>
                  </a:cubicBezTo>
                  <a:cubicBezTo>
                    <a:pt x="38354" y="22441"/>
                    <a:pt x="45720" y="19622"/>
                    <a:pt x="53086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216" y="4559"/>
                    <a:pt x="65151" y="0"/>
                    <a:pt x="53086" y="0"/>
                  </a:cubicBezTo>
                  <a:close/>
                  <a:moveTo>
                    <a:pt x="127127" y="24066"/>
                  </a:moveTo>
                  <a:lnTo>
                    <a:pt x="127127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127" y="53403"/>
                  </a:lnTo>
                  <a:lnTo>
                    <a:pt x="127127" y="69253"/>
                  </a:lnTo>
                  <a:lnTo>
                    <a:pt x="140589" y="69253"/>
                  </a:lnTo>
                  <a:lnTo>
                    <a:pt x="140589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589" y="39916"/>
                  </a:lnTo>
                  <a:lnTo>
                    <a:pt x="140589" y="24066"/>
                  </a:lnTo>
                  <a:lnTo>
                    <a:pt x="127127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2" name="Group292"/>
          <p:cNvGrpSpPr/>
          <p:nvPr/>
        </p:nvGrpSpPr>
        <p:grpSpPr>
          <a:xfrm>
            <a:off x="2522920" y="5790305"/>
            <a:ext cx="285211" cy="285016"/>
            <a:chOff x="2520950" y="5788965"/>
            <a:chExt cx="284988" cy="284950"/>
          </a:xfrm>
        </p:grpSpPr>
        <p:sp>
          <p:nvSpPr>
            <p:cNvPr id="293" name="Path293"/>
            <p:cNvSpPr/>
            <p:nvPr/>
          </p:nvSpPr>
          <p:spPr>
            <a:xfrm>
              <a:off x="252095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4" name="Path294"/>
            <p:cNvSpPr/>
            <p:nvPr/>
          </p:nvSpPr>
          <p:spPr>
            <a:xfrm>
              <a:off x="2610104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732" y="0"/>
                  </a:moveTo>
                  <a:cubicBezTo>
                    <a:pt x="11303" y="0"/>
                    <a:pt x="7874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4" y="28181"/>
                    <a:pt x="18923" y="28181"/>
                    <a:pt x="24130" y="22923"/>
                  </a:cubicBezTo>
                  <a:cubicBezTo>
                    <a:pt x="29337" y="17678"/>
                    <a:pt x="29337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5913" y="60884"/>
                    <a:pt x="72390" y="55194"/>
                    <a:pt x="80010" y="56121"/>
                  </a:cubicBezTo>
                  <a:cubicBezTo>
                    <a:pt x="86614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808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506" y="49733"/>
                  </a:cubicBezTo>
                  <a:cubicBezTo>
                    <a:pt x="108458" y="43421"/>
                    <a:pt x="102616" y="38773"/>
                    <a:pt x="95504" y="36652"/>
                  </a:cubicBezTo>
                  <a:cubicBezTo>
                    <a:pt x="92456" y="35738"/>
                    <a:pt x="89281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6" name="Group296"/>
          <p:cNvGrpSpPr/>
          <p:nvPr/>
        </p:nvGrpSpPr>
        <p:grpSpPr>
          <a:xfrm>
            <a:off x="2886805" y="5790305"/>
            <a:ext cx="285084" cy="285016"/>
            <a:chOff x="2884551" y="5788965"/>
            <a:chExt cx="284861" cy="284950"/>
          </a:xfrm>
        </p:grpSpPr>
        <p:sp>
          <p:nvSpPr>
            <p:cNvPr id="297" name="Path297"/>
            <p:cNvSpPr/>
            <p:nvPr/>
          </p:nvSpPr>
          <p:spPr>
            <a:xfrm>
              <a:off x="288455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8" name="Path298"/>
            <p:cNvSpPr/>
            <p:nvPr/>
          </p:nvSpPr>
          <p:spPr>
            <a:xfrm>
              <a:off x="2971038" y="5875465"/>
              <a:ext cx="112649" cy="111938"/>
            </a:xfrm>
            <a:custGeom>
              <a:avLst/>
              <a:gdLst/>
              <a:ahLst/>
              <a:cxnLst/>
              <a:rect l="l" t="t" r="r" b="b"/>
              <a:pathLst>
                <a:path w="112649" h="111938">
                  <a:moveTo>
                    <a:pt x="25781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573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573" y="111303"/>
                    <a:pt x="14605" y="111620"/>
                    <a:pt x="16891" y="111785"/>
                  </a:cubicBezTo>
                  <a:cubicBezTo>
                    <a:pt x="19304" y="111938"/>
                    <a:pt x="22098" y="111938"/>
                    <a:pt x="25781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631" y="111785"/>
                  </a:cubicBezTo>
                  <a:cubicBezTo>
                    <a:pt x="98044" y="111620"/>
                    <a:pt x="99949" y="111303"/>
                    <a:pt x="101981" y="110668"/>
                  </a:cubicBezTo>
                  <a:cubicBezTo>
                    <a:pt x="104140" y="109880"/>
                    <a:pt x="106172" y="108636"/>
                    <a:pt x="107823" y="107048"/>
                  </a:cubicBezTo>
                  <a:cubicBezTo>
                    <a:pt x="109347" y="105448"/>
                    <a:pt x="110617" y="103518"/>
                    <a:pt x="111379" y="101346"/>
                  </a:cubicBezTo>
                  <a:cubicBezTo>
                    <a:pt x="112014" y="99352"/>
                    <a:pt x="112395" y="97422"/>
                    <a:pt x="112522" y="95072"/>
                  </a:cubicBezTo>
                  <a:cubicBezTo>
                    <a:pt x="112649" y="92723"/>
                    <a:pt x="112649" y="89954"/>
                    <a:pt x="112649" y="86271"/>
                  </a:cubicBezTo>
                  <a:lnTo>
                    <a:pt x="112649" y="25781"/>
                  </a:lnTo>
                  <a:cubicBezTo>
                    <a:pt x="112649" y="22047"/>
                    <a:pt x="112649" y="19240"/>
                    <a:pt x="112522" y="16878"/>
                  </a:cubicBezTo>
                  <a:cubicBezTo>
                    <a:pt x="112395" y="14503"/>
                    <a:pt x="112014" y="12586"/>
                    <a:pt x="111379" y="10604"/>
                  </a:cubicBezTo>
                  <a:cubicBezTo>
                    <a:pt x="110617" y="8433"/>
                    <a:pt x="109347" y="6502"/>
                    <a:pt x="107823" y="4902"/>
                  </a:cubicBezTo>
                  <a:cubicBezTo>
                    <a:pt x="106172" y="3315"/>
                    <a:pt x="104140" y="2057"/>
                    <a:pt x="101981" y="1270"/>
                  </a:cubicBezTo>
                  <a:cubicBezTo>
                    <a:pt x="99949" y="648"/>
                    <a:pt x="98044" y="317"/>
                    <a:pt x="95631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781" y="12"/>
                  </a:lnTo>
                  <a:close/>
                  <a:moveTo>
                    <a:pt x="83947" y="14033"/>
                  </a:moveTo>
                  <a:lnTo>
                    <a:pt x="97028" y="14033"/>
                  </a:lnTo>
                  <a:cubicBezTo>
                    <a:pt x="97917" y="14033"/>
                    <a:pt x="98298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298" y="33020"/>
                    <a:pt x="97917" y="33020"/>
                    <a:pt x="97028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1" y="32677"/>
                    <a:pt x="81280" y="32296"/>
                    <a:pt x="81026" y="31788"/>
                  </a:cubicBezTo>
                  <a:cubicBezTo>
                    <a:pt x="80899" y="31318"/>
                    <a:pt x="80899" y="30861"/>
                    <a:pt x="80899" y="29985"/>
                  </a:cubicBezTo>
                  <a:lnTo>
                    <a:pt x="80899" y="17031"/>
                  </a:lnTo>
                  <a:cubicBezTo>
                    <a:pt x="80899" y="16167"/>
                    <a:pt x="80899" y="15722"/>
                    <a:pt x="81026" y="15253"/>
                  </a:cubicBezTo>
                  <a:cubicBezTo>
                    <a:pt x="81280" y="14745"/>
                    <a:pt x="81661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261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6" y="33896"/>
                    <a:pt x="56261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685" y="60566"/>
                    <a:pt x="22860" y="72339"/>
                    <a:pt x="31496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7917" y="98387"/>
                    <a:pt x="97282" y="98806"/>
                    <a:pt x="96647" y="99060"/>
                  </a:cubicBezTo>
                  <a:cubicBezTo>
                    <a:pt x="96012" y="99263"/>
                    <a:pt x="95250" y="99364"/>
                    <a:pt x="94488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1" y="99416"/>
                  </a:cubicBezTo>
                  <a:cubicBezTo>
                    <a:pt x="17399" y="99364"/>
                    <a:pt x="16764" y="99263"/>
                    <a:pt x="16002" y="99060"/>
                  </a:cubicBezTo>
                  <a:cubicBezTo>
                    <a:pt x="15367" y="98806"/>
                    <a:pt x="14732" y="98387"/>
                    <a:pt x="14097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573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1" name="Group301"/>
          <p:cNvGrpSpPr/>
          <p:nvPr/>
        </p:nvGrpSpPr>
        <p:grpSpPr>
          <a:xfrm>
            <a:off x="5194418" y="5790305"/>
            <a:ext cx="285211" cy="285016"/>
            <a:chOff x="5190363" y="5788965"/>
            <a:chExt cx="284988" cy="284950"/>
          </a:xfrm>
        </p:grpSpPr>
        <p:sp>
          <p:nvSpPr>
            <p:cNvPr id="302" name="Path302"/>
            <p:cNvSpPr/>
            <p:nvPr/>
          </p:nvSpPr>
          <p:spPr>
            <a:xfrm>
              <a:off x="519036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3" name="Path303"/>
            <p:cNvSpPr/>
            <p:nvPr/>
          </p:nvSpPr>
          <p:spPr>
            <a:xfrm>
              <a:off x="5300726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703" y="3035"/>
                    <a:pt x="24130" y="8331"/>
                  </a:cubicBezTo>
                  <a:cubicBezTo>
                    <a:pt x="20574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7907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5974" y="21958"/>
                  </a:cubicBezTo>
                  <a:cubicBezTo>
                    <a:pt x="47372" y="21044"/>
                    <a:pt x="48895" y="20600"/>
                    <a:pt x="50546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4" name="Group304"/>
          <p:cNvGrpSpPr/>
          <p:nvPr/>
        </p:nvGrpSpPr>
        <p:grpSpPr>
          <a:xfrm>
            <a:off x="1431519" y="5790305"/>
            <a:ext cx="285084" cy="285016"/>
            <a:chOff x="1430401" y="5788965"/>
            <a:chExt cx="284861" cy="284950"/>
          </a:xfrm>
        </p:grpSpPr>
        <p:sp>
          <p:nvSpPr>
            <p:cNvPr id="305" name="Path305"/>
            <p:cNvSpPr/>
            <p:nvPr/>
          </p:nvSpPr>
          <p:spPr>
            <a:xfrm>
              <a:off x="143040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6" name="Path306"/>
            <p:cNvSpPr/>
            <p:nvPr/>
          </p:nvSpPr>
          <p:spPr>
            <a:xfrm>
              <a:off x="1540637" y="5871490"/>
              <a:ext cx="64389" cy="121462"/>
            </a:xfrm>
            <a:custGeom>
              <a:avLst/>
              <a:gdLst/>
              <a:ahLst/>
              <a:cxnLst/>
              <a:rect l="l" t="t" r="r" b="b"/>
              <a:pathLst>
                <a:path w="64389" h="121462">
                  <a:moveTo>
                    <a:pt x="42672" y="26"/>
                  </a:moveTo>
                  <a:cubicBezTo>
                    <a:pt x="35560" y="0"/>
                    <a:pt x="28829" y="3035"/>
                    <a:pt x="24257" y="8331"/>
                  </a:cubicBezTo>
                  <a:cubicBezTo>
                    <a:pt x="20701" y="12319"/>
                    <a:pt x="18669" y="17348"/>
                    <a:pt x="18288" y="22619"/>
                  </a:cubicBezTo>
                  <a:lnTo>
                    <a:pt x="18288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960" y="66358"/>
                  </a:lnTo>
                  <a:lnTo>
                    <a:pt x="63881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3053" y="25667"/>
                    <a:pt x="44196" y="23356"/>
                    <a:pt x="46101" y="21958"/>
                  </a:cubicBezTo>
                  <a:cubicBezTo>
                    <a:pt x="47498" y="21044"/>
                    <a:pt x="49022" y="20600"/>
                    <a:pt x="50673" y="20727"/>
                  </a:cubicBezTo>
                  <a:lnTo>
                    <a:pt x="64389" y="20701"/>
                  </a:lnTo>
                  <a:lnTo>
                    <a:pt x="64262" y="26"/>
                  </a:lnTo>
                  <a:lnTo>
                    <a:pt x="42672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7" name="Group307"/>
          <p:cNvGrpSpPr/>
          <p:nvPr/>
        </p:nvGrpSpPr>
        <p:grpSpPr>
          <a:xfrm>
            <a:off x="5558176" y="5790305"/>
            <a:ext cx="285211" cy="285016"/>
            <a:chOff x="5553837" y="5788965"/>
            <a:chExt cx="284988" cy="284950"/>
          </a:xfrm>
        </p:grpSpPr>
        <p:sp>
          <p:nvSpPr>
            <p:cNvPr id="308" name="Path308"/>
            <p:cNvSpPr/>
            <p:nvPr/>
          </p:nvSpPr>
          <p:spPr>
            <a:xfrm>
              <a:off x="5553837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9" name="Path309"/>
            <p:cNvSpPr/>
            <p:nvPr/>
          </p:nvSpPr>
          <p:spPr>
            <a:xfrm>
              <a:off x="5639562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396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189" y="13779"/>
                    <a:pt x="112903" y="16307"/>
                    <a:pt x="110490" y="18504"/>
                  </a:cubicBezTo>
                  <a:cubicBezTo>
                    <a:pt x="112903" y="18428"/>
                    <a:pt x="115189" y="18110"/>
                    <a:pt x="117602" y="17551"/>
                  </a:cubicBezTo>
                  <a:cubicBezTo>
                    <a:pt x="119761" y="17030"/>
                    <a:pt x="121793" y="16294"/>
                    <a:pt x="123825" y="15354"/>
                  </a:cubicBezTo>
                  <a:cubicBezTo>
                    <a:pt x="122174" y="17996"/>
                    <a:pt x="120396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23"/>
                  </a:cubicBezTo>
                  <a:cubicBezTo>
                    <a:pt x="101219" y="72822"/>
                    <a:pt x="94869" y="82194"/>
                    <a:pt x="85979" y="89293"/>
                  </a:cubicBezTo>
                  <a:cubicBezTo>
                    <a:pt x="79756" y="94259"/>
                    <a:pt x="72517" y="97790"/>
                    <a:pt x="65024" y="100254"/>
                  </a:cubicBezTo>
                  <a:cubicBezTo>
                    <a:pt x="43434" y="107315"/>
                    <a:pt x="20066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208" y="65151"/>
                    <a:pt x="14986" y="65227"/>
                    <a:pt x="16764" y="65163"/>
                  </a:cubicBezTo>
                  <a:cubicBezTo>
                    <a:pt x="18415" y="65113"/>
                    <a:pt x="19939" y="64935"/>
                    <a:pt x="21590" y="64643"/>
                  </a:cubicBezTo>
                  <a:cubicBezTo>
                    <a:pt x="15621" y="62916"/>
                    <a:pt x="10414" y="58991"/>
                    <a:pt x="6985" y="53632"/>
                  </a:cubicBezTo>
                  <a:cubicBezTo>
                    <a:pt x="4191" y="49123"/>
                    <a:pt x="2921" y="43828"/>
                    <a:pt x="3175" y="38506"/>
                  </a:cubicBezTo>
                  <a:cubicBezTo>
                    <a:pt x="4953" y="39408"/>
                    <a:pt x="6858" y="40170"/>
                    <a:pt x="8763" y="40792"/>
                  </a:cubicBezTo>
                  <a:cubicBezTo>
                    <a:pt x="10541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175" y="20332"/>
                    <a:pt x="3683" y="13970"/>
                    <a:pt x="5969" y="8204"/>
                  </a:cubicBezTo>
                  <a:cubicBezTo>
                    <a:pt x="12319" y="15799"/>
                    <a:pt x="20193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868" y="0"/>
                    <a:pt x="97790" y="2845"/>
                    <a:pt x="104648" y="10642"/>
                  </a:cubicBezTo>
                  <a:cubicBezTo>
                    <a:pt x="107569" y="10299"/>
                    <a:pt x="110490" y="9563"/>
                    <a:pt x="113284" y="8433"/>
                  </a:cubicBezTo>
                  <a:cubicBezTo>
                    <a:pt x="115824" y="7404"/>
                    <a:pt x="118110" y="6058"/>
                    <a:pt x="120396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0" name="Group310"/>
          <p:cNvGrpSpPr/>
          <p:nvPr/>
        </p:nvGrpSpPr>
        <p:grpSpPr>
          <a:xfrm>
            <a:off x="5922062" y="5790305"/>
            <a:ext cx="285211" cy="285016"/>
            <a:chOff x="5917438" y="5788965"/>
            <a:chExt cx="284988" cy="284950"/>
          </a:xfrm>
        </p:grpSpPr>
        <p:sp>
          <p:nvSpPr>
            <p:cNvPr id="311" name="Path311"/>
            <p:cNvSpPr/>
            <p:nvPr/>
          </p:nvSpPr>
          <p:spPr>
            <a:xfrm>
              <a:off x="5917438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2" name="Path312"/>
            <p:cNvSpPr/>
            <p:nvPr/>
          </p:nvSpPr>
          <p:spPr>
            <a:xfrm>
              <a:off x="5988939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592" y="101562"/>
                    <a:pt x="68199" y="101562"/>
                    <a:pt x="86995" y="82652"/>
                  </a:cubicBezTo>
                  <a:cubicBezTo>
                    <a:pt x="98933" y="70764"/>
                    <a:pt x="103251" y="54229"/>
                    <a:pt x="100203" y="38887"/>
                  </a:cubicBezTo>
                  <a:lnTo>
                    <a:pt x="98933" y="38887"/>
                  </a:lnTo>
                  <a:lnTo>
                    <a:pt x="98933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0" y="57861"/>
                  </a:lnTo>
                  <a:cubicBezTo>
                    <a:pt x="78613" y="61836"/>
                    <a:pt x="76454" y="65583"/>
                    <a:pt x="73279" y="68771"/>
                  </a:cubicBezTo>
                  <a:cubicBezTo>
                    <a:pt x="61976" y="80023"/>
                    <a:pt x="43815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7" y="22441"/>
                    <a:pt x="45593" y="19622"/>
                    <a:pt x="52959" y="19622"/>
                  </a:cubicBezTo>
                  <a:cubicBezTo>
                    <a:pt x="59944" y="19622"/>
                    <a:pt x="66802" y="22238"/>
                    <a:pt x="72390" y="27305"/>
                  </a:cubicBezTo>
                  <a:lnTo>
                    <a:pt x="86360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3" name="Group313"/>
          <p:cNvGrpSpPr/>
          <p:nvPr/>
        </p:nvGrpSpPr>
        <p:grpSpPr>
          <a:xfrm>
            <a:off x="6285819" y="5790305"/>
            <a:ext cx="285211" cy="285016"/>
            <a:chOff x="6280912" y="5788965"/>
            <a:chExt cx="284988" cy="284950"/>
          </a:xfrm>
        </p:grpSpPr>
        <p:sp>
          <p:nvSpPr>
            <p:cNvPr id="314" name="Path314"/>
            <p:cNvSpPr/>
            <p:nvPr/>
          </p:nvSpPr>
          <p:spPr>
            <a:xfrm>
              <a:off x="6280912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5" name="Path315"/>
            <p:cNvSpPr/>
            <p:nvPr/>
          </p:nvSpPr>
          <p:spPr>
            <a:xfrm>
              <a:off x="6370066" y="5874690"/>
              <a:ext cx="114935" cy="112713"/>
            </a:xfrm>
            <a:custGeom>
              <a:avLst/>
              <a:gdLst/>
              <a:ahLst/>
              <a:cxnLst/>
              <a:rect l="l" t="t" r="r" b="b"/>
              <a:pathLst>
                <a:path w="114935" h="112713">
                  <a:moveTo>
                    <a:pt x="14732" y="0"/>
                  </a:moveTo>
                  <a:cubicBezTo>
                    <a:pt x="11303" y="0"/>
                    <a:pt x="7874" y="1308"/>
                    <a:pt x="5334" y="3937"/>
                  </a:cubicBezTo>
                  <a:cubicBezTo>
                    <a:pt x="0" y="9182"/>
                    <a:pt x="0" y="17678"/>
                    <a:pt x="5334" y="22923"/>
                  </a:cubicBezTo>
                  <a:cubicBezTo>
                    <a:pt x="10541" y="28181"/>
                    <a:pt x="18923" y="28181"/>
                    <a:pt x="24130" y="22923"/>
                  </a:cubicBezTo>
                  <a:cubicBezTo>
                    <a:pt x="29464" y="17678"/>
                    <a:pt x="29464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6040" y="60884"/>
                    <a:pt x="72517" y="55194"/>
                    <a:pt x="80010" y="56121"/>
                  </a:cubicBezTo>
                  <a:cubicBezTo>
                    <a:pt x="86614" y="56934"/>
                    <a:pt x="91440" y="62725"/>
                    <a:pt x="91059" y="69329"/>
                  </a:cubicBezTo>
                  <a:lnTo>
                    <a:pt x="91059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935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633" y="49733"/>
                  </a:cubicBezTo>
                  <a:cubicBezTo>
                    <a:pt x="108585" y="43421"/>
                    <a:pt x="102616" y="38773"/>
                    <a:pt x="95504" y="36652"/>
                  </a:cubicBezTo>
                  <a:cubicBezTo>
                    <a:pt x="92456" y="35738"/>
                    <a:pt x="89408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6" name="Group316"/>
          <p:cNvGrpSpPr/>
          <p:nvPr/>
        </p:nvGrpSpPr>
        <p:grpSpPr>
          <a:xfrm>
            <a:off x="6649704" y="5790305"/>
            <a:ext cx="285211" cy="285016"/>
            <a:chOff x="6644513" y="5788965"/>
            <a:chExt cx="284988" cy="284950"/>
          </a:xfrm>
        </p:grpSpPr>
        <p:sp>
          <p:nvSpPr>
            <p:cNvPr id="317" name="Path317"/>
            <p:cNvSpPr/>
            <p:nvPr/>
          </p:nvSpPr>
          <p:spPr>
            <a:xfrm>
              <a:off x="664451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8" name="Path318"/>
            <p:cNvSpPr/>
            <p:nvPr/>
          </p:nvSpPr>
          <p:spPr>
            <a:xfrm>
              <a:off x="6731000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304" y="111938"/>
                    <a:pt x="22098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044" y="111620"/>
                    <a:pt x="100076" y="111303"/>
                    <a:pt x="101981" y="110668"/>
                  </a:cubicBezTo>
                  <a:cubicBezTo>
                    <a:pt x="104267" y="109880"/>
                    <a:pt x="106172" y="108636"/>
                    <a:pt x="107824" y="107048"/>
                  </a:cubicBezTo>
                  <a:cubicBezTo>
                    <a:pt x="109347" y="105448"/>
                    <a:pt x="110617" y="103518"/>
                    <a:pt x="111506" y="101346"/>
                  </a:cubicBezTo>
                  <a:cubicBezTo>
                    <a:pt x="112141" y="99352"/>
                    <a:pt x="112395" y="97422"/>
                    <a:pt x="112522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522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617" y="8433"/>
                    <a:pt x="109347" y="6502"/>
                    <a:pt x="107824" y="4902"/>
                  </a:cubicBezTo>
                  <a:cubicBezTo>
                    <a:pt x="106172" y="3315"/>
                    <a:pt x="104267" y="2057"/>
                    <a:pt x="101981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908" y="12"/>
                  </a:lnTo>
                  <a:close/>
                  <a:moveTo>
                    <a:pt x="83947" y="14033"/>
                  </a:moveTo>
                  <a:lnTo>
                    <a:pt x="97027" y="14033"/>
                  </a:lnTo>
                  <a:cubicBezTo>
                    <a:pt x="97917" y="14033"/>
                    <a:pt x="98425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425" y="33020"/>
                    <a:pt x="97917" y="33020"/>
                    <a:pt x="97027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2" y="32677"/>
                    <a:pt x="81280" y="32296"/>
                    <a:pt x="81026" y="31788"/>
                  </a:cubicBezTo>
                  <a:cubicBezTo>
                    <a:pt x="80899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0899" y="15722"/>
                    <a:pt x="81026" y="15253"/>
                  </a:cubicBezTo>
                  <a:cubicBezTo>
                    <a:pt x="81280" y="14745"/>
                    <a:pt x="81662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7" y="33896"/>
                    <a:pt x="56388" y="33896"/>
                  </a:cubicBezTo>
                  <a:close/>
                  <a:moveTo>
                    <a:pt x="12574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7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8044" y="98387"/>
                    <a:pt x="97409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4" y="99466"/>
                    <a:pt x="18162" y="99416"/>
                  </a:cubicBezTo>
                  <a:cubicBezTo>
                    <a:pt x="17399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700" y="94704"/>
                    <a:pt x="12574" y="93929"/>
                  </a:cubicBezTo>
                  <a:cubicBezTo>
                    <a:pt x="12574" y="93154"/>
                    <a:pt x="12574" y="92215"/>
                    <a:pt x="12574" y="90983"/>
                  </a:cubicBezTo>
                  <a:lnTo>
                    <a:pt x="12574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9" name="Group319"/>
          <p:cNvGrpSpPr/>
          <p:nvPr/>
        </p:nvGrpSpPr>
        <p:grpSpPr>
          <a:xfrm>
            <a:off x="8957319" y="5790305"/>
            <a:ext cx="285211" cy="285016"/>
            <a:chOff x="8950326" y="5788965"/>
            <a:chExt cx="284988" cy="284950"/>
          </a:xfrm>
        </p:grpSpPr>
        <p:sp>
          <p:nvSpPr>
            <p:cNvPr id="320" name="Path320"/>
            <p:cNvSpPr/>
            <p:nvPr/>
          </p:nvSpPr>
          <p:spPr>
            <a:xfrm>
              <a:off x="895032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1" name="Path321"/>
            <p:cNvSpPr/>
            <p:nvPr/>
          </p:nvSpPr>
          <p:spPr>
            <a:xfrm>
              <a:off x="9060688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829" y="3035"/>
                    <a:pt x="24130" y="8331"/>
                  </a:cubicBezTo>
                  <a:cubicBezTo>
                    <a:pt x="20701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6101" y="21958"/>
                  </a:cubicBezTo>
                  <a:cubicBezTo>
                    <a:pt x="47371" y="21044"/>
                    <a:pt x="49022" y="20600"/>
                    <a:pt x="50547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2" name="Group322"/>
          <p:cNvGrpSpPr/>
          <p:nvPr/>
        </p:nvGrpSpPr>
        <p:grpSpPr>
          <a:xfrm>
            <a:off x="9321203" y="5790305"/>
            <a:ext cx="285085" cy="285016"/>
            <a:chOff x="9313926" y="5788965"/>
            <a:chExt cx="284862" cy="284950"/>
          </a:xfrm>
        </p:grpSpPr>
        <p:sp>
          <p:nvSpPr>
            <p:cNvPr id="323" name="Path323"/>
            <p:cNvSpPr/>
            <p:nvPr/>
          </p:nvSpPr>
          <p:spPr>
            <a:xfrm>
              <a:off x="9313926" y="5788965"/>
              <a:ext cx="284862" cy="284950"/>
            </a:xfrm>
            <a:custGeom>
              <a:avLst/>
              <a:gdLst/>
              <a:ahLst/>
              <a:cxnLst/>
              <a:rect l="l" t="t" r="r" b="b"/>
              <a:pathLst>
                <a:path w="284862" h="284950">
                  <a:moveTo>
                    <a:pt x="0" y="142468"/>
                  </a:moveTo>
                  <a:cubicBezTo>
                    <a:pt x="0" y="63779"/>
                    <a:pt x="63754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4" name="Path324"/>
            <p:cNvSpPr/>
            <p:nvPr/>
          </p:nvSpPr>
          <p:spPr>
            <a:xfrm>
              <a:off x="9399652" y="5877446"/>
              <a:ext cx="123824" cy="107315"/>
            </a:xfrm>
            <a:custGeom>
              <a:avLst/>
              <a:gdLst/>
              <a:ahLst/>
              <a:cxnLst/>
              <a:rect l="l" t="t" r="r" b="b"/>
              <a:pathLst>
                <a:path w="123824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840" y="10998"/>
                  </a:cubicBezTo>
                  <a:cubicBezTo>
                    <a:pt x="115062" y="13779"/>
                    <a:pt x="112903" y="16307"/>
                    <a:pt x="110363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111" y="22708"/>
                  </a:cubicBezTo>
                  <a:cubicBezTo>
                    <a:pt x="115824" y="25095"/>
                    <a:pt x="113411" y="27241"/>
                    <a:pt x="110617" y="29096"/>
                  </a:cubicBezTo>
                  <a:cubicBezTo>
                    <a:pt x="111379" y="40729"/>
                    <a:pt x="109474" y="52171"/>
                    <a:pt x="105284" y="62623"/>
                  </a:cubicBezTo>
                  <a:cubicBezTo>
                    <a:pt x="101092" y="72822"/>
                    <a:pt x="94742" y="82194"/>
                    <a:pt x="85852" y="89293"/>
                  </a:cubicBezTo>
                  <a:cubicBezTo>
                    <a:pt x="79629" y="94259"/>
                    <a:pt x="72390" y="97790"/>
                    <a:pt x="64897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731" y="94996"/>
                    <a:pt x="13589" y="94081"/>
                    <a:pt x="20193" y="91897"/>
                  </a:cubicBezTo>
                  <a:cubicBezTo>
                    <a:pt x="25653" y="90043"/>
                    <a:pt x="30988" y="87274"/>
                    <a:pt x="35561" y="83718"/>
                  </a:cubicBezTo>
                  <a:cubicBezTo>
                    <a:pt x="29211" y="83515"/>
                    <a:pt x="22987" y="80937"/>
                    <a:pt x="18288" y="76454"/>
                  </a:cubicBezTo>
                  <a:cubicBezTo>
                    <a:pt x="14986" y="73304"/>
                    <a:pt x="12573" y="69329"/>
                    <a:pt x="11303" y="64935"/>
                  </a:cubicBezTo>
                  <a:cubicBezTo>
                    <a:pt x="13081" y="65151"/>
                    <a:pt x="14859" y="65227"/>
                    <a:pt x="16637" y="65163"/>
                  </a:cubicBezTo>
                  <a:cubicBezTo>
                    <a:pt x="18288" y="65113"/>
                    <a:pt x="19939" y="64935"/>
                    <a:pt x="21463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064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192" y="41859"/>
                    <a:pt x="14097" y="42202"/>
                  </a:cubicBezTo>
                  <a:cubicBezTo>
                    <a:pt x="9271" y="38112"/>
                    <a:pt x="5969" y="32576"/>
                    <a:pt x="4445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023" y="34785"/>
                    <a:pt x="59944" y="35433"/>
                  </a:cubicBezTo>
                  <a:cubicBezTo>
                    <a:pt x="56388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521" y="10642"/>
                  </a:cubicBezTo>
                  <a:cubicBezTo>
                    <a:pt x="107569" y="10299"/>
                    <a:pt x="110363" y="9563"/>
                    <a:pt x="113157" y="8433"/>
                  </a:cubicBezTo>
                  <a:cubicBezTo>
                    <a:pt x="115697" y="7404"/>
                    <a:pt x="118111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5" name="Group325"/>
          <p:cNvGrpSpPr/>
          <p:nvPr/>
        </p:nvGrpSpPr>
        <p:grpSpPr>
          <a:xfrm>
            <a:off x="9684961" y="5790305"/>
            <a:ext cx="285211" cy="285016"/>
            <a:chOff x="9677400" y="5788965"/>
            <a:chExt cx="284988" cy="284950"/>
          </a:xfrm>
        </p:grpSpPr>
        <p:sp>
          <p:nvSpPr>
            <p:cNvPr id="326" name="Path326"/>
            <p:cNvSpPr/>
            <p:nvPr/>
          </p:nvSpPr>
          <p:spPr>
            <a:xfrm>
              <a:off x="967740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7" name="Path327"/>
            <p:cNvSpPr/>
            <p:nvPr/>
          </p:nvSpPr>
          <p:spPr>
            <a:xfrm>
              <a:off x="9748902" y="5884215"/>
              <a:ext cx="156336" cy="101562"/>
            </a:xfrm>
            <a:custGeom>
              <a:avLst/>
              <a:gdLst/>
              <a:ahLst/>
              <a:cxnLst/>
              <a:rect l="l" t="t" r="r" b="b"/>
              <a:pathLst>
                <a:path w="156336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719" y="101562"/>
                    <a:pt x="68199" y="101562"/>
                    <a:pt x="87123" y="82652"/>
                  </a:cubicBezTo>
                  <a:cubicBezTo>
                    <a:pt x="98934" y="70764"/>
                    <a:pt x="103378" y="54229"/>
                    <a:pt x="100203" y="38887"/>
                  </a:cubicBezTo>
                  <a:lnTo>
                    <a:pt x="98934" y="38887"/>
                  </a:lnTo>
                  <a:lnTo>
                    <a:pt x="98934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1" y="57861"/>
                  </a:lnTo>
                  <a:cubicBezTo>
                    <a:pt x="78613" y="61836"/>
                    <a:pt x="76453" y="65583"/>
                    <a:pt x="73279" y="68771"/>
                  </a:cubicBezTo>
                  <a:cubicBezTo>
                    <a:pt x="62103" y="80023"/>
                    <a:pt x="43942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6" y="22441"/>
                    <a:pt x="45593" y="19622"/>
                    <a:pt x="52959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8" name="Group328"/>
          <p:cNvGrpSpPr/>
          <p:nvPr/>
        </p:nvGrpSpPr>
        <p:grpSpPr>
          <a:xfrm>
            <a:off x="10048847" y="5790305"/>
            <a:ext cx="285083" cy="285016"/>
            <a:chOff x="10041002" y="5788965"/>
            <a:chExt cx="284860" cy="284950"/>
          </a:xfrm>
        </p:grpSpPr>
        <p:sp>
          <p:nvSpPr>
            <p:cNvPr id="329" name="Path329"/>
            <p:cNvSpPr/>
            <p:nvPr/>
          </p:nvSpPr>
          <p:spPr>
            <a:xfrm>
              <a:off x="10041002" y="5788965"/>
              <a:ext cx="284860" cy="284950"/>
            </a:xfrm>
            <a:custGeom>
              <a:avLst/>
              <a:gdLst/>
              <a:ahLst/>
              <a:cxnLst/>
              <a:rect l="l" t="t" r="r" b="b"/>
              <a:pathLst>
                <a:path w="284860" h="284950">
                  <a:moveTo>
                    <a:pt x="0" y="142468"/>
                  </a:moveTo>
                  <a:cubicBezTo>
                    <a:pt x="0" y="63779"/>
                    <a:pt x="63753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3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0" name="Path330"/>
            <p:cNvSpPr/>
            <p:nvPr/>
          </p:nvSpPr>
          <p:spPr>
            <a:xfrm>
              <a:off x="10130156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605" y="0"/>
                  </a:moveTo>
                  <a:cubicBezTo>
                    <a:pt x="11177" y="0"/>
                    <a:pt x="7748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5" y="28181"/>
                    <a:pt x="18923" y="28181"/>
                    <a:pt x="24130" y="22923"/>
                  </a:cubicBezTo>
                  <a:cubicBezTo>
                    <a:pt x="29338" y="17678"/>
                    <a:pt x="29338" y="9182"/>
                    <a:pt x="24130" y="3937"/>
                  </a:cubicBezTo>
                  <a:cubicBezTo>
                    <a:pt x="21463" y="1308"/>
                    <a:pt x="18035" y="0"/>
                    <a:pt x="14605" y="0"/>
                  </a:cubicBezTo>
                  <a:close/>
                  <a:moveTo>
                    <a:pt x="86234" y="35408"/>
                  </a:moveTo>
                  <a:cubicBezTo>
                    <a:pt x="78360" y="35623"/>
                    <a:pt x="70740" y="39027"/>
                    <a:pt x="65279" y="44920"/>
                  </a:cubicBezTo>
                  <a:lnTo>
                    <a:pt x="65279" y="37833"/>
                  </a:lnTo>
                  <a:lnTo>
                    <a:pt x="41403" y="37833"/>
                  </a:lnTo>
                  <a:lnTo>
                    <a:pt x="41403" y="112713"/>
                  </a:lnTo>
                  <a:lnTo>
                    <a:pt x="65279" y="112713"/>
                  </a:lnTo>
                  <a:lnTo>
                    <a:pt x="65279" y="68186"/>
                  </a:lnTo>
                  <a:cubicBezTo>
                    <a:pt x="65913" y="60884"/>
                    <a:pt x="72390" y="55194"/>
                    <a:pt x="80011" y="56121"/>
                  </a:cubicBezTo>
                  <a:cubicBezTo>
                    <a:pt x="86488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9" y="112713"/>
                  </a:lnTo>
                  <a:lnTo>
                    <a:pt x="114809" y="69698"/>
                  </a:lnTo>
                  <a:lnTo>
                    <a:pt x="114809" y="69329"/>
                  </a:lnTo>
                  <a:lnTo>
                    <a:pt x="114809" y="69329"/>
                  </a:lnTo>
                  <a:cubicBezTo>
                    <a:pt x="114809" y="65989"/>
                    <a:pt x="114681" y="62700"/>
                    <a:pt x="114173" y="59525"/>
                  </a:cubicBezTo>
                  <a:cubicBezTo>
                    <a:pt x="113665" y="56134"/>
                    <a:pt x="112903" y="52781"/>
                    <a:pt x="111507" y="49733"/>
                  </a:cubicBezTo>
                  <a:cubicBezTo>
                    <a:pt x="108459" y="43421"/>
                    <a:pt x="102490" y="38773"/>
                    <a:pt x="95377" y="36652"/>
                  </a:cubicBezTo>
                  <a:cubicBezTo>
                    <a:pt x="92330" y="35738"/>
                    <a:pt x="89281" y="35319"/>
                    <a:pt x="86234" y="35408"/>
                  </a:cubicBezTo>
                  <a:close/>
                  <a:moveTo>
                    <a:pt x="2667" y="37833"/>
                  </a:moveTo>
                  <a:lnTo>
                    <a:pt x="2667" y="112713"/>
                  </a:lnTo>
                  <a:lnTo>
                    <a:pt x="26543" y="112713"/>
                  </a:lnTo>
                  <a:lnTo>
                    <a:pt x="26543" y="37833"/>
                  </a:lnTo>
                  <a:lnTo>
                    <a:pt x="2667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31" name="Group331"/>
          <p:cNvGrpSpPr/>
          <p:nvPr/>
        </p:nvGrpSpPr>
        <p:grpSpPr>
          <a:xfrm>
            <a:off x="10412605" y="5790305"/>
            <a:ext cx="285211" cy="285016"/>
            <a:chOff x="10404476" y="5788965"/>
            <a:chExt cx="284988" cy="284950"/>
          </a:xfrm>
        </p:grpSpPr>
        <p:sp>
          <p:nvSpPr>
            <p:cNvPr id="332" name="Path332"/>
            <p:cNvSpPr/>
            <p:nvPr/>
          </p:nvSpPr>
          <p:spPr>
            <a:xfrm>
              <a:off x="1040447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3" name="Path333"/>
            <p:cNvSpPr/>
            <p:nvPr/>
          </p:nvSpPr>
          <p:spPr>
            <a:xfrm>
              <a:off x="10490962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225" y="12"/>
                    <a:pt x="19304" y="0"/>
                    <a:pt x="17018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10" y="2057"/>
                    <a:pt x="6604" y="3315"/>
                    <a:pt x="4953" y="4902"/>
                  </a:cubicBezTo>
                  <a:cubicBezTo>
                    <a:pt x="3302" y="6502"/>
                    <a:pt x="2160" y="8433"/>
                    <a:pt x="1270" y="10604"/>
                  </a:cubicBezTo>
                  <a:cubicBezTo>
                    <a:pt x="635" y="12598"/>
                    <a:pt x="381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381" y="97434"/>
                    <a:pt x="635" y="99352"/>
                    <a:pt x="1270" y="101346"/>
                  </a:cubicBezTo>
                  <a:cubicBezTo>
                    <a:pt x="2160" y="103518"/>
                    <a:pt x="3302" y="105448"/>
                    <a:pt x="4953" y="107048"/>
                  </a:cubicBezTo>
                  <a:cubicBezTo>
                    <a:pt x="6604" y="108636"/>
                    <a:pt x="8510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431" y="111938"/>
                    <a:pt x="22225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172" y="111620"/>
                    <a:pt x="100076" y="111303"/>
                    <a:pt x="102108" y="110668"/>
                  </a:cubicBezTo>
                  <a:cubicBezTo>
                    <a:pt x="104267" y="109880"/>
                    <a:pt x="106173" y="108636"/>
                    <a:pt x="107823" y="107048"/>
                  </a:cubicBezTo>
                  <a:cubicBezTo>
                    <a:pt x="109474" y="105448"/>
                    <a:pt x="110744" y="103518"/>
                    <a:pt x="111506" y="101346"/>
                  </a:cubicBezTo>
                  <a:cubicBezTo>
                    <a:pt x="112141" y="99352"/>
                    <a:pt x="112395" y="97422"/>
                    <a:pt x="112650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650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744" y="8433"/>
                    <a:pt x="109474" y="6502"/>
                    <a:pt x="107823" y="4902"/>
                  </a:cubicBezTo>
                  <a:cubicBezTo>
                    <a:pt x="106173" y="3315"/>
                    <a:pt x="104267" y="2057"/>
                    <a:pt x="102108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6035" y="12"/>
                  </a:lnTo>
                  <a:lnTo>
                    <a:pt x="25908" y="12"/>
                  </a:lnTo>
                  <a:close/>
                  <a:moveTo>
                    <a:pt x="84074" y="14033"/>
                  </a:moveTo>
                  <a:lnTo>
                    <a:pt x="97155" y="14033"/>
                  </a:lnTo>
                  <a:cubicBezTo>
                    <a:pt x="97917" y="14033"/>
                    <a:pt x="98425" y="14033"/>
                    <a:pt x="98933" y="14173"/>
                  </a:cubicBezTo>
                  <a:cubicBezTo>
                    <a:pt x="99441" y="14363"/>
                    <a:pt x="99823" y="14745"/>
                    <a:pt x="99950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50" y="31788"/>
                  </a:cubicBezTo>
                  <a:cubicBezTo>
                    <a:pt x="99823" y="32296"/>
                    <a:pt x="99441" y="32677"/>
                    <a:pt x="98933" y="32867"/>
                  </a:cubicBezTo>
                  <a:cubicBezTo>
                    <a:pt x="98425" y="33020"/>
                    <a:pt x="97917" y="33020"/>
                    <a:pt x="97028" y="33020"/>
                  </a:cubicBezTo>
                  <a:lnTo>
                    <a:pt x="84074" y="33020"/>
                  </a:lnTo>
                  <a:cubicBezTo>
                    <a:pt x="83185" y="33020"/>
                    <a:pt x="82677" y="33020"/>
                    <a:pt x="82296" y="32867"/>
                  </a:cubicBezTo>
                  <a:cubicBezTo>
                    <a:pt x="81788" y="32677"/>
                    <a:pt x="81280" y="32296"/>
                    <a:pt x="81153" y="31788"/>
                  </a:cubicBezTo>
                  <a:cubicBezTo>
                    <a:pt x="81026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1026" y="15722"/>
                    <a:pt x="81153" y="15253"/>
                  </a:cubicBezTo>
                  <a:cubicBezTo>
                    <a:pt x="81280" y="14745"/>
                    <a:pt x="81788" y="14363"/>
                    <a:pt x="82296" y="14173"/>
                  </a:cubicBezTo>
                  <a:cubicBezTo>
                    <a:pt x="82677" y="14033"/>
                    <a:pt x="83185" y="14033"/>
                    <a:pt x="84074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945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958" y="36042"/>
                    <a:pt x="50673" y="33896"/>
                    <a:pt x="56388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6" y="80848"/>
                  </a:cubicBezTo>
                  <a:cubicBezTo>
                    <a:pt x="45212" y="94475"/>
                    <a:pt x="67564" y="94475"/>
                    <a:pt x="81280" y="80848"/>
                  </a:cubicBezTo>
                  <a:cubicBezTo>
                    <a:pt x="89789" y="72339"/>
                    <a:pt x="92964" y="60566"/>
                    <a:pt x="90932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203" y="93929"/>
                  </a:cubicBezTo>
                  <a:cubicBezTo>
                    <a:pt x="100076" y="94704"/>
                    <a:pt x="99950" y="95352"/>
                    <a:pt x="99823" y="95999"/>
                  </a:cubicBezTo>
                  <a:cubicBezTo>
                    <a:pt x="99568" y="96710"/>
                    <a:pt x="99060" y="97333"/>
                    <a:pt x="98552" y="97853"/>
                  </a:cubicBezTo>
                  <a:cubicBezTo>
                    <a:pt x="98044" y="98387"/>
                    <a:pt x="97410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853" y="99466"/>
                    <a:pt x="92837" y="99479"/>
                    <a:pt x="91694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2" y="99416"/>
                  </a:cubicBezTo>
                  <a:cubicBezTo>
                    <a:pt x="17400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715" y="97333"/>
                    <a:pt x="13208" y="96710"/>
                    <a:pt x="12954" y="95999"/>
                  </a:cubicBezTo>
                  <a:cubicBezTo>
                    <a:pt x="12827" y="95352"/>
                    <a:pt x="12700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34" name="Text Box334"/>
          <p:cNvSpPr txBox="1"/>
          <p:nvPr/>
        </p:nvSpPr>
        <p:spPr>
          <a:xfrm>
            <a:off x="1441560" y="4332585"/>
            <a:ext cx="1757113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149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Amit</a:t>
            </a:r>
            <a:r>
              <a:rPr lang="en-US" altLang="zh-CN" sz="2200" b="1" spc="-2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108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Bansal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5" name="Text Box335"/>
          <p:cNvSpPr txBox="1"/>
          <p:nvPr/>
        </p:nvSpPr>
        <p:spPr>
          <a:xfrm>
            <a:off x="1630429" y="4783140"/>
            <a:ext cx="1382479" cy="5335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290195" algn="l" rtl="0">
              <a:lnSpc>
                <a:spcPts val="1862"/>
              </a:lnSpc>
            </a:pPr>
            <a:r>
              <a:rPr lang="en-US" altLang="zh-CN" sz="900" b="1" spc="11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DI</a:t>
            </a:r>
            <a:r>
              <a:rPr lang="en-US" altLang="zh-CN" sz="900" b="1" spc="-21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-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EC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900" b="1" spc="-9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25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M.Tech.-</a:t>
            </a:r>
            <a:r>
              <a:rPr lang="en-US" altLang="zh-CN" sz="1100" spc="-55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IIT</a:t>
            </a:r>
            <a:r>
              <a:rPr lang="en-US" altLang="zh-CN" sz="1100" spc="-28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3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Roorkee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1628905" y="5227618"/>
            <a:ext cx="138517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18</a:t>
            </a:r>
            <a:r>
              <a:rPr lang="en-US" altLang="zh-CN" sz="1100" spc="-3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Years</a:t>
            </a:r>
            <a:r>
              <a:rPr lang="en-US" altLang="zh-CN" sz="1100" spc="-9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4750716" y="4332585"/>
            <a:ext cx="2667167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Sagar</a:t>
            </a:r>
            <a:r>
              <a:rPr lang="en-US" altLang="zh-CN" sz="2200" b="1" spc="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2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Srivastava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5298260" y="4783141"/>
            <a:ext cx="1549784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00" b="1" spc="-12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5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900" b="1" spc="-15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-1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900" b="1" spc="-1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20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4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DEVE</a:t>
            </a:r>
            <a:r>
              <a:rPr lang="en-US" altLang="zh-CN" sz="900" b="1" spc="-23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5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sz="900" b="1" spc="-10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10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5294827" y="5060193"/>
            <a:ext cx="1580782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5450397" y="5227872"/>
            <a:ext cx="1269416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3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3</a:t>
            </a:r>
            <a:r>
              <a:rPr lang="en-US" altLang="zh-CN" sz="1100" spc="-7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8815920" y="4325182"/>
            <a:ext cx="3036018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Shivang</a:t>
            </a:r>
            <a:r>
              <a:rPr lang="en-US" altLang="zh-CN" sz="2200" b="1" spc="7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74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Bhatnagar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42" name="Text Box342"/>
          <p:cNvSpPr txBox="1"/>
          <p:nvPr/>
        </p:nvSpPr>
        <p:spPr>
          <a:xfrm>
            <a:off x="9189909" y="4783141"/>
            <a:ext cx="1295496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13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altLang="zh-CN" sz="900" b="1" spc="-23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900" b="1" spc="248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b="1" spc="-1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altLang="zh-CN" sz="900" b="1" spc="-13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LO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43" name="Text Box343"/>
          <p:cNvSpPr txBox="1"/>
          <p:nvPr/>
        </p:nvSpPr>
        <p:spPr>
          <a:xfrm>
            <a:off x="9073359" y="5061718"/>
            <a:ext cx="1580499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4" name="Text Box344"/>
          <p:cNvSpPr txBox="1"/>
          <p:nvPr/>
        </p:nvSpPr>
        <p:spPr>
          <a:xfrm>
            <a:off x="9215203" y="5227872"/>
            <a:ext cx="126632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1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1100" spc="-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pic>
        <p:nvPicPr>
          <p:cNvPr id="62" name="Picture 2" descr="C:\Users\varun\Desktop\all doc\shiva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432" y="1406002"/>
            <a:ext cx="2352175" cy="23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varun\Desktop\all doc\Amit_modif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03" y="1604900"/>
            <a:ext cx="2079903" cy="23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varun\Desktop\all doc\IMG_20190702_1401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18" y="1556916"/>
            <a:ext cx="2123056" cy="237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13" y="144570"/>
            <a:ext cx="969886" cy="939968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873268" y="41449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96035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8103" y="1177572"/>
            <a:ext cx="11311331" cy="1554853"/>
            <a:chOff x="926277" y="1710601"/>
            <a:chExt cx="12462263" cy="1890556"/>
          </a:xfrm>
        </p:grpSpPr>
        <p:grpSp>
          <p:nvGrpSpPr>
            <p:cNvPr id="18" name="Group 17"/>
            <p:cNvGrpSpPr/>
            <p:nvPr/>
          </p:nvGrpSpPr>
          <p:grpSpPr>
            <a:xfrm>
              <a:off x="926277" y="1710601"/>
              <a:ext cx="12462263" cy="1890556"/>
              <a:chOff x="926277" y="1710601"/>
              <a:chExt cx="12462263" cy="189055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66017" y="1822442"/>
                <a:ext cx="12222523" cy="1701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146174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51523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26277" y="1895607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Java 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5622" y="4412436"/>
            <a:ext cx="11813812" cy="1719581"/>
            <a:chOff x="1" y="5108482"/>
            <a:chExt cx="12201525" cy="3487447"/>
          </a:xfrm>
        </p:grpSpPr>
        <p:sp>
          <p:nvSpPr>
            <p:cNvPr id="7" name="Rectangle 6"/>
            <p:cNvSpPr/>
            <p:nvPr/>
          </p:nvSpPr>
          <p:spPr>
            <a:xfrm>
              <a:off x="1" y="5113004"/>
              <a:ext cx="12201525" cy="1456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530351" y="5108482"/>
              <a:ext cx="3672408" cy="2860781"/>
              <a:chOff x="3530351" y="5108482"/>
              <a:chExt cx="3672408" cy="2860781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530351" y="5108482"/>
                <a:ext cx="3672408" cy="2860781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97757" y="5441082"/>
                <a:ext cx="2535904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8694" y="5680045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837" y="5657382"/>
            <a:ext cx="1163616" cy="1127722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5762309" y="6132017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68367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1" y="2017262"/>
            <a:ext cx="2923122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14886" y="4010442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058290" y="3562135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679552" y="3474823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5503899" y="401444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5191302" y="2476063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9" y="2104603"/>
            <a:ext cx="3713392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9" y="2340671"/>
            <a:ext cx="3715880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6" y="3035152"/>
            <a:ext cx="3618132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269512" y="2805672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88832" y="3356013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3960" y="2241123"/>
            <a:ext cx="1587287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600" dirty="0"/>
              <a:t>Web 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3" y="2318177"/>
            <a:ext cx="266724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6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87810" y="3077240"/>
            <a:ext cx="1674937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6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2435" y="4591014"/>
            <a:ext cx="150713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600" dirty="0" err="1"/>
              <a:t>MobileDevice</a:t>
            </a:r>
            <a:endParaRPr lang="en-IN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425079" y="4817239"/>
            <a:ext cx="1330573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600" dirty="0"/>
              <a:t>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99565" y="5181346"/>
            <a:ext cx="134122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6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91698" y="2085427"/>
            <a:ext cx="183412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6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935470" y="204760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rPr>
              <a:t>Software Services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6944612" y="762311"/>
            <a:ext cx="4949890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Services Include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6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Microservices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Non-Functional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7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37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Monolithic, SOA, Microservice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7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Security: </a:t>
            </a:r>
            <a:r>
              <a:rPr lang="en-IN" sz="37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level, OAuth,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7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Methodology: </a:t>
            </a:r>
            <a:r>
              <a:rPr lang="en-IN" sz="3700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83" y="5933917"/>
            <a:ext cx="846361" cy="8202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255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840955" y="483085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837" y="1250623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837" y="2027769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987550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1642426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81585" y="2366091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-178588"/>
            <a:ext cx="1163616" cy="1127722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1139331" y="165431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8440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873021" y="306141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3846324" y="279997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rgbClr val="CB1B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152400" y="-84869"/>
            <a:ext cx="1163616" cy="112772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694418" y="201925"/>
            <a:ext cx="3771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78647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1865416" y="206577"/>
            <a:ext cx="8140360" cy="707872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>
            <a:defPPr>
              <a:defRPr lang="en-US"/>
            </a:defPPr>
            <a:lvl1pPr algn="ctr">
              <a:defRPr sz="3600" b="1" u="sng">
                <a:solidFill>
                  <a:schemeClr val="accent4">
                    <a:lumMod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itchFamily="18" charset="0"/>
              </a:defRPr>
            </a:lvl1pPr>
          </a:lstStyle>
          <a:p>
            <a:r>
              <a:rPr lang="en-US" dirty="0"/>
              <a:t>Our Clients</a:t>
            </a:r>
            <a:endParaRPr lang="en-GB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5250" y="1460589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75" y="5341219"/>
            <a:ext cx="1368508" cy="1185031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304437" y="5936838"/>
            <a:ext cx="3426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chemeClr val="bg1">
                    <a:lumMod val="85000"/>
                  </a:schemeClr>
                </a:solidFill>
                <a:latin typeface="AR JULIAN" pitchFamily="2" charset="0"/>
                <a:cs typeface="Times New Roman" pitchFamily="18" charset="0"/>
              </a:rPr>
              <a:t>Anvisys Technology </a:t>
            </a:r>
            <a:r>
              <a:rPr lang="en-IN" sz="2000" b="1" dirty="0" err="1">
                <a:solidFill>
                  <a:schemeClr val="bg1">
                    <a:lumMod val="85000"/>
                  </a:schemeClr>
                </a:solidFill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solidFill>
                  <a:schemeClr val="bg1">
                    <a:lumMod val="85000"/>
                  </a:schemeClr>
                </a:solidFill>
                <a:latin typeface="AR JULIAN" pitchFamily="2" charset="0"/>
                <a:cs typeface="Times New Roman" pitchFamily="18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2684193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1623</TotalTime>
  <Words>1744</Words>
  <Application>Microsoft Office PowerPoint</Application>
  <PresentationFormat>Custom</PresentationFormat>
  <Paragraphs>522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62" baseType="lpstr">
      <vt:lpstr>Microsoft JhengHei Light</vt:lpstr>
      <vt:lpstr>AR ESSENCE</vt:lpstr>
      <vt:lpstr>AR JULIAN</vt:lpstr>
      <vt:lpstr>Arial</vt:lpstr>
      <vt:lpstr>Berlin Sans FB Demi</vt:lpstr>
      <vt:lpstr>Calibri</vt:lpstr>
      <vt:lpstr>Georgia</vt:lpstr>
      <vt:lpstr>Gill Sans MT</vt:lpstr>
      <vt:lpstr>Lucida Sans Unicode</vt:lpstr>
      <vt:lpstr>Noto Sans</vt:lpstr>
      <vt:lpstr>Noto Sans Disp ExtBd</vt:lpstr>
      <vt:lpstr>Open Sans</vt:lpstr>
      <vt:lpstr>Times New Roman</vt:lpstr>
      <vt:lpstr>Trebuchet MS</vt:lpstr>
      <vt:lpstr>Verdana</vt:lpstr>
      <vt:lpstr>Wingdings 2</vt:lpstr>
      <vt:lpstr>Wingdings 3</vt:lpstr>
      <vt:lpstr>Concourse</vt:lpstr>
      <vt:lpstr>Slipstream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Amit Kumar</cp:lastModifiedBy>
  <cp:revision>38</cp:revision>
  <dcterms:created xsi:type="dcterms:W3CDTF">2019-07-05T04:49:26Z</dcterms:created>
  <dcterms:modified xsi:type="dcterms:W3CDTF">2019-07-22T05:01:14Z</dcterms:modified>
</cp:coreProperties>
</file>