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3"/>
  </p:notesMasterIdLst>
  <p:sldIdLst>
    <p:sldId id="257" r:id="rId4"/>
    <p:sldId id="304" r:id="rId5"/>
    <p:sldId id="305" r:id="rId6"/>
    <p:sldId id="264" r:id="rId7"/>
    <p:sldId id="266" r:id="rId8"/>
    <p:sldId id="308" r:id="rId9"/>
    <p:sldId id="270" r:id="rId10"/>
    <p:sldId id="309" r:id="rId11"/>
    <p:sldId id="273" r:id="rId12"/>
    <p:sldId id="31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</p:sldIdLst>
  <p:sldSz cx="12201525" cy="6859588"/>
  <p:notesSz cx="6858000" cy="9144000"/>
  <p:defaultTextStyle>
    <a:defPPr>
      <a:defRPr lang="en-US"/>
    </a:defPPr>
    <a:lvl1pPr marL="0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9388" autoAdjust="0"/>
  </p:normalViewPr>
  <p:slideViewPr>
    <p:cSldViewPr>
      <p:cViewPr varScale="1">
        <p:scale>
          <a:sx n="67" d="100"/>
          <a:sy n="67" d="100"/>
        </p:scale>
        <p:origin x="-864" y="-102"/>
      </p:cViewPr>
      <p:guideLst>
        <p:guide orient="horz" pos="216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96F7-B949-4913-BFEC-99357BEC5C3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E0F1-FE83-436D-AB3B-4E1D9D41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0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5227"/>
            <a:ext cx="1221098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115" y="1753007"/>
            <a:ext cx="10371296" cy="183018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5115" y="3612443"/>
            <a:ext cx="10371296" cy="1199982"/>
          </a:xfrm>
        </p:spPr>
        <p:txBody>
          <a:bodyPr lIns="54457" rIns="54457"/>
          <a:lstStyle>
            <a:lvl1pPr marL="0" marR="76240" indent="0" algn="r">
              <a:buNone/>
              <a:defRPr>
                <a:solidFill>
                  <a:schemeClr val="tx2"/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23" y="4954147"/>
            <a:ext cx="12206549" cy="191253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1481672"/>
            <a:ext cx="10981373" cy="438708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480" y="274704"/>
            <a:ext cx="2371812" cy="559405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274705"/>
            <a:ext cx="8439388" cy="559405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595" y="5053716"/>
            <a:ext cx="7521885" cy="882323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960" y="3133016"/>
            <a:ext cx="9574609" cy="1793582"/>
          </a:xfrm>
          <a:effectLst/>
        </p:spPr>
        <p:txBody>
          <a:bodyPr>
            <a:noAutofit/>
          </a:bodyPr>
          <a:lstStyle>
            <a:lvl1pPr marL="762399" indent="-544571"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5190" y="731689"/>
            <a:ext cx="854106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5" y="2173151"/>
            <a:ext cx="7961770" cy="242390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91" y="4608578"/>
            <a:ext cx="7966878" cy="835653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45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1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2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5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5189" y="731688"/>
            <a:ext cx="446575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8375" y="731689"/>
            <a:ext cx="446575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1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134" y="1400651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244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marL="0" lvl="0" indent="0" algn="ctr" defTabSz="1089142" rtl="0" eaLnBrk="1" latinLnBrk="0" hangingPunct="1">
              <a:spcBef>
                <a:spcPct val="20000"/>
              </a:spcBef>
              <a:spcAft>
                <a:spcPts val="357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5" y="1399356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68" y="2210312"/>
            <a:ext cx="4851901" cy="1258784"/>
          </a:xfrm>
          <a:effectLst/>
        </p:spPr>
        <p:txBody>
          <a:bodyPr anchor="b">
            <a:noAutofit/>
          </a:bodyPr>
          <a:lstStyle>
            <a:lvl1pPr marL="272285" indent="-272285" algn="l">
              <a:defRPr sz="33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72" y="731690"/>
            <a:ext cx="5360298" cy="4895863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474" y="3498612"/>
            <a:ext cx="4521743" cy="2140013"/>
          </a:xfrm>
        </p:spPr>
        <p:txBody>
          <a:bodyPr/>
          <a:lstStyle>
            <a:lvl1pPr marL="0" indent="0">
              <a:buNone/>
              <a:defRPr sz="17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1562" y="1143265"/>
            <a:ext cx="5490686" cy="3128530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4571" indent="0">
              <a:buNone/>
              <a:defRPr sz="3300"/>
            </a:lvl2pPr>
            <a:lvl3pPr marL="1089142" indent="0">
              <a:buNone/>
              <a:defRPr sz="2900"/>
            </a:lvl3pPr>
            <a:lvl4pPr marL="1633713" indent="0">
              <a:buNone/>
              <a:defRPr sz="2400"/>
            </a:lvl4pPr>
            <a:lvl5pPr marL="2178284" indent="0">
              <a:buNone/>
              <a:defRPr sz="2400"/>
            </a:lvl5pPr>
            <a:lvl6pPr marL="2722855" indent="0">
              <a:buNone/>
              <a:defRPr sz="2400"/>
            </a:lvl6pPr>
            <a:lvl7pPr marL="3267426" indent="0">
              <a:buNone/>
              <a:defRPr sz="2400"/>
            </a:lvl7pPr>
            <a:lvl8pPr marL="3811996" indent="0">
              <a:buNone/>
              <a:defRPr sz="2400"/>
            </a:lvl8pPr>
            <a:lvl9pPr marL="4356567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431" y="1010720"/>
            <a:ext cx="4929333" cy="2163521"/>
          </a:xfrm>
        </p:spPr>
        <p:txBody>
          <a:bodyPr anchor="b"/>
          <a:lstStyle>
            <a:lvl1pPr marL="217828" indent="-217828">
              <a:buFont typeface="Georgia" pitchFamily="18" charset="0"/>
              <a:buChar char="*"/>
              <a:defRPr sz="19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448" y="4465455"/>
            <a:ext cx="8518034" cy="1143265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1984" y="731688"/>
            <a:ext cx="8541068" cy="347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546" y="376605"/>
            <a:ext cx="2745343" cy="52395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5614" y="731689"/>
            <a:ext cx="6444080" cy="4895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1572" y="359981"/>
            <a:ext cx="9883235" cy="1472525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1572" y="1850492"/>
            <a:ext cx="9883235" cy="1753006"/>
          </a:xfrm>
        </p:spPr>
        <p:txBody>
          <a:bodyPr tIns="0"/>
          <a:lstStyle>
            <a:lvl1pPr marL="32674" indent="0" algn="l">
              <a:buNone/>
              <a:defRPr sz="31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9537" y="1414129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4107" y="1345327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6231" y="-54"/>
            <a:ext cx="9151144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542" y="2600927"/>
            <a:ext cx="8541068" cy="2286529"/>
          </a:xfrm>
        </p:spPr>
        <p:txBody>
          <a:bodyPr anchor="t"/>
          <a:lstStyle>
            <a:lvl1pPr algn="l">
              <a:lnSpc>
                <a:spcPts val="5360"/>
              </a:lnSpc>
              <a:buNone/>
              <a:defRPr sz="48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0542" y="1067047"/>
            <a:ext cx="8541068" cy="1510062"/>
          </a:xfrm>
        </p:spPr>
        <p:txBody>
          <a:bodyPr anchor="b"/>
          <a:lstStyle>
            <a:lvl1pPr marL="21783" indent="0">
              <a:lnSpc>
                <a:spcPts val="2740"/>
              </a:lnSpc>
              <a:spcBef>
                <a:spcPts val="0"/>
              </a:spcBef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50381" y="0"/>
            <a:ext cx="101679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8691" y="2815308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3260" y="2746506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5639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280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5161531"/>
            <a:ext cx="10981373" cy="1143265"/>
          </a:xfrm>
        </p:spPr>
        <p:txBody>
          <a:bodyPr anchor="ctr"/>
          <a:lstStyle>
            <a:lvl1pPr algn="ctr">
              <a:defRPr sz="54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2778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778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369" y="0"/>
            <a:ext cx="10847156" cy="685958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1" y="1059958"/>
            <a:ext cx="10371296" cy="18292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370" y="2932391"/>
            <a:ext cx="6100763" cy="1455225"/>
          </a:xfrm>
        </p:spPr>
        <p:txBody>
          <a:bodyPr lIns="108914" rIns="108914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52695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3946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16828"/>
            <a:ext cx="5083969" cy="1162319"/>
          </a:xfrm>
          <a:ln>
            <a:noFill/>
          </a:ln>
        </p:spPr>
        <p:txBody>
          <a:bodyPr anchor="b"/>
          <a:lstStyle>
            <a:lvl1pPr algn="l">
              <a:lnSpc>
                <a:spcPts val="2382"/>
              </a:lnSpc>
              <a:buNone/>
              <a:defRPr sz="26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0076" y="1407290"/>
            <a:ext cx="5083969" cy="698662"/>
          </a:xfrm>
        </p:spPr>
        <p:txBody>
          <a:bodyPr/>
          <a:lstStyle>
            <a:lvl1pPr marL="54457" indent="0">
              <a:lnSpc>
                <a:spcPct val="100000"/>
              </a:lnSpc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076" y="2134095"/>
            <a:ext cx="10879693" cy="399348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327" y="1067047"/>
            <a:ext cx="3660458" cy="1981659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794" y="1067047"/>
            <a:ext cx="6100763" cy="4573059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8914" tIns="326743" rIns="108914" bIns="54457" rtlCol="0" anchor="t">
            <a:normAutofit/>
          </a:bodyPr>
          <a:lstStyle/>
          <a:p>
            <a:pPr marL="0" indent="-337634" algn="l" rtl="0" eaLnBrk="1" latinLnBrk="0" hangingPunct="1">
              <a:lnSpc>
                <a:spcPts val="3573"/>
              </a:lnSpc>
              <a:spcBef>
                <a:spcPts val="715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8473" y="1143268"/>
            <a:ext cx="5897404" cy="351534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8914" tIns="326743" anchor="t"/>
          <a:lstStyle>
            <a:lvl1pPr marL="0" indent="0" algn="l" eaLnBrk="1" latinLnBrk="0" hangingPunct="1">
              <a:buNone/>
              <a:defRPr sz="38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9380" y="954562"/>
            <a:ext cx="915114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6768" y="937003"/>
            <a:ext cx="866308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473" y="4801712"/>
            <a:ext cx="5897404" cy="762176"/>
          </a:xfrm>
        </p:spPr>
        <p:txBody>
          <a:bodyPr anchor="ctr"/>
          <a:lstStyle>
            <a:lvl1pPr marL="0" indent="0" algn="l">
              <a:lnSpc>
                <a:spcPts val="1906"/>
              </a:lnSpc>
              <a:spcBef>
                <a:spcPts val="0"/>
              </a:spcBef>
              <a:buNone/>
              <a:defRPr sz="17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144" y="274703"/>
            <a:ext cx="2440305" cy="585288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5191" y="274704"/>
            <a:ext cx="7422594" cy="585288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076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42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73113"/>
            <a:ext cx="10981373" cy="11432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5411453"/>
            <a:ext cx="5391126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8207" y="5411453"/>
            <a:ext cx="5393244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1444629"/>
            <a:ext cx="5391126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6" y="1444629"/>
            <a:ext cx="5393244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52" y="4877929"/>
            <a:ext cx="9983495" cy="4573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7404" y="5356342"/>
            <a:ext cx="5303596" cy="91461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20153" y="274383"/>
            <a:ext cx="9980847" cy="457305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76383" y="6409428"/>
            <a:ext cx="2562320" cy="365845"/>
          </a:xfrm>
        </p:spPr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32" y="5444662"/>
            <a:ext cx="9557861" cy="648382"/>
          </a:xfrm>
          <a:noFill/>
        </p:spPr>
        <p:txBody>
          <a:bodyPr lIns="108914" tIns="0" rIns="108914" anchor="t"/>
          <a:lstStyle>
            <a:lvl1pPr marL="0" marR="21783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038" y="190012"/>
            <a:ext cx="11591449" cy="4390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4659" y="6409428"/>
            <a:ext cx="3136690" cy="3652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8" y="4866249"/>
            <a:ext cx="10775655" cy="5628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61174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12425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10076" y="274701"/>
            <a:ext cx="10981373" cy="1143265"/>
          </a:xfrm>
          <a:prstGeom prst="rect">
            <a:avLst/>
          </a:prstGeom>
        </p:spPr>
        <p:txBody>
          <a:bodyPr vert="horz" lIns="108914" tIns="54457" rIns="108914" bIns="544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10076" y="1481672"/>
            <a:ext cx="10981373" cy="4527011"/>
          </a:xfrm>
          <a:prstGeom prst="rect">
            <a:avLst/>
          </a:prstGeom>
        </p:spPr>
        <p:txBody>
          <a:bodyPr vert="horz" lIns="108914" tIns="54457" rIns="108914" bIns="544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6383" y="6409428"/>
            <a:ext cx="2562320" cy="365845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4659" y="6409428"/>
            <a:ext cx="3136690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8704" y="6409428"/>
            <a:ext cx="488061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04960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16" indent="-272285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93" indent="-272285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27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713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998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8284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569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855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6582"/>
            <a:ext cx="12201525" cy="1753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51065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9177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921" y="4373180"/>
            <a:ext cx="8690132" cy="1143265"/>
          </a:xfrm>
          <a:prstGeom prst="rect">
            <a:avLst/>
          </a:prstGeom>
          <a:effectLst/>
        </p:spPr>
        <p:txBody>
          <a:bodyPr vert="horz" lIns="108914" tIns="54457" rIns="108914" bIns="54457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0" y="732429"/>
            <a:ext cx="8541068" cy="3475525"/>
          </a:xfrm>
          <a:prstGeom prst="rect">
            <a:avLst/>
          </a:prstGeom>
        </p:spPr>
        <p:txBody>
          <a:bodyPr vert="horz" lIns="108914" tIns="54457" rIns="108914" bIns="544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6030" y="6173629"/>
            <a:ext cx="3355419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076" y="6173629"/>
            <a:ext cx="4473894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3969" y="6173629"/>
            <a:ext cx="2440305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81200" indent="-381200" algn="r" defTabSz="108914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22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34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022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06970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5496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8223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416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228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82271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8752" y="-816110"/>
            <a:ext cx="2186890" cy="163926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265" y="21107"/>
            <a:ext cx="2271361" cy="170258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4032" y="1055321"/>
            <a:ext cx="1502129" cy="110287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1553" y="-54"/>
            <a:ext cx="10849973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5639" y="274701"/>
            <a:ext cx="10005251" cy="1143265"/>
          </a:xfrm>
          <a:prstGeom prst="rect">
            <a:avLst/>
          </a:prstGeom>
        </p:spPr>
        <p:txBody>
          <a:bodyPr lIns="108914" tIns="54457" rIns="108914" bIns="54457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5639" y="1448135"/>
            <a:ext cx="10005251" cy="4801712"/>
          </a:xfrm>
          <a:prstGeom prst="rect">
            <a:avLst/>
          </a:prstGeom>
        </p:spPr>
        <p:txBody>
          <a:bodyPr lIns="108914" tIns="54457" rIns="108914" bIns="544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8930" y="6307010"/>
            <a:ext cx="2847023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5953" y="6307010"/>
            <a:ext cx="386381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93837" y="6307010"/>
            <a:ext cx="61007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37634" algn="l" rtl="0" eaLnBrk="1" latinLnBrk="0" hangingPunct="1">
        <a:lnSpc>
          <a:spcPct val="100000"/>
        </a:lnSpc>
        <a:spcBef>
          <a:spcPts val="715"/>
        </a:spcBef>
        <a:buClr>
          <a:schemeClr val="accent1"/>
        </a:buClr>
        <a:buSzPct val="80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399" indent="-283177" algn="l" rtl="0" eaLnBrk="1" latinLnBrk="0" hangingPunct="1">
        <a:lnSpc>
          <a:spcPct val="100000"/>
        </a:lnSpc>
        <a:spcBef>
          <a:spcPts val="655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468" indent="-272285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970" indent="-206937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581" indent="-21782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7084" indent="-21782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587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287198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700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05754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14214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7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48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9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0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51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2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3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54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5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5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9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60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1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2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63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4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5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66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8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69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1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72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3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4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75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6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7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78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9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0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81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2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3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84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5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6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87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8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9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90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1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92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93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4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5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96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97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8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9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100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101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2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103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80" y="5932419"/>
            <a:ext cx="969886" cy="939968"/>
          </a:xfrm>
          <a:prstGeom prst="rect">
            <a:avLst/>
          </a:prstGeom>
          <a:noFill/>
        </p:spPr>
      </p:pic>
      <p:sp>
        <p:nvSpPr>
          <p:cNvPr id="107" name="Rectangle 106"/>
          <p:cNvSpPr/>
          <p:nvPr/>
        </p:nvSpPr>
        <p:spPr>
          <a:xfrm>
            <a:off x="3973449" y="204676"/>
            <a:ext cx="3454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Meet the Team </a:t>
            </a:r>
            <a:endParaRPr lang="en-GB" sz="3600" b="1" u="sng" dirty="0">
              <a:solidFill>
                <a:schemeClr val="accent4">
                  <a:lumMod val="75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515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We focus on our client’s goal &amp; provide  the latest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Anvisys is about providing a platform to our team members to learn &amp; grow. </a:t>
            </a: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73021" y="6559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4526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1159542" y="45472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29925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655533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" y="-158614"/>
            <a:ext cx="1163616" cy="1127722"/>
          </a:xfrm>
          <a:prstGeom prst="rect">
            <a:avLst/>
          </a:prstGeom>
          <a:noFill/>
        </p:spPr>
      </p:pic>
      <p:sp>
        <p:nvSpPr>
          <p:cNvPr id="85" name="Rectangle 84"/>
          <p:cNvSpPr/>
          <p:nvPr/>
        </p:nvSpPr>
        <p:spPr>
          <a:xfrm>
            <a:off x="932774" y="26234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29357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5738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994" y="5630443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913226" y="599424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08459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586461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Small 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87885" y="251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2201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181082" y="40579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8" y="-13275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008388" y="20574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09426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094465" y="5802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019400" y="50429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87834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4064591" y="629273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5544" y="-137033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24003" y="47539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8347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60402" y="314260"/>
            <a:ext cx="5960571" cy="64642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Mission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2130" y="1367185"/>
            <a:ext cx="4163368" cy="3613988"/>
            <a:chOff x="1111250" y="2736547"/>
            <a:chExt cx="3473207" cy="301655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40687" y="1604601"/>
            <a:ext cx="5910829" cy="304697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be preferred IT partner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client the achieve their goals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Match with the latest Technology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Maintain a dynamic and Skilled Team.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847" indent="-342847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96" y="5857672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5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4657" y="2208803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4845" y="1697339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4000" y="2790094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4498" y="2188468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755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915153" y="2077362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01594" y="2301637"/>
            <a:ext cx="2523286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19182" y="3131252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76226" y="46515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3907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0131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sp>
        <p:nvSpPr>
          <p:cNvPr id="73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4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5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6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7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8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82" name="Oval 81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81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72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3736430" y="753479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5517" y="-36032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902729" y="3533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9813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514393" y="829983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91" y="514749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574" y="1706557"/>
            <a:ext cx="405650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35184" y="5174771"/>
            <a:ext cx="377265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63186" y="5012380"/>
            <a:ext cx="34797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26754" y="-85924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740213" y="23161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81747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63" y="854324"/>
            <a:ext cx="2480453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8" y="837505"/>
            <a:ext cx="2764528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10" y="837506"/>
            <a:ext cx="2637535" cy="31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610" y="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14825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198561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We focus on our client’s goal &amp; provide  the latest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Anvisys is about providing a platform to our team members to learn &amp; grow. </a:t>
            </a: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68191" y="56985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60826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903980" y="-413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03621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4196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639865" y="80890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738" y="-36420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784580" y="40879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51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926770" y="4559231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973196" y="744355"/>
            <a:ext cx="953191" cy="2744546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23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444695" y="42950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31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164081" y="694805"/>
            <a:ext cx="895558" cy="217109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39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288779" y="0"/>
            <a:ext cx="852005" cy="4670282"/>
            <a:chOff x="11151738" y="-1102780"/>
            <a:chExt cx="852005" cy="5557861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47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158" y="-1102780"/>
              <a:ext cx="30673" cy="4197453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683685" y="4670282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53" name="Rectangle 52"/>
          <p:cNvSpPr/>
          <p:nvPr/>
        </p:nvSpPr>
        <p:spPr>
          <a:xfrm>
            <a:off x="8435943" y="3258076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50289" y="2919071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4422" y="334257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68508" y="3380722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2209" y="3790023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60462" y="3665872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2125" y="520474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751443" y="694805"/>
            <a:ext cx="1617246" cy="4794965"/>
            <a:chOff x="3975314" y="23810"/>
            <a:chExt cx="2120433" cy="582050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7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78066"/>
            <a:ext cx="1163616" cy="112772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890" y="48474"/>
            <a:ext cx="92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Emerging need of a reliable IT support.</a:t>
            </a:r>
          </a:p>
        </p:txBody>
      </p:sp>
    </p:spTree>
    <p:extLst>
      <p:ext uri="{BB962C8B-B14F-4D97-AF65-F5344CB8AC3E}">
        <p14:creationId xmlns:p14="http://schemas.microsoft.com/office/powerpoint/2010/main" val="36480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3833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327" y="5584521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077564" y="5873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11248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37691" y="858883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Small 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06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1036210" y="23760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1568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42098" y="10516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172" y="1875119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011" y="2901095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2129411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2978725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78" y="15307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214" y="5168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202921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454910" y="901493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049868" y="1016001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9912" y="73856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276226" y="43766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396658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2884829" y="1009271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91667" y="1896768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354849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545026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0095" y="228430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7759" y="161049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3356" y="2772179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590" y="1643974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56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37388" y="1735096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82368" y="2166295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556492" y="3150111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76058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76" name="Oval 75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75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65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846360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7144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108146" y="716192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8" y="661295"/>
            <a:ext cx="929529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79" y="-99139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1060202" y="21444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77942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13" y="14457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873268" y="41449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6035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-3049" y="3936727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66092" y="4160743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4530116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869170" y="4498758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908506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8486287" y="4996000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5001580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551613" y="2962849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4180" y="3078255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2412" y="5497128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5290848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4438855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1686801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4" y="6002394"/>
            <a:ext cx="898624" cy="870904"/>
          </a:xfrm>
          <a:prstGeom prst="rect">
            <a:avLst/>
          </a:prstGeom>
          <a:noFill/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4F51601-C2D4-4F9A-B87D-0F56E3C1A823}"/>
              </a:ext>
            </a:extLst>
          </p:cNvPr>
          <p:cNvSpPr txBox="1"/>
          <p:nvPr/>
        </p:nvSpPr>
        <p:spPr>
          <a:xfrm>
            <a:off x="2816470" y="331887"/>
            <a:ext cx="5960571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Offering</a:t>
            </a:r>
          </a:p>
        </p:txBody>
      </p:sp>
    </p:spTree>
    <p:extLst>
      <p:ext uri="{BB962C8B-B14F-4D97-AF65-F5344CB8AC3E}">
        <p14:creationId xmlns:p14="http://schemas.microsoft.com/office/powerpoint/2010/main" val="3261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435" y="1189394"/>
            <a:ext cx="6623389" cy="4330506"/>
            <a:chOff x="402435" y="1189394"/>
            <a:chExt cx="6623389" cy="4330506"/>
          </a:xfrm>
        </p:grpSpPr>
        <p:sp>
          <p:nvSpPr>
            <p:cNvPr id="7" name="Cloud Callout 6"/>
            <p:cNvSpPr/>
            <p:nvPr/>
          </p:nvSpPr>
          <p:spPr>
            <a:xfrm>
              <a:off x="2094493" y="2017262"/>
              <a:ext cx="2923122" cy="1639295"/>
            </a:xfrm>
            <a:prstGeom prst="cloudCallou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9637" y="1189394"/>
              <a:ext cx="1507132" cy="1012011"/>
              <a:chOff x="899592" y="1556792"/>
              <a:chExt cx="1224136" cy="1099576"/>
            </a:xfrm>
            <a:scene3d>
              <a:camera prst="obliqueTopLeft"/>
              <a:lightRig rig="threePt" dir="t"/>
            </a:scene3d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14886" y="4010442"/>
              <a:ext cx="1241168" cy="729010"/>
              <a:chOff x="1115616" y="4221088"/>
              <a:chExt cx="1008112" cy="792088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058290" y="3562135"/>
              <a:ext cx="618700" cy="484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679552" y="3474823"/>
              <a:ext cx="626011" cy="927831"/>
              <a:chOff x="4356398" y="4149080"/>
              <a:chExt cx="508464" cy="1008112"/>
            </a:xfrm>
            <a:scene3d>
              <a:camera prst="obliqueTopLeft"/>
              <a:lightRig rig="threePt" dir="t"/>
            </a:scene3d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503899" y="4014440"/>
              <a:ext cx="969866" cy="1026760"/>
              <a:chOff x="5391656" y="5411752"/>
              <a:chExt cx="787753" cy="1115601"/>
            </a:xfrm>
            <a:solidFill>
              <a:schemeClr val="bg2">
                <a:lumMod val="50000"/>
              </a:schemeClr>
            </a:solidFill>
            <a:scene3d>
              <a:camera prst="obliqueTopLeft"/>
              <a:lightRig rig="threePt" dir="t"/>
            </a:scene3d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5191302" y="2476063"/>
              <a:ext cx="1649487" cy="828550"/>
              <a:chOff x="6976655" y="4165321"/>
              <a:chExt cx="1746195" cy="1335793"/>
            </a:xfrm>
            <a:solidFill>
              <a:srgbClr val="0070C0"/>
            </a:solidFill>
            <a:scene3d>
              <a:camera prst="obliqueTopLeft"/>
              <a:lightRig rig="threePt" dir="t"/>
            </a:scene3d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731229" y="2104603"/>
              <a:ext cx="3713392" cy="545185"/>
              <a:chOff x="1385575" y="2476603"/>
              <a:chExt cx="3199134" cy="592358"/>
            </a:xfrm>
            <a:scene3d>
              <a:camera prst="obliqueTopLeft"/>
              <a:lightRig rig="threePt" dir="t"/>
            </a:scene3d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731229" y="2340671"/>
              <a:ext cx="3715880" cy="914316"/>
              <a:chOff x="1463973" y="2703038"/>
              <a:chExt cx="3120736" cy="993428"/>
            </a:xfrm>
            <a:scene3d>
              <a:camera prst="obliqueTopLeft"/>
              <a:lightRig rig="threePt" dir="t"/>
            </a:scene3d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828976" y="3035152"/>
              <a:ext cx="3618132" cy="439671"/>
              <a:chOff x="1539425" y="3487668"/>
              <a:chExt cx="3119740" cy="477714"/>
            </a:xfrm>
            <a:scene3d>
              <a:camera prst="obliqueTopLeft"/>
              <a:lightRig rig="threePt" dir="t"/>
            </a:scene3d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269512" y="2805672"/>
              <a:ext cx="188192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988832" y="3356013"/>
              <a:ext cx="0" cy="5921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3960" y="2241123"/>
              <a:ext cx="1587287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77373" y="2318177"/>
              <a:ext cx="2667248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87810" y="3077240"/>
              <a:ext cx="1674937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2435" y="4591014"/>
              <a:ext cx="1507132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 err="1"/>
                <a:t>MobileDevice</a:t>
              </a:r>
              <a:endParaRPr lang="en-IN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25079" y="4817239"/>
              <a:ext cx="1330573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99565" y="5181346"/>
              <a:ext cx="134122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91698" y="2085427"/>
              <a:ext cx="1834126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35470" y="204760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Software Services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6944612" y="762311"/>
            <a:ext cx="4949890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Services Include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Microservices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Non-Functional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Monolithic, SOA, Microservice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level, OAuth,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3" y="5933917"/>
            <a:ext cx="846361" cy="820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5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865416" y="206577"/>
            <a:ext cx="8140360" cy="70787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Clients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6514" y="5806058"/>
            <a:ext cx="1368508" cy="1185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07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6461" y="175590"/>
            <a:ext cx="10286854" cy="5990508"/>
            <a:chOff x="911264" y="887076"/>
            <a:chExt cx="7028065" cy="5698714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346156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94013" y="1808198"/>
              <a:ext cx="2786008" cy="4777592"/>
              <a:chOff x="2087768" y="2819881"/>
              <a:chExt cx="1643328" cy="290594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87768" y="3061532"/>
                <a:ext cx="1612845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267588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21962" cy="25942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>
              <a:off x="5002464" y="1310170"/>
              <a:ext cx="927643" cy="467661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11686" y="887076"/>
              <a:ext cx="927643" cy="450598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0880" y="1982519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4416" y="168721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4748" y="2194533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16" y="2385580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5970722" y="1690251"/>
            <a:ext cx="2889057" cy="835484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Locate your friends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793949" y="2334331"/>
            <a:ext cx="3966198" cy="881173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89" y="6067273"/>
            <a:ext cx="757186" cy="73382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32954E-A3B3-4923-925F-8A308252D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78" y="2815894"/>
            <a:ext cx="1758916" cy="3126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08A71678-9CFC-4557-BD07-023020AF58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85" y="2179638"/>
            <a:ext cx="1851554" cy="3291651"/>
          </a:xfrm>
          <a:prstGeom prst="rect">
            <a:avLst/>
          </a:prstGeom>
        </p:spPr>
      </p:pic>
      <p:pic>
        <p:nvPicPr>
          <p:cNvPr id="40" name="Picture 3" descr="C:\Users\varun\Desktop\all doc\pictures for presentation\Screenshot_20190704-15041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253" y="2078629"/>
            <a:ext cx="1679993" cy="29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35973" y="204676"/>
            <a:ext cx="3100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Our </a:t>
            </a:r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Products </a:t>
            </a:r>
            <a:endParaRPr lang="en-GB" sz="3600" b="1" u="sng" dirty="0">
              <a:solidFill>
                <a:schemeClr val="accent4">
                  <a:lumMod val="75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5295" y="1321586"/>
            <a:ext cx="12211284" cy="3519094"/>
            <a:chOff x="-617850" y="1430618"/>
            <a:chExt cx="12829134" cy="5458518"/>
          </a:xfrm>
        </p:grpSpPr>
        <p:sp>
          <p:nvSpPr>
            <p:cNvPr id="41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85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93" name="Picture 2" descr="iconNesti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9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0131" y="5831621"/>
            <a:ext cx="1163616" cy="1127722"/>
          </a:xfrm>
          <a:prstGeom prst="rect">
            <a:avLst/>
          </a:prstGeom>
          <a:noFill/>
        </p:spPr>
      </p:pic>
      <p:sp>
        <p:nvSpPr>
          <p:cNvPr id="96" name="Text Box82"/>
          <p:cNvSpPr txBox="1"/>
          <p:nvPr/>
        </p:nvSpPr>
        <p:spPr>
          <a:xfrm>
            <a:off x="3361604" y="5230275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97" name="Text Box83"/>
          <p:cNvSpPr txBox="1"/>
          <p:nvPr/>
        </p:nvSpPr>
        <p:spPr>
          <a:xfrm>
            <a:off x="165756" y="4912410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98" name="Text Box84"/>
          <p:cNvSpPr txBox="1"/>
          <p:nvPr/>
        </p:nvSpPr>
        <p:spPr>
          <a:xfrm>
            <a:off x="135447" y="5302300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99" name="Text Box85"/>
          <p:cNvSpPr txBox="1"/>
          <p:nvPr/>
        </p:nvSpPr>
        <p:spPr>
          <a:xfrm>
            <a:off x="110492" y="5545811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0" name="Text Box86"/>
          <p:cNvSpPr txBox="1"/>
          <p:nvPr/>
        </p:nvSpPr>
        <p:spPr>
          <a:xfrm>
            <a:off x="3361604" y="4934353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1" name="Text Box87"/>
          <p:cNvSpPr txBox="1"/>
          <p:nvPr/>
        </p:nvSpPr>
        <p:spPr>
          <a:xfrm>
            <a:off x="3357107" y="5545810"/>
            <a:ext cx="2991502" cy="841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8972055" y="329343"/>
            <a:ext cx="2992725" cy="4680550"/>
            <a:chOff x="8972055" y="544917"/>
            <a:chExt cx="2992725" cy="4680550"/>
          </a:xfrm>
        </p:grpSpPr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104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Text Box82"/>
          <p:cNvSpPr txBox="1"/>
          <p:nvPr/>
        </p:nvSpPr>
        <p:spPr>
          <a:xfrm>
            <a:off x="3398219" y="5230275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8" name="Text Box83"/>
          <p:cNvSpPr txBox="1"/>
          <p:nvPr/>
        </p:nvSpPr>
        <p:spPr>
          <a:xfrm>
            <a:off x="202371" y="4912410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9" name="Text Box84"/>
          <p:cNvSpPr txBox="1"/>
          <p:nvPr/>
        </p:nvSpPr>
        <p:spPr>
          <a:xfrm>
            <a:off x="172062" y="5302300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10" name="Text Box85"/>
          <p:cNvSpPr txBox="1"/>
          <p:nvPr/>
        </p:nvSpPr>
        <p:spPr>
          <a:xfrm>
            <a:off x="147107" y="5545811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11" name="Text Box86"/>
          <p:cNvSpPr txBox="1"/>
          <p:nvPr/>
        </p:nvSpPr>
        <p:spPr>
          <a:xfrm>
            <a:off x="3398219" y="4934353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12" name="Text Box87"/>
          <p:cNvSpPr txBox="1"/>
          <p:nvPr/>
        </p:nvSpPr>
        <p:spPr>
          <a:xfrm>
            <a:off x="3393722" y="5545810"/>
            <a:ext cx="2991502" cy="841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653695" y="1838972"/>
            <a:ext cx="2135946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176570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267271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36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1522096"/>
            <a:ext cx="422483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937244"/>
            <a:ext cx="349567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13100" y="5054196"/>
            <a:ext cx="332356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81746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6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1971</TotalTime>
  <Words>1605</Words>
  <Application>Microsoft Office PowerPoint</Application>
  <PresentationFormat>Custom</PresentationFormat>
  <Paragraphs>514</Paragraphs>
  <Slides>39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Concourse</vt:lpstr>
      <vt:lpstr>Slipstream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49</cp:revision>
  <dcterms:created xsi:type="dcterms:W3CDTF">2019-07-05T04:49:26Z</dcterms:created>
  <dcterms:modified xsi:type="dcterms:W3CDTF">2019-07-22T11:08:39Z</dcterms:modified>
</cp:coreProperties>
</file>