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6" r:id="rId9"/>
    <p:sldId id="264" r:id="rId10"/>
    <p:sldId id="286" r:id="rId11"/>
    <p:sldId id="287" r:id="rId12"/>
    <p:sldId id="288" r:id="rId13"/>
    <p:sldId id="283" r:id="rId14"/>
    <p:sldId id="291" r:id="rId15"/>
    <p:sldId id="290" r:id="rId16"/>
    <p:sldId id="285" r:id="rId17"/>
    <p:sldId id="278" r:id="rId18"/>
    <p:sldId id="289" r:id="rId19"/>
  </p:sldIdLst>
  <p:sldSz cx="9144000" cy="5143500" type="screen16x9"/>
  <p:notesSz cx="6858000" cy="9144000"/>
  <p:embeddedFontLst>
    <p:embeddedFont>
      <p:font typeface="Barlow" charset="0"/>
      <p:regular r:id="rId21"/>
      <p:bold r:id="rId22"/>
      <p:italic r:id="rId23"/>
      <p:boldItalic r:id="rId24"/>
    </p:embeddedFont>
    <p:embeddedFont>
      <p:font typeface="Microsoft JhengHei Light" pitchFamily="34" charset="-120"/>
      <p:regular r:id="rId25"/>
    </p:embeddedFont>
    <p:embeddedFont>
      <p:font typeface="Berlin Sans FB Demi" pitchFamily="3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35531B-54E9-4F22-932B-245D5A0BCC6A}">
  <a:tblStyle styleId="{8E35531B-54E9-4F22-932B-245D5A0BCC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282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nvisys.onlin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3678" y="1300300"/>
            <a:ext cx="8531733" cy="1271450"/>
            <a:chOff x="2303678" y="1300300"/>
            <a:chExt cx="8531733" cy="1271450"/>
          </a:xfrm>
        </p:grpSpPr>
        <p:pic>
          <p:nvPicPr>
            <p:cNvPr id="5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3678" y="1300300"/>
              <a:ext cx="1566948" cy="127145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563888" y="1682546"/>
              <a:ext cx="7271523" cy="75636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Barlow" charset="0"/>
                  <a:cs typeface="Times New Roman" pitchFamily="18" charset="0"/>
                </a:rPr>
                <a:t>Anvisys Technology </a:t>
              </a:r>
              <a:r>
                <a:rPr lang="en-IN" sz="2800" b="1" dirty="0" smtClean="0">
                  <a:solidFill>
                    <a:schemeClr val="bg1"/>
                  </a:solidFill>
                  <a:latin typeface="Barlow" charset="0"/>
                  <a:cs typeface="Times New Roman" pitchFamily="18" charset="0"/>
                </a:rPr>
                <a:t>Pvt </a:t>
              </a:r>
              <a:r>
                <a:rPr lang="en-IN" sz="2800" b="1" dirty="0">
                  <a:solidFill>
                    <a:schemeClr val="bg1"/>
                  </a:solidFill>
                  <a:latin typeface="Barlow" charset="0"/>
                  <a:cs typeface="Times New Roman" pitchFamily="18" charset="0"/>
                </a:rPr>
                <a:t>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48448" y="2697857"/>
            <a:ext cx="8197289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Barlow" charset="0"/>
                <a:cs typeface="Times New Roman" pitchFamily="18" charset="0"/>
              </a:rPr>
              <a:t>Your Trusted IT Solution and Consulting Partner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16" y="42048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4"/>
            </a:endParaRP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www.Anvisys.online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Number: 9591033223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2412104" y="1264943"/>
            <a:ext cx="5273967" cy="3528057"/>
            <a:chOff x="402435" y="1189394"/>
            <a:chExt cx="6623389" cy="4330506"/>
          </a:xfrm>
        </p:grpSpPr>
        <p:sp>
          <p:nvSpPr>
            <p:cNvPr id="11" name="Cloud Callout 10"/>
            <p:cNvSpPr/>
            <p:nvPr/>
          </p:nvSpPr>
          <p:spPr>
            <a:xfrm>
              <a:off x="2094493" y="2017262"/>
              <a:ext cx="2923122" cy="1639295"/>
            </a:xfrm>
            <a:prstGeom prst="cloudCallou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9637" y="1189394"/>
              <a:ext cx="1507132" cy="1012011"/>
              <a:chOff x="899592" y="1556792"/>
              <a:chExt cx="1224136" cy="1099576"/>
            </a:xfrm>
            <a:scene3d>
              <a:camera prst="obliqueTopLeft"/>
              <a:lightRig rig="threePt" dir="t"/>
            </a:scene3d>
          </p:grpSpPr>
          <p:pic>
            <p:nvPicPr>
              <p:cNvPr id="69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70" name="Isosceles Triangle 69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314886" y="4010442"/>
              <a:ext cx="1241168" cy="729010"/>
              <a:chOff x="1115616" y="4221088"/>
              <a:chExt cx="1008112" cy="792088"/>
            </a:xfrm>
            <a:solidFill>
              <a:schemeClr val="bg1"/>
            </a:solidFill>
            <a:scene3d>
              <a:camera prst="obliqueTopLeft"/>
              <a:lightRig rig="threePt" dir="t"/>
            </a:scene3d>
          </p:grpSpPr>
          <p:sp>
            <p:nvSpPr>
              <p:cNvPr id="67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5058290" y="3562135"/>
              <a:ext cx="618700" cy="484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552" y="3474823"/>
              <a:ext cx="626011" cy="927831"/>
              <a:chOff x="4356398" y="4149080"/>
              <a:chExt cx="508464" cy="1008112"/>
            </a:xfrm>
            <a:scene3d>
              <a:camera prst="obliqueTopLeft"/>
              <a:lightRig rig="threePt" dir="t"/>
            </a:scene3d>
          </p:grpSpPr>
          <p:sp>
            <p:nvSpPr>
              <p:cNvPr id="61" name="Rounded Rectangle 60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03899" y="4014440"/>
              <a:ext cx="969866" cy="1026760"/>
              <a:chOff x="5391656" y="5411752"/>
              <a:chExt cx="787753" cy="1115601"/>
            </a:xfrm>
            <a:solidFill>
              <a:schemeClr val="bg2">
                <a:lumMod val="50000"/>
              </a:schemeClr>
            </a:solidFill>
            <a:scene3d>
              <a:camera prst="obliqueTopLeft"/>
              <a:lightRig rig="threePt" dir="t"/>
            </a:scene3d>
          </p:grpSpPr>
          <p:sp>
            <p:nvSpPr>
              <p:cNvPr id="58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0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91302" y="2476063"/>
              <a:ext cx="1649487" cy="828550"/>
              <a:chOff x="6976655" y="4165321"/>
              <a:chExt cx="1746195" cy="1335793"/>
            </a:xfrm>
            <a:solidFill>
              <a:srgbClr val="0070C0"/>
            </a:solidFill>
            <a:scene3d>
              <a:camera prst="obliqueTopLeft"/>
              <a:lightRig rig="threePt" dir="t"/>
            </a:scene3d>
          </p:grpSpPr>
          <p:sp>
            <p:nvSpPr>
              <p:cNvPr id="37" name="Rectangle 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6" name="Straight Connector 55"/>
                    <p:cNvCxnSpPr>
                      <a:stCxn id="55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Freeform 56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46" name="Straight Connector 45"/>
                    <p:cNvCxnSpPr>
                      <a:stCxn id="45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Freeform 46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731229" y="2104603"/>
              <a:ext cx="3713392" cy="545185"/>
              <a:chOff x="1385575" y="2476603"/>
              <a:chExt cx="3199134" cy="592358"/>
            </a:xfrm>
            <a:scene3d>
              <a:camera prst="obliqueTopLeft"/>
              <a:lightRig rig="threePt" dir="t"/>
            </a:scene3d>
          </p:grpSpPr>
          <p:cxnSp>
            <p:nvCxnSpPr>
              <p:cNvPr id="35" name="Straight Connector 34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31229" y="2340671"/>
              <a:ext cx="3715880" cy="914316"/>
              <a:chOff x="1463973" y="2703038"/>
              <a:chExt cx="3120736" cy="993428"/>
            </a:xfrm>
            <a:scene3d>
              <a:camera prst="obliqueTopLeft"/>
              <a:lightRig rig="threePt" dir="t"/>
            </a:scene3d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828976" y="3035152"/>
              <a:ext cx="3618132" cy="439671"/>
              <a:chOff x="1539425" y="3487668"/>
              <a:chExt cx="3119740" cy="477714"/>
            </a:xfrm>
            <a:scene3d>
              <a:camera prst="obliqueTopLeft"/>
              <a:lightRig rig="threePt" dir="t"/>
            </a:scene3d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5269512" y="2805672"/>
              <a:ext cx="188192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988832" y="3356013"/>
              <a:ext cx="0" cy="5921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3960" y="2241123"/>
              <a:ext cx="1587287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Client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7373" y="2318177"/>
              <a:ext cx="2667248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87810" y="3077240"/>
              <a:ext cx="1674937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2435" y="4591014"/>
              <a:ext cx="1507132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 err="1"/>
                <a:t>MobileDevice</a:t>
              </a:r>
              <a:endParaRPr lang="en-IN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25079" y="4817239"/>
              <a:ext cx="1330573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Desktop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99565" y="5181346"/>
              <a:ext cx="1341224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91698" y="2085427"/>
              <a:ext cx="1834126" cy="338554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20559" y="411510"/>
            <a:ext cx="5652278" cy="60247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bg1"/>
                </a:solidFill>
                <a:latin typeface="Barlow" charset="0"/>
                <a:ea typeface="Microsoft JhengHei Light" panose="020B0304030504040204" pitchFamily="34" charset="-120"/>
                <a:cs typeface="Times New Roman" pitchFamily="18" charset="0"/>
              </a:rPr>
              <a:t>Software Services</a:t>
            </a:r>
          </a:p>
        </p:txBody>
      </p:sp>
      <p:pic>
        <p:nvPicPr>
          <p:cNvPr id="7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u="sng" dirty="0" smtClean="0"/>
              <a:t>Our Forte</a:t>
            </a:r>
            <a:endParaRPr lang="en-IN" sz="2800" u="sng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800" b="1" dirty="0">
                <a:latin typeface="Barlow" charset="0"/>
                <a:cs typeface="Times New Roman" pitchFamily="18" charset="0"/>
              </a:rPr>
              <a:t>Services Include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Web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Application</a:t>
            </a:r>
          </a:p>
          <a:p>
            <a:pPr lvl="1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 </a:t>
            </a:r>
            <a:endParaRPr lang="en-IN" sz="2000" dirty="0">
              <a:solidFill>
                <a:schemeClr val="accent4">
                  <a:lumMod val="75000"/>
                </a:schemeClr>
              </a:solidFill>
              <a:latin typeface="Barlow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Database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Designing</a:t>
            </a:r>
          </a:p>
          <a:p>
            <a:pPr lvl="1" indent="-457200">
              <a:buFont typeface="+mj-lt"/>
              <a:buAutoNum type="arabicPeriod"/>
            </a:pPr>
            <a:endParaRPr lang="en-IN" sz="2000" dirty="0">
              <a:solidFill>
                <a:schemeClr val="accent4">
                  <a:lumMod val="75000"/>
                </a:schemeClr>
              </a:solidFill>
              <a:latin typeface="Barlow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Android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Application</a:t>
            </a:r>
          </a:p>
          <a:p>
            <a:pPr lvl="1" indent="-457200">
              <a:buFont typeface="+mj-lt"/>
              <a:buAutoNum type="arabicPeriod"/>
            </a:pPr>
            <a:endParaRPr lang="en-IN" sz="2000" dirty="0">
              <a:solidFill>
                <a:schemeClr val="accent4">
                  <a:lumMod val="75000"/>
                </a:schemeClr>
              </a:solidFill>
              <a:latin typeface="Barlow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Micro services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and Service </a:t>
            </a:r>
          </a:p>
          <a:p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2"/>
          </p:nvPr>
        </p:nvSpPr>
        <p:spPr>
          <a:xfrm>
            <a:off x="5292080" y="1452348"/>
            <a:ext cx="3482400" cy="3382500"/>
          </a:xfrm>
        </p:spPr>
        <p:txBody>
          <a:bodyPr/>
          <a:lstStyle/>
          <a:p>
            <a:pPr marL="88900" indent="0">
              <a:buNone/>
            </a:pPr>
            <a:r>
              <a:rPr lang="en-US" sz="2800" b="1" dirty="0">
                <a:latin typeface="Barlow" charset="0"/>
                <a:cs typeface="Times New Roman" pitchFamily="18" charset="0"/>
              </a:rPr>
              <a:t>Non-Functional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1800" b="1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Architecture: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Monolithic, SOA, 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Micro service</a:t>
            </a:r>
          </a:p>
          <a:p>
            <a:pPr marL="800100" lvl="1" indent="-342900">
              <a:buFont typeface="+mj-lt"/>
              <a:buAutoNum type="arabicPeriod"/>
            </a:pPr>
            <a:endParaRPr lang="en-IN" sz="1800" dirty="0">
              <a:solidFill>
                <a:schemeClr val="accent4">
                  <a:lumMod val="75000"/>
                </a:schemeClr>
              </a:solidFill>
              <a:latin typeface="Barlow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1800" b="1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Security: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Database level, </a:t>
            </a:r>
            <a:r>
              <a:rPr lang="en-IN" sz="1800" dirty="0" err="1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OAuth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, SSL, Cloud 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Security</a:t>
            </a:r>
          </a:p>
          <a:p>
            <a:pPr marL="800100" lvl="1" indent="-342900">
              <a:buFont typeface="+mj-lt"/>
              <a:buAutoNum type="arabicPeriod"/>
            </a:pPr>
            <a:endParaRPr lang="en-IN" sz="1800" dirty="0">
              <a:solidFill>
                <a:schemeClr val="accent4">
                  <a:lumMod val="75000"/>
                </a:schemeClr>
              </a:solidFill>
              <a:latin typeface="Barlow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IN" sz="1800" b="1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Methodology: </a:t>
            </a: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Barlow" charset="0"/>
                <a:cs typeface="Times New Roman" pitchFamily="18" charset="0"/>
              </a:rPr>
              <a:t>Agile, Waterfall, Iterative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7" name="Google Shape;544;p39"/>
          <p:cNvGrpSpPr/>
          <p:nvPr/>
        </p:nvGrpSpPr>
        <p:grpSpPr>
          <a:xfrm>
            <a:off x="7956376" y="440632"/>
            <a:ext cx="711438" cy="591279"/>
            <a:chOff x="5255200" y="3006475"/>
            <a:chExt cx="511700" cy="378575"/>
          </a:xfrm>
        </p:grpSpPr>
        <p:sp>
          <p:nvSpPr>
            <p:cNvPr id="8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591;p39"/>
          <p:cNvGrpSpPr/>
          <p:nvPr/>
        </p:nvGrpSpPr>
        <p:grpSpPr>
          <a:xfrm>
            <a:off x="5447725" y="339502"/>
            <a:ext cx="616338" cy="692409"/>
            <a:chOff x="570875" y="4322250"/>
            <a:chExt cx="443300" cy="443325"/>
          </a:xfrm>
        </p:grpSpPr>
        <p:sp>
          <p:nvSpPr>
            <p:cNvPr id="11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6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203598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 smtClean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Products</a:t>
            </a:r>
            <a:endParaRPr sz="2800" u="sng" dirty="0"/>
          </a:p>
        </p:txBody>
      </p:sp>
      <p:pic>
        <p:nvPicPr>
          <p:cNvPr id="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0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  <p:sp>
        <p:nvSpPr>
          <p:cNvPr id="16" name="Google Shape;332;p33"/>
          <p:cNvSpPr txBox="1">
            <a:spLocks/>
          </p:cNvSpPr>
          <p:nvPr/>
        </p:nvSpPr>
        <p:spPr>
          <a:xfrm>
            <a:off x="4428891" y="419423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sz="2400" u="sng" dirty="0" err="1" smtClean="0"/>
              <a:t>Nestin</a:t>
            </a:r>
            <a:r>
              <a:rPr lang="en-IN" sz="2400" u="sng" dirty="0" smtClean="0"/>
              <a:t>- </a:t>
            </a:r>
            <a:r>
              <a:rPr lang="en-IN" u="sng" dirty="0" smtClean="0"/>
              <a:t>A Complete Society Management System</a:t>
            </a:r>
            <a:endParaRPr lang="en-IN" u="sng" dirty="0"/>
          </a:p>
        </p:txBody>
      </p:sp>
      <p:sp>
        <p:nvSpPr>
          <p:cNvPr id="17" name="Google Shape;324;p33"/>
          <p:cNvSpPr txBox="1">
            <a:spLocks/>
          </p:cNvSpPr>
          <p:nvPr/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/>
            <a:r>
              <a:rPr lang="en-IN" altLang="zh-CN" sz="2400" dirty="0" smtClean="0"/>
              <a:t>Visitor Management</a:t>
            </a:r>
          </a:p>
          <a:p>
            <a:pPr marL="342900" indent="-342900"/>
            <a:r>
              <a:rPr lang="en-IN" altLang="zh-CN" sz="2400" dirty="0" smtClean="0"/>
              <a:t>Notice Board</a:t>
            </a:r>
          </a:p>
          <a:p>
            <a:pPr marL="342900" indent="-342900"/>
            <a:r>
              <a:rPr lang="en-IN" altLang="zh-CN" sz="2400" dirty="0" smtClean="0"/>
              <a:t>Forum &amp; Discussions</a:t>
            </a:r>
          </a:p>
          <a:p>
            <a:pPr marL="342900" indent="-342900"/>
            <a:r>
              <a:rPr lang="en-IN" altLang="zh-CN" sz="2400" dirty="0" smtClean="0"/>
              <a:t>Vendor Directory</a:t>
            </a:r>
          </a:p>
          <a:p>
            <a:pPr marL="342900" indent="-342900"/>
            <a:r>
              <a:rPr lang="en-IN" altLang="zh-CN" sz="2400" dirty="0" smtClean="0"/>
              <a:t>Complaint Management</a:t>
            </a:r>
          </a:p>
          <a:p>
            <a:pPr marL="342900" indent="-342900"/>
            <a:r>
              <a:rPr lang="en-IN" altLang="zh-CN" sz="2400" dirty="0" smtClean="0"/>
              <a:t>SMS Notification </a:t>
            </a:r>
          </a:p>
          <a:p>
            <a:pPr marL="342900" indent="-342900"/>
            <a:r>
              <a:rPr lang="en-IN" altLang="zh-CN" sz="2400" dirty="0" smtClean="0"/>
              <a:t>Rent in &amp; Rent Out</a:t>
            </a:r>
          </a:p>
          <a:p>
            <a:pPr marL="0" indent="0">
              <a:buFont typeface="Barlow"/>
              <a:buNone/>
            </a:pPr>
            <a:endParaRPr lang="en-IN" altLang="zh-CN" sz="2400" dirty="0" smtClean="0"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indent="0">
              <a:buFont typeface="Barlow"/>
              <a:buNone/>
            </a:pPr>
            <a:endParaRPr lang="en-IN" altLang="zh-CN" sz="2400" dirty="0" smtClean="0"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indent="0">
              <a:buFont typeface="Barlow"/>
              <a:buNone/>
            </a:pPr>
            <a:endParaRPr lang="en-IN" altLang="zh-CN" sz="2400" dirty="0" smtClean="0"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indent="0">
              <a:buFont typeface="Barlow"/>
              <a:buNone/>
            </a:pPr>
            <a:endParaRPr lang="en-IN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032954E-A3B3-4923-925F-8A308252D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76" y="765175"/>
            <a:ext cx="1999965" cy="3606646"/>
          </a:xfrm>
          <a:prstGeom prst="rect">
            <a:avLst/>
          </a:prstGeom>
        </p:spPr>
      </p:pic>
      <p:pic>
        <p:nvPicPr>
          <p:cNvPr id="19" name="Picture 2" descr="C:\Users\varun\Desktop\anvisys\iconNest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32" y="406779"/>
            <a:ext cx="1179686" cy="75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 smtClean="0"/>
              <a:t>Share </a:t>
            </a:r>
            <a:r>
              <a:rPr lang="en-US" sz="2400" dirty="0"/>
              <a:t>your location with your </a:t>
            </a:r>
            <a:r>
              <a:rPr lang="en-US" sz="2400" dirty="0" smtClean="0"/>
              <a:t>friends</a:t>
            </a:r>
          </a:p>
          <a:p>
            <a:pPr marL="342900" indent="-342900"/>
            <a:r>
              <a:rPr lang="en-US" sz="2400" dirty="0"/>
              <a:t>Receive location shared by your friends</a:t>
            </a:r>
          </a:p>
          <a:p>
            <a:pPr marL="342900" indent="-342900"/>
            <a:r>
              <a:rPr lang="en-US" sz="2400" dirty="0"/>
              <a:t>Get the Route, Location and Time Difference</a:t>
            </a:r>
            <a:endParaRPr lang="en-IN" sz="2400" dirty="0"/>
          </a:p>
          <a:p>
            <a:pPr marL="0" lvl="0" indent="0">
              <a:buNone/>
            </a:pPr>
            <a:endParaRPr lang="en-IN" sz="2400" b="1" kern="1200" dirty="0">
              <a:latin typeface="Berlin Sans FB Demi" pitchFamily="34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Let’s Catch up </a:t>
            </a:r>
            <a:endParaRPr u="sng" dirty="0"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8A71678-9CFC-4557-BD07-023020AF5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98" y="773398"/>
            <a:ext cx="1996743" cy="3619689"/>
          </a:xfrm>
          <a:prstGeom prst="rect">
            <a:avLst/>
          </a:prstGeom>
        </p:spPr>
      </p:pic>
      <p:pic>
        <p:nvPicPr>
          <p:cNvPr id="1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83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  <p:sp>
        <p:nvSpPr>
          <p:cNvPr id="15" name="Google Shape;338;p34"/>
          <p:cNvSpPr txBox="1">
            <a:spLocks/>
          </p:cNvSpPr>
          <p:nvPr/>
        </p:nvSpPr>
        <p:spPr>
          <a:xfrm>
            <a:off x="4597659" y="1258194"/>
            <a:ext cx="4244926" cy="390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/>
            <a:r>
              <a:rPr lang="en-IN" sz="2400" dirty="0" smtClean="0"/>
              <a:t>Expense and Accounting Management for personal and organization needs</a:t>
            </a:r>
          </a:p>
          <a:p>
            <a:pPr marL="0" indent="0">
              <a:buNone/>
            </a:pPr>
            <a:endParaRPr lang="en-IN" sz="2400" dirty="0" smtClean="0"/>
          </a:p>
          <a:p>
            <a:pPr marL="342900" indent="-342900"/>
            <a:r>
              <a:rPr lang="en-IN" sz="2400" dirty="0" smtClean="0"/>
              <a:t>Salary, </a:t>
            </a:r>
            <a:r>
              <a:rPr lang="en-IN" sz="2400" dirty="0" err="1" smtClean="0"/>
              <a:t>Capex</a:t>
            </a:r>
            <a:r>
              <a:rPr lang="en-IN" sz="2400" dirty="0" smtClean="0"/>
              <a:t> and other transaction by Accounts</a:t>
            </a:r>
          </a:p>
          <a:p>
            <a:pPr marL="342900" indent="-342900"/>
            <a:endParaRPr lang="en-IN" sz="2400" dirty="0" smtClean="0"/>
          </a:p>
          <a:p>
            <a:pPr marL="342900" indent="-342900"/>
            <a:r>
              <a:rPr lang="en-IN" sz="2400" dirty="0" smtClean="0"/>
              <a:t>Projects Sale, purchase entries by Project Manager</a:t>
            </a:r>
          </a:p>
          <a:p>
            <a:pPr marL="0" indent="0">
              <a:buFont typeface="Barlow"/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 typeface="Barlow"/>
              <a:buNone/>
            </a:pPr>
            <a:endParaRPr lang="en-IN" sz="2400" dirty="0" smtClean="0"/>
          </a:p>
          <a:p>
            <a:pPr marL="0" indent="0">
              <a:buFont typeface="Barlow"/>
              <a:buNone/>
            </a:pP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16" name="Google Shape;345;p34"/>
          <p:cNvSpPr txBox="1">
            <a:spLocks/>
          </p:cNvSpPr>
          <p:nvPr/>
        </p:nvSpPr>
        <p:spPr>
          <a:xfrm>
            <a:off x="4568292" y="413688"/>
            <a:ext cx="3024336" cy="6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None/>
              <a:defRPr sz="20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IN" u="sng" dirty="0" smtClean="0"/>
              <a:t>X PEN-  Expense &amp; Accounting System</a:t>
            </a:r>
            <a:endParaRPr lang="en-IN" u="sng" dirty="0"/>
          </a:p>
        </p:txBody>
      </p:sp>
      <p:pic>
        <p:nvPicPr>
          <p:cNvPr id="17" name="Picture 3" descr="C:\Users\varun\Desktop\all doc\pictures for presentation\Screenshot_20190704-1504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62" y="774267"/>
            <a:ext cx="1985613" cy="35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70" y="415436"/>
            <a:ext cx="952410" cy="7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Barlow" charset="0"/>
              </a:rPr>
              <a:t>OUR </a:t>
            </a:r>
            <a:r>
              <a:rPr lang="en" u="sng" dirty="0" smtClean="0">
                <a:latin typeface="Barlow" charset="0"/>
              </a:rPr>
              <a:t>CLIENTS</a:t>
            </a:r>
            <a:endParaRPr u="sng" dirty="0">
              <a:latin typeface="Barlow" charset="0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rlow" charset="0"/>
              </a:rPr>
              <a:t>16</a:t>
            </a:fld>
            <a:endParaRPr>
              <a:latin typeface="Barlow" charset="0"/>
            </a:endParaRPr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charset="0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charset="0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charset="0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524178" y="1702963"/>
            <a:ext cx="790597" cy="2567858"/>
            <a:chOff x="9481978" y="2505510"/>
            <a:chExt cx="789877" cy="2571422"/>
          </a:xfrm>
        </p:grpSpPr>
        <p:sp>
          <p:nvSpPr>
            <p:cNvPr id="20" name="Rectangle 19"/>
            <p:cNvSpPr/>
            <p:nvPr/>
          </p:nvSpPr>
          <p:spPr>
            <a:xfrm>
              <a:off x="9741423" y="2505510"/>
              <a:ext cx="530432" cy="462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00659" y="3113026"/>
              <a:ext cx="530432" cy="462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81978" y="3769090"/>
              <a:ext cx="530432" cy="462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88575" y="4614626"/>
              <a:ext cx="530432" cy="462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259632" y="1603745"/>
            <a:ext cx="4413761" cy="2995237"/>
            <a:chOff x="619584" y="2430831"/>
            <a:chExt cx="5420631" cy="3510906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Barlow" charset="0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Barlow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rlow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xmlns="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rlow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rlow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xmlns="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rlow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xmlns="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rlow" charset="0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xmlns="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rlow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57465" y="1487275"/>
            <a:ext cx="3625002" cy="3484506"/>
            <a:chOff x="7975645" y="1801653"/>
            <a:chExt cx="3771491" cy="408440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54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Barlow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Barlow" charset="0"/>
                </a:rPr>
                <a:t>. </a:t>
              </a:r>
              <a:endParaRPr lang="en-GB" sz="1500" dirty="0">
                <a:latin typeface="Barlow" charset="0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66142" y="2505510"/>
              <a:ext cx="3480994" cy="541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Barlow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34685" y="3113026"/>
              <a:ext cx="3062380" cy="541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Barlow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Barlow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Barlow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Barlow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Barlow" charset="0"/>
                  <a:cs typeface="Times New Roman" pitchFamily="18" charset="0"/>
                </a:rPr>
                <a:t>Goyal</a:t>
              </a: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75278" y="3769089"/>
              <a:ext cx="2743834" cy="541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Barlow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Barlow" charset="0"/>
                  <a:cs typeface="Times New Roman" pitchFamily="18" charset="0"/>
                </a:rPr>
                <a:t>Haridwar</a:t>
              </a: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258325" y="4614625"/>
              <a:ext cx="3390934" cy="541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Barlow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21533" y="5344915"/>
              <a:ext cx="1462978" cy="5411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Barlow" charset="0"/>
                  <a:cs typeface="Times New Roman" pitchFamily="18" charset="0"/>
                </a:rPr>
                <a:t>Nestin</a:t>
              </a:r>
              <a:endParaRPr lang="en-IN" sz="2400" dirty="0">
                <a:latin typeface="Barlow" charset="0"/>
                <a:cs typeface="Times New Roman" pitchFamily="18" charset="0"/>
              </a:endParaRPr>
            </a:p>
          </p:txBody>
        </p:sp>
      </p:grpSp>
      <p:pic>
        <p:nvPicPr>
          <p:cNvPr id="3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9584" y="4245019"/>
            <a:ext cx="1242407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13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B000"/>
                </a:solidFill>
              </a:rPr>
              <a:t>!</a:t>
            </a:r>
            <a:endParaRPr sz="7200" dirty="0">
              <a:solidFill>
                <a:srgbClr val="FFB000"/>
              </a:solidFill>
            </a:endParaRPr>
          </a:p>
        </p:txBody>
      </p:sp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1391834" y="4723177"/>
            <a:ext cx="1740497" cy="285016"/>
            <a:chOff x="8957319" y="5790305"/>
            <a:chExt cx="1740497" cy="285016"/>
          </a:xfrm>
        </p:grpSpPr>
        <p:grpSp>
          <p:nvGrpSpPr>
            <p:cNvPr id="36" name="Group319"/>
            <p:cNvGrpSpPr/>
            <p:nvPr/>
          </p:nvGrpSpPr>
          <p:grpSpPr>
            <a:xfrm>
              <a:off x="8957319" y="5790305"/>
              <a:ext cx="285211" cy="285016"/>
              <a:chOff x="8950326" y="5788965"/>
              <a:chExt cx="284988" cy="284950"/>
            </a:xfrm>
          </p:grpSpPr>
          <p:sp>
            <p:nvSpPr>
              <p:cNvPr id="37" name="Path320"/>
              <p:cNvSpPr/>
              <p:nvPr/>
            </p:nvSpPr>
            <p:spPr>
              <a:xfrm>
                <a:off x="8950326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5675B9">
                  <a:alpha val="100000"/>
                </a:srgbClr>
              </a:solidFill>
              <a:ln w="0" cap="sq">
                <a:solidFill>
                  <a:srgbClr val="5675B9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8" name="Path321"/>
              <p:cNvSpPr/>
              <p:nvPr/>
            </p:nvSpPr>
            <p:spPr>
              <a:xfrm>
                <a:off x="9060688" y="5871490"/>
                <a:ext cx="64262" cy="121462"/>
              </a:xfrm>
              <a:custGeom>
                <a:avLst/>
                <a:gdLst/>
                <a:ahLst/>
                <a:cxnLst/>
                <a:rect l="l" t="t" r="r" b="b"/>
                <a:pathLst>
                  <a:path w="64262" h="121462">
                    <a:moveTo>
                      <a:pt x="42545" y="26"/>
                    </a:moveTo>
                    <a:cubicBezTo>
                      <a:pt x="35560" y="0"/>
                      <a:pt x="28829" y="3035"/>
                      <a:pt x="24130" y="8331"/>
                    </a:cubicBezTo>
                    <a:cubicBezTo>
                      <a:pt x="20701" y="12319"/>
                      <a:pt x="18542" y="17348"/>
                      <a:pt x="18288" y="22619"/>
                    </a:cubicBezTo>
                    <a:lnTo>
                      <a:pt x="18161" y="43510"/>
                    </a:lnTo>
                    <a:lnTo>
                      <a:pt x="0" y="43510"/>
                    </a:lnTo>
                    <a:lnTo>
                      <a:pt x="0" y="66358"/>
                    </a:lnTo>
                    <a:lnTo>
                      <a:pt x="18161" y="66358"/>
                    </a:lnTo>
                    <a:lnTo>
                      <a:pt x="18034" y="121463"/>
                    </a:lnTo>
                    <a:lnTo>
                      <a:pt x="43180" y="121463"/>
                    </a:lnTo>
                    <a:lnTo>
                      <a:pt x="43180" y="66358"/>
                    </a:lnTo>
                    <a:lnTo>
                      <a:pt x="60833" y="66358"/>
                    </a:lnTo>
                    <a:lnTo>
                      <a:pt x="63754" y="43510"/>
                    </a:lnTo>
                    <a:lnTo>
                      <a:pt x="43180" y="43510"/>
                    </a:lnTo>
                    <a:lnTo>
                      <a:pt x="43180" y="28067"/>
                    </a:lnTo>
                    <a:cubicBezTo>
                      <a:pt x="42926" y="25667"/>
                      <a:pt x="44069" y="23356"/>
                      <a:pt x="46101" y="21958"/>
                    </a:cubicBezTo>
                    <a:cubicBezTo>
                      <a:pt x="47371" y="21044"/>
                      <a:pt x="49022" y="20600"/>
                      <a:pt x="50547" y="20727"/>
                    </a:cubicBezTo>
                    <a:lnTo>
                      <a:pt x="64262" y="20701"/>
                    </a:lnTo>
                    <a:lnTo>
                      <a:pt x="64262" y="26"/>
                    </a:lnTo>
                    <a:lnTo>
                      <a:pt x="42545" y="2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39" name="Group322"/>
            <p:cNvGrpSpPr/>
            <p:nvPr/>
          </p:nvGrpSpPr>
          <p:grpSpPr>
            <a:xfrm>
              <a:off x="9321203" y="5790305"/>
              <a:ext cx="285085" cy="285016"/>
              <a:chOff x="9313926" y="5788965"/>
              <a:chExt cx="284862" cy="284950"/>
            </a:xfrm>
          </p:grpSpPr>
          <p:sp>
            <p:nvSpPr>
              <p:cNvPr id="40" name="Path323"/>
              <p:cNvSpPr/>
              <p:nvPr/>
            </p:nvSpPr>
            <p:spPr>
              <a:xfrm>
                <a:off x="9313926" y="5788965"/>
                <a:ext cx="284862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862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367" y="0"/>
                    </a:cubicBezTo>
                    <a:cubicBezTo>
                      <a:pt x="221107" y="0"/>
                      <a:pt x="284861" y="63779"/>
                      <a:pt x="284861" y="142468"/>
                    </a:cubicBezTo>
                    <a:cubicBezTo>
                      <a:pt x="284861" y="221158"/>
                      <a:pt x="221107" y="284950"/>
                      <a:pt x="142367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59C4FA">
                  <a:alpha val="100000"/>
                </a:srgbClr>
              </a:solidFill>
              <a:ln w="0" cap="sq">
                <a:solidFill>
                  <a:srgbClr val="59C4FA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1" name="Path324"/>
              <p:cNvSpPr/>
              <p:nvPr/>
            </p:nvSpPr>
            <p:spPr>
              <a:xfrm>
                <a:off x="9399652" y="5877446"/>
                <a:ext cx="123824" cy="107315"/>
              </a:xfrm>
              <a:custGeom>
                <a:avLst/>
                <a:gdLst/>
                <a:ahLst/>
                <a:cxnLst/>
                <a:rect l="l" t="t" r="r" b="b"/>
                <a:pathLst>
                  <a:path w="123824" h="107315">
                    <a:moveTo>
                      <a:pt x="120269" y="4432"/>
                    </a:moveTo>
                    <a:cubicBezTo>
                      <a:pt x="119380" y="6731"/>
                      <a:pt x="118237" y="8928"/>
                      <a:pt x="116840" y="10998"/>
                    </a:cubicBezTo>
                    <a:cubicBezTo>
                      <a:pt x="115062" y="13779"/>
                      <a:pt x="112903" y="16307"/>
                      <a:pt x="110363" y="18504"/>
                    </a:cubicBezTo>
                    <a:cubicBezTo>
                      <a:pt x="112776" y="18428"/>
                      <a:pt x="115189" y="18110"/>
                      <a:pt x="117475" y="17551"/>
                    </a:cubicBezTo>
                    <a:cubicBezTo>
                      <a:pt x="119634" y="17030"/>
                      <a:pt x="121793" y="16294"/>
                      <a:pt x="123825" y="15354"/>
                    </a:cubicBezTo>
                    <a:cubicBezTo>
                      <a:pt x="122174" y="17996"/>
                      <a:pt x="120269" y="20447"/>
                      <a:pt x="118111" y="22708"/>
                    </a:cubicBezTo>
                    <a:cubicBezTo>
                      <a:pt x="115824" y="25095"/>
                      <a:pt x="113411" y="27241"/>
                      <a:pt x="110617" y="29096"/>
                    </a:cubicBezTo>
                    <a:cubicBezTo>
                      <a:pt x="111379" y="40729"/>
                      <a:pt x="109474" y="52171"/>
                      <a:pt x="105284" y="62623"/>
                    </a:cubicBezTo>
                    <a:cubicBezTo>
                      <a:pt x="101092" y="72822"/>
                      <a:pt x="94742" y="82194"/>
                      <a:pt x="85852" y="89293"/>
                    </a:cubicBezTo>
                    <a:cubicBezTo>
                      <a:pt x="79629" y="94259"/>
                      <a:pt x="72390" y="97790"/>
                      <a:pt x="64897" y="100254"/>
                    </a:cubicBezTo>
                    <a:cubicBezTo>
                      <a:pt x="43434" y="107315"/>
                      <a:pt x="19939" y="105296"/>
                      <a:pt x="0" y="94590"/>
                    </a:cubicBezTo>
                    <a:cubicBezTo>
                      <a:pt x="6731" y="94996"/>
                      <a:pt x="13589" y="94081"/>
                      <a:pt x="20193" y="91897"/>
                    </a:cubicBezTo>
                    <a:cubicBezTo>
                      <a:pt x="25653" y="90043"/>
                      <a:pt x="30988" y="87274"/>
                      <a:pt x="35561" y="83718"/>
                    </a:cubicBezTo>
                    <a:cubicBezTo>
                      <a:pt x="29211" y="83515"/>
                      <a:pt x="22987" y="80937"/>
                      <a:pt x="18288" y="76454"/>
                    </a:cubicBezTo>
                    <a:cubicBezTo>
                      <a:pt x="14986" y="73304"/>
                      <a:pt x="12573" y="69329"/>
                      <a:pt x="11303" y="64935"/>
                    </a:cubicBezTo>
                    <a:cubicBezTo>
                      <a:pt x="13081" y="65151"/>
                      <a:pt x="14859" y="65227"/>
                      <a:pt x="16637" y="65163"/>
                    </a:cubicBezTo>
                    <a:cubicBezTo>
                      <a:pt x="18288" y="65113"/>
                      <a:pt x="19939" y="64935"/>
                      <a:pt x="21463" y="64643"/>
                    </a:cubicBezTo>
                    <a:cubicBezTo>
                      <a:pt x="15494" y="62916"/>
                      <a:pt x="10287" y="58991"/>
                      <a:pt x="6985" y="53632"/>
                    </a:cubicBezTo>
                    <a:cubicBezTo>
                      <a:pt x="4064" y="49123"/>
                      <a:pt x="2794" y="43828"/>
                      <a:pt x="3175" y="38506"/>
                    </a:cubicBezTo>
                    <a:cubicBezTo>
                      <a:pt x="4953" y="39408"/>
                      <a:pt x="6731" y="40170"/>
                      <a:pt x="8636" y="40792"/>
                    </a:cubicBezTo>
                    <a:cubicBezTo>
                      <a:pt x="10414" y="41389"/>
                      <a:pt x="12192" y="41859"/>
                      <a:pt x="14097" y="42202"/>
                    </a:cubicBezTo>
                    <a:cubicBezTo>
                      <a:pt x="9271" y="38112"/>
                      <a:pt x="5969" y="32576"/>
                      <a:pt x="4445" y="26403"/>
                    </a:cubicBezTo>
                    <a:cubicBezTo>
                      <a:pt x="3048" y="20332"/>
                      <a:pt x="3556" y="13970"/>
                      <a:pt x="5969" y="8204"/>
                    </a:cubicBezTo>
                    <a:cubicBezTo>
                      <a:pt x="12319" y="15799"/>
                      <a:pt x="20066" y="22085"/>
                      <a:pt x="28829" y="26708"/>
                    </a:cubicBezTo>
                    <a:cubicBezTo>
                      <a:pt x="38481" y="31801"/>
                      <a:pt x="49023" y="34785"/>
                      <a:pt x="59944" y="35433"/>
                    </a:cubicBezTo>
                    <a:cubicBezTo>
                      <a:pt x="56388" y="21945"/>
                      <a:pt x="63881" y="8039"/>
                      <a:pt x="76962" y="3454"/>
                    </a:cubicBezTo>
                    <a:cubicBezTo>
                      <a:pt x="86741" y="0"/>
                      <a:pt x="97663" y="2845"/>
                      <a:pt x="104521" y="10642"/>
                    </a:cubicBezTo>
                    <a:cubicBezTo>
                      <a:pt x="107569" y="10299"/>
                      <a:pt x="110363" y="9563"/>
                      <a:pt x="113157" y="8433"/>
                    </a:cubicBezTo>
                    <a:cubicBezTo>
                      <a:pt x="115697" y="7404"/>
                      <a:pt x="118111" y="6058"/>
                      <a:pt x="120269" y="443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42" name="Group325"/>
            <p:cNvGrpSpPr/>
            <p:nvPr/>
          </p:nvGrpSpPr>
          <p:grpSpPr>
            <a:xfrm>
              <a:off x="9684961" y="5790305"/>
              <a:ext cx="285211" cy="285016"/>
              <a:chOff x="9677400" y="5788965"/>
              <a:chExt cx="284988" cy="284950"/>
            </a:xfrm>
          </p:grpSpPr>
          <p:sp>
            <p:nvSpPr>
              <p:cNvPr id="43" name="Path326"/>
              <p:cNvSpPr/>
              <p:nvPr/>
            </p:nvSpPr>
            <p:spPr>
              <a:xfrm>
                <a:off x="9677400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E95F4E">
                  <a:alpha val="100000"/>
                </a:srgbClr>
              </a:solidFill>
              <a:ln w="0" cap="sq">
                <a:solidFill>
                  <a:srgbClr val="E95F4E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4" name="Path327"/>
              <p:cNvSpPr/>
              <p:nvPr/>
            </p:nvSpPr>
            <p:spPr>
              <a:xfrm>
                <a:off x="9748902" y="5884215"/>
                <a:ext cx="156336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156336" h="101562">
                    <a:moveTo>
                      <a:pt x="52959" y="0"/>
                    </a:moveTo>
                    <a:cubicBezTo>
                      <a:pt x="40640" y="0"/>
                      <a:pt x="28194" y="4724"/>
                      <a:pt x="18796" y="14186"/>
                    </a:cubicBezTo>
                    <a:cubicBezTo>
                      <a:pt x="0" y="33096"/>
                      <a:pt x="0" y="63741"/>
                      <a:pt x="18796" y="82652"/>
                    </a:cubicBezTo>
                    <a:cubicBezTo>
                      <a:pt x="37719" y="101562"/>
                      <a:pt x="68199" y="101562"/>
                      <a:pt x="87123" y="82652"/>
                    </a:cubicBezTo>
                    <a:cubicBezTo>
                      <a:pt x="98934" y="70764"/>
                      <a:pt x="103378" y="54229"/>
                      <a:pt x="100203" y="38887"/>
                    </a:cubicBezTo>
                    <a:lnTo>
                      <a:pt x="98934" y="38887"/>
                    </a:lnTo>
                    <a:lnTo>
                      <a:pt x="98934" y="38836"/>
                    </a:lnTo>
                    <a:lnTo>
                      <a:pt x="53086" y="38836"/>
                    </a:lnTo>
                    <a:lnTo>
                      <a:pt x="53086" y="57861"/>
                    </a:lnTo>
                    <a:lnTo>
                      <a:pt x="80011" y="57861"/>
                    </a:lnTo>
                    <a:cubicBezTo>
                      <a:pt x="78613" y="61836"/>
                      <a:pt x="76453" y="65583"/>
                      <a:pt x="73279" y="68771"/>
                    </a:cubicBezTo>
                    <a:cubicBezTo>
                      <a:pt x="62103" y="80023"/>
                      <a:pt x="43942" y="80023"/>
                      <a:pt x="32639" y="68771"/>
                    </a:cubicBezTo>
                    <a:cubicBezTo>
                      <a:pt x="21463" y="57518"/>
                      <a:pt x="21463" y="39307"/>
                      <a:pt x="32639" y="28067"/>
                    </a:cubicBezTo>
                    <a:cubicBezTo>
                      <a:pt x="38226" y="22441"/>
                      <a:pt x="45593" y="19622"/>
                      <a:pt x="52959" y="19622"/>
                    </a:cubicBezTo>
                    <a:cubicBezTo>
                      <a:pt x="59944" y="19622"/>
                      <a:pt x="66929" y="22238"/>
                      <a:pt x="72390" y="27305"/>
                    </a:cubicBezTo>
                    <a:lnTo>
                      <a:pt x="86487" y="13602"/>
                    </a:lnTo>
                    <a:cubicBezTo>
                      <a:pt x="77089" y="4559"/>
                      <a:pt x="65024" y="0"/>
                      <a:pt x="52959" y="0"/>
                    </a:cubicBezTo>
                    <a:close/>
                    <a:moveTo>
                      <a:pt x="127000" y="24066"/>
                    </a:moveTo>
                    <a:lnTo>
                      <a:pt x="127000" y="39916"/>
                    </a:lnTo>
                    <a:lnTo>
                      <a:pt x="111252" y="39916"/>
                    </a:lnTo>
                    <a:lnTo>
                      <a:pt x="111252" y="53403"/>
                    </a:lnTo>
                    <a:lnTo>
                      <a:pt x="127000" y="53403"/>
                    </a:lnTo>
                    <a:lnTo>
                      <a:pt x="127000" y="69253"/>
                    </a:lnTo>
                    <a:lnTo>
                      <a:pt x="140462" y="69253"/>
                    </a:lnTo>
                    <a:lnTo>
                      <a:pt x="140462" y="53403"/>
                    </a:lnTo>
                    <a:lnTo>
                      <a:pt x="156337" y="53403"/>
                    </a:lnTo>
                    <a:lnTo>
                      <a:pt x="156337" y="39916"/>
                    </a:lnTo>
                    <a:lnTo>
                      <a:pt x="140462" y="39916"/>
                    </a:lnTo>
                    <a:lnTo>
                      <a:pt x="140462" y="24066"/>
                    </a:lnTo>
                    <a:lnTo>
                      <a:pt x="127000" y="2406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45" name="Group328"/>
            <p:cNvGrpSpPr/>
            <p:nvPr/>
          </p:nvGrpSpPr>
          <p:grpSpPr>
            <a:xfrm>
              <a:off x="10048847" y="5790305"/>
              <a:ext cx="285083" cy="285016"/>
              <a:chOff x="10041002" y="5788965"/>
              <a:chExt cx="284860" cy="284950"/>
            </a:xfrm>
          </p:grpSpPr>
          <p:sp>
            <p:nvSpPr>
              <p:cNvPr id="46" name="Path329"/>
              <p:cNvSpPr/>
              <p:nvPr/>
            </p:nvSpPr>
            <p:spPr>
              <a:xfrm>
                <a:off x="10041002" y="5788965"/>
                <a:ext cx="284860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860" h="284950">
                    <a:moveTo>
                      <a:pt x="0" y="142468"/>
                    </a:moveTo>
                    <a:cubicBezTo>
                      <a:pt x="0" y="63779"/>
                      <a:pt x="63753" y="0"/>
                      <a:pt x="142367" y="0"/>
                    </a:cubicBezTo>
                    <a:cubicBezTo>
                      <a:pt x="221107" y="0"/>
                      <a:pt x="284861" y="63779"/>
                      <a:pt x="284861" y="142468"/>
                    </a:cubicBezTo>
                    <a:cubicBezTo>
                      <a:pt x="284861" y="221158"/>
                      <a:pt x="221107" y="284950"/>
                      <a:pt x="142367" y="284950"/>
                    </a:cubicBezTo>
                    <a:cubicBezTo>
                      <a:pt x="63753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3C84C5">
                  <a:alpha val="100000"/>
                </a:srgbClr>
              </a:solidFill>
              <a:ln w="0" cap="sq">
                <a:solidFill>
                  <a:srgbClr val="3C84C5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Path330"/>
              <p:cNvSpPr/>
              <p:nvPr/>
            </p:nvSpPr>
            <p:spPr>
              <a:xfrm>
                <a:off x="10130156" y="5874690"/>
                <a:ext cx="114808" cy="112713"/>
              </a:xfrm>
              <a:custGeom>
                <a:avLst/>
                <a:gdLst/>
                <a:ahLst/>
                <a:cxnLst/>
                <a:rect l="l" t="t" r="r" b="b"/>
                <a:pathLst>
                  <a:path w="114808" h="112713">
                    <a:moveTo>
                      <a:pt x="14605" y="0"/>
                    </a:moveTo>
                    <a:cubicBezTo>
                      <a:pt x="11177" y="0"/>
                      <a:pt x="7748" y="1308"/>
                      <a:pt x="5207" y="3937"/>
                    </a:cubicBezTo>
                    <a:cubicBezTo>
                      <a:pt x="0" y="9182"/>
                      <a:pt x="0" y="17678"/>
                      <a:pt x="5207" y="22923"/>
                    </a:cubicBezTo>
                    <a:cubicBezTo>
                      <a:pt x="10415" y="28181"/>
                      <a:pt x="18923" y="28181"/>
                      <a:pt x="24130" y="22923"/>
                    </a:cubicBezTo>
                    <a:cubicBezTo>
                      <a:pt x="29338" y="17678"/>
                      <a:pt x="29338" y="9182"/>
                      <a:pt x="24130" y="3937"/>
                    </a:cubicBezTo>
                    <a:cubicBezTo>
                      <a:pt x="21463" y="1308"/>
                      <a:pt x="18035" y="0"/>
                      <a:pt x="14605" y="0"/>
                    </a:cubicBezTo>
                    <a:close/>
                    <a:moveTo>
                      <a:pt x="86234" y="35408"/>
                    </a:moveTo>
                    <a:cubicBezTo>
                      <a:pt x="78360" y="35623"/>
                      <a:pt x="70740" y="39027"/>
                      <a:pt x="65279" y="44920"/>
                    </a:cubicBezTo>
                    <a:lnTo>
                      <a:pt x="65279" y="37833"/>
                    </a:lnTo>
                    <a:lnTo>
                      <a:pt x="41403" y="37833"/>
                    </a:lnTo>
                    <a:lnTo>
                      <a:pt x="41403" y="112713"/>
                    </a:lnTo>
                    <a:lnTo>
                      <a:pt x="65279" y="112713"/>
                    </a:lnTo>
                    <a:lnTo>
                      <a:pt x="65279" y="68186"/>
                    </a:lnTo>
                    <a:cubicBezTo>
                      <a:pt x="65913" y="60884"/>
                      <a:pt x="72390" y="55194"/>
                      <a:pt x="80011" y="56121"/>
                    </a:cubicBezTo>
                    <a:cubicBezTo>
                      <a:pt x="86488" y="56934"/>
                      <a:pt x="91313" y="62725"/>
                      <a:pt x="90932" y="69329"/>
                    </a:cubicBezTo>
                    <a:lnTo>
                      <a:pt x="90932" y="112713"/>
                    </a:lnTo>
                    <a:lnTo>
                      <a:pt x="114809" y="112713"/>
                    </a:lnTo>
                    <a:lnTo>
                      <a:pt x="114809" y="69698"/>
                    </a:lnTo>
                    <a:lnTo>
                      <a:pt x="114809" y="69329"/>
                    </a:lnTo>
                    <a:lnTo>
                      <a:pt x="114809" y="69329"/>
                    </a:lnTo>
                    <a:cubicBezTo>
                      <a:pt x="114809" y="65989"/>
                      <a:pt x="114681" y="62700"/>
                      <a:pt x="114173" y="59525"/>
                    </a:cubicBezTo>
                    <a:cubicBezTo>
                      <a:pt x="113665" y="56134"/>
                      <a:pt x="112903" y="52781"/>
                      <a:pt x="111507" y="49733"/>
                    </a:cubicBezTo>
                    <a:cubicBezTo>
                      <a:pt x="108459" y="43421"/>
                      <a:pt x="102490" y="38773"/>
                      <a:pt x="95377" y="36652"/>
                    </a:cubicBezTo>
                    <a:cubicBezTo>
                      <a:pt x="92330" y="35738"/>
                      <a:pt x="89281" y="35319"/>
                      <a:pt x="86234" y="35408"/>
                    </a:cubicBezTo>
                    <a:close/>
                    <a:moveTo>
                      <a:pt x="2667" y="37833"/>
                    </a:moveTo>
                    <a:lnTo>
                      <a:pt x="2667" y="112713"/>
                    </a:lnTo>
                    <a:lnTo>
                      <a:pt x="26543" y="112713"/>
                    </a:lnTo>
                    <a:lnTo>
                      <a:pt x="26543" y="37833"/>
                    </a:lnTo>
                    <a:lnTo>
                      <a:pt x="2667" y="37833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48" name="Group331"/>
            <p:cNvGrpSpPr/>
            <p:nvPr/>
          </p:nvGrpSpPr>
          <p:grpSpPr>
            <a:xfrm>
              <a:off x="10412605" y="5790305"/>
              <a:ext cx="285211" cy="285016"/>
              <a:chOff x="10404476" y="5788965"/>
              <a:chExt cx="284988" cy="284950"/>
            </a:xfrm>
          </p:grpSpPr>
          <p:sp>
            <p:nvSpPr>
              <p:cNvPr id="49" name="Path332"/>
              <p:cNvSpPr/>
              <p:nvPr/>
            </p:nvSpPr>
            <p:spPr>
              <a:xfrm>
                <a:off x="10404476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765744">
                  <a:alpha val="100000"/>
                </a:srgbClr>
              </a:solidFill>
              <a:ln w="0" cap="sq">
                <a:solidFill>
                  <a:srgbClr val="765744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50" name="Path333"/>
              <p:cNvSpPr/>
              <p:nvPr/>
            </p:nvSpPr>
            <p:spPr>
              <a:xfrm>
                <a:off x="10490962" y="5875465"/>
                <a:ext cx="112776" cy="111938"/>
              </a:xfrm>
              <a:custGeom>
                <a:avLst/>
                <a:gdLst/>
                <a:ahLst/>
                <a:cxnLst/>
                <a:rect l="l" t="t" r="r" b="b"/>
                <a:pathLst>
                  <a:path w="112776" h="111938">
                    <a:moveTo>
                      <a:pt x="25908" y="12"/>
                    </a:moveTo>
                    <a:cubicBezTo>
                      <a:pt x="22225" y="12"/>
                      <a:pt x="19304" y="0"/>
                      <a:pt x="17018" y="165"/>
                    </a:cubicBezTo>
                    <a:cubicBezTo>
                      <a:pt x="14605" y="317"/>
                      <a:pt x="12700" y="648"/>
                      <a:pt x="10668" y="1270"/>
                    </a:cubicBezTo>
                    <a:cubicBezTo>
                      <a:pt x="8510" y="2057"/>
                      <a:pt x="6604" y="3315"/>
                      <a:pt x="4953" y="4902"/>
                    </a:cubicBezTo>
                    <a:cubicBezTo>
                      <a:pt x="3302" y="6502"/>
                      <a:pt x="2160" y="8433"/>
                      <a:pt x="1270" y="10604"/>
                    </a:cubicBezTo>
                    <a:cubicBezTo>
                      <a:pt x="635" y="12598"/>
                      <a:pt x="381" y="14529"/>
                      <a:pt x="127" y="16878"/>
                    </a:cubicBezTo>
                    <a:cubicBezTo>
                      <a:pt x="0" y="19228"/>
                      <a:pt x="0" y="21984"/>
                      <a:pt x="0" y="25667"/>
                    </a:cubicBezTo>
                    <a:lnTo>
                      <a:pt x="0" y="86157"/>
                    </a:lnTo>
                    <a:cubicBezTo>
                      <a:pt x="0" y="89891"/>
                      <a:pt x="0" y="92697"/>
                      <a:pt x="127" y="95072"/>
                    </a:cubicBezTo>
                    <a:cubicBezTo>
                      <a:pt x="381" y="97434"/>
                      <a:pt x="635" y="99352"/>
                      <a:pt x="1270" y="101346"/>
                    </a:cubicBezTo>
                    <a:cubicBezTo>
                      <a:pt x="2160" y="103518"/>
                      <a:pt x="3302" y="105448"/>
                      <a:pt x="4953" y="107048"/>
                    </a:cubicBezTo>
                    <a:cubicBezTo>
                      <a:pt x="6604" y="108636"/>
                      <a:pt x="8510" y="109880"/>
                      <a:pt x="10668" y="110668"/>
                    </a:cubicBezTo>
                    <a:cubicBezTo>
                      <a:pt x="12700" y="111303"/>
                      <a:pt x="14605" y="111620"/>
                      <a:pt x="17018" y="111785"/>
                    </a:cubicBezTo>
                    <a:cubicBezTo>
                      <a:pt x="19431" y="111938"/>
                      <a:pt x="22225" y="111938"/>
                      <a:pt x="25908" y="111925"/>
                    </a:cubicBezTo>
                    <a:lnTo>
                      <a:pt x="86741" y="111925"/>
                    </a:lnTo>
                    <a:cubicBezTo>
                      <a:pt x="90551" y="111925"/>
                      <a:pt x="93345" y="111938"/>
                      <a:pt x="95758" y="111785"/>
                    </a:cubicBezTo>
                    <a:cubicBezTo>
                      <a:pt x="98172" y="111620"/>
                      <a:pt x="100076" y="111303"/>
                      <a:pt x="102108" y="110668"/>
                    </a:cubicBezTo>
                    <a:cubicBezTo>
                      <a:pt x="104267" y="109880"/>
                      <a:pt x="106173" y="108636"/>
                      <a:pt x="107823" y="107048"/>
                    </a:cubicBezTo>
                    <a:cubicBezTo>
                      <a:pt x="109474" y="105448"/>
                      <a:pt x="110744" y="103518"/>
                      <a:pt x="111506" y="101346"/>
                    </a:cubicBezTo>
                    <a:cubicBezTo>
                      <a:pt x="112141" y="99352"/>
                      <a:pt x="112395" y="97422"/>
                      <a:pt x="112650" y="95072"/>
                    </a:cubicBezTo>
                    <a:cubicBezTo>
                      <a:pt x="112776" y="92723"/>
                      <a:pt x="112776" y="89954"/>
                      <a:pt x="112776" y="86271"/>
                    </a:cubicBezTo>
                    <a:lnTo>
                      <a:pt x="112776" y="25781"/>
                    </a:lnTo>
                    <a:cubicBezTo>
                      <a:pt x="112776" y="22047"/>
                      <a:pt x="112776" y="19240"/>
                      <a:pt x="112650" y="16878"/>
                    </a:cubicBezTo>
                    <a:cubicBezTo>
                      <a:pt x="112395" y="14503"/>
                      <a:pt x="112141" y="12586"/>
                      <a:pt x="111506" y="10604"/>
                    </a:cubicBezTo>
                    <a:cubicBezTo>
                      <a:pt x="110744" y="8433"/>
                      <a:pt x="109474" y="6502"/>
                      <a:pt x="107823" y="4902"/>
                    </a:cubicBezTo>
                    <a:cubicBezTo>
                      <a:pt x="106173" y="3315"/>
                      <a:pt x="104267" y="2057"/>
                      <a:pt x="102108" y="1270"/>
                    </a:cubicBezTo>
                    <a:cubicBezTo>
                      <a:pt x="100076" y="648"/>
                      <a:pt x="98044" y="317"/>
                      <a:pt x="95758" y="165"/>
                    </a:cubicBezTo>
                    <a:cubicBezTo>
                      <a:pt x="93345" y="0"/>
                      <a:pt x="90551" y="12"/>
                      <a:pt x="86868" y="12"/>
                    </a:cubicBezTo>
                    <a:lnTo>
                      <a:pt x="26035" y="12"/>
                    </a:lnTo>
                    <a:lnTo>
                      <a:pt x="25908" y="12"/>
                    </a:lnTo>
                    <a:close/>
                    <a:moveTo>
                      <a:pt x="84074" y="14033"/>
                    </a:moveTo>
                    <a:lnTo>
                      <a:pt x="97155" y="14033"/>
                    </a:lnTo>
                    <a:cubicBezTo>
                      <a:pt x="97917" y="14033"/>
                      <a:pt x="98425" y="14033"/>
                      <a:pt x="98933" y="14173"/>
                    </a:cubicBezTo>
                    <a:cubicBezTo>
                      <a:pt x="99441" y="14363"/>
                      <a:pt x="99823" y="14745"/>
                      <a:pt x="99950" y="15253"/>
                    </a:cubicBezTo>
                    <a:cubicBezTo>
                      <a:pt x="100076" y="15722"/>
                      <a:pt x="100076" y="16180"/>
                      <a:pt x="100076" y="17056"/>
                    </a:cubicBezTo>
                    <a:lnTo>
                      <a:pt x="100076" y="30023"/>
                    </a:lnTo>
                    <a:cubicBezTo>
                      <a:pt x="100076" y="30874"/>
                      <a:pt x="100076" y="31318"/>
                      <a:pt x="99950" y="31788"/>
                    </a:cubicBezTo>
                    <a:cubicBezTo>
                      <a:pt x="99823" y="32296"/>
                      <a:pt x="99441" y="32677"/>
                      <a:pt x="98933" y="32867"/>
                    </a:cubicBezTo>
                    <a:cubicBezTo>
                      <a:pt x="98425" y="33020"/>
                      <a:pt x="97917" y="33020"/>
                      <a:pt x="97028" y="33020"/>
                    </a:cubicBezTo>
                    <a:lnTo>
                      <a:pt x="84074" y="33020"/>
                    </a:lnTo>
                    <a:cubicBezTo>
                      <a:pt x="83185" y="33020"/>
                      <a:pt x="82677" y="33020"/>
                      <a:pt x="82296" y="32867"/>
                    </a:cubicBezTo>
                    <a:cubicBezTo>
                      <a:pt x="81788" y="32677"/>
                      <a:pt x="81280" y="32296"/>
                      <a:pt x="81153" y="31788"/>
                    </a:cubicBezTo>
                    <a:cubicBezTo>
                      <a:pt x="81026" y="31318"/>
                      <a:pt x="81026" y="30861"/>
                      <a:pt x="81026" y="29985"/>
                    </a:cubicBezTo>
                    <a:lnTo>
                      <a:pt x="81026" y="17031"/>
                    </a:lnTo>
                    <a:cubicBezTo>
                      <a:pt x="81026" y="16167"/>
                      <a:pt x="81026" y="15722"/>
                      <a:pt x="81153" y="15253"/>
                    </a:cubicBezTo>
                    <a:cubicBezTo>
                      <a:pt x="81280" y="14745"/>
                      <a:pt x="81788" y="14363"/>
                      <a:pt x="82296" y="14173"/>
                    </a:cubicBezTo>
                    <a:cubicBezTo>
                      <a:pt x="82677" y="14033"/>
                      <a:pt x="83185" y="14033"/>
                      <a:pt x="84074" y="14033"/>
                    </a:cubicBezTo>
                    <a:close/>
                    <a:moveTo>
                      <a:pt x="56388" y="33896"/>
                    </a:moveTo>
                    <a:cubicBezTo>
                      <a:pt x="62103" y="33896"/>
                      <a:pt x="67945" y="36042"/>
                      <a:pt x="72263" y="40399"/>
                    </a:cubicBezTo>
                    <a:cubicBezTo>
                      <a:pt x="81026" y="49111"/>
                      <a:pt x="81026" y="63233"/>
                      <a:pt x="72263" y="71933"/>
                    </a:cubicBezTo>
                    <a:cubicBezTo>
                      <a:pt x="63500" y="80645"/>
                      <a:pt x="49276" y="80645"/>
                      <a:pt x="40513" y="71933"/>
                    </a:cubicBezTo>
                    <a:cubicBezTo>
                      <a:pt x="31750" y="63233"/>
                      <a:pt x="31750" y="49111"/>
                      <a:pt x="40513" y="40399"/>
                    </a:cubicBezTo>
                    <a:cubicBezTo>
                      <a:pt x="44958" y="36042"/>
                      <a:pt x="50673" y="33896"/>
                      <a:pt x="56388" y="33896"/>
                    </a:cubicBezTo>
                    <a:close/>
                    <a:moveTo>
                      <a:pt x="12573" y="49581"/>
                    </a:moveTo>
                    <a:lnTo>
                      <a:pt x="21844" y="49581"/>
                    </a:lnTo>
                    <a:cubicBezTo>
                      <a:pt x="19812" y="60566"/>
                      <a:pt x="22987" y="72339"/>
                      <a:pt x="31496" y="80848"/>
                    </a:cubicBezTo>
                    <a:cubicBezTo>
                      <a:pt x="45212" y="94475"/>
                      <a:pt x="67564" y="94475"/>
                      <a:pt x="81280" y="80848"/>
                    </a:cubicBezTo>
                    <a:cubicBezTo>
                      <a:pt x="89789" y="72339"/>
                      <a:pt x="92964" y="60566"/>
                      <a:pt x="90932" y="49581"/>
                    </a:cubicBezTo>
                    <a:lnTo>
                      <a:pt x="100203" y="49581"/>
                    </a:lnTo>
                    <a:lnTo>
                      <a:pt x="100203" y="91046"/>
                    </a:lnTo>
                    <a:cubicBezTo>
                      <a:pt x="100203" y="92253"/>
                      <a:pt x="100203" y="93154"/>
                      <a:pt x="100203" y="93929"/>
                    </a:cubicBezTo>
                    <a:cubicBezTo>
                      <a:pt x="100076" y="94704"/>
                      <a:pt x="99950" y="95352"/>
                      <a:pt x="99823" y="95999"/>
                    </a:cubicBezTo>
                    <a:cubicBezTo>
                      <a:pt x="99568" y="96710"/>
                      <a:pt x="99060" y="97333"/>
                      <a:pt x="98552" y="97853"/>
                    </a:cubicBezTo>
                    <a:cubicBezTo>
                      <a:pt x="98044" y="98387"/>
                      <a:pt x="97410" y="98806"/>
                      <a:pt x="96647" y="99060"/>
                    </a:cubicBezTo>
                    <a:cubicBezTo>
                      <a:pt x="96012" y="99263"/>
                      <a:pt x="95377" y="99364"/>
                      <a:pt x="94615" y="99416"/>
                    </a:cubicBezTo>
                    <a:cubicBezTo>
                      <a:pt x="93853" y="99466"/>
                      <a:pt x="92837" y="99479"/>
                      <a:pt x="91694" y="99479"/>
                    </a:cubicBezTo>
                    <a:lnTo>
                      <a:pt x="21082" y="99479"/>
                    </a:lnTo>
                    <a:cubicBezTo>
                      <a:pt x="19812" y="99479"/>
                      <a:pt x="18923" y="99466"/>
                      <a:pt x="18162" y="99416"/>
                    </a:cubicBezTo>
                    <a:cubicBezTo>
                      <a:pt x="17400" y="99364"/>
                      <a:pt x="16764" y="99263"/>
                      <a:pt x="16129" y="99060"/>
                    </a:cubicBezTo>
                    <a:cubicBezTo>
                      <a:pt x="15367" y="98806"/>
                      <a:pt x="14732" y="98387"/>
                      <a:pt x="14224" y="97853"/>
                    </a:cubicBezTo>
                    <a:cubicBezTo>
                      <a:pt x="13715" y="97333"/>
                      <a:pt x="13208" y="96710"/>
                      <a:pt x="12954" y="95999"/>
                    </a:cubicBezTo>
                    <a:cubicBezTo>
                      <a:pt x="12827" y="95352"/>
                      <a:pt x="12700" y="94704"/>
                      <a:pt x="12573" y="93929"/>
                    </a:cubicBezTo>
                    <a:cubicBezTo>
                      <a:pt x="12573" y="93154"/>
                      <a:pt x="12573" y="92215"/>
                      <a:pt x="12573" y="90983"/>
                    </a:cubicBezTo>
                    <a:lnTo>
                      <a:pt x="12573" y="49581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1411030" y="3621771"/>
            <a:ext cx="1740497" cy="1152582"/>
            <a:chOff x="1312401" y="3438926"/>
            <a:chExt cx="1796747" cy="1152582"/>
          </a:xfrm>
        </p:grpSpPr>
        <p:sp>
          <p:nvSpPr>
            <p:cNvPr id="51" name="Text Box334"/>
            <p:cNvSpPr txBox="1"/>
            <p:nvPr/>
          </p:nvSpPr>
          <p:spPr>
            <a:xfrm>
              <a:off x="1352035" y="3438926"/>
              <a:ext cx="1757113" cy="39248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2680"/>
                </a:lnSpc>
              </a:pPr>
              <a:r>
                <a:rPr lang="en-US" altLang="zh-CN" sz="2000" b="1" spc="149" dirty="0" err="1">
                  <a:solidFill>
                    <a:srgbClr val="000000"/>
                  </a:solidFill>
                  <a:latin typeface="Barlow" charset="0"/>
                </a:rPr>
                <a:t>Amit</a:t>
              </a:r>
              <a:r>
                <a:rPr lang="en-US" altLang="zh-CN" sz="2000" b="1" spc="-230" dirty="0">
                  <a:solidFill>
                    <a:srgbClr val="000000"/>
                  </a:solidFill>
                  <a:latin typeface="Barlow" charset="0"/>
                </a:rPr>
                <a:t> </a:t>
              </a:r>
              <a:r>
                <a:rPr lang="en-US" altLang="zh-CN" sz="2000" b="1" spc="108" dirty="0" err="1">
                  <a:solidFill>
                    <a:srgbClr val="000000"/>
                  </a:solidFill>
                  <a:latin typeface="Barlow" charset="0"/>
                </a:rPr>
                <a:t>Bansal</a:t>
              </a:r>
              <a:endParaRPr lang="en-US" altLang="zh-CN" sz="2000" dirty="0">
                <a:latin typeface="Barlow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312401" y="3831406"/>
              <a:ext cx="1495730" cy="760102"/>
              <a:chOff x="1312401" y="3831406"/>
              <a:chExt cx="1495730" cy="760102"/>
            </a:xfrm>
          </p:grpSpPr>
          <p:sp>
            <p:nvSpPr>
              <p:cNvPr id="52" name="Text Box335"/>
              <p:cNvSpPr txBox="1"/>
              <p:nvPr/>
            </p:nvSpPr>
            <p:spPr>
              <a:xfrm>
                <a:off x="1425652" y="3831406"/>
                <a:ext cx="1382479" cy="533544"/>
              </a:xfrm>
              <a:prstGeom prst="rect">
                <a:avLst/>
              </a:prstGeom>
            </p:spPr>
            <p:txBody>
              <a:bodyPr wrap="square" lIns="0" tIns="0" rIns="0" rtlCol="0">
                <a:spAutoFit/>
              </a:bodyPr>
              <a:lstStyle/>
              <a:p>
                <a:pPr algn="l">
                  <a:lnSpc>
                    <a:spcPts val="0"/>
                  </a:lnSpc>
                </a:pPr>
                <a:endParaRPr dirty="0"/>
              </a:p>
              <a:p>
                <a:pPr indent="290195" algn="l" rtl="0">
                  <a:lnSpc>
                    <a:spcPts val="1862"/>
                  </a:lnSpc>
                </a:pPr>
                <a:r>
                  <a:rPr lang="en-US" altLang="zh-CN" sz="900" b="1" spc="117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DI</a:t>
                </a:r>
                <a:r>
                  <a:rPr lang="en-US" altLang="zh-CN" sz="900" b="1" spc="-219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900" b="1" spc="0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R</a:t>
                </a:r>
                <a:r>
                  <a:rPr lang="en-US" altLang="zh-CN" sz="900" b="1" spc="-97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900" b="1" spc="65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EC</a:t>
                </a:r>
                <a:r>
                  <a:rPr lang="en-US" altLang="zh-CN" sz="900" b="1" spc="-161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900" b="1" spc="-9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T</a:t>
                </a:r>
                <a:r>
                  <a:rPr lang="en-US" altLang="zh-CN" sz="900" b="1" spc="-96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900" b="1" spc="25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O</a:t>
                </a:r>
                <a:r>
                  <a:rPr lang="en-US" altLang="zh-CN" sz="900" b="1" spc="-126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900" b="1" spc="0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R</a:t>
                </a:r>
                <a:r>
                  <a:rPr lang="en-US" altLang="zh-CN" sz="900" b="1" spc="250" dirty="0">
                    <a:solidFill>
                      <a:srgbClr val="BFBFBF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1100" spc="22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M.Tech.-</a:t>
                </a:r>
                <a:r>
                  <a:rPr lang="en-US" altLang="zh-CN" sz="1100" spc="-55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1100" spc="-60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IIT</a:t>
                </a:r>
                <a:r>
                  <a:rPr lang="en-US" altLang="zh-CN" sz="1100" spc="-28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1100" spc="36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Roorkee</a:t>
                </a:r>
                <a:endParaRPr lang="en-US" altLang="zh-CN" sz="1100" dirty="0"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53" name="Text Box336"/>
              <p:cNvSpPr txBox="1"/>
              <p:nvPr/>
            </p:nvSpPr>
            <p:spPr>
              <a:xfrm>
                <a:off x="1312401" y="4352917"/>
                <a:ext cx="1385178" cy="238591"/>
              </a:xfrm>
              <a:prstGeom prst="rect">
                <a:avLst/>
              </a:prstGeom>
            </p:spPr>
            <p:txBody>
              <a:bodyPr wrap="square" lIns="0" tIns="0" rIns="0" rtlCol="0">
                <a:spAutoFit/>
              </a:bodyPr>
              <a:lstStyle/>
              <a:p>
                <a:pPr algn="l">
                  <a:lnSpc>
                    <a:spcPts val="0"/>
                  </a:lnSpc>
                </a:pPr>
                <a:endParaRPr/>
              </a:p>
              <a:p>
                <a:pPr algn="l" rtl="0">
                  <a:lnSpc>
                    <a:spcPts val="1546"/>
                  </a:lnSpc>
                </a:pPr>
                <a:r>
                  <a:rPr lang="en-US" altLang="zh-CN" sz="1100" spc="-110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18</a:t>
                </a:r>
                <a:r>
                  <a:rPr lang="en-US" altLang="zh-CN" sz="1100" spc="-37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1100" spc="41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Years</a:t>
                </a:r>
                <a:r>
                  <a:rPr lang="en-US" altLang="zh-CN" sz="1100" spc="-91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en-US" altLang="zh-CN" sz="1100" spc="49" dirty="0">
                    <a:solidFill>
                      <a:srgbClr val="292829"/>
                    </a:solidFill>
                    <a:latin typeface="Arial"/>
                    <a:ea typeface="Arial"/>
                    <a:cs typeface="Arial"/>
                  </a:rPr>
                  <a:t>Experience</a:t>
                </a:r>
                <a:endParaRPr lang="en-US" altLang="zh-CN" sz="1100"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760027" y="3648424"/>
            <a:ext cx="2667167" cy="948949"/>
            <a:chOff x="3707876" y="3438926"/>
            <a:chExt cx="2667167" cy="948949"/>
          </a:xfrm>
        </p:grpSpPr>
        <p:sp>
          <p:nvSpPr>
            <p:cNvPr id="54" name="Text Box337"/>
            <p:cNvSpPr txBox="1"/>
            <p:nvPr/>
          </p:nvSpPr>
          <p:spPr>
            <a:xfrm>
              <a:off x="3707876" y="3438926"/>
              <a:ext cx="2667167" cy="362343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2680"/>
                </a:lnSpc>
              </a:pPr>
              <a:r>
                <a:rPr lang="en-US" altLang="zh-CN" sz="2000" b="1" spc="200" dirty="0" err="1">
                  <a:solidFill>
                    <a:srgbClr val="000000"/>
                  </a:solidFill>
                  <a:latin typeface="Barlow" charset="0"/>
                </a:rPr>
                <a:t>Sagar</a:t>
              </a:r>
              <a:r>
                <a:rPr lang="en-US" altLang="zh-CN" sz="2000" b="1" spc="200" dirty="0">
                  <a:solidFill>
                    <a:srgbClr val="000000"/>
                  </a:solidFill>
                  <a:latin typeface="Barlow" charset="0"/>
                </a:rPr>
                <a:t> </a:t>
              </a:r>
              <a:r>
                <a:rPr lang="en-US" altLang="zh-CN" sz="2000" b="1" spc="200" dirty="0" err="1">
                  <a:solidFill>
                    <a:srgbClr val="000000"/>
                  </a:solidFill>
                  <a:latin typeface="Barlow" charset="0"/>
                </a:rPr>
                <a:t>Srivastava</a:t>
              </a:r>
              <a:endParaRPr lang="en-US" altLang="zh-CN" sz="2000" dirty="0">
                <a:latin typeface="Barlow" charset="0"/>
              </a:endParaRPr>
            </a:p>
          </p:txBody>
        </p:sp>
        <p:sp>
          <p:nvSpPr>
            <p:cNvPr id="55" name="Text Box338"/>
            <p:cNvSpPr txBox="1"/>
            <p:nvPr/>
          </p:nvSpPr>
          <p:spPr>
            <a:xfrm>
              <a:off x="4157684" y="3801269"/>
              <a:ext cx="1549784" cy="187295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1097"/>
                </a:lnSpc>
              </a:pPr>
              <a:r>
                <a:rPr lang="en-US" altLang="zh-CN" sz="900" b="1" spc="33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A</a:t>
              </a:r>
              <a:r>
                <a:rPr lang="en-US" altLang="zh-CN" sz="900" b="1" spc="-127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59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N</a:t>
              </a:r>
              <a:r>
                <a:rPr lang="en-US" altLang="zh-CN" sz="900" b="1" spc="-155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42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lang="en-US" altLang="zh-CN" sz="900" b="1" spc="-133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25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lang="en-US" altLang="zh-CN" sz="900" b="1" spc="-126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31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I</a:t>
              </a:r>
              <a:r>
                <a:rPr lang="en-US" altLang="zh-CN" sz="900" b="1" spc="-131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42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D</a:t>
              </a:r>
              <a:r>
                <a:rPr lang="en-US" altLang="zh-CN" sz="900" b="1" spc="202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140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DEVE</a:t>
              </a:r>
              <a:r>
                <a:rPr lang="en-US" altLang="zh-CN" sz="900" b="1" spc="-237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-53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L</a:t>
              </a:r>
              <a:r>
                <a:rPr lang="en-US" altLang="zh-CN" sz="900" b="1" spc="-100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25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O</a:t>
              </a:r>
              <a:r>
                <a:rPr lang="en-US" altLang="zh-CN" sz="900" b="1" spc="-126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10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P</a:t>
              </a:r>
              <a:r>
                <a:rPr lang="en-US" altLang="zh-CN" sz="900" b="1" spc="-104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0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E</a:t>
              </a:r>
              <a:r>
                <a:rPr lang="en-US" altLang="zh-CN" sz="900" b="1" spc="-107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900" b="1" spc="0" dirty="0">
                  <a:solidFill>
                    <a:srgbClr val="BFBFBF"/>
                  </a:solidFill>
                  <a:latin typeface="Arial"/>
                  <a:ea typeface="Arial"/>
                  <a:cs typeface="Arial"/>
                </a:rPr>
                <a:t>R</a:t>
              </a:r>
              <a:endParaRPr lang="en-US" altLang="zh-CN" sz="900" dirty="0">
                <a:latin typeface="Arial"/>
                <a:ea typeface="Arial"/>
                <a:cs typeface="Arial"/>
              </a:endParaRPr>
            </a:p>
          </p:txBody>
        </p:sp>
        <p:sp>
          <p:nvSpPr>
            <p:cNvPr id="56" name="Text Box339"/>
            <p:cNvSpPr txBox="1"/>
            <p:nvPr/>
          </p:nvSpPr>
          <p:spPr>
            <a:xfrm>
              <a:off x="4106559" y="3978882"/>
              <a:ext cx="1580782" cy="23859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1546"/>
                </a:lnSpc>
              </a:pPr>
              <a:r>
                <a:rPr lang="en-US" altLang="zh-CN" sz="1100" spc="-116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B.E.</a:t>
              </a:r>
              <a:r>
                <a:rPr lang="en-US" altLang="zh-CN" sz="1100" spc="-51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102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Computer</a:t>
              </a:r>
              <a:r>
                <a:rPr lang="en-US" altLang="zh-CN" sz="1100" spc="-124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61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Science</a:t>
              </a:r>
              <a:endParaRPr lang="en-US" altLang="zh-CN" sz="1100" dirty="0">
                <a:latin typeface="Arial"/>
                <a:ea typeface="Arial"/>
                <a:cs typeface="Arial"/>
              </a:endParaRPr>
            </a:p>
          </p:txBody>
        </p:sp>
        <p:sp>
          <p:nvSpPr>
            <p:cNvPr id="57" name="Text Box340"/>
            <p:cNvSpPr txBox="1"/>
            <p:nvPr/>
          </p:nvSpPr>
          <p:spPr>
            <a:xfrm>
              <a:off x="4186518" y="4149284"/>
              <a:ext cx="1269416" cy="23859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1546"/>
                </a:lnSpc>
              </a:pPr>
              <a:r>
                <a:rPr lang="en-US" altLang="zh-CN" sz="1100" spc="39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3</a:t>
              </a:r>
              <a:r>
                <a:rPr lang="en-US" altLang="zh-CN" sz="1100" spc="-72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47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Year</a:t>
              </a:r>
              <a:r>
                <a:rPr lang="en-US" altLang="zh-CN" sz="1100" spc="-92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49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Experience</a:t>
              </a:r>
              <a:endParaRPr lang="en-US" altLang="zh-CN" sz="11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9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03503" y="3648424"/>
            <a:ext cx="3036018" cy="843146"/>
            <a:chOff x="6503503" y="3438926"/>
            <a:chExt cx="3036018" cy="843146"/>
          </a:xfrm>
        </p:grpSpPr>
        <p:sp>
          <p:nvSpPr>
            <p:cNvPr id="58" name="Text Box341"/>
            <p:cNvSpPr txBox="1"/>
            <p:nvPr/>
          </p:nvSpPr>
          <p:spPr>
            <a:xfrm>
              <a:off x="6503503" y="3438926"/>
              <a:ext cx="3036018" cy="357214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sz="1200" dirty="0">
                <a:latin typeface="Barlow" charset="0"/>
              </a:endParaRPr>
            </a:p>
            <a:p>
              <a:pPr algn="l" rtl="0">
                <a:lnSpc>
                  <a:spcPts val="2680"/>
                </a:lnSpc>
              </a:pPr>
              <a:r>
                <a:rPr lang="en-US" altLang="zh-CN" sz="2000" b="1" spc="74" dirty="0" err="1">
                  <a:solidFill>
                    <a:srgbClr val="000000"/>
                  </a:solidFill>
                  <a:latin typeface="Barlow" charset="0"/>
                </a:rPr>
                <a:t>Shivang</a:t>
              </a:r>
              <a:r>
                <a:rPr lang="en-US" altLang="zh-CN" sz="2000" b="1" spc="74" dirty="0">
                  <a:solidFill>
                    <a:srgbClr val="000000"/>
                  </a:solidFill>
                  <a:latin typeface="Barlow" charset="0"/>
                </a:rPr>
                <a:t> </a:t>
              </a:r>
              <a:r>
                <a:rPr lang="en-US" altLang="zh-CN" sz="2000" b="1" spc="74" dirty="0" err="1">
                  <a:solidFill>
                    <a:srgbClr val="000000"/>
                  </a:solidFill>
                  <a:latin typeface="Barlow" charset="0"/>
                </a:rPr>
                <a:t>Bhatnagar</a:t>
              </a:r>
              <a:endParaRPr lang="en-US" altLang="zh-CN" sz="2000" dirty="0">
                <a:latin typeface="Barlow" charset="0"/>
              </a:endParaRPr>
            </a:p>
          </p:txBody>
        </p:sp>
        <p:sp>
          <p:nvSpPr>
            <p:cNvPr id="60" name="Text Box343"/>
            <p:cNvSpPr txBox="1"/>
            <p:nvPr/>
          </p:nvSpPr>
          <p:spPr>
            <a:xfrm>
              <a:off x="6834838" y="3831406"/>
              <a:ext cx="1580499" cy="23859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1546"/>
                </a:lnSpc>
              </a:pPr>
              <a:r>
                <a:rPr lang="en-US" altLang="zh-CN" sz="1100" spc="-116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B.E.</a:t>
              </a:r>
              <a:r>
                <a:rPr lang="en-US" altLang="zh-CN" sz="1100" spc="-51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102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Computer</a:t>
              </a:r>
              <a:r>
                <a:rPr lang="en-US" altLang="zh-CN" sz="1100" spc="-127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61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Science</a:t>
              </a:r>
              <a:endParaRPr lang="en-US" altLang="zh-CN" sz="1100" dirty="0">
                <a:latin typeface="Arial"/>
                <a:ea typeface="Arial"/>
                <a:cs typeface="Arial"/>
              </a:endParaRPr>
            </a:p>
          </p:txBody>
        </p:sp>
        <p:sp>
          <p:nvSpPr>
            <p:cNvPr id="61" name="Text Box344"/>
            <p:cNvSpPr txBox="1"/>
            <p:nvPr/>
          </p:nvSpPr>
          <p:spPr>
            <a:xfrm>
              <a:off x="6934915" y="4043481"/>
              <a:ext cx="1266328" cy="238591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0"/>
                </a:lnSpc>
              </a:pPr>
              <a:endParaRPr dirty="0"/>
            </a:p>
            <a:p>
              <a:pPr algn="l" rtl="0">
                <a:lnSpc>
                  <a:spcPts val="1546"/>
                </a:lnSpc>
              </a:pPr>
              <a:r>
                <a:rPr lang="en-US" altLang="zh-CN" sz="1100" spc="14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2</a:t>
              </a:r>
              <a:r>
                <a:rPr lang="en-US" altLang="zh-CN" sz="1100" spc="-47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47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Year</a:t>
              </a:r>
              <a:r>
                <a:rPr lang="en-US" altLang="zh-CN" sz="1100" spc="-92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altLang="zh-CN" sz="1100" spc="49" dirty="0">
                  <a:solidFill>
                    <a:srgbClr val="292829"/>
                  </a:solidFill>
                  <a:latin typeface="Arial"/>
                  <a:ea typeface="Arial"/>
                  <a:cs typeface="Arial"/>
                </a:rPr>
                <a:t>Experience</a:t>
              </a:r>
              <a:endParaRPr lang="en-US" altLang="zh-CN" sz="11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79" y="135312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69" y="1272711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34" y="1269080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6834838" y="4735905"/>
            <a:ext cx="1740497" cy="285016"/>
            <a:chOff x="8957319" y="5790305"/>
            <a:chExt cx="1740497" cy="285016"/>
          </a:xfrm>
        </p:grpSpPr>
        <p:grpSp>
          <p:nvGrpSpPr>
            <p:cNvPr id="67" name="Group319"/>
            <p:cNvGrpSpPr/>
            <p:nvPr/>
          </p:nvGrpSpPr>
          <p:grpSpPr>
            <a:xfrm>
              <a:off x="8957319" y="5790305"/>
              <a:ext cx="285211" cy="285016"/>
              <a:chOff x="8950326" y="5788965"/>
              <a:chExt cx="284988" cy="284950"/>
            </a:xfrm>
          </p:grpSpPr>
          <p:sp>
            <p:nvSpPr>
              <p:cNvPr id="80" name="Path320"/>
              <p:cNvSpPr/>
              <p:nvPr/>
            </p:nvSpPr>
            <p:spPr>
              <a:xfrm>
                <a:off x="8950326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5675B9">
                  <a:alpha val="100000"/>
                </a:srgbClr>
              </a:solidFill>
              <a:ln w="0" cap="sq">
                <a:solidFill>
                  <a:srgbClr val="5675B9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81" name="Path321"/>
              <p:cNvSpPr/>
              <p:nvPr/>
            </p:nvSpPr>
            <p:spPr>
              <a:xfrm>
                <a:off x="9060688" y="5871490"/>
                <a:ext cx="64262" cy="121462"/>
              </a:xfrm>
              <a:custGeom>
                <a:avLst/>
                <a:gdLst/>
                <a:ahLst/>
                <a:cxnLst/>
                <a:rect l="l" t="t" r="r" b="b"/>
                <a:pathLst>
                  <a:path w="64262" h="121462">
                    <a:moveTo>
                      <a:pt x="42545" y="26"/>
                    </a:moveTo>
                    <a:cubicBezTo>
                      <a:pt x="35560" y="0"/>
                      <a:pt x="28829" y="3035"/>
                      <a:pt x="24130" y="8331"/>
                    </a:cubicBezTo>
                    <a:cubicBezTo>
                      <a:pt x="20701" y="12319"/>
                      <a:pt x="18542" y="17348"/>
                      <a:pt x="18288" y="22619"/>
                    </a:cubicBezTo>
                    <a:lnTo>
                      <a:pt x="18161" y="43510"/>
                    </a:lnTo>
                    <a:lnTo>
                      <a:pt x="0" y="43510"/>
                    </a:lnTo>
                    <a:lnTo>
                      <a:pt x="0" y="66358"/>
                    </a:lnTo>
                    <a:lnTo>
                      <a:pt x="18161" y="66358"/>
                    </a:lnTo>
                    <a:lnTo>
                      <a:pt x="18034" y="121463"/>
                    </a:lnTo>
                    <a:lnTo>
                      <a:pt x="43180" y="121463"/>
                    </a:lnTo>
                    <a:lnTo>
                      <a:pt x="43180" y="66358"/>
                    </a:lnTo>
                    <a:lnTo>
                      <a:pt x="60833" y="66358"/>
                    </a:lnTo>
                    <a:lnTo>
                      <a:pt x="63754" y="43510"/>
                    </a:lnTo>
                    <a:lnTo>
                      <a:pt x="43180" y="43510"/>
                    </a:lnTo>
                    <a:lnTo>
                      <a:pt x="43180" y="28067"/>
                    </a:lnTo>
                    <a:cubicBezTo>
                      <a:pt x="42926" y="25667"/>
                      <a:pt x="44069" y="23356"/>
                      <a:pt x="46101" y="21958"/>
                    </a:cubicBezTo>
                    <a:cubicBezTo>
                      <a:pt x="47371" y="21044"/>
                      <a:pt x="49022" y="20600"/>
                      <a:pt x="50547" y="20727"/>
                    </a:cubicBezTo>
                    <a:lnTo>
                      <a:pt x="64262" y="20701"/>
                    </a:lnTo>
                    <a:lnTo>
                      <a:pt x="64262" y="26"/>
                    </a:lnTo>
                    <a:lnTo>
                      <a:pt x="42545" y="2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68" name="Group322"/>
            <p:cNvGrpSpPr/>
            <p:nvPr/>
          </p:nvGrpSpPr>
          <p:grpSpPr>
            <a:xfrm>
              <a:off x="9321203" y="5790305"/>
              <a:ext cx="285085" cy="285016"/>
              <a:chOff x="9313926" y="5788965"/>
              <a:chExt cx="284862" cy="284950"/>
            </a:xfrm>
          </p:grpSpPr>
          <p:sp>
            <p:nvSpPr>
              <p:cNvPr id="78" name="Path323"/>
              <p:cNvSpPr/>
              <p:nvPr/>
            </p:nvSpPr>
            <p:spPr>
              <a:xfrm>
                <a:off x="9313926" y="5788965"/>
                <a:ext cx="284862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862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367" y="0"/>
                    </a:cubicBezTo>
                    <a:cubicBezTo>
                      <a:pt x="221107" y="0"/>
                      <a:pt x="284861" y="63779"/>
                      <a:pt x="284861" y="142468"/>
                    </a:cubicBezTo>
                    <a:cubicBezTo>
                      <a:pt x="284861" y="221158"/>
                      <a:pt x="221107" y="284950"/>
                      <a:pt x="142367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59C4FA">
                  <a:alpha val="100000"/>
                </a:srgbClr>
              </a:solidFill>
              <a:ln w="0" cap="sq">
                <a:solidFill>
                  <a:srgbClr val="59C4FA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79" name="Path324"/>
              <p:cNvSpPr/>
              <p:nvPr/>
            </p:nvSpPr>
            <p:spPr>
              <a:xfrm>
                <a:off x="9399652" y="5877446"/>
                <a:ext cx="123824" cy="107315"/>
              </a:xfrm>
              <a:custGeom>
                <a:avLst/>
                <a:gdLst/>
                <a:ahLst/>
                <a:cxnLst/>
                <a:rect l="l" t="t" r="r" b="b"/>
                <a:pathLst>
                  <a:path w="123824" h="107315">
                    <a:moveTo>
                      <a:pt x="120269" y="4432"/>
                    </a:moveTo>
                    <a:cubicBezTo>
                      <a:pt x="119380" y="6731"/>
                      <a:pt x="118237" y="8928"/>
                      <a:pt x="116840" y="10998"/>
                    </a:cubicBezTo>
                    <a:cubicBezTo>
                      <a:pt x="115062" y="13779"/>
                      <a:pt x="112903" y="16307"/>
                      <a:pt x="110363" y="18504"/>
                    </a:cubicBezTo>
                    <a:cubicBezTo>
                      <a:pt x="112776" y="18428"/>
                      <a:pt x="115189" y="18110"/>
                      <a:pt x="117475" y="17551"/>
                    </a:cubicBezTo>
                    <a:cubicBezTo>
                      <a:pt x="119634" y="17030"/>
                      <a:pt x="121793" y="16294"/>
                      <a:pt x="123825" y="15354"/>
                    </a:cubicBezTo>
                    <a:cubicBezTo>
                      <a:pt x="122174" y="17996"/>
                      <a:pt x="120269" y="20447"/>
                      <a:pt x="118111" y="22708"/>
                    </a:cubicBezTo>
                    <a:cubicBezTo>
                      <a:pt x="115824" y="25095"/>
                      <a:pt x="113411" y="27241"/>
                      <a:pt x="110617" y="29096"/>
                    </a:cubicBezTo>
                    <a:cubicBezTo>
                      <a:pt x="111379" y="40729"/>
                      <a:pt x="109474" y="52171"/>
                      <a:pt x="105284" y="62623"/>
                    </a:cubicBezTo>
                    <a:cubicBezTo>
                      <a:pt x="101092" y="72822"/>
                      <a:pt x="94742" y="82194"/>
                      <a:pt x="85852" y="89293"/>
                    </a:cubicBezTo>
                    <a:cubicBezTo>
                      <a:pt x="79629" y="94259"/>
                      <a:pt x="72390" y="97790"/>
                      <a:pt x="64897" y="100254"/>
                    </a:cubicBezTo>
                    <a:cubicBezTo>
                      <a:pt x="43434" y="107315"/>
                      <a:pt x="19939" y="105296"/>
                      <a:pt x="0" y="94590"/>
                    </a:cubicBezTo>
                    <a:cubicBezTo>
                      <a:pt x="6731" y="94996"/>
                      <a:pt x="13589" y="94081"/>
                      <a:pt x="20193" y="91897"/>
                    </a:cubicBezTo>
                    <a:cubicBezTo>
                      <a:pt x="25653" y="90043"/>
                      <a:pt x="30988" y="87274"/>
                      <a:pt x="35561" y="83718"/>
                    </a:cubicBezTo>
                    <a:cubicBezTo>
                      <a:pt x="29211" y="83515"/>
                      <a:pt x="22987" y="80937"/>
                      <a:pt x="18288" y="76454"/>
                    </a:cubicBezTo>
                    <a:cubicBezTo>
                      <a:pt x="14986" y="73304"/>
                      <a:pt x="12573" y="69329"/>
                      <a:pt x="11303" y="64935"/>
                    </a:cubicBezTo>
                    <a:cubicBezTo>
                      <a:pt x="13081" y="65151"/>
                      <a:pt x="14859" y="65227"/>
                      <a:pt x="16637" y="65163"/>
                    </a:cubicBezTo>
                    <a:cubicBezTo>
                      <a:pt x="18288" y="65113"/>
                      <a:pt x="19939" y="64935"/>
                      <a:pt x="21463" y="64643"/>
                    </a:cubicBezTo>
                    <a:cubicBezTo>
                      <a:pt x="15494" y="62916"/>
                      <a:pt x="10287" y="58991"/>
                      <a:pt x="6985" y="53632"/>
                    </a:cubicBezTo>
                    <a:cubicBezTo>
                      <a:pt x="4064" y="49123"/>
                      <a:pt x="2794" y="43828"/>
                      <a:pt x="3175" y="38506"/>
                    </a:cubicBezTo>
                    <a:cubicBezTo>
                      <a:pt x="4953" y="39408"/>
                      <a:pt x="6731" y="40170"/>
                      <a:pt x="8636" y="40792"/>
                    </a:cubicBezTo>
                    <a:cubicBezTo>
                      <a:pt x="10414" y="41389"/>
                      <a:pt x="12192" y="41859"/>
                      <a:pt x="14097" y="42202"/>
                    </a:cubicBezTo>
                    <a:cubicBezTo>
                      <a:pt x="9271" y="38112"/>
                      <a:pt x="5969" y="32576"/>
                      <a:pt x="4445" y="26403"/>
                    </a:cubicBezTo>
                    <a:cubicBezTo>
                      <a:pt x="3048" y="20332"/>
                      <a:pt x="3556" y="13970"/>
                      <a:pt x="5969" y="8204"/>
                    </a:cubicBezTo>
                    <a:cubicBezTo>
                      <a:pt x="12319" y="15799"/>
                      <a:pt x="20066" y="22085"/>
                      <a:pt x="28829" y="26708"/>
                    </a:cubicBezTo>
                    <a:cubicBezTo>
                      <a:pt x="38481" y="31801"/>
                      <a:pt x="49023" y="34785"/>
                      <a:pt x="59944" y="35433"/>
                    </a:cubicBezTo>
                    <a:cubicBezTo>
                      <a:pt x="56388" y="21945"/>
                      <a:pt x="63881" y="8039"/>
                      <a:pt x="76962" y="3454"/>
                    </a:cubicBezTo>
                    <a:cubicBezTo>
                      <a:pt x="86741" y="0"/>
                      <a:pt x="97663" y="2845"/>
                      <a:pt x="104521" y="10642"/>
                    </a:cubicBezTo>
                    <a:cubicBezTo>
                      <a:pt x="107569" y="10299"/>
                      <a:pt x="110363" y="9563"/>
                      <a:pt x="113157" y="8433"/>
                    </a:cubicBezTo>
                    <a:cubicBezTo>
                      <a:pt x="115697" y="7404"/>
                      <a:pt x="118111" y="6058"/>
                      <a:pt x="120269" y="443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69" name="Group325"/>
            <p:cNvGrpSpPr/>
            <p:nvPr/>
          </p:nvGrpSpPr>
          <p:grpSpPr>
            <a:xfrm>
              <a:off x="9684961" y="5790305"/>
              <a:ext cx="285211" cy="285016"/>
              <a:chOff x="9677400" y="5788965"/>
              <a:chExt cx="284988" cy="284950"/>
            </a:xfrm>
          </p:grpSpPr>
          <p:sp>
            <p:nvSpPr>
              <p:cNvPr id="76" name="Path326"/>
              <p:cNvSpPr/>
              <p:nvPr/>
            </p:nvSpPr>
            <p:spPr>
              <a:xfrm>
                <a:off x="9677400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E95F4E">
                  <a:alpha val="100000"/>
                </a:srgbClr>
              </a:solidFill>
              <a:ln w="0" cap="sq">
                <a:solidFill>
                  <a:srgbClr val="E95F4E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77" name="Path327"/>
              <p:cNvSpPr/>
              <p:nvPr/>
            </p:nvSpPr>
            <p:spPr>
              <a:xfrm>
                <a:off x="9748902" y="5884215"/>
                <a:ext cx="156336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156336" h="101562">
                    <a:moveTo>
                      <a:pt x="52959" y="0"/>
                    </a:moveTo>
                    <a:cubicBezTo>
                      <a:pt x="40640" y="0"/>
                      <a:pt x="28194" y="4724"/>
                      <a:pt x="18796" y="14186"/>
                    </a:cubicBezTo>
                    <a:cubicBezTo>
                      <a:pt x="0" y="33096"/>
                      <a:pt x="0" y="63741"/>
                      <a:pt x="18796" y="82652"/>
                    </a:cubicBezTo>
                    <a:cubicBezTo>
                      <a:pt x="37719" y="101562"/>
                      <a:pt x="68199" y="101562"/>
                      <a:pt x="87123" y="82652"/>
                    </a:cubicBezTo>
                    <a:cubicBezTo>
                      <a:pt x="98934" y="70764"/>
                      <a:pt x="103378" y="54229"/>
                      <a:pt x="100203" y="38887"/>
                    </a:cubicBezTo>
                    <a:lnTo>
                      <a:pt x="98934" y="38887"/>
                    </a:lnTo>
                    <a:lnTo>
                      <a:pt x="98934" y="38836"/>
                    </a:lnTo>
                    <a:lnTo>
                      <a:pt x="53086" y="38836"/>
                    </a:lnTo>
                    <a:lnTo>
                      <a:pt x="53086" y="57861"/>
                    </a:lnTo>
                    <a:lnTo>
                      <a:pt x="80011" y="57861"/>
                    </a:lnTo>
                    <a:cubicBezTo>
                      <a:pt x="78613" y="61836"/>
                      <a:pt x="76453" y="65583"/>
                      <a:pt x="73279" y="68771"/>
                    </a:cubicBezTo>
                    <a:cubicBezTo>
                      <a:pt x="62103" y="80023"/>
                      <a:pt x="43942" y="80023"/>
                      <a:pt x="32639" y="68771"/>
                    </a:cubicBezTo>
                    <a:cubicBezTo>
                      <a:pt x="21463" y="57518"/>
                      <a:pt x="21463" y="39307"/>
                      <a:pt x="32639" y="28067"/>
                    </a:cubicBezTo>
                    <a:cubicBezTo>
                      <a:pt x="38226" y="22441"/>
                      <a:pt x="45593" y="19622"/>
                      <a:pt x="52959" y="19622"/>
                    </a:cubicBezTo>
                    <a:cubicBezTo>
                      <a:pt x="59944" y="19622"/>
                      <a:pt x="66929" y="22238"/>
                      <a:pt x="72390" y="27305"/>
                    </a:cubicBezTo>
                    <a:lnTo>
                      <a:pt x="86487" y="13602"/>
                    </a:lnTo>
                    <a:cubicBezTo>
                      <a:pt x="77089" y="4559"/>
                      <a:pt x="65024" y="0"/>
                      <a:pt x="52959" y="0"/>
                    </a:cubicBezTo>
                    <a:close/>
                    <a:moveTo>
                      <a:pt x="127000" y="24066"/>
                    </a:moveTo>
                    <a:lnTo>
                      <a:pt x="127000" y="39916"/>
                    </a:lnTo>
                    <a:lnTo>
                      <a:pt x="111252" y="39916"/>
                    </a:lnTo>
                    <a:lnTo>
                      <a:pt x="111252" y="53403"/>
                    </a:lnTo>
                    <a:lnTo>
                      <a:pt x="127000" y="53403"/>
                    </a:lnTo>
                    <a:lnTo>
                      <a:pt x="127000" y="69253"/>
                    </a:lnTo>
                    <a:lnTo>
                      <a:pt x="140462" y="69253"/>
                    </a:lnTo>
                    <a:lnTo>
                      <a:pt x="140462" y="53403"/>
                    </a:lnTo>
                    <a:lnTo>
                      <a:pt x="156337" y="53403"/>
                    </a:lnTo>
                    <a:lnTo>
                      <a:pt x="156337" y="39916"/>
                    </a:lnTo>
                    <a:lnTo>
                      <a:pt x="140462" y="39916"/>
                    </a:lnTo>
                    <a:lnTo>
                      <a:pt x="140462" y="24066"/>
                    </a:lnTo>
                    <a:lnTo>
                      <a:pt x="127000" y="2406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70" name="Group328"/>
            <p:cNvGrpSpPr/>
            <p:nvPr/>
          </p:nvGrpSpPr>
          <p:grpSpPr>
            <a:xfrm>
              <a:off x="10048847" y="5790305"/>
              <a:ext cx="285083" cy="285016"/>
              <a:chOff x="10041002" y="5788965"/>
              <a:chExt cx="284860" cy="284950"/>
            </a:xfrm>
          </p:grpSpPr>
          <p:sp>
            <p:nvSpPr>
              <p:cNvPr id="74" name="Path329"/>
              <p:cNvSpPr/>
              <p:nvPr/>
            </p:nvSpPr>
            <p:spPr>
              <a:xfrm>
                <a:off x="10041002" y="5788965"/>
                <a:ext cx="284860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860" h="284950">
                    <a:moveTo>
                      <a:pt x="0" y="142468"/>
                    </a:moveTo>
                    <a:cubicBezTo>
                      <a:pt x="0" y="63779"/>
                      <a:pt x="63753" y="0"/>
                      <a:pt x="142367" y="0"/>
                    </a:cubicBezTo>
                    <a:cubicBezTo>
                      <a:pt x="221107" y="0"/>
                      <a:pt x="284861" y="63779"/>
                      <a:pt x="284861" y="142468"/>
                    </a:cubicBezTo>
                    <a:cubicBezTo>
                      <a:pt x="284861" y="221158"/>
                      <a:pt x="221107" y="284950"/>
                      <a:pt x="142367" y="284950"/>
                    </a:cubicBezTo>
                    <a:cubicBezTo>
                      <a:pt x="63753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3C84C5">
                  <a:alpha val="100000"/>
                </a:srgbClr>
              </a:solidFill>
              <a:ln w="0" cap="sq">
                <a:solidFill>
                  <a:srgbClr val="3C84C5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75" name="Path330"/>
              <p:cNvSpPr/>
              <p:nvPr/>
            </p:nvSpPr>
            <p:spPr>
              <a:xfrm>
                <a:off x="10130156" y="5874690"/>
                <a:ext cx="114808" cy="112713"/>
              </a:xfrm>
              <a:custGeom>
                <a:avLst/>
                <a:gdLst/>
                <a:ahLst/>
                <a:cxnLst/>
                <a:rect l="l" t="t" r="r" b="b"/>
                <a:pathLst>
                  <a:path w="114808" h="112713">
                    <a:moveTo>
                      <a:pt x="14605" y="0"/>
                    </a:moveTo>
                    <a:cubicBezTo>
                      <a:pt x="11177" y="0"/>
                      <a:pt x="7748" y="1308"/>
                      <a:pt x="5207" y="3937"/>
                    </a:cubicBezTo>
                    <a:cubicBezTo>
                      <a:pt x="0" y="9182"/>
                      <a:pt x="0" y="17678"/>
                      <a:pt x="5207" y="22923"/>
                    </a:cubicBezTo>
                    <a:cubicBezTo>
                      <a:pt x="10415" y="28181"/>
                      <a:pt x="18923" y="28181"/>
                      <a:pt x="24130" y="22923"/>
                    </a:cubicBezTo>
                    <a:cubicBezTo>
                      <a:pt x="29338" y="17678"/>
                      <a:pt x="29338" y="9182"/>
                      <a:pt x="24130" y="3937"/>
                    </a:cubicBezTo>
                    <a:cubicBezTo>
                      <a:pt x="21463" y="1308"/>
                      <a:pt x="18035" y="0"/>
                      <a:pt x="14605" y="0"/>
                    </a:cubicBezTo>
                    <a:close/>
                    <a:moveTo>
                      <a:pt x="86234" y="35408"/>
                    </a:moveTo>
                    <a:cubicBezTo>
                      <a:pt x="78360" y="35623"/>
                      <a:pt x="70740" y="39027"/>
                      <a:pt x="65279" y="44920"/>
                    </a:cubicBezTo>
                    <a:lnTo>
                      <a:pt x="65279" y="37833"/>
                    </a:lnTo>
                    <a:lnTo>
                      <a:pt x="41403" y="37833"/>
                    </a:lnTo>
                    <a:lnTo>
                      <a:pt x="41403" y="112713"/>
                    </a:lnTo>
                    <a:lnTo>
                      <a:pt x="65279" y="112713"/>
                    </a:lnTo>
                    <a:lnTo>
                      <a:pt x="65279" y="68186"/>
                    </a:lnTo>
                    <a:cubicBezTo>
                      <a:pt x="65913" y="60884"/>
                      <a:pt x="72390" y="55194"/>
                      <a:pt x="80011" y="56121"/>
                    </a:cubicBezTo>
                    <a:cubicBezTo>
                      <a:pt x="86488" y="56934"/>
                      <a:pt x="91313" y="62725"/>
                      <a:pt x="90932" y="69329"/>
                    </a:cubicBezTo>
                    <a:lnTo>
                      <a:pt x="90932" y="112713"/>
                    </a:lnTo>
                    <a:lnTo>
                      <a:pt x="114809" y="112713"/>
                    </a:lnTo>
                    <a:lnTo>
                      <a:pt x="114809" y="69698"/>
                    </a:lnTo>
                    <a:lnTo>
                      <a:pt x="114809" y="69329"/>
                    </a:lnTo>
                    <a:lnTo>
                      <a:pt x="114809" y="69329"/>
                    </a:lnTo>
                    <a:cubicBezTo>
                      <a:pt x="114809" y="65989"/>
                      <a:pt x="114681" y="62700"/>
                      <a:pt x="114173" y="59525"/>
                    </a:cubicBezTo>
                    <a:cubicBezTo>
                      <a:pt x="113665" y="56134"/>
                      <a:pt x="112903" y="52781"/>
                      <a:pt x="111507" y="49733"/>
                    </a:cubicBezTo>
                    <a:cubicBezTo>
                      <a:pt x="108459" y="43421"/>
                      <a:pt x="102490" y="38773"/>
                      <a:pt x="95377" y="36652"/>
                    </a:cubicBezTo>
                    <a:cubicBezTo>
                      <a:pt x="92330" y="35738"/>
                      <a:pt x="89281" y="35319"/>
                      <a:pt x="86234" y="35408"/>
                    </a:cubicBezTo>
                    <a:close/>
                    <a:moveTo>
                      <a:pt x="2667" y="37833"/>
                    </a:moveTo>
                    <a:lnTo>
                      <a:pt x="2667" y="112713"/>
                    </a:lnTo>
                    <a:lnTo>
                      <a:pt x="26543" y="112713"/>
                    </a:lnTo>
                    <a:lnTo>
                      <a:pt x="26543" y="37833"/>
                    </a:lnTo>
                    <a:lnTo>
                      <a:pt x="2667" y="37833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71" name="Group331"/>
            <p:cNvGrpSpPr/>
            <p:nvPr/>
          </p:nvGrpSpPr>
          <p:grpSpPr>
            <a:xfrm>
              <a:off x="10412605" y="5790305"/>
              <a:ext cx="285211" cy="285016"/>
              <a:chOff x="10404476" y="5788965"/>
              <a:chExt cx="284988" cy="284950"/>
            </a:xfrm>
          </p:grpSpPr>
          <p:sp>
            <p:nvSpPr>
              <p:cNvPr id="72" name="Path332"/>
              <p:cNvSpPr/>
              <p:nvPr/>
            </p:nvSpPr>
            <p:spPr>
              <a:xfrm>
                <a:off x="10404476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765744">
                  <a:alpha val="100000"/>
                </a:srgbClr>
              </a:solidFill>
              <a:ln w="0" cap="sq">
                <a:solidFill>
                  <a:srgbClr val="765744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73" name="Path333"/>
              <p:cNvSpPr/>
              <p:nvPr/>
            </p:nvSpPr>
            <p:spPr>
              <a:xfrm>
                <a:off x="10490962" y="5875465"/>
                <a:ext cx="112776" cy="111938"/>
              </a:xfrm>
              <a:custGeom>
                <a:avLst/>
                <a:gdLst/>
                <a:ahLst/>
                <a:cxnLst/>
                <a:rect l="l" t="t" r="r" b="b"/>
                <a:pathLst>
                  <a:path w="112776" h="111938">
                    <a:moveTo>
                      <a:pt x="25908" y="12"/>
                    </a:moveTo>
                    <a:cubicBezTo>
                      <a:pt x="22225" y="12"/>
                      <a:pt x="19304" y="0"/>
                      <a:pt x="17018" y="165"/>
                    </a:cubicBezTo>
                    <a:cubicBezTo>
                      <a:pt x="14605" y="317"/>
                      <a:pt x="12700" y="648"/>
                      <a:pt x="10668" y="1270"/>
                    </a:cubicBezTo>
                    <a:cubicBezTo>
                      <a:pt x="8510" y="2057"/>
                      <a:pt x="6604" y="3315"/>
                      <a:pt x="4953" y="4902"/>
                    </a:cubicBezTo>
                    <a:cubicBezTo>
                      <a:pt x="3302" y="6502"/>
                      <a:pt x="2160" y="8433"/>
                      <a:pt x="1270" y="10604"/>
                    </a:cubicBezTo>
                    <a:cubicBezTo>
                      <a:pt x="635" y="12598"/>
                      <a:pt x="381" y="14529"/>
                      <a:pt x="127" y="16878"/>
                    </a:cubicBezTo>
                    <a:cubicBezTo>
                      <a:pt x="0" y="19228"/>
                      <a:pt x="0" y="21984"/>
                      <a:pt x="0" y="25667"/>
                    </a:cubicBezTo>
                    <a:lnTo>
                      <a:pt x="0" y="86157"/>
                    </a:lnTo>
                    <a:cubicBezTo>
                      <a:pt x="0" y="89891"/>
                      <a:pt x="0" y="92697"/>
                      <a:pt x="127" y="95072"/>
                    </a:cubicBezTo>
                    <a:cubicBezTo>
                      <a:pt x="381" y="97434"/>
                      <a:pt x="635" y="99352"/>
                      <a:pt x="1270" y="101346"/>
                    </a:cubicBezTo>
                    <a:cubicBezTo>
                      <a:pt x="2160" y="103518"/>
                      <a:pt x="3302" y="105448"/>
                      <a:pt x="4953" y="107048"/>
                    </a:cubicBezTo>
                    <a:cubicBezTo>
                      <a:pt x="6604" y="108636"/>
                      <a:pt x="8510" y="109880"/>
                      <a:pt x="10668" y="110668"/>
                    </a:cubicBezTo>
                    <a:cubicBezTo>
                      <a:pt x="12700" y="111303"/>
                      <a:pt x="14605" y="111620"/>
                      <a:pt x="17018" y="111785"/>
                    </a:cubicBezTo>
                    <a:cubicBezTo>
                      <a:pt x="19431" y="111938"/>
                      <a:pt x="22225" y="111938"/>
                      <a:pt x="25908" y="111925"/>
                    </a:cubicBezTo>
                    <a:lnTo>
                      <a:pt x="86741" y="111925"/>
                    </a:lnTo>
                    <a:cubicBezTo>
                      <a:pt x="90551" y="111925"/>
                      <a:pt x="93345" y="111938"/>
                      <a:pt x="95758" y="111785"/>
                    </a:cubicBezTo>
                    <a:cubicBezTo>
                      <a:pt x="98172" y="111620"/>
                      <a:pt x="100076" y="111303"/>
                      <a:pt x="102108" y="110668"/>
                    </a:cubicBezTo>
                    <a:cubicBezTo>
                      <a:pt x="104267" y="109880"/>
                      <a:pt x="106173" y="108636"/>
                      <a:pt x="107823" y="107048"/>
                    </a:cubicBezTo>
                    <a:cubicBezTo>
                      <a:pt x="109474" y="105448"/>
                      <a:pt x="110744" y="103518"/>
                      <a:pt x="111506" y="101346"/>
                    </a:cubicBezTo>
                    <a:cubicBezTo>
                      <a:pt x="112141" y="99352"/>
                      <a:pt x="112395" y="97422"/>
                      <a:pt x="112650" y="95072"/>
                    </a:cubicBezTo>
                    <a:cubicBezTo>
                      <a:pt x="112776" y="92723"/>
                      <a:pt x="112776" y="89954"/>
                      <a:pt x="112776" y="86271"/>
                    </a:cubicBezTo>
                    <a:lnTo>
                      <a:pt x="112776" y="25781"/>
                    </a:lnTo>
                    <a:cubicBezTo>
                      <a:pt x="112776" y="22047"/>
                      <a:pt x="112776" y="19240"/>
                      <a:pt x="112650" y="16878"/>
                    </a:cubicBezTo>
                    <a:cubicBezTo>
                      <a:pt x="112395" y="14503"/>
                      <a:pt x="112141" y="12586"/>
                      <a:pt x="111506" y="10604"/>
                    </a:cubicBezTo>
                    <a:cubicBezTo>
                      <a:pt x="110744" y="8433"/>
                      <a:pt x="109474" y="6502"/>
                      <a:pt x="107823" y="4902"/>
                    </a:cubicBezTo>
                    <a:cubicBezTo>
                      <a:pt x="106173" y="3315"/>
                      <a:pt x="104267" y="2057"/>
                      <a:pt x="102108" y="1270"/>
                    </a:cubicBezTo>
                    <a:cubicBezTo>
                      <a:pt x="100076" y="648"/>
                      <a:pt x="98044" y="317"/>
                      <a:pt x="95758" y="165"/>
                    </a:cubicBezTo>
                    <a:cubicBezTo>
                      <a:pt x="93345" y="0"/>
                      <a:pt x="90551" y="12"/>
                      <a:pt x="86868" y="12"/>
                    </a:cubicBezTo>
                    <a:lnTo>
                      <a:pt x="26035" y="12"/>
                    </a:lnTo>
                    <a:lnTo>
                      <a:pt x="25908" y="12"/>
                    </a:lnTo>
                    <a:close/>
                    <a:moveTo>
                      <a:pt x="84074" y="14033"/>
                    </a:moveTo>
                    <a:lnTo>
                      <a:pt x="97155" y="14033"/>
                    </a:lnTo>
                    <a:cubicBezTo>
                      <a:pt x="97917" y="14033"/>
                      <a:pt x="98425" y="14033"/>
                      <a:pt x="98933" y="14173"/>
                    </a:cubicBezTo>
                    <a:cubicBezTo>
                      <a:pt x="99441" y="14363"/>
                      <a:pt x="99823" y="14745"/>
                      <a:pt x="99950" y="15253"/>
                    </a:cubicBezTo>
                    <a:cubicBezTo>
                      <a:pt x="100076" y="15722"/>
                      <a:pt x="100076" y="16180"/>
                      <a:pt x="100076" y="17056"/>
                    </a:cubicBezTo>
                    <a:lnTo>
                      <a:pt x="100076" y="30023"/>
                    </a:lnTo>
                    <a:cubicBezTo>
                      <a:pt x="100076" y="30874"/>
                      <a:pt x="100076" y="31318"/>
                      <a:pt x="99950" y="31788"/>
                    </a:cubicBezTo>
                    <a:cubicBezTo>
                      <a:pt x="99823" y="32296"/>
                      <a:pt x="99441" y="32677"/>
                      <a:pt x="98933" y="32867"/>
                    </a:cubicBezTo>
                    <a:cubicBezTo>
                      <a:pt x="98425" y="33020"/>
                      <a:pt x="97917" y="33020"/>
                      <a:pt x="97028" y="33020"/>
                    </a:cubicBezTo>
                    <a:lnTo>
                      <a:pt x="84074" y="33020"/>
                    </a:lnTo>
                    <a:cubicBezTo>
                      <a:pt x="83185" y="33020"/>
                      <a:pt x="82677" y="33020"/>
                      <a:pt x="82296" y="32867"/>
                    </a:cubicBezTo>
                    <a:cubicBezTo>
                      <a:pt x="81788" y="32677"/>
                      <a:pt x="81280" y="32296"/>
                      <a:pt x="81153" y="31788"/>
                    </a:cubicBezTo>
                    <a:cubicBezTo>
                      <a:pt x="81026" y="31318"/>
                      <a:pt x="81026" y="30861"/>
                      <a:pt x="81026" y="29985"/>
                    </a:cubicBezTo>
                    <a:lnTo>
                      <a:pt x="81026" y="17031"/>
                    </a:lnTo>
                    <a:cubicBezTo>
                      <a:pt x="81026" y="16167"/>
                      <a:pt x="81026" y="15722"/>
                      <a:pt x="81153" y="15253"/>
                    </a:cubicBezTo>
                    <a:cubicBezTo>
                      <a:pt x="81280" y="14745"/>
                      <a:pt x="81788" y="14363"/>
                      <a:pt x="82296" y="14173"/>
                    </a:cubicBezTo>
                    <a:cubicBezTo>
                      <a:pt x="82677" y="14033"/>
                      <a:pt x="83185" y="14033"/>
                      <a:pt x="84074" y="14033"/>
                    </a:cubicBezTo>
                    <a:close/>
                    <a:moveTo>
                      <a:pt x="56388" y="33896"/>
                    </a:moveTo>
                    <a:cubicBezTo>
                      <a:pt x="62103" y="33896"/>
                      <a:pt x="67945" y="36042"/>
                      <a:pt x="72263" y="40399"/>
                    </a:cubicBezTo>
                    <a:cubicBezTo>
                      <a:pt x="81026" y="49111"/>
                      <a:pt x="81026" y="63233"/>
                      <a:pt x="72263" y="71933"/>
                    </a:cubicBezTo>
                    <a:cubicBezTo>
                      <a:pt x="63500" y="80645"/>
                      <a:pt x="49276" y="80645"/>
                      <a:pt x="40513" y="71933"/>
                    </a:cubicBezTo>
                    <a:cubicBezTo>
                      <a:pt x="31750" y="63233"/>
                      <a:pt x="31750" y="49111"/>
                      <a:pt x="40513" y="40399"/>
                    </a:cubicBezTo>
                    <a:cubicBezTo>
                      <a:pt x="44958" y="36042"/>
                      <a:pt x="50673" y="33896"/>
                      <a:pt x="56388" y="33896"/>
                    </a:cubicBezTo>
                    <a:close/>
                    <a:moveTo>
                      <a:pt x="12573" y="49581"/>
                    </a:moveTo>
                    <a:lnTo>
                      <a:pt x="21844" y="49581"/>
                    </a:lnTo>
                    <a:cubicBezTo>
                      <a:pt x="19812" y="60566"/>
                      <a:pt x="22987" y="72339"/>
                      <a:pt x="31496" y="80848"/>
                    </a:cubicBezTo>
                    <a:cubicBezTo>
                      <a:pt x="45212" y="94475"/>
                      <a:pt x="67564" y="94475"/>
                      <a:pt x="81280" y="80848"/>
                    </a:cubicBezTo>
                    <a:cubicBezTo>
                      <a:pt x="89789" y="72339"/>
                      <a:pt x="92964" y="60566"/>
                      <a:pt x="90932" y="49581"/>
                    </a:cubicBezTo>
                    <a:lnTo>
                      <a:pt x="100203" y="49581"/>
                    </a:lnTo>
                    <a:lnTo>
                      <a:pt x="100203" y="91046"/>
                    </a:lnTo>
                    <a:cubicBezTo>
                      <a:pt x="100203" y="92253"/>
                      <a:pt x="100203" y="93154"/>
                      <a:pt x="100203" y="93929"/>
                    </a:cubicBezTo>
                    <a:cubicBezTo>
                      <a:pt x="100076" y="94704"/>
                      <a:pt x="99950" y="95352"/>
                      <a:pt x="99823" y="95999"/>
                    </a:cubicBezTo>
                    <a:cubicBezTo>
                      <a:pt x="99568" y="96710"/>
                      <a:pt x="99060" y="97333"/>
                      <a:pt x="98552" y="97853"/>
                    </a:cubicBezTo>
                    <a:cubicBezTo>
                      <a:pt x="98044" y="98387"/>
                      <a:pt x="97410" y="98806"/>
                      <a:pt x="96647" y="99060"/>
                    </a:cubicBezTo>
                    <a:cubicBezTo>
                      <a:pt x="96012" y="99263"/>
                      <a:pt x="95377" y="99364"/>
                      <a:pt x="94615" y="99416"/>
                    </a:cubicBezTo>
                    <a:cubicBezTo>
                      <a:pt x="93853" y="99466"/>
                      <a:pt x="92837" y="99479"/>
                      <a:pt x="91694" y="99479"/>
                    </a:cubicBezTo>
                    <a:lnTo>
                      <a:pt x="21082" y="99479"/>
                    </a:lnTo>
                    <a:cubicBezTo>
                      <a:pt x="19812" y="99479"/>
                      <a:pt x="18923" y="99466"/>
                      <a:pt x="18162" y="99416"/>
                    </a:cubicBezTo>
                    <a:cubicBezTo>
                      <a:pt x="17400" y="99364"/>
                      <a:pt x="16764" y="99263"/>
                      <a:pt x="16129" y="99060"/>
                    </a:cubicBezTo>
                    <a:cubicBezTo>
                      <a:pt x="15367" y="98806"/>
                      <a:pt x="14732" y="98387"/>
                      <a:pt x="14224" y="97853"/>
                    </a:cubicBezTo>
                    <a:cubicBezTo>
                      <a:pt x="13715" y="97333"/>
                      <a:pt x="13208" y="96710"/>
                      <a:pt x="12954" y="95999"/>
                    </a:cubicBezTo>
                    <a:cubicBezTo>
                      <a:pt x="12827" y="95352"/>
                      <a:pt x="12700" y="94704"/>
                      <a:pt x="12573" y="93929"/>
                    </a:cubicBezTo>
                    <a:cubicBezTo>
                      <a:pt x="12573" y="93154"/>
                      <a:pt x="12573" y="92215"/>
                      <a:pt x="12573" y="90983"/>
                    </a:cubicBezTo>
                    <a:lnTo>
                      <a:pt x="12573" y="49581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4171210" y="4706560"/>
            <a:ext cx="1740497" cy="285016"/>
            <a:chOff x="8957319" y="5790305"/>
            <a:chExt cx="1740497" cy="285016"/>
          </a:xfrm>
        </p:grpSpPr>
        <p:grpSp>
          <p:nvGrpSpPr>
            <p:cNvPr id="83" name="Group319"/>
            <p:cNvGrpSpPr/>
            <p:nvPr/>
          </p:nvGrpSpPr>
          <p:grpSpPr>
            <a:xfrm>
              <a:off x="8957319" y="5790305"/>
              <a:ext cx="285211" cy="285016"/>
              <a:chOff x="8950326" y="5788965"/>
              <a:chExt cx="284988" cy="284950"/>
            </a:xfrm>
          </p:grpSpPr>
          <p:sp>
            <p:nvSpPr>
              <p:cNvPr id="96" name="Path320"/>
              <p:cNvSpPr/>
              <p:nvPr/>
            </p:nvSpPr>
            <p:spPr>
              <a:xfrm>
                <a:off x="8950326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5675B9">
                  <a:alpha val="100000"/>
                </a:srgbClr>
              </a:solidFill>
              <a:ln w="0" cap="sq">
                <a:solidFill>
                  <a:srgbClr val="5675B9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7" name="Path321"/>
              <p:cNvSpPr/>
              <p:nvPr/>
            </p:nvSpPr>
            <p:spPr>
              <a:xfrm>
                <a:off x="9060688" y="5871490"/>
                <a:ext cx="64262" cy="121462"/>
              </a:xfrm>
              <a:custGeom>
                <a:avLst/>
                <a:gdLst/>
                <a:ahLst/>
                <a:cxnLst/>
                <a:rect l="l" t="t" r="r" b="b"/>
                <a:pathLst>
                  <a:path w="64262" h="121462">
                    <a:moveTo>
                      <a:pt x="42545" y="26"/>
                    </a:moveTo>
                    <a:cubicBezTo>
                      <a:pt x="35560" y="0"/>
                      <a:pt x="28829" y="3035"/>
                      <a:pt x="24130" y="8331"/>
                    </a:cubicBezTo>
                    <a:cubicBezTo>
                      <a:pt x="20701" y="12319"/>
                      <a:pt x="18542" y="17348"/>
                      <a:pt x="18288" y="22619"/>
                    </a:cubicBezTo>
                    <a:lnTo>
                      <a:pt x="18161" y="43510"/>
                    </a:lnTo>
                    <a:lnTo>
                      <a:pt x="0" y="43510"/>
                    </a:lnTo>
                    <a:lnTo>
                      <a:pt x="0" y="66358"/>
                    </a:lnTo>
                    <a:lnTo>
                      <a:pt x="18161" y="66358"/>
                    </a:lnTo>
                    <a:lnTo>
                      <a:pt x="18034" y="121463"/>
                    </a:lnTo>
                    <a:lnTo>
                      <a:pt x="43180" y="121463"/>
                    </a:lnTo>
                    <a:lnTo>
                      <a:pt x="43180" y="66358"/>
                    </a:lnTo>
                    <a:lnTo>
                      <a:pt x="60833" y="66358"/>
                    </a:lnTo>
                    <a:lnTo>
                      <a:pt x="63754" y="43510"/>
                    </a:lnTo>
                    <a:lnTo>
                      <a:pt x="43180" y="43510"/>
                    </a:lnTo>
                    <a:lnTo>
                      <a:pt x="43180" y="28067"/>
                    </a:lnTo>
                    <a:cubicBezTo>
                      <a:pt x="42926" y="25667"/>
                      <a:pt x="44069" y="23356"/>
                      <a:pt x="46101" y="21958"/>
                    </a:cubicBezTo>
                    <a:cubicBezTo>
                      <a:pt x="47371" y="21044"/>
                      <a:pt x="49022" y="20600"/>
                      <a:pt x="50547" y="20727"/>
                    </a:cubicBezTo>
                    <a:lnTo>
                      <a:pt x="64262" y="20701"/>
                    </a:lnTo>
                    <a:lnTo>
                      <a:pt x="64262" y="26"/>
                    </a:lnTo>
                    <a:lnTo>
                      <a:pt x="42545" y="2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84" name="Group322"/>
            <p:cNvGrpSpPr/>
            <p:nvPr/>
          </p:nvGrpSpPr>
          <p:grpSpPr>
            <a:xfrm>
              <a:off x="9321203" y="5790305"/>
              <a:ext cx="285085" cy="285016"/>
              <a:chOff x="9313926" y="5788965"/>
              <a:chExt cx="284862" cy="284950"/>
            </a:xfrm>
          </p:grpSpPr>
          <p:sp>
            <p:nvSpPr>
              <p:cNvPr id="94" name="Path323"/>
              <p:cNvSpPr/>
              <p:nvPr/>
            </p:nvSpPr>
            <p:spPr>
              <a:xfrm>
                <a:off x="9313926" y="5788965"/>
                <a:ext cx="284862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862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367" y="0"/>
                    </a:cubicBezTo>
                    <a:cubicBezTo>
                      <a:pt x="221107" y="0"/>
                      <a:pt x="284861" y="63779"/>
                      <a:pt x="284861" y="142468"/>
                    </a:cubicBezTo>
                    <a:cubicBezTo>
                      <a:pt x="284861" y="221158"/>
                      <a:pt x="221107" y="284950"/>
                      <a:pt x="142367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59C4FA">
                  <a:alpha val="100000"/>
                </a:srgbClr>
              </a:solidFill>
              <a:ln w="0" cap="sq">
                <a:solidFill>
                  <a:srgbClr val="59C4FA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5" name="Path324"/>
              <p:cNvSpPr/>
              <p:nvPr/>
            </p:nvSpPr>
            <p:spPr>
              <a:xfrm>
                <a:off x="9399652" y="5877446"/>
                <a:ext cx="123824" cy="107315"/>
              </a:xfrm>
              <a:custGeom>
                <a:avLst/>
                <a:gdLst/>
                <a:ahLst/>
                <a:cxnLst/>
                <a:rect l="l" t="t" r="r" b="b"/>
                <a:pathLst>
                  <a:path w="123824" h="107315">
                    <a:moveTo>
                      <a:pt x="120269" y="4432"/>
                    </a:moveTo>
                    <a:cubicBezTo>
                      <a:pt x="119380" y="6731"/>
                      <a:pt x="118237" y="8928"/>
                      <a:pt x="116840" y="10998"/>
                    </a:cubicBezTo>
                    <a:cubicBezTo>
                      <a:pt x="115062" y="13779"/>
                      <a:pt x="112903" y="16307"/>
                      <a:pt x="110363" y="18504"/>
                    </a:cubicBezTo>
                    <a:cubicBezTo>
                      <a:pt x="112776" y="18428"/>
                      <a:pt x="115189" y="18110"/>
                      <a:pt x="117475" y="17551"/>
                    </a:cubicBezTo>
                    <a:cubicBezTo>
                      <a:pt x="119634" y="17030"/>
                      <a:pt x="121793" y="16294"/>
                      <a:pt x="123825" y="15354"/>
                    </a:cubicBezTo>
                    <a:cubicBezTo>
                      <a:pt x="122174" y="17996"/>
                      <a:pt x="120269" y="20447"/>
                      <a:pt x="118111" y="22708"/>
                    </a:cubicBezTo>
                    <a:cubicBezTo>
                      <a:pt x="115824" y="25095"/>
                      <a:pt x="113411" y="27241"/>
                      <a:pt x="110617" y="29096"/>
                    </a:cubicBezTo>
                    <a:cubicBezTo>
                      <a:pt x="111379" y="40729"/>
                      <a:pt x="109474" y="52171"/>
                      <a:pt x="105284" y="62623"/>
                    </a:cubicBezTo>
                    <a:cubicBezTo>
                      <a:pt x="101092" y="72822"/>
                      <a:pt x="94742" y="82194"/>
                      <a:pt x="85852" y="89293"/>
                    </a:cubicBezTo>
                    <a:cubicBezTo>
                      <a:pt x="79629" y="94259"/>
                      <a:pt x="72390" y="97790"/>
                      <a:pt x="64897" y="100254"/>
                    </a:cubicBezTo>
                    <a:cubicBezTo>
                      <a:pt x="43434" y="107315"/>
                      <a:pt x="19939" y="105296"/>
                      <a:pt x="0" y="94590"/>
                    </a:cubicBezTo>
                    <a:cubicBezTo>
                      <a:pt x="6731" y="94996"/>
                      <a:pt x="13589" y="94081"/>
                      <a:pt x="20193" y="91897"/>
                    </a:cubicBezTo>
                    <a:cubicBezTo>
                      <a:pt x="25653" y="90043"/>
                      <a:pt x="30988" y="87274"/>
                      <a:pt x="35561" y="83718"/>
                    </a:cubicBezTo>
                    <a:cubicBezTo>
                      <a:pt x="29211" y="83515"/>
                      <a:pt x="22987" y="80937"/>
                      <a:pt x="18288" y="76454"/>
                    </a:cubicBezTo>
                    <a:cubicBezTo>
                      <a:pt x="14986" y="73304"/>
                      <a:pt x="12573" y="69329"/>
                      <a:pt x="11303" y="64935"/>
                    </a:cubicBezTo>
                    <a:cubicBezTo>
                      <a:pt x="13081" y="65151"/>
                      <a:pt x="14859" y="65227"/>
                      <a:pt x="16637" y="65163"/>
                    </a:cubicBezTo>
                    <a:cubicBezTo>
                      <a:pt x="18288" y="65113"/>
                      <a:pt x="19939" y="64935"/>
                      <a:pt x="21463" y="64643"/>
                    </a:cubicBezTo>
                    <a:cubicBezTo>
                      <a:pt x="15494" y="62916"/>
                      <a:pt x="10287" y="58991"/>
                      <a:pt x="6985" y="53632"/>
                    </a:cubicBezTo>
                    <a:cubicBezTo>
                      <a:pt x="4064" y="49123"/>
                      <a:pt x="2794" y="43828"/>
                      <a:pt x="3175" y="38506"/>
                    </a:cubicBezTo>
                    <a:cubicBezTo>
                      <a:pt x="4953" y="39408"/>
                      <a:pt x="6731" y="40170"/>
                      <a:pt x="8636" y="40792"/>
                    </a:cubicBezTo>
                    <a:cubicBezTo>
                      <a:pt x="10414" y="41389"/>
                      <a:pt x="12192" y="41859"/>
                      <a:pt x="14097" y="42202"/>
                    </a:cubicBezTo>
                    <a:cubicBezTo>
                      <a:pt x="9271" y="38112"/>
                      <a:pt x="5969" y="32576"/>
                      <a:pt x="4445" y="26403"/>
                    </a:cubicBezTo>
                    <a:cubicBezTo>
                      <a:pt x="3048" y="20332"/>
                      <a:pt x="3556" y="13970"/>
                      <a:pt x="5969" y="8204"/>
                    </a:cubicBezTo>
                    <a:cubicBezTo>
                      <a:pt x="12319" y="15799"/>
                      <a:pt x="20066" y="22085"/>
                      <a:pt x="28829" y="26708"/>
                    </a:cubicBezTo>
                    <a:cubicBezTo>
                      <a:pt x="38481" y="31801"/>
                      <a:pt x="49023" y="34785"/>
                      <a:pt x="59944" y="35433"/>
                    </a:cubicBezTo>
                    <a:cubicBezTo>
                      <a:pt x="56388" y="21945"/>
                      <a:pt x="63881" y="8039"/>
                      <a:pt x="76962" y="3454"/>
                    </a:cubicBezTo>
                    <a:cubicBezTo>
                      <a:pt x="86741" y="0"/>
                      <a:pt x="97663" y="2845"/>
                      <a:pt x="104521" y="10642"/>
                    </a:cubicBezTo>
                    <a:cubicBezTo>
                      <a:pt x="107569" y="10299"/>
                      <a:pt x="110363" y="9563"/>
                      <a:pt x="113157" y="8433"/>
                    </a:cubicBezTo>
                    <a:cubicBezTo>
                      <a:pt x="115697" y="7404"/>
                      <a:pt x="118111" y="6058"/>
                      <a:pt x="120269" y="4432"/>
                    </a:cubicBez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85" name="Group325"/>
            <p:cNvGrpSpPr/>
            <p:nvPr/>
          </p:nvGrpSpPr>
          <p:grpSpPr>
            <a:xfrm>
              <a:off x="9684961" y="5790305"/>
              <a:ext cx="285211" cy="285016"/>
              <a:chOff x="9677400" y="5788965"/>
              <a:chExt cx="284988" cy="284950"/>
            </a:xfrm>
          </p:grpSpPr>
          <p:sp>
            <p:nvSpPr>
              <p:cNvPr id="92" name="Path326"/>
              <p:cNvSpPr/>
              <p:nvPr/>
            </p:nvSpPr>
            <p:spPr>
              <a:xfrm>
                <a:off x="9677400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E95F4E">
                  <a:alpha val="100000"/>
                </a:srgbClr>
              </a:solidFill>
              <a:ln w="0" cap="sq">
                <a:solidFill>
                  <a:srgbClr val="E95F4E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3" name="Path327"/>
              <p:cNvSpPr/>
              <p:nvPr/>
            </p:nvSpPr>
            <p:spPr>
              <a:xfrm>
                <a:off x="9748902" y="5884215"/>
                <a:ext cx="156336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156336" h="101562">
                    <a:moveTo>
                      <a:pt x="52959" y="0"/>
                    </a:moveTo>
                    <a:cubicBezTo>
                      <a:pt x="40640" y="0"/>
                      <a:pt x="28194" y="4724"/>
                      <a:pt x="18796" y="14186"/>
                    </a:cubicBezTo>
                    <a:cubicBezTo>
                      <a:pt x="0" y="33096"/>
                      <a:pt x="0" y="63741"/>
                      <a:pt x="18796" y="82652"/>
                    </a:cubicBezTo>
                    <a:cubicBezTo>
                      <a:pt x="37719" y="101562"/>
                      <a:pt x="68199" y="101562"/>
                      <a:pt x="87123" y="82652"/>
                    </a:cubicBezTo>
                    <a:cubicBezTo>
                      <a:pt x="98934" y="70764"/>
                      <a:pt x="103378" y="54229"/>
                      <a:pt x="100203" y="38887"/>
                    </a:cubicBezTo>
                    <a:lnTo>
                      <a:pt x="98934" y="38887"/>
                    </a:lnTo>
                    <a:lnTo>
                      <a:pt x="98934" y="38836"/>
                    </a:lnTo>
                    <a:lnTo>
                      <a:pt x="53086" y="38836"/>
                    </a:lnTo>
                    <a:lnTo>
                      <a:pt x="53086" y="57861"/>
                    </a:lnTo>
                    <a:lnTo>
                      <a:pt x="80011" y="57861"/>
                    </a:lnTo>
                    <a:cubicBezTo>
                      <a:pt x="78613" y="61836"/>
                      <a:pt x="76453" y="65583"/>
                      <a:pt x="73279" y="68771"/>
                    </a:cubicBezTo>
                    <a:cubicBezTo>
                      <a:pt x="62103" y="80023"/>
                      <a:pt x="43942" y="80023"/>
                      <a:pt x="32639" y="68771"/>
                    </a:cubicBezTo>
                    <a:cubicBezTo>
                      <a:pt x="21463" y="57518"/>
                      <a:pt x="21463" y="39307"/>
                      <a:pt x="32639" y="28067"/>
                    </a:cubicBezTo>
                    <a:cubicBezTo>
                      <a:pt x="38226" y="22441"/>
                      <a:pt x="45593" y="19622"/>
                      <a:pt x="52959" y="19622"/>
                    </a:cubicBezTo>
                    <a:cubicBezTo>
                      <a:pt x="59944" y="19622"/>
                      <a:pt x="66929" y="22238"/>
                      <a:pt x="72390" y="27305"/>
                    </a:cubicBezTo>
                    <a:lnTo>
                      <a:pt x="86487" y="13602"/>
                    </a:lnTo>
                    <a:cubicBezTo>
                      <a:pt x="77089" y="4559"/>
                      <a:pt x="65024" y="0"/>
                      <a:pt x="52959" y="0"/>
                    </a:cubicBezTo>
                    <a:close/>
                    <a:moveTo>
                      <a:pt x="127000" y="24066"/>
                    </a:moveTo>
                    <a:lnTo>
                      <a:pt x="127000" y="39916"/>
                    </a:lnTo>
                    <a:lnTo>
                      <a:pt x="111252" y="39916"/>
                    </a:lnTo>
                    <a:lnTo>
                      <a:pt x="111252" y="53403"/>
                    </a:lnTo>
                    <a:lnTo>
                      <a:pt x="127000" y="53403"/>
                    </a:lnTo>
                    <a:lnTo>
                      <a:pt x="127000" y="69253"/>
                    </a:lnTo>
                    <a:lnTo>
                      <a:pt x="140462" y="69253"/>
                    </a:lnTo>
                    <a:lnTo>
                      <a:pt x="140462" y="53403"/>
                    </a:lnTo>
                    <a:lnTo>
                      <a:pt x="156337" y="53403"/>
                    </a:lnTo>
                    <a:lnTo>
                      <a:pt x="156337" y="39916"/>
                    </a:lnTo>
                    <a:lnTo>
                      <a:pt x="140462" y="39916"/>
                    </a:lnTo>
                    <a:lnTo>
                      <a:pt x="140462" y="24066"/>
                    </a:lnTo>
                    <a:lnTo>
                      <a:pt x="127000" y="2406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86" name="Group328"/>
            <p:cNvGrpSpPr/>
            <p:nvPr/>
          </p:nvGrpSpPr>
          <p:grpSpPr>
            <a:xfrm>
              <a:off x="10048847" y="5790305"/>
              <a:ext cx="285083" cy="285016"/>
              <a:chOff x="10041002" y="5788965"/>
              <a:chExt cx="284860" cy="284950"/>
            </a:xfrm>
          </p:grpSpPr>
          <p:sp>
            <p:nvSpPr>
              <p:cNvPr id="90" name="Path329"/>
              <p:cNvSpPr/>
              <p:nvPr/>
            </p:nvSpPr>
            <p:spPr>
              <a:xfrm>
                <a:off x="10041002" y="5788965"/>
                <a:ext cx="284860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860" h="284950">
                    <a:moveTo>
                      <a:pt x="0" y="142468"/>
                    </a:moveTo>
                    <a:cubicBezTo>
                      <a:pt x="0" y="63779"/>
                      <a:pt x="63753" y="0"/>
                      <a:pt x="142367" y="0"/>
                    </a:cubicBezTo>
                    <a:cubicBezTo>
                      <a:pt x="221107" y="0"/>
                      <a:pt x="284861" y="63779"/>
                      <a:pt x="284861" y="142468"/>
                    </a:cubicBezTo>
                    <a:cubicBezTo>
                      <a:pt x="284861" y="221158"/>
                      <a:pt x="221107" y="284950"/>
                      <a:pt x="142367" y="284950"/>
                    </a:cubicBezTo>
                    <a:cubicBezTo>
                      <a:pt x="63753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3C84C5">
                  <a:alpha val="100000"/>
                </a:srgbClr>
              </a:solidFill>
              <a:ln w="0" cap="sq">
                <a:solidFill>
                  <a:srgbClr val="3C84C5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91" name="Path330"/>
              <p:cNvSpPr/>
              <p:nvPr/>
            </p:nvSpPr>
            <p:spPr>
              <a:xfrm>
                <a:off x="10130156" y="5874690"/>
                <a:ext cx="114808" cy="112713"/>
              </a:xfrm>
              <a:custGeom>
                <a:avLst/>
                <a:gdLst/>
                <a:ahLst/>
                <a:cxnLst/>
                <a:rect l="l" t="t" r="r" b="b"/>
                <a:pathLst>
                  <a:path w="114808" h="112713">
                    <a:moveTo>
                      <a:pt x="14605" y="0"/>
                    </a:moveTo>
                    <a:cubicBezTo>
                      <a:pt x="11177" y="0"/>
                      <a:pt x="7748" y="1308"/>
                      <a:pt x="5207" y="3937"/>
                    </a:cubicBezTo>
                    <a:cubicBezTo>
                      <a:pt x="0" y="9182"/>
                      <a:pt x="0" y="17678"/>
                      <a:pt x="5207" y="22923"/>
                    </a:cubicBezTo>
                    <a:cubicBezTo>
                      <a:pt x="10415" y="28181"/>
                      <a:pt x="18923" y="28181"/>
                      <a:pt x="24130" y="22923"/>
                    </a:cubicBezTo>
                    <a:cubicBezTo>
                      <a:pt x="29338" y="17678"/>
                      <a:pt x="29338" y="9182"/>
                      <a:pt x="24130" y="3937"/>
                    </a:cubicBezTo>
                    <a:cubicBezTo>
                      <a:pt x="21463" y="1308"/>
                      <a:pt x="18035" y="0"/>
                      <a:pt x="14605" y="0"/>
                    </a:cubicBezTo>
                    <a:close/>
                    <a:moveTo>
                      <a:pt x="86234" y="35408"/>
                    </a:moveTo>
                    <a:cubicBezTo>
                      <a:pt x="78360" y="35623"/>
                      <a:pt x="70740" y="39027"/>
                      <a:pt x="65279" y="44920"/>
                    </a:cubicBezTo>
                    <a:lnTo>
                      <a:pt x="65279" y="37833"/>
                    </a:lnTo>
                    <a:lnTo>
                      <a:pt x="41403" y="37833"/>
                    </a:lnTo>
                    <a:lnTo>
                      <a:pt x="41403" y="112713"/>
                    </a:lnTo>
                    <a:lnTo>
                      <a:pt x="65279" y="112713"/>
                    </a:lnTo>
                    <a:lnTo>
                      <a:pt x="65279" y="68186"/>
                    </a:lnTo>
                    <a:cubicBezTo>
                      <a:pt x="65913" y="60884"/>
                      <a:pt x="72390" y="55194"/>
                      <a:pt x="80011" y="56121"/>
                    </a:cubicBezTo>
                    <a:cubicBezTo>
                      <a:pt x="86488" y="56934"/>
                      <a:pt x="91313" y="62725"/>
                      <a:pt x="90932" y="69329"/>
                    </a:cubicBezTo>
                    <a:lnTo>
                      <a:pt x="90932" y="112713"/>
                    </a:lnTo>
                    <a:lnTo>
                      <a:pt x="114809" y="112713"/>
                    </a:lnTo>
                    <a:lnTo>
                      <a:pt x="114809" y="69698"/>
                    </a:lnTo>
                    <a:lnTo>
                      <a:pt x="114809" y="69329"/>
                    </a:lnTo>
                    <a:lnTo>
                      <a:pt x="114809" y="69329"/>
                    </a:lnTo>
                    <a:cubicBezTo>
                      <a:pt x="114809" y="65989"/>
                      <a:pt x="114681" y="62700"/>
                      <a:pt x="114173" y="59525"/>
                    </a:cubicBezTo>
                    <a:cubicBezTo>
                      <a:pt x="113665" y="56134"/>
                      <a:pt x="112903" y="52781"/>
                      <a:pt x="111507" y="49733"/>
                    </a:cubicBezTo>
                    <a:cubicBezTo>
                      <a:pt x="108459" y="43421"/>
                      <a:pt x="102490" y="38773"/>
                      <a:pt x="95377" y="36652"/>
                    </a:cubicBezTo>
                    <a:cubicBezTo>
                      <a:pt x="92330" y="35738"/>
                      <a:pt x="89281" y="35319"/>
                      <a:pt x="86234" y="35408"/>
                    </a:cubicBezTo>
                    <a:close/>
                    <a:moveTo>
                      <a:pt x="2667" y="37833"/>
                    </a:moveTo>
                    <a:lnTo>
                      <a:pt x="2667" y="112713"/>
                    </a:lnTo>
                    <a:lnTo>
                      <a:pt x="26543" y="112713"/>
                    </a:lnTo>
                    <a:lnTo>
                      <a:pt x="26543" y="37833"/>
                    </a:lnTo>
                    <a:lnTo>
                      <a:pt x="2667" y="37833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87" name="Group331"/>
            <p:cNvGrpSpPr/>
            <p:nvPr/>
          </p:nvGrpSpPr>
          <p:grpSpPr>
            <a:xfrm>
              <a:off x="10412605" y="5790305"/>
              <a:ext cx="285211" cy="285016"/>
              <a:chOff x="10404476" y="5788965"/>
              <a:chExt cx="284988" cy="284950"/>
            </a:xfrm>
          </p:grpSpPr>
          <p:sp>
            <p:nvSpPr>
              <p:cNvPr id="88" name="Path332"/>
              <p:cNvSpPr/>
              <p:nvPr/>
            </p:nvSpPr>
            <p:spPr>
              <a:xfrm>
                <a:off x="10404476" y="5788965"/>
                <a:ext cx="284988" cy="284950"/>
              </a:xfrm>
              <a:custGeom>
                <a:avLst/>
                <a:gdLst/>
                <a:ahLst/>
                <a:cxnLst/>
                <a:rect l="l" t="t" r="r" b="b"/>
                <a:pathLst>
                  <a:path w="284988" h="284950">
                    <a:moveTo>
                      <a:pt x="0" y="142468"/>
                    </a:moveTo>
                    <a:cubicBezTo>
                      <a:pt x="0" y="63779"/>
                      <a:pt x="63754" y="0"/>
                      <a:pt x="142494" y="0"/>
                    </a:cubicBezTo>
                    <a:cubicBezTo>
                      <a:pt x="221107" y="0"/>
                      <a:pt x="284988" y="63779"/>
                      <a:pt x="284988" y="142468"/>
                    </a:cubicBezTo>
                    <a:cubicBezTo>
                      <a:pt x="284988" y="221158"/>
                      <a:pt x="221107" y="284950"/>
                      <a:pt x="142494" y="284950"/>
                    </a:cubicBezTo>
                    <a:cubicBezTo>
                      <a:pt x="63754" y="284950"/>
                      <a:pt x="0" y="221158"/>
                      <a:pt x="0" y="142468"/>
                    </a:cubicBezTo>
                    <a:close/>
                  </a:path>
                </a:pathLst>
              </a:custGeom>
              <a:solidFill>
                <a:srgbClr val="765744">
                  <a:alpha val="100000"/>
                </a:srgbClr>
              </a:solidFill>
              <a:ln w="0" cap="sq">
                <a:solidFill>
                  <a:srgbClr val="765744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89" name="Path333"/>
              <p:cNvSpPr/>
              <p:nvPr/>
            </p:nvSpPr>
            <p:spPr>
              <a:xfrm>
                <a:off x="10490962" y="5875465"/>
                <a:ext cx="112776" cy="111938"/>
              </a:xfrm>
              <a:custGeom>
                <a:avLst/>
                <a:gdLst/>
                <a:ahLst/>
                <a:cxnLst/>
                <a:rect l="l" t="t" r="r" b="b"/>
                <a:pathLst>
                  <a:path w="112776" h="111938">
                    <a:moveTo>
                      <a:pt x="25908" y="12"/>
                    </a:moveTo>
                    <a:cubicBezTo>
                      <a:pt x="22225" y="12"/>
                      <a:pt x="19304" y="0"/>
                      <a:pt x="17018" y="165"/>
                    </a:cubicBezTo>
                    <a:cubicBezTo>
                      <a:pt x="14605" y="317"/>
                      <a:pt x="12700" y="648"/>
                      <a:pt x="10668" y="1270"/>
                    </a:cubicBezTo>
                    <a:cubicBezTo>
                      <a:pt x="8510" y="2057"/>
                      <a:pt x="6604" y="3315"/>
                      <a:pt x="4953" y="4902"/>
                    </a:cubicBezTo>
                    <a:cubicBezTo>
                      <a:pt x="3302" y="6502"/>
                      <a:pt x="2160" y="8433"/>
                      <a:pt x="1270" y="10604"/>
                    </a:cubicBezTo>
                    <a:cubicBezTo>
                      <a:pt x="635" y="12598"/>
                      <a:pt x="381" y="14529"/>
                      <a:pt x="127" y="16878"/>
                    </a:cubicBezTo>
                    <a:cubicBezTo>
                      <a:pt x="0" y="19228"/>
                      <a:pt x="0" y="21984"/>
                      <a:pt x="0" y="25667"/>
                    </a:cubicBezTo>
                    <a:lnTo>
                      <a:pt x="0" y="86157"/>
                    </a:lnTo>
                    <a:cubicBezTo>
                      <a:pt x="0" y="89891"/>
                      <a:pt x="0" y="92697"/>
                      <a:pt x="127" y="95072"/>
                    </a:cubicBezTo>
                    <a:cubicBezTo>
                      <a:pt x="381" y="97434"/>
                      <a:pt x="635" y="99352"/>
                      <a:pt x="1270" y="101346"/>
                    </a:cubicBezTo>
                    <a:cubicBezTo>
                      <a:pt x="2160" y="103518"/>
                      <a:pt x="3302" y="105448"/>
                      <a:pt x="4953" y="107048"/>
                    </a:cubicBezTo>
                    <a:cubicBezTo>
                      <a:pt x="6604" y="108636"/>
                      <a:pt x="8510" y="109880"/>
                      <a:pt x="10668" y="110668"/>
                    </a:cubicBezTo>
                    <a:cubicBezTo>
                      <a:pt x="12700" y="111303"/>
                      <a:pt x="14605" y="111620"/>
                      <a:pt x="17018" y="111785"/>
                    </a:cubicBezTo>
                    <a:cubicBezTo>
                      <a:pt x="19431" y="111938"/>
                      <a:pt x="22225" y="111938"/>
                      <a:pt x="25908" y="111925"/>
                    </a:cubicBezTo>
                    <a:lnTo>
                      <a:pt x="86741" y="111925"/>
                    </a:lnTo>
                    <a:cubicBezTo>
                      <a:pt x="90551" y="111925"/>
                      <a:pt x="93345" y="111938"/>
                      <a:pt x="95758" y="111785"/>
                    </a:cubicBezTo>
                    <a:cubicBezTo>
                      <a:pt x="98172" y="111620"/>
                      <a:pt x="100076" y="111303"/>
                      <a:pt x="102108" y="110668"/>
                    </a:cubicBezTo>
                    <a:cubicBezTo>
                      <a:pt x="104267" y="109880"/>
                      <a:pt x="106173" y="108636"/>
                      <a:pt x="107823" y="107048"/>
                    </a:cubicBezTo>
                    <a:cubicBezTo>
                      <a:pt x="109474" y="105448"/>
                      <a:pt x="110744" y="103518"/>
                      <a:pt x="111506" y="101346"/>
                    </a:cubicBezTo>
                    <a:cubicBezTo>
                      <a:pt x="112141" y="99352"/>
                      <a:pt x="112395" y="97422"/>
                      <a:pt x="112650" y="95072"/>
                    </a:cubicBezTo>
                    <a:cubicBezTo>
                      <a:pt x="112776" y="92723"/>
                      <a:pt x="112776" y="89954"/>
                      <a:pt x="112776" y="86271"/>
                    </a:cubicBezTo>
                    <a:lnTo>
                      <a:pt x="112776" y="25781"/>
                    </a:lnTo>
                    <a:cubicBezTo>
                      <a:pt x="112776" y="22047"/>
                      <a:pt x="112776" y="19240"/>
                      <a:pt x="112650" y="16878"/>
                    </a:cubicBezTo>
                    <a:cubicBezTo>
                      <a:pt x="112395" y="14503"/>
                      <a:pt x="112141" y="12586"/>
                      <a:pt x="111506" y="10604"/>
                    </a:cubicBezTo>
                    <a:cubicBezTo>
                      <a:pt x="110744" y="8433"/>
                      <a:pt x="109474" y="6502"/>
                      <a:pt x="107823" y="4902"/>
                    </a:cubicBezTo>
                    <a:cubicBezTo>
                      <a:pt x="106173" y="3315"/>
                      <a:pt x="104267" y="2057"/>
                      <a:pt x="102108" y="1270"/>
                    </a:cubicBezTo>
                    <a:cubicBezTo>
                      <a:pt x="100076" y="648"/>
                      <a:pt x="98044" y="317"/>
                      <a:pt x="95758" y="165"/>
                    </a:cubicBezTo>
                    <a:cubicBezTo>
                      <a:pt x="93345" y="0"/>
                      <a:pt x="90551" y="12"/>
                      <a:pt x="86868" y="12"/>
                    </a:cubicBezTo>
                    <a:lnTo>
                      <a:pt x="26035" y="12"/>
                    </a:lnTo>
                    <a:lnTo>
                      <a:pt x="25908" y="12"/>
                    </a:lnTo>
                    <a:close/>
                    <a:moveTo>
                      <a:pt x="84074" y="14033"/>
                    </a:moveTo>
                    <a:lnTo>
                      <a:pt x="97155" y="14033"/>
                    </a:lnTo>
                    <a:cubicBezTo>
                      <a:pt x="97917" y="14033"/>
                      <a:pt x="98425" y="14033"/>
                      <a:pt x="98933" y="14173"/>
                    </a:cubicBezTo>
                    <a:cubicBezTo>
                      <a:pt x="99441" y="14363"/>
                      <a:pt x="99823" y="14745"/>
                      <a:pt x="99950" y="15253"/>
                    </a:cubicBezTo>
                    <a:cubicBezTo>
                      <a:pt x="100076" y="15722"/>
                      <a:pt x="100076" y="16180"/>
                      <a:pt x="100076" y="17056"/>
                    </a:cubicBezTo>
                    <a:lnTo>
                      <a:pt x="100076" y="30023"/>
                    </a:lnTo>
                    <a:cubicBezTo>
                      <a:pt x="100076" y="30874"/>
                      <a:pt x="100076" y="31318"/>
                      <a:pt x="99950" y="31788"/>
                    </a:cubicBezTo>
                    <a:cubicBezTo>
                      <a:pt x="99823" y="32296"/>
                      <a:pt x="99441" y="32677"/>
                      <a:pt x="98933" y="32867"/>
                    </a:cubicBezTo>
                    <a:cubicBezTo>
                      <a:pt x="98425" y="33020"/>
                      <a:pt x="97917" y="33020"/>
                      <a:pt x="97028" y="33020"/>
                    </a:cubicBezTo>
                    <a:lnTo>
                      <a:pt x="84074" y="33020"/>
                    </a:lnTo>
                    <a:cubicBezTo>
                      <a:pt x="83185" y="33020"/>
                      <a:pt x="82677" y="33020"/>
                      <a:pt x="82296" y="32867"/>
                    </a:cubicBezTo>
                    <a:cubicBezTo>
                      <a:pt x="81788" y="32677"/>
                      <a:pt x="81280" y="32296"/>
                      <a:pt x="81153" y="31788"/>
                    </a:cubicBezTo>
                    <a:cubicBezTo>
                      <a:pt x="81026" y="31318"/>
                      <a:pt x="81026" y="30861"/>
                      <a:pt x="81026" y="29985"/>
                    </a:cubicBezTo>
                    <a:lnTo>
                      <a:pt x="81026" y="17031"/>
                    </a:lnTo>
                    <a:cubicBezTo>
                      <a:pt x="81026" y="16167"/>
                      <a:pt x="81026" y="15722"/>
                      <a:pt x="81153" y="15253"/>
                    </a:cubicBezTo>
                    <a:cubicBezTo>
                      <a:pt x="81280" y="14745"/>
                      <a:pt x="81788" y="14363"/>
                      <a:pt x="82296" y="14173"/>
                    </a:cubicBezTo>
                    <a:cubicBezTo>
                      <a:pt x="82677" y="14033"/>
                      <a:pt x="83185" y="14033"/>
                      <a:pt x="84074" y="14033"/>
                    </a:cubicBezTo>
                    <a:close/>
                    <a:moveTo>
                      <a:pt x="56388" y="33896"/>
                    </a:moveTo>
                    <a:cubicBezTo>
                      <a:pt x="62103" y="33896"/>
                      <a:pt x="67945" y="36042"/>
                      <a:pt x="72263" y="40399"/>
                    </a:cubicBezTo>
                    <a:cubicBezTo>
                      <a:pt x="81026" y="49111"/>
                      <a:pt x="81026" y="63233"/>
                      <a:pt x="72263" y="71933"/>
                    </a:cubicBezTo>
                    <a:cubicBezTo>
                      <a:pt x="63500" y="80645"/>
                      <a:pt x="49276" y="80645"/>
                      <a:pt x="40513" y="71933"/>
                    </a:cubicBezTo>
                    <a:cubicBezTo>
                      <a:pt x="31750" y="63233"/>
                      <a:pt x="31750" y="49111"/>
                      <a:pt x="40513" y="40399"/>
                    </a:cubicBezTo>
                    <a:cubicBezTo>
                      <a:pt x="44958" y="36042"/>
                      <a:pt x="50673" y="33896"/>
                      <a:pt x="56388" y="33896"/>
                    </a:cubicBezTo>
                    <a:close/>
                    <a:moveTo>
                      <a:pt x="12573" y="49581"/>
                    </a:moveTo>
                    <a:lnTo>
                      <a:pt x="21844" y="49581"/>
                    </a:lnTo>
                    <a:cubicBezTo>
                      <a:pt x="19812" y="60566"/>
                      <a:pt x="22987" y="72339"/>
                      <a:pt x="31496" y="80848"/>
                    </a:cubicBezTo>
                    <a:cubicBezTo>
                      <a:pt x="45212" y="94475"/>
                      <a:pt x="67564" y="94475"/>
                      <a:pt x="81280" y="80848"/>
                    </a:cubicBezTo>
                    <a:cubicBezTo>
                      <a:pt x="89789" y="72339"/>
                      <a:pt x="92964" y="60566"/>
                      <a:pt x="90932" y="49581"/>
                    </a:cubicBezTo>
                    <a:lnTo>
                      <a:pt x="100203" y="49581"/>
                    </a:lnTo>
                    <a:lnTo>
                      <a:pt x="100203" y="91046"/>
                    </a:lnTo>
                    <a:cubicBezTo>
                      <a:pt x="100203" y="92253"/>
                      <a:pt x="100203" y="93154"/>
                      <a:pt x="100203" y="93929"/>
                    </a:cubicBezTo>
                    <a:cubicBezTo>
                      <a:pt x="100076" y="94704"/>
                      <a:pt x="99950" y="95352"/>
                      <a:pt x="99823" y="95999"/>
                    </a:cubicBezTo>
                    <a:cubicBezTo>
                      <a:pt x="99568" y="96710"/>
                      <a:pt x="99060" y="97333"/>
                      <a:pt x="98552" y="97853"/>
                    </a:cubicBezTo>
                    <a:cubicBezTo>
                      <a:pt x="98044" y="98387"/>
                      <a:pt x="97410" y="98806"/>
                      <a:pt x="96647" y="99060"/>
                    </a:cubicBezTo>
                    <a:cubicBezTo>
                      <a:pt x="96012" y="99263"/>
                      <a:pt x="95377" y="99364"/>
                      <a:pt x="94615" y="99416"/>
                    </a:cubicBezTo>
                    <a:cubicBezTo>
                      <a:pt x="93853" y="99466"/>
                      <a:pt x="92837" y="99479"/>
                      <a:pt x="91694" y="99479"/>
                    </a:cubicBezTo>
                    <a:lnTo>
                      <a:pt x="21082" y="99479"/>
                    </a:lnTo>
                    <a:cubicBezTo>
                      <a:pt x="19812" y="99479"/>
                      <a:pt x="18923" y="99466"/>
                      <a:pt x="18162" y="99416"/>
                    </a:cubicBezTo>
                    <a:cubicBezTo>
                      <a:pt x="17400" y="99364"/>
                      <a:pt x="16764" y="99263"/>
                      <a:pt x="16129" y="99060"/>
                    </a:cubicBezTo>
                    <a:cubicBezTo>
                      <a:pt x="15367" y="98806"/>
                      <a:pt x="14732" y="98387"/>
                      <a:pt x="14224" y="97853"/>
                    </a:cubicBezTo>
                    <a:cubicBezTo>
                      <a:pt x="13715" y="97333"/>
                      <a:pt x="13208" y="96710"/>
                      <a:pt x="12954" y="95999"/>
                    </a:cubicBezTo>
                    <a:cubicBezTo>
                      <a:pt x="12827" y="95352"/>
                      <a:pt x="12700" y="94704"/>
                      <a:pt x="12573" y="93929"/>
                    </a:cubicBezTo>
                    <a:cubicBezTo>
                      <a:pt x="12573" y="93154"/>
                      <a:pt x="12573" y="92215"/>
                      <a:pt x="12573" y="90983"/>
                    </a:cubicBezTo>
                    <a:lnTo>
                      <a:pt x="12573" y="49581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0" cap="sq">
                <a:solidFill>
                  <a:srgbClr val="FFFFFF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</p:grpSp>
      <p:sp>
        <p:nvSpPr>
          <p:cNvPr id="99" name="TextBox 98"/>
          <p:cNvSpPr txBox="1"/>
          <p:nvPr/>
        </p:nvSpPr>
        <p:spPr>
          <a:xfrm>
            <a:off x="1304550" y="448384"/>
            <a:ext cx="544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Barlow" charset="0"/>
              </a:rPr>
              <a:t>Meet the Team</a:t>
            </a:r>
            <a:endParaRPr lang="en-IN" sz="3600" b="1" dirty="0">
              <a:solidFill>
                <a:schemeClr val="bg1"/>
              </a:solidFill>
              <a:latin typeface="Barlow" charset="0"/>
            </a:endParaRPr>
          </a:p>
        </p:txBody>
      </p:sp>
      <p:pic>
        <p:nvPicPr>
          <p:cNvPr id="10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39584" y="4245019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“THANK YOU”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750300" y="4356100"/>
            <a:ext cx="393700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56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FB000"/>
                </a:solidFill>
              </a:rPr>
              <a:t>About Us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provides various I.T solution to a range of diverse clients in the industry</a:t>
            </a:r>
            <a:endParaRPr lang="en-IN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We update our clients with all the latest &amp; trending technologies</a:t>
            </a:r>
            <a:endParaRPr lang="en-IN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We ensure quick delivery in less time, for quick implantation of projects in the market</a:t>
            </a:r>
            <a:endParaRPr lang="en-IN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Ready to take an extra step to meet the client’s requirements 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u="sng" dirty="0"/>
              <a:t>Our Mission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203848" y="1419622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To be preferred IT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partner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Helping client the achieve their goals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Match with the latest Technology</a:t>
            </a:r>
          </a:p>
          <a:p>
            <a:pPr marL="342847" indent="-342847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Maintain a dynamic and Skilled Team. 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.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 smtClean="0"/>
              <a:t>Simplicity </a:t>
            </a:r>
            <a:r>
              <a:rPr lang="en-IN" dirty="0"/>
              <a:t>is prerequisite for reliability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r>
              <a:rPr lang="en-IN" dirty="0" smtClean="0"/>
              <a:t>“ </a:t>
            </a:r>
            <a:r>
              <a:rPr lang="en-IN" i="1" dirty="0" err="1"/>
              <a:t>Edsger</a:t>
            </a:r>
            <a:r>
              <a:rPr lang="en-IN" i="1" dirty="0"/>
              <a:t> </a:t>
            </a:r>
            <a:r>
              <a:rPr lang="en-IN" i="1" dirty="0" err="1" smtClean="0"/>
              <a:t>Dijkstra</a:t>
            </a:r>
            <a:r>
              <a:rPr lang="en-IN" i="1" dirty="0" smtClean="0"/>
              <a:t>”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Contents</a:t>
            </a:r>
            <a:endParaRPr u="sng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/>
              <a:t>Advantages of a reliable  IT Support 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/>
              <a:t>Our Offerings</a:t>
            </a:r>
            <a:endParaRPr dirty="0" smtClean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/>
              <a:t>Software services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/>
              <a:t>Our Products 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/>
              <a:t>Our clients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/>
              <a:t>Meet the Team</a:t>
            </a: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56" y="4227934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690012" y="1852129"/>
            <a:ext cx="46144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B000"/>
                </a:solidFill>
              </a:rPr>
              <a:t>WHY IT SUPPORT IS IMPORTANT?</a:t>
            </a:r>
            <a:endParaRPr sz="5400" dirty="0">
              <a:solidFill>
                <a:srgbClr val="FFB000"/>
              </a:solidFill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 dirty="0" smtClean="0"/>
              <a:t>Advantages of a reliable IT support </a:t>
            </a:r>
            <a:endParaRPr u="sng"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1592245" y="3734925"/>
            <a:ext cx="3875929" cy="713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Data maintenance &amp; Analysing complex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9323" y="3291830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17" name="Rectangle 16"/>
          <p:cNvSpPr/>
          <p:nvPr/>
        </p:nvSpPr>
        <p:spPr>
          <a:xfrm>
            <a:off x="5527256" y="1923678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8420" y="3445717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1640" y="1851670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92245" y="2247881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7186" y="2313321"/>
            <a:ext cx="2440966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support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7186" y="3770632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your</a:t>
            </a:r>
          </a:p>
        </p:txBody>
      </p:sp>
      <p:pic>
        <p:nvPicPr>
          <p:cNvPr id="2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272224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203598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 smtClean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Offerings</a:t>
            </a:r>
            <a:endParaRPr sz="2800" u="sng" dirty="0"/>
          </a:p>
        </p:txBody>
      </p:sp>
      <p:pic>
        <p:nvPicPr>
          <p:cNvPr id="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u="sng" dirty="0">
                <a:latin typeface="Barlow" charset="0"/>
              </a:rPr>
              <a:t>WE AIM TO MAINTAIN A LONG TERM RELATION WITH OUR CLIENTS</a:t>
            </a:r>
            <a:endParaRPr lang="en-IN" sz="2000" u="sng" dirty="0">
              <a:latin typeface="Barlow" charset="0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2771800" y="1347614"/>
            <a:ext cx="4104456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Android , Desktop, Web,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DB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Staffing – Software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Professionals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2"/>
          </p:nvPr>
        </p:nvSpPr>
        <p:spPr>
          <a:xfrm>
            <a:off x="1403648" y="2499742"/>
            <a:ext cx="4176464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6" y="4150720"/>
            <a:ext cx="1242407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462</Words>
  <Application>Microsoft Office PowerPoint</Application>
  <PresentationFormat>On-screen Show (16:9)</PresentationFormat>
  <Paragraphs>147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Barlow</vt:lpstr>
      <vt:lpstr>Times New Roman</vt:lpstr>
      <vt:lpstr>Microsoft JhengHei Light</vt:lpstr>
      <vt:lpstr>Berlin Sans FB Demi</vt:lpstr>
      <vt:lpstr>Noto Sans</vt:lpstr>
      <vt:lpstr>Basset template</vt:lpstr>
      <vt:lpstr>PowerPoint Presentation</vt:lpstr>
      <vt:lpstr>About Us</vt:lpstr>
      <vt:lpstr>Our Mission</vt:lpstr>
      <vt:lpstr>PowerPoint Presentation</vt:lpstr>
      <vt:lpstr>Contents</vt:lpstr>
      <vt:lpstr>WHY IT SUPPORT IS IMPORTANT?</vt:lpstr>
      <vt:lpstr>Advantages of a reliable IT support </vt:lpstr>
      <vt:lpstr>PowerPoint Presentation</vt:lpstr>
      <vt:lpstr>WE AIM TO MAINTAIN A LONG TERM RELATION WITH OUR CLIENTS</vt:lpstr>
      <vt:lpstr>PowerPoint Presentation</vt:lpstr>
      <vt:lpstr>Our Forte</vt:lpstr>
      <vt:lpstr>PowerPoint Presentation</vt:lpstr>
      <vt:lpstr>PowerPoint Presentation</vt:lpstr>
      <vt:lpstr>Let’s Catch up </vt:lpstr>
      <vt:lpstr>PowerPoint Presentation</vt:lpstr>
      <vt:lpstr>OUR CLIENTS</vt:lpstr>
      <vt:lpstr>!</vt:lpstr>
      <vt:lpstr>“THANK YOU”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Rautela</dc:creator>
  <cp:lastModifiedBy>varun</cp:lastModifiedBy>
  <cp:revision>14</cp:revision>
  <dcterms:modified xsi:type="dcterms:W3CDTF">2019-07-22T10:56:18Z</dcterms:modified>
</cp:coreProperties>
</file>