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 id="2147483720" r:id="rId5"/>
    <p:sldMasterId id="2147483732" r:id="rId6"/>
    <p:sldMasterId id="2147483744" r:id="rId7"/>
  </p:sldMasterIdLst>
  <p:notesMasterIdLst>
    <p:notesMasterId r:id="rId39"/>
  </p:notesMasterIdLst>
  <p:sldIdLst>
    <p:sldId id="256" r:id="rId8"/>
    <p:sldId id="257" r:id="rId9"/>
    <p:sldId id="260" r:id="rId10"/>
    <p:sldId id="261" r:id="rId11"/>
    <p:sldId id="262" r:id="rId12"/>
    <p:sldId id="288" r:id="rId13"/>
    <p:sldId id="264" r:id="rId14"/>
    <p:sldId id="267" r:id="rId15"/>
    <p:sldId id="265" r:id="rId16"/>
    <p:sldId id="269" r:id="rId17"/>
    <p:sldId id="270" r:id="rId18"/>
    <p:sldId id="280" r:id="rId19"/>
    <p:sldId id="278" r:id="rId20"/>
    <p:sldId id="292" r:id="rId21"/>
    <p:sldId id="273" r:id="rId22"/>
    <p:sldId id="276" r:id="rId23"/>
    <p:sldId id="281" r:id="rId24"/>
    <p:sldId id="282" r:id="rId25"/>
    <p:sldId id="283" r:id="rId26"/>
    <p:sldId id="291" r:id="rId27"/>
    <p:sldId id="284" r:id="rId28"/>
    <p:sldId id="285" r:id="rId29"/>
    <p:sldId id="286" r:id="rId30"/>
    <p:sldId id="287" r:id="rId31"/>
    <p:sldId id="289" r:id="rId32"/>
    <p:sldId id="290" r:id="rId33"/>
    <p:sldId id="294" r:id="rId34"/>
    <p:sldId id="295" r:id="rId35"/>
    <p:sldId id="297" r:id="rId36"/>
    <p:sldId id="298" r:id="rId37"/>
    <p:sldId id="300" r:id="rId38"/>
  </p:sldIdLst>
  <p:sldSz cx="12190413" cy="6859588"/>
  <p:notesSz cx="9144000" cy="6858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828"/>
    <a:srgbClr val="F57913"/>
    <a:srgbClr val="282F39"/>
    <a:srgbClr val="EC3237"/>
    <a:srgbClr val="F2C626"/>
    <a:srgbClr val="FF7B21"/>
    <a:srgbClr val="FF00FF"/>
    <a:srgbClr val="F83A3A"/>
    <a:srgbClr val="D86444"/>
    <a:srgbClr val="F7C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0" autoAdjust="0"/>
    <p:restoredTop sz="92522" autoAdjust="0"/>
  </p:normalViewPr>
  <p:slideViewPr>
    <p:cSldViewPr snapToGrid="0">
      <p:cViewPr>
        <p:scale>
          <a:sx n="60" d="100"/>
          <a:sy n="60" d="100"/>
        </p:scale>
        <p:origin x="-510" y="-294"/>
      </p:cViewPr>
      <p:guideLst>
        <p:guide orient="horz" pos="216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6FD587D-FF0A-45B0-BEFB-6A6C9016401C}" type="datetimeFigureOut">
              <a:rPr lang="en-IN" smtClean="0"/>
              <a:t>08-07-2019</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428B670-62EB-4DC2-B505-B6F5694EACEF}" type="slidenum">
              <a:rPr lang="en-IN" smtClean="0"/>
              <a:t>‹#›</a:t>
            </a:fld>
            <a:endParaRPr lang="en-IN"/>
          </a:p>
        </p:txBody>
      </p:sp>
    </p:spTree>
    <p:extLst>
      <p:ext uri="{BB962C8B-B14F-4D97-AF65-F5344CB8AC3E}">
        <p14:creationId xmlns:p14="http://schemas.microsoft.com/office/powerpoint/2010/main" val="907553467"/>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a:t>
            </a:fld>
            <a:endParaRPr lang="en-IN"/>
          </a:p>
        </p:txBody>
      </p:sp>
    </p:spTree>
    <p:extLst>
      <p:ext uri="{BB962C8B-B14F-4D97-AF65-F5344CB8AC3E}">
        <p14:creationId xmlns:p14="http://schemas.microsoft.com/office/powerpoint/2010/main" val="868889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err="1"/>
              <a:t>Anvisys</a:t>
            </a:r>
            <a:r>
              <a:rPr lang="en-IN" dirty="0"/>
              <a:t> Technologies bring you closer to technology. We help you enhancing your operation by technology integration</a:t>
            </a:r>
          </a:p>
        </p:txBody>
      </p:sp>
      <p:sp>
        <p:nvSpPr>
          <p:cNvPr id="4" name="Slide Number Placeholder 3"/>
          <p:cNvSpPr>
            <a:spLocks noGrp="1"/>
          </p:cNvSpPr>
          <p:nvPr>
            <p:ph type="sldNum" sz="quarter" idx="5"/>
          </p:nvPr>
        </p:nvSpPr>
        <p:spPr/>
        <p:txBody>
          <a:bodyPr/>
          <a:lstStyle/>
          <a:p>
            <a:fld id="{F428B670-62EB-4DC2-B505-B6F5694EACEF}" type="slidenum">
              <a:rPr lang="en-IN" smtClean="0"/>
              <a:t>11</a:t>
            </a:fld>
            <a:endParaRPr lang="en-IN"/>
          </a:p>
        </p:txBody>
      </p:sp>
    </p:spTree>
    <p:extLst>
      <p:ext uri="{BB962C8B-B14F-4D97-AF65-F5344CB8AC3E}">
        <p14:creationId xmlns:p14="http://schemas.microsoft.com/office/powerpoint/2010/main" val="99344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6467" y="514350"/>
            <a:ext cx="8111067" cy="2571750"/>
          </a:xfrm>
        </p:spPr>
      </p:sp>
      <p:sp>
        <p:nvSpPr>
          <p:cNvPr id="3" name="Notes Placeholder 2"/>
          <p:cNvSpPr>
            <a:spLocks noGrp="1"/>
          </p:cNvSpPr>
          <p:nvPr>
            <p:ph type="body" idx="1"/>
          </p:nvPr>
        </p:nvSpPr>
        <p:spPr/>
        <p:txBody>
          <a:bodyPr/>
          <a:lstStyle/>
          <a:p>
            <a:r>
              <a:rPr lang="en-IN" baseline="0" dirty="0" err="1" smtClean="0"/>
              <a:t>Anvisys</a:t>
            </a:r>
            <a:r>
              <a:rPr lang="en-IN" baseline="0" dirty="0" smtClean="0"/>
              <a:t> Technology </a:t>
            </a:r>
          </a:p>
          <a:p>
            <a:r>
              <a:rPr lang="en-IN" baseline="0" dirty="0" smtClean="0"/>
              <a:t>www.Anvisys.net  </a:t>
            </a:r>
            <a:r>
              <a:rPr lang="en-IN" baseline="0" smtClean="0"/>
              <a:t>contact us. </a:t>
            </a:r>
            <a:endParaRPr lang="en-IN" baseline="0" dirty="0"/>
          </a:p>
        </p:txBody>
      </p:sp>
      <p:sp>
        <p:nvSpPr>
          <p:cNvPr id="4" name="Slide Number Placeholder 3"/>
          <p:cNvSpPr>
            <a:spLocks noGrp="1"/>
          </p:cNvSpPr>
          <p:nvPr>
            <p:ph type="sldNum" sz="quarter" idx="10"/>
          </p:nvPr>
        </p:nvSpPr>
        <p:spPr/>
        <p:txBody>
          <a:bodyPr/>
          <a:lstStyle/>
          <a:p>
            <a:fld id="{4CBD089A-0A94-4AFC-AFE6-28AD0A54A829}" type="slidenum">
              <a:rPr lang="en-IN" smtClean="0"/>
              <a:t>12</a:t>
            </a:fld>
            <a:endParaRPr lang="en-IN"/>
          </a:p>
        </p:txBody>
      </p:sp>
    </p:spTree>
    <p:extLst>
      <p:ext uri="{BB962C8B-B14F-4D97-AF65-F5344CB8AC3E}">
        <p14:creationId xmlns:p14="http://schemas.microsoft.com/office/powerpoint/2010/main" val="500485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Anvisys</a:t>
            </a:r>
            <a:r>
              <a:rPr lang="en-IN" dirty="0" smtClean="0"/>
              <a:t> Technologies bring you closer to technology. We help you enhancing your operation by technology integration</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13</a:t>
            </a:fld>
            <a:endParaRPr lang="en-IN"/>
          </a:p>
        </p:txBody>
      </p:sp>
    </p:spTree>
    <p:extLst>
      <p:ext uri="{BB962C8B-B14F-4D97-AF65-F5344CB8AC3E}">
        <p14:creationId xmlns:p14="http://schemas.microsoft.com/office/powerpoint/2010/main" val="4110513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err="1" smtClean="0"/>
              <a:t>Anvisys</a:t>
            </a:r>
            <a:r>
              <a:rPr lang="en-IN" dirty="0" smtClean="0"/>
              <a:t> Technology</a:t>
            </a:r>
            <a:r>
              <a:rPr lang="en-IN" baseline="0" dirty="0" smtClean="0"/>
              <a:t> </a:t>
            </a:r>
            <a:r>
              <a:rPr lang="en-IN" baseline="0" dirty="0" err="1" smtClean="0"/>
              <a:t>Pvt.Ltd</a:t>
            </a:r>
            <a:r>
              <a:rPr lang="en-IN" baseline="0" dirty="0" smtClean="0"/>
              <a:t>.  We provide a range of services to carter our clients from </a:t>
            </a:r>
            <a:r>
              <a:rPr lang="en-IN" baseline="0" smtClean="0"/>
              <a:t>various industry. </a:t>
            </a:r>
          </a:p>
          <a:p>
            <a:endParaRPr lang="en-IN" baseline="0" dirty="0" smtClean="0"/>
          </a:p>
        </p:txBody>
      </p:sp>
      <p:sp>
        <p:nvSpPr>
          <p:cNvPr id="4" name="Slide Number Placeholder 3"/>
          <p:cNvSpPr>
            <a:spLocks noGrp="1"/>
          </p:cNvSpPr>
          <p:nvPr>
            <p:ph type="sldNum" sz="quarter" idx="10"/>
          </p:nvPr>
        </p:nvSpPr>
        <p:spPr/>
        <p:txBody>
          <a:bodyPr/>
          <a:lstStyle/>
          <a:p>
            <a:fld id="{F428B670-62EB-4DC2-B505-B6F5694EACEF}" type="slidenum">
              <a:rPr lang="en-IN" smtClean="0"/>
              <a:t>15</a:t>
            </a:fld>
            <a:endParaRPr lang="en-IN"/>
          </a:p>
        </p:txBody>
      </p:sp>
    </p:spTree>
    <p:extLst>
      <p:ext uri="{BB962C8B-B14F-4D97-AF65-F5344CB8AC3E}">
        <p14:creationId xmlns:p14="http://schemas.microsoft.com/office/powerpoint/2010/main" val="286345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smtClean="0"/>
              <a:t>Now</a:t>
            </a:r>
            <a:r>
              <a:rPr lang="en-IN" baseline="0" dirty="0" smtClean="0"/>
              <a:t> track your close ones by Let’s catch-up. With live tracking and location sharing .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16</a:t>
            </a:fld>
            <a:endParaRPr lang="en-IN"/>
          </a:p>
        </p:txBody>
      </p:sp>
    </p:spTree>
    <p:extLst>
      <p:ext uri="{BB962C8B-B14F-4D97-AF65-F5344CB8AC3E}">
        <p14:creationId xmlns:p14="http://schemas.microsoft.com/office/powerpoint/2010/main" val="2203605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7588" y="514350"/>
            <a:ext cx="4568825" cy="2571750"/>
          </a:xfrm>
        </p:spPr>
      </p:sp>
      <p:sp>
        <p:nvSpPr>
          <p:cNvPr id="3" name="Notes Placeholder 2"/>
          <p:cNvSpPr>
            <a:spLocks noGrp="1"/>
          </p:cNvSpPr>
          <p:nvPr>
            <p:ph type="body" idx="1"/>
          </p:nvPr>
        </p:nvSpPr>
        <p:spPr/>
        <p:txBody>
          <a:bodyPr/>
          <a:lstStyle/>
          <a:p>
            <a:r>
              <a:rPr lang="en-IN" dirty="0" smtClean="0"/>
              <a:t>Types</a:t>
            </a:r>
            <a:r>
              <a:rPr lang="en-IN" baseline="0" dirty="0" smtClean="0"/>
              <a:t> of services we offer </a:t>
            </a:r>
            <a:endParaRPr lang="en-IN" dirty="0"/>
          </a:p>
        </p:txBody>
      </p:sp>
      <p:sp>
        <p:nvSpPr>
          <p:cNvPr id="4" name="Slide Number Placeholder 3"/>
          <p:cNvSpPr>
            <a:spLocks noGrp="1"/>
          </p:cNvSpPr>
          <p:nvPr>
            <p:ph type="sldNum" sz="quarter" idx="10"/>
          </p:nvPr>
        </p:nvSpPr>
        <p:spPr/>
        <p:txBody>
          <a:bodyPr/>
          <a:lstStyle/>
          <a:p>
            <a:fld id="{DBB8162B-FCEB-413A-811F-0A462A2092A9}" type="slidenum">
              <a:rPr lang="en-IN" smtClean="0"/>
              <a:t>19</a:t>
            </a:fld>
            <a:endParaRPr lang="en-IN"/>
          </a:p>
        </p:txBody>
      </p:sp>
    </p:spTree>
    <p:extLst>
      <p:ext uri="{BB962C8B-B14F-4D97-AF65-F5344CB8AC3E}">
        <p14:creationId xmlns:p14="http://schemas.microsoft.com/office/powerpoint/2010/main" val="334959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2867" y="857250"/>
            <a:ext cx="7298267" cy="2314575"/>
          </a:xfrm>
        </p:spPr>
      </p:sp>
      <p:sp>
        <p:nvSpPr>
          <p:cNvPr id="3" name="Notes Placeholder 2"/>
          <p:cNvSpPr>
            <a:spLocks noGrp="1"/>
          </p:cNvSpPr>
          <p:nvPr>
            <p:ph type="body" idx="1"/>
          </p:nvPr>
        </p:nvSpPr>
        <p:spPr/>
        <p:txBody>
          <a:bodyPr/>
          <a:lstStyle/>
          <a:p>
            <a:r>
              <a:rPr lang="en-IN" dirty="0" smtClean="0"/>
              <a:t>Now</a:t>
            </a:r>
            <a:r>
              <a:rPr lang="en-IN" baseline="0" dirty="0" smtClean="0"/>
              <a:t> track your close ones by Let’s catch-up. With live tracking and location sharing .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20</a:t>
            </a:fld>
            <a:endParaRPr lang="en-IN"/>
          </a:p>
        </p:txBody>
      </p:sp>
    </p:spTree>
    <p:extLst>
      <p:ext uri="{BB962C8B-B14F-4D97-AF65-F5344CB8AC3E}">
        <p14:creationId xmlns:p14="http://schemas.microsoft.com/office/powerpoint/2010/main" val="2203605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6467" y="514350"/>
            <a:ext cx="8111067" cy="2571750"/>
          </a:xfrm>
        </p:spPr>
      </p:sp>
      <p:sp>
        <p:nvSpPr>
          <p:cNvPr id="3" name="Notes Placeholder 2"/>
          <p:cNvSpPr>
            <a:spLocks noGrp="1"/>
          </p:cNvSpPr>
          <p:nvPr>
            <p:ph type="body" idx="1"/>
          </p:nvPr>
        </p:nvSpPr>
        <p:spPr/>
        <p:txBody>
          <a:bodyPr/>
          <a:lstStyle/>
          <a:p>
            <a:endParaRPr lang="en-IN" dirty="0" smtClean="0"/>
          </a:p>
          <a:p>
            <a:r>
              <a:rPr lang="en-IN" dirty="0" smtClean="0"/>
              <a:t>What we do ? </a:t>
            </a:r>
          </a:p>
          <a:p>
            <a:endParaRPr lang="en-IN" dirty="0"/>
          </a:p>
        </p:txBody>
      </p:sp>
      <p:sp>
        <p:nvSpPr>
          <p:cNvPr id="4" name="Slide Number Placeholder 3"/>
          <p:cNvSpPr>
            <a:spLocks noGrp="1"/>
          </p:cNvSpPr>
          <p:nvPr>
            <p:ph type="sldNum" sz="quarter" idx="10"/>
          </p:nvPr>
        </p:nvSpPr>
        <p:spPr/>
        <p:txBody>
          <a:bodyPr/>
          <a:lstStyle/>
          <a:p>
            <a:fld id="{4CBD089A-0A94-4AFC-AFE6-28AD0A54A829}" type="slidenum">
              <a:rPr lang="en-IN" smtClean="0"/>
              <a:t>21</a:t>
            </a:fld>
            <a:endParaRPr lang="en-IN"/>
          </a:p>
        </p:txBody>
      </p:sp>
    </p:spTree>
    <p:extLst>
      <p:ext uri="{BB962C8B-B14F-4D97-AF65-F5344CB8AC3E}">
        <p14:creationId xmlns:p14="http://schemas.microsoft.com/office/powerpoint/2010/main" val="2651892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6467" y="514350"/>
            <a:ext cx="8111067" cy="25717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CBD089A-0A94-4AFC-AFE6-28AD0A54A829}" type="slidenum">
              <a:rPr lang="en-IN" smtClean="0"/>
              <a:t>22</a:t>
            </a:fld>
            <a:endParaRPr lang="en-IN"/>
          </a:p>
        </p:txBody>
      </p:sp>
    </p:spTree>
    <p:extLst>
      <p:ext uri="{BB962C8B-B14F-4D97-AF65-F5344CB8AC3E}">
        <p14:creationId xmlns:p14="http://schemas.microsoft.com/office/powerpoint/2010/main" val="1213159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68D2766-C49B-4C1A-9FEE-6F146754B02B}" type="slidenum">
              <a:rPr lang="en-US" smtClean="0"/>
              <a:t>27</a:t>
            </a:fld>
            <a:endParaRPr lang="en-US"/>
          </a:p>
        </p:txBody>
      </p:sp>
    </p:spTree>
    <p:extLst>
      <p:ext uri="{BB962C8B-B14F-4D97-AF65-F5344CB8AC3E}">
        <p14:creationId xmlns:p14="http://schemas.microsoft.com/office/powerpoint/2010/main" val="1797556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2</a:t>
            </a:fld>
            <a:endParaRPr lang="en-IN"/>
          </a:p>
        </p:txBody>
      </p:sp>
    </p:spTree>
    <p:extLst>
      <p:ext uri="{BB962C8B-B14F-4D97-AF65-F5344CB8AC3E}">
        <p14:creationId xmlns:p14="http://schemas.microsoft.com/office/powerpoint/2010/main" val="350701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3</a:t>
            </a:fld>
            <a:endParaRPr lang="en-IN"/>
          </a:p>
        </p:txBody>
      </p:sp>
    </p:spTree>
    <p:extLst>
      <p:ext uri="{BB962C8B-B14F-4D97-AF65-F5344CB8AC3E}">
        <p14:creationId xmlns:p14="http://schemas.microsoft.com/office/powerpoint/2010/main" val="145348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4</a:t>
            </a:fld>
            <a:endParaRPr lang="en-IN"/>
          </a:p>
        </p:txBody>
      </p:sp>
    </p:spTree>
    <p:extLst>
      <p:ext uri="{BB962C8B-B14F-4D97-AF65-F5344CB8AC3E}">
        <p14:creationId xmlns:p14="http://schemas.microsoft.com/office/powerpoint/2010/main" val="77978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5</a:t>
            </a:fld>
            <a:endParaRPr lang="en-IN"/>
          </a:p>
        </p:txBody>
      </p:sp>
    </p:spTree>
    <p:extLst>
      <p:ext uri="{BB962C8B-B14F-4D97-AF65-F5344CB8AC3E}">
        <p14:creationId xmlns:p14="http://schemas.microsoft.com/office/powerpoint/2010/main" val="116014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7</a:t>
            </a:fld>
            <a:endParaRPr lang="en-IN"/>
          </a:p>
        </p:txBody>
      </p:sp>
    </p:spTree>
    <p:extLst>
      <p:ext uri="{BB962C8B-B14F-4D97-AF65-F5344CB8AC3E}">
        <p14:creationId xmlns:p14="http://schemas.microsoft.com/office/powerpoint/2010/main" val="234561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dirty="0" smtClean="0"/>
              <a:t>With</a:t>
            </a:r>
            <a:r>
              <a:rPr lang="en-IN" baseline="0" dirty="0" smtClean="0"/>
              <a:t> us take one step closer towards your goal. </a:t>
            </a:r>
            <a:r>
              <a:rPr lang="en-IN" baseline="0" dirty="0" err="1" smtClean="0"/>
              <a:t>Anvisys</a:t>
            </a:r>
            <a:r>
              <a:rPr lang="en-IN" baseline="0" dirty="0" smtClean="0"/>
              <a:t> your trusted I.T and Partner and consultant. </a:t>
            </a:r>
          </a:p>
        </p:txBody>
      </p:sp>
      <p:sp>
        <p:nvSpPr>
          <p:cNvPr id="4" name="Slide Number Placeholder 3"/>
          <p:cNvSpPr>
            <a:spLocks noGrp="1"/>
          </p:cNvSpPr>
          <p:nvPr>
            <p:ph type="sldNum" sz="quarter" idx="10"/>
          </p:nvPr>
        </p:nvSpPr>
        <p:spPr/>
        <p:txBody>
          <a:bodyPr/>
          <a:lstStyle/>
          <a:p>
            <a:fld id="{F428B670-62EB-4DC2-B505-B6F5694EACEF}" type="slidenum">
              <a:rPr lang="en-IN" smtClean="0"/>
              <a:t>8</a:t>
            </a:fld>
            <a:endParaRPr lang="en-IN"/>
          </a:p>
        </p:txBody>
      </p:sp>
    </p:spTree>
    <p:extLst>
      <p:ext uri="{BB962C8B-B14F-4D97-AF65-F5344CB8AC3E}">
        <p14:creationId xmlns:p14="http://schemas.microsoft.com/office/powerpoint/2010/main" val="278827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manage large complex tenant's data easily, </a:t>
            </a:r>
            <a:r>
              <a:rPr lang="en-IN" sz="1200" b="0" i="0" u="none" strike="noStrike" kern="1200" dirty="0" err="1" smtClean="0">
                <a:solidFill>
                  <a:schemeClr val="tx1"/>
                </a:solidFill>
                <a:effectLst/>
                <a:latin typeface="+mn-lt"/>
                <a:ea typeface="+mn-ea"/>
                <a:cs typeface="+mn-cs"/>
              </a:rPr>
              <a:t>dissemenate</a:t>
            </a:r>
            <a:r>
              <a:rPr lang="en-IN" sz="1200" b="0" i="0" u="none" strike="noStrike" kern="1200" dirty="0" smtClean="0">
                <a:solidFill>
                  <a:schemeClr val="tx1"/>
                </a:solidFill>
                <a:effectLst/>
                <a:latin typeface="+mn-lt"/>
                <a:ea typeface="+mn-ea"/>
                <a:cs typeface="+mn-cs"/>
              </a:rPr>
              <a:t> important notice to all the residents in one go! Forget worrying about maintaining a register for bill payments and dues. NESTIN!! empowering your society digitally.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9</a:t>
            </a:fld>
            <a:endParaRPr lang="en-IN"/>
          </a:p>
        </p:txBody>
      </p:sp>
    </p:spTree>
    <p:extLst>
      <p:ext uri="{BB962C8B-B14F-4D97-AF65-F5344CB8AC3E}">
        <p14:creationId xmlns:p14="http://schemas.microsoft.com/office/powerpoint/2010/main" val="888441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err="1" smtClean="0"/>
              <a:t>Anvisys</a:t>
            </a:r>
            <a:r>
              <a:rPr lang="en-IN" baseline="0" dirty="0" smtClean="0"/>
              <a:t> your trusted I.T and Partner and consultant. We provide growth keeping up the latest trends in technology.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10</a:t>
            </a:fld>
            <a:endParaRPr lang="en-IN"/>
          </a:p>
        </p:txBody>
      </p:sp>
    </p:spTree>
    <p:extLst>
      <p:ext uri="{BB962C8B-B14F-4D97-AF65-F5344CB8AC3E}">
        <p14:creationId xmlns:p14="http://schemas.microsoft.com/office/powerpoint/2010/main" val="384928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Freeform 7"/>
          <p:cNvSpPr/>
          <p:nvPr/>
        </p:nvSpPr>
        <p:spPr>
          <a:xfrm>
            <a:off x="-3173" y="-925"/>
            <a:ext cx="12193586" cy="686051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ctrTitle"/>
          </p:nvPr>
        </p:nvSpPr>
        <p:spPr>
          <a:xfrm rot="19140000">
            <a:off x="1089342" y="1730804"/>
            <a:ext cx="7530517" cy="1204585"/>
          </a:xfrm>
        </p:spPr>
        <p:txBody>
          <a:bodyPr bIns="10885" anchor="b"/>
          <a:lstStyle>
            <a:lvl1pPr>
              <a:defRPr sz="38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160" y="2471498"/>
            <a:ext cx="8680378" cy="329335"/>
          </a:xfrm>
        </p:spPr>
        <p:txBody>
          <a:bodyPr tIns="10885">
            <a:normAutofit/>
          </a:bodyPr>
          <a:lstStyle>
            <a:lvl1pPr marL="0" indent="0" algn="l">
              <a:buNone/>
              <a:defRPr kumimoji="0" lang="en-US" sz="1700" b="0" i="0" u="none" strike="noStrike" kern="1200" cap="all" spc="476" normalizeH="0" baseline="0" noProof="0" dirty="0" smtClean="0">
                <a:ln>
                  <a:noFill/>
                </a:ln>
                <a:solidFill>
                  <a:schemeClr val="tx1"/>
                </a:solidFill>
                <a:effectLst/>
                <a:uLnTx/>
                <a:uFillTx/>
                <a:latin typeface="+mn-lt"/>
                <a:ea typeface="+mj-ea"/>
                <a:cs typeface="Tunga" pitchFamily="2"/>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pPr marL="0" marR="0" lvl="0" indent="0" algn="l" defTabSz="108850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3586" cy="6860513"/>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7" name="Right Triangle 6"/>
          <p:cNvSpPr/>
          <p:nvPr/>
        </p:nvSpPr>
        <p:spPr>
          <a:xfrm>
            <a:off x="1" y="2648563"/>
            <a:ext cx="4761880" cy="4211025"/>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rot="19140000">
            <a:off x="1092390" y="1727137"/>
            <a:ext cx="7533675" cy="1207789"/>
          </a:xfrm>
        </p:spPr>
        <p:txBody>
          <a:bodyPr bIns="10885" anchor="b"/>
          <a:lstStyle>
            <a:lvl1pPr algn="l">
              <a:defRPr kumimoji="0" lang="en-US" sz="38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108850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325" y="2468876"/>
            <a:ext cx="8679574" cy="329260"/>
          </a:xfrm>
        </p:spPr>
        <p:txBody>
          <a:bodyPr anchor="t">
            <a:normAutofit/>
          </a:bodyPr>
          <a:lstStyle>
            <a:lvl1pPr marL="0" indent="0">
              <a:buNone/>
              <a:defRPr kumimoji="0" lang="en-US" sz="1700" b="0" i="0" u="none" strike="noStrike" kern="1200" cap="all" spc="476" normalizeH="0" baseline="0" noProof="0" dirty="0" smtClean="0">
                <a:ln>
                  <a:noFill/>
                </a:ln>
                <a:solidFill>
                  <a:schemeClr val="tx1"/>
                </a:solidFill>
                <a:effectLst/>
                <a:uLnTx/>
                <a:uFillTx/>
                <a:latin typeface="+mn-lt"/>
                <a:ea typeface="+mj-ea"/>
                <a:cs typeface="Tunga" pitchFamily="2"/>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marL="0" marR="0" lvl="0" indent="0" algn="l" defTabSz="1088502"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137" y="1097534"/>
            <a:ext cx="4266645" cy="371332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5872" y="1097534"/>
            <a:ext cx="4266645" cy="371332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137" y="1097534"/>
            <a:ext cx="4266645" cy="548767"/>
          </a:xfrm>
        </p:spPr>
        <p:txBody>
          <a:bodyPr anchor="b">
            <a:normAutofit/>
          </a:bodyPr>
          <a:lstStyle>
            <a:lvl1pPr marL="0" indent="0">
              <a:buNone/>
              <a:defRPr lang="en-US" sz="1700" b="0" kern="1200" cap="all" spc="476" baseline="0" dirty="0" smtClean="0">
                <a:solidFill>
                  <a:schemeClr val="tx1"/>
                </a:solidFill>
                <a:latin typeface="+mn-lt"/>
                <a:ea typeface="+mj-ea"/>
                <a:cs typeface="Tunga" pitchFamily="2"/>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l" defTabSz="108850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058" y="1702242"/>
            <a:ext cx="4266645" cy="3109680"/>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5872" y="1097534"/>
            <a:ext cx="4266645" cy="548767"/>
          </a:xfrm>
        </p:spPr>
        <p:txBody>
          <a:bodyPr anchor="b">
            <a:normAutofit/>
          </a:bodyPr>
          <a:lstStyle>
            <a:lvl1pPr marL="0" indent="0">
              <a:buNone/>
              <a:defRPr lang="en-US" sz="1700" b="0" kern="1200" cap="all" spc="476" baseline="0" dirty="0" smtClean="0">
                <a:solidFill>
                  <a:schemeClr val="tx1"/>
                </a:solidFill>
                <a:latin typeface="+mn-lt"/>
                <a:ea typeface="+mj-ea"/>
                <a:cs typeface="Tunga" pitchFamily="2"/>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l" defTabSz="1088502"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5872" y="1702242"/>
            <a:ext cx="4266645" cy="3109680"/>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721F3-C34A-4E20-9201-72DA86E42C77}" type="datetimeFigureOut">
              <a:rPr lang="en-US" smtClean="0"/>
              <a:pPr/>
              <a:t>7/8/2019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 name="Right Triangle 17"/>
          <p:cNvSpPr/>
          <p:nvPr/>
        </p:nvSpPr>
        <p:spPr>
          <a:xfrm rot="5400000">
            <a:off x="1719388" y="-1719385"/>
            <a:ext cx="6859588" cy="1029836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marL="0" algn="ctr" defTabSz="1088502" rtl="0" eaLnBrk="1" latinLnBrk="0" hangingPunct="1"/>
            <a:endParaRPr lang="en-US" sz="2100" kern="1200">
              <a:solidFill>
                <a:schemeClr val="lt1"/>
              </a:solidFill>
              <a:latin typeface="+mn-lt"/>
              <a:ea typeface="+mn-ea"/>
              <a:cs typeface="+mn-cs"/>
            </a:endParaRPr>
          </a:p>
        </p:txBody>
      </p:sp>
      <p:sp>
        <p:nvSpPr>
          <p:cNvPr id="2" name="Title 1"/>
          <p:cNvSpPr>
            <a:spLocks noGrp="1"/>
          </p:cNvSpPr>
          <p:nvPr>
            <p:ph type="title"/>
          </p:nvPr>
        </p:nvSpPr>
        <p:spPr>
          <a:xfrm rot="19140000">
            <a:off x="1046437" y="1576469"/>
            <a:ext cx="6948535" cy="1089679"/>
          </a:xfrm>
        </p:spPr>
        <p:txBody>
          <a:bodyPr bIns="0" anchor="b"/>
          <a:lstStyle>
            <a:lvl1pPr algn="l">
              <a:defRPr kumimoji="0" lang="en-US" sz="33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1088502"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1912" y="2619519"/>
            <a:ext cx="5076378" cy="3325457"/>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380" y="2253907"/>
            <a:ext cx="7725341" cy="623458"/>
          </a:xfrm>
        </p:spPr>
        <p:txBody>
          <a:bodyPr>
            <a:normAutofit/>
          </a:bodyPr>
          <a:lstStyle>
            <a:lvl1pPr marL="0" indent="0">
              <a:buNone/>
              <a:defRPr lang="en-US" sz="1700" b="1" kern="1200" dirty="0" smtClean="0">
                <a:solidFill>
                  <a:srgbClr val="FFFFFF"/>
                </a:solidFill>
                <a:latin typeface="+mn-lt"/>
                <a:ea typeface="+mn-ea"/>
                <a:cs typeface="+mn-cs"/>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marL="0" marR="0" lvl="0" indent="0" algn="l" defTabSz="1088502" rtl="0" eaLnBrk="1" fontAlgn="auto" latinLnBrk="0" hangingPunct="1">
              <a:lnSpc>
                <a:spcPct val="100000"/>
              </a:lnSpc>
              <a:spcBef>
                <a:spcPts val="357"/>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9775D4C-5173-4B77-BBE4-DC37C4D9D88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4749" y="0"/>
            <a:ext cx="9485665" cy="6859588"/>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217700" anchor="ctr"/>
          <a:lstStyle>
            <a:lvl1pPr algn="r">
              <a:defRPr/>
            </a:lvl1pPr>
          </a:lstStyle>
          <a:p>
            <a:r>
              <a:rPr lang="en-US" smtClean="0"/>
              <a:t>Click icon to add picture</a:t>
            </a:r>
            <a:endParaRPr lang="en-US" dirty="0"/>
          </a:p>
        </p:txBody>
      </p:sp>
      <p:sp>
        <p:nvSpPr>
          <p:cNvPr id="9" name="Right Triangle 8"/>
          <p:cNvSpPr/>
          <p:nvPr/>
        </p:nvSpPr>
        <p:spPr>
          <a:xfrm>
            <a:off x="1" y="2648563"/>
            <a:ext cx="4761880" cy="421102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Freeform 9"/>
          <p:cNvSpPr/>
          <p:nvPr/>
        </p:nvSpPr>
        <p:spPr>
          <a:xfrm>
            <a:off x="1" y="5049419"/>
            <a:ext cx="4761880" cy="1810169"/>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rot="19140000">
            <a:off x="894813" y="1717899"/>
            <a:ext cx="7314248" cy="867645"/>
          </a:xfrm>
        </p:spPr>
        <p:txBody>
          <a:bodyPr anchor="b"/>
          <a:lstStyle>
            <a:lvl1pPr algn="l">
              <a:defRPr sz="33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441" y="2181034"/>
            <a:ext cx="8127669" cy="740836"/>
          </a:xfrm>
        </p:spPr>
        <p:txBody>
          <a:bodyPr/>
          <a:lstStyle>
            <a:lvl1pPr marL="0" indent="0">
              <a:buNone/>
              <a:defRPr sz="1700">
                <a:solidFill>
                  <a:schemeClr val="tx2"/>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467944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21" y="274703"/>
            <a:ext cx="8025355" cy="46794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83"/>
            <a:ext cx="12088826" cy="6890868"/>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113" name="Rectangle 112"/>
          <p:cNvSpPr/>
          <p:nvPr/>
        </p:nvSpPr>
        <p:spPr>
          <a:xfrm>
            <a:off x="0" y="1905441"/>
            <a:ext cx="6603140" cy="312492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877"/>
            <a:ext cx="6401025" cy="2821641"/>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04760" y="2130919"/>
            <a:ext cx="5892033" cy="1600698"/>
          </a:xfrm>
        </p:spPr>
        <p:txBody>
          <a:bodyPr anchor="b">
            <a:normAutofit/>
          </a:bodyPr>
          <a:lstStyle>
            <a:lvl1pPr algn="l">
              <a:defRPr sz="4300" b="1" cap="none" spc="48"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04760" y="3734665"/>
            <a:ext cx="5892033" cy="1067047"/>
          </a:xfrm>
        </p:spPr>
        <p:txBody>
          <a:bodyPr>
            <a:normAutofit/>
          </a:bodyPr>
          <a:lstStyle>
            <a:lvl1pPr marL="0" indent="0" algn="l">
              <a:buNone/>
              <a:defRPr sz="2600">
                <a:solidFill>
                  <a:srgbClr val="FFFFFF"/>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85"/>
            <a:ext cx="12088825" cy="4847442"/>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2166"/>
            <a:ext cx="12190413" cy="1905441"/>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8384"/>
            <a:ext cx="12190413"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9802"/>
            <a:ext cx="12190413"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9521" y="5622666"/>
            <a:ext cx="11072958" cy="414745"/>
          </a:xfrm>
        </p:spPr>
        <p:txBody>
          <a:bodyPr anchor="t"/>
          <a:lstStyle>
            <a:lvl1pPr marL="0" indent="0">
              <a:buNone/>
              <a:defRPr sz="2400">
                <a:solidFill>
                  <a:srgbClr val="FFFFFF"/>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609521" y="4464601"/>
            <a:ext cx="11072958" cy="1143265"/>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B1D721F3-C34A-4E20-9201-72DA86E42C77}" type="datetimeFigureOut">
              <a:rPr lang="en-US" smtClean="0"/>
              <a:pPr/>
              <a:t>7/8/2019</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469"/>
            <a:ext cx="5386216" cy="639910"/>
          </a:xfrm>
        </p:spPr>
        <p:txBody>
          <a:bodyPr anchor="b"/>
          <a:lstStyle>
            <a:lvl1pPr marL="0" indent="0" algn="ctr">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5469"/>
            <a:ext cx="5388332" cy="639910"/>
          </a:xfrm>
        </p:spPr>
        <p:txBody>
          <a:bodyPr anchor="b"/>
          <a:lstStyle>
            <a:lvl1pPr marL="0" indent="0" algn="ctr">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D721F3-C34A-4E20-9201-72DA86E42C77}" type="datetimeFigureOut">
              <a:rPr lang="en-US" smtClean="0"/>
              <a:pPr/>
              <a:t>7/8/2019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0"/>
          </a:xfrm>
        </p:spPr>
        <p:txBody>
          <a:bodyPr anchor="t"/>
          <a:lstStyle>
            <a:lvl1pPr algn="l">
              <a:defRPr sz="4800" b="1" cap="all"/>
            </a:lvl1pPr>
          </a:lstStyle>
          <a:p>
            <a:r>
              <a:rPr lang="en-US"/>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6644" y="273114"/>
            <a:ext cx="7314248"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37" name="Rectangle 36"/>
          <p:cNvSpPr/>
          <p:nvPr/>
        </p:nvSpPr>
        <p:spPr>
          <a:xfrm>
            <a:off x="0" y="1563986"/>
            <a:ext cx="3681505" cy="331394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2006322" y="3221953"/>
            <a:ext cx="3018219"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3373"/>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4640"/>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3174" y="1902392"/>
            <a:ext cx="3169507" cy="1371918"/>
          </a:xfrm>
        </p:spPr>
        <p:txBody>
          <a:bodyPr anchor="b">
            <a:normAutofit/>
          </a:bodyPr>
          <a:lstStyle>
            <a:lvl1pPr algn="l" defTabSz="1088502" rtl="0" eaLnBrk="1" latinLnBrk="0" hangingPunct="1">
              <a:spcBef>
                <a:spcPct val="0"/>
              </a:spcBef>
              <a:buNone/>
              <a:tabLst>
                <a:tab pos="4559991" algn="l"/>
              </a:tabLst>
              <a:defRPr lang="en-US" sz="3100" b="1" kern="1200" cap="none" spc="24"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174" y="3274310"/>
            <a:ext cx="3169507" cy="1371918"/>
          </a:xfrm>
        </p:spPr>
        <p:txBody>
          <a:bodyPr>
            <a:normAutofit/>
          </a:bodyPr>
          <a:lstStyle>
            <a:lvl1pPr marL="0" indent="0">
              <a:buNone/>
              <a:defRPr sz="2100">
                <a:solidFill>
                  <a:srgbClr val="FFFFFF"/>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266644" y="381088"/>
            <a:ext cx="7415835" cy="5640106"/>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33" name="Rectangle 32"/>
          <p:cNvSpPr/>
          <p:nvPr/>
        </p:nvSpPr>
        <p:spPr>
          <a:xfrm>
            <a:off x="0" y="1563986"/>
            <a:ext cx="3681505" cy="3313943"/>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2006322" y="3221953"/>
            <a:ext cx="3018219" cy="105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3373"/>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4640"/>
            <a:ext cx="353522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37" y="1905441"/>
            <a:ext cx="3169507" cy="1371918"/>
          </a:xfrm>
        </p:spPr>
        <p:txBody>
          <a:bodyPr anchor="b">
            <a:normAutofit/>
          </a:bodyPr>
          <a:lstStyle>
            <a:lvl1pPr algn="l">
              <a:defRPr sz="3100" b="1" cap="none" spc="24"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203174" y="3277359"/>
            <a:ext cx="3169507" cy="1371918"/>
          </a:xfrm>
        </p:spPr>
        <p:txBody>
          <a:bodyPr>
            <a:normAutofit/>
          </a:bodyPr>
          <a:lstStyle>
            <a:lvl1pPr marL="0" indent="0">
              <a:buNone/>
              <a:defRPr sz="2100">
                <a:solidFill>
                  <a:srgbClr val="FFFFFF"/>
                </a:solidFill>
              </a:defRPr>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5227"/>
            <a:ext cx="1219986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extLst/>
          </a:lstStyle>
          <a:p>
            <a:pPr algn="ctr" eaLnBrk="1" latinLnBrk="0" hangingPunct="1"/>
            <a:endParaRPr kumimoji="0" lang="en-US"/>
          </a:p>
        </p:txBody>
      </p:sp>
      <p:sp>
        <p:nvSpPr>
          <p:cNvPr id="9" name="Title 8"/>
          <p:cNvSpPr>
            <a:spLocks noGrp="1"/>
          </p:cNvSpPr>
          <p:nvPr>
            <p:ph type="ctrTitle"/>
          </p:nvPr>
        </p:nvSpPr>
        <p:spPr>
          <a:xfrm>
            <a:off x="914281" y="1753007"/>
            <a:ext cx="10361851" cy="1830185"/>
          </a:xfrm>
        </p:spPr>
        <p:txBody>
          <a:bodyPr vert="horz" anchor="b">
            <a:normAutofit/>
            <a:scene3d>
              <a:camera prst="orthographicFront"/>
              <a:lightRig rig="soft" dir="t"/>
            </a:scene3d>
            <a:sp3d prstMaterial="softEdge">
              <a:bevelT w="25400" h="25400"/>
            </a:sp3d>
          </a:bodyPr>
          <a:lstStyle>
            <a:lvl1pPr algn="r">
              <a:defRPr sz="57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281" y="3612443"/>
            <a:ext cx="10361851" cy="1199982"/>
          </a:xfrm>
        </p:spPr>
        <p:txBody>
          <a:bodyPr lIns="54425" rIns="54425"/>
          <a:lstStyle>
            <a:lvl1pPr marL="0" marR="76195" indent="0" algn="r">
              <a:buNone/>
              <a:defRPr>
                <a:solidFill>
                  <a:schemeClr val="tx2"/>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4147"/>
            <a:ext cx="12195432" cy="191253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1D721F3-C34A-4E20-9201-72DA86E42C77}" type="datetimeFigureOut">
              <a:rPr lang="en-US" smtClean="0"/>
              <a:pPr/>
              <a:t>7/8/2019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9775D4C-5173-4B77-BBE4-DC37C4D9D883}" type="slidenum">
              <a:rPr lang="en-IN" smtClean="0"/>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43" y="1059958"/>
            <a:ext cx="10361851" cy="1829223"/>
          </a:xfrm>
        </p:spPr>
        <p:txBody>
          <a:bodyPr vert="horz" anchor="b">
            <a:normAutofit/>
            <a:scene3d>
              <a:camera prst="orthographicFront"/>
              <a:lightRig rig="soft" dir="t"/>
            </a:scene3d>
            <a:sp3d prstMaterial="softEdge">
              <a:bevelT w="25400" h="25400"/>
            </a:sp3d>
          </a:bodyPr>
          <a:lstStyle>
            <a:lvl1pPr algn="r">
              <a:buNone/>
              <a:defRPr sz="57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29603" y="2932391"/>
            <a:ext cx="6095207" cy="1455225"/>
          </a:xfrm>
        </p:spPr>
        <p:txBody>
          <a:bodyPr lIns="108850" rIns="108850" anchor="t"/>
          <a:lstStyle>
            <a:lvl1pPr marL="0" indent="0" algn="l">
              <a:buNone/>
              <a:defRPr sz="27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7" name="Chevron 6"/>
          <p:cNvSpPr/>
          <p:nvPr/>
        </p:nvSpPr>
        <p:spPr>
          <a:xfrm>
            <a:off x="4848276" y="3006168"/>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
        <p:nvSpPr>
          <p:cNvPr id="8" name="Chevron 7"/>
          <p:cNvSpPr/>
          <p:nvPr/>
        </p:nvSpPr>
        <p:spPr>
          <a:xfrm>
            <a:off x="4599753" y="3006168"/>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521" y="1481672"/>
            <a:ext cx="5384099" cy="4527011"/>
          </a:xfrm>
        </p:spPr>
        <p:txBody>
          <a:bodyPr/>
          <a:lstStyle>
            <a:lvl1pPr>
              <a:defRPr sz="3300"/>
            </a:lvl1pPr>
            <a:lvl2pPr>
              <a:defRPr sz="2900"/>
            </a:lvl2pPr>
            <a:lvl3pPr>
              <a:defRPr sz="24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481672"/>
            <a:ext cx="5384099" cy="4527011"/>
          </a:xfrm>
        </p:spPr>
        <p:txBody>
          <a:bodyPr/>
          <a:lstStyle>
            <a:lvl1pPr>
              <a:defRPr sz="3300"/>
            </a:lvl1pPr>
            <a:lvl2pPr>
              <a:defRPr sz="2900"/>
            </a:lvl2pPr>
            <a:lvl3pPr>
              <a:defRPr sz="2400"/>
            </a:lvl3pPr>
            <a:lvl4pPr>
              <a:defRPr sz="2100"/>
            </a:lvl4pPr>
            <a:lvl5pPr>
              <a:defRPr sz="21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10971372" cy="1143265"/>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411453"/>
            <a:ext cx="5386216" cy="762176"/>
          </a:xfrm>
          <a:solidFill>
            <a:schemeClr val="accent1"/>
          </a:solidFill>
          <a:ln w="9652">
            <a:solidFill>
              <a:schemeClr val="accent1"/>
            </a:solidFill>
            <a:miter lim="800000"/>
          </a:ln>
        </p:spPr>
        <p:txBody>
          <a:bodyPr lIns="217700" anchor="ctr"/>
          <a:lstStyle>
            <a:lvl1pPr marL="0" indent="0">
              <a:buNone/>
              <a:defRPr sz="2900" b="0">
                <a:solidFill>
                  <a:schemeClr val="bg1"/>
                </a:solidFill>
              </a:defRPr>
            </a:lvl1pPr>
            <a:lvl2pPr>
              <a:buNone/>
              <a:defRPr sz="2400" b="1"/>
            </a:lvl2pPr>
            <a:lvl3pPr>
              <a:buNone/>
              <a:defRPr sz="21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2" y="5411453"/>
            <a:ext cx="5388332" cy="762176"/>
          </a:xfrm>
          <a:solidFill>
            <a:schemeClr val="accent1"/>
          </a:solidFill>
          <a:ln w="9652">
            <a:solidFill>
              <a:schemeClr val="accent1"/>
            </a:solidFill>
            <a:miter lim="800000"/>
          </a:ln>
        </p:spPr>
        <p:txBody>
          <a:bodyPr lIns="217700" anchor="ctr"/>
          <a:lstStyle>
            <a:lvl1pPr marL="0" indent="0">
              <a:buNone/>
              <a:defRPr sz="2900" b="0">
                <a:solidFill>
                  <a:schemeClr val="bg1"/>
                </a:solidFill>
              </a:defRPr>
            </a:lvl1pPr>
            <a:lvl2pPr>
              <a:buNone/>
              <a:defRPr sz="2400" b="1"/>
            </a:lvl2pPr>
            <a:lvl3pPr>
              <a:buNone/>
              <a:defRPr sz="21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444629"/>
            <a:ext cx="5386216" cy="3942676"/>
          </a:xfrm>
          <a:ln>
            <a:noFill/>
            <a:prstDash val="sysDash"/>
            <a:miter lim="800000"/>
          </a:ln>
        </p:spPr>
        <p:txBody>
          <a:bodyPr/>
          <a:lstStyle>
            <a:lvl1pPr>
              <a:defRPr sz="2900"/>
            </a:lvl1pPr>
            <a:lvl2pPr>
              <a:defRPr sz="24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1" y="1444629"/>
            <a:ext cx="5388332" cy="3942676"/>
          </a:xfrm>
          <a:ln>
            <a:noFill/>
            <a:prstDash val="sysDash"/>
            <a:miter lim="800000"/>
          </a:ln>
        </p:spPr>
        <p:txBody>
          <a:bodyPr/>
          <a:lstStyle>
            <a:lvl1pPr>
              <a:spcBef>
                <a:spcPts val="0"/>
              </a:spcBef>
              <a:defRPr sz="2900"/>
            </a:lvl1pPr>
            <a:lvl2pPr>
              <a:defRPr sz="2400"/>
            </a:lvl2pPr>
            <a:lvl3pPr>
              <a:defRPr sz="21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1D721F3-C34A-4E20-9201-72DA86E42C77}" type="datetimeFigureOut">
              <a:rPr lang="en-US" smtClean="0"/>
              <a:pPr/>
              <a:t>7/8/2019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1D721F3-C34A-4E20-9201-72DA86E42C77}" type="datetimeFigureOut">
              <a:rPr lang="en-US" smtClean="0"/>
              <a:pPr/>
              <a:t>7/8/2019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9775D4C-5173-4B77-BBE4-DC37C4D9D883}"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521"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6793" y="1600571"/>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D721F3-C34A-4E20-9201-72DA86E42C77}" type="datetimeFigureOut">
              <a:rPr lang="en-US" smtClean="0"/>
              <a:pPr/>
              <a:t>7/8/2019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041" y="4877929"/>
            <a:ext cx="9974403" cy="457306"/>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033" y="5356342"/>
            <a:ext cx="5298766" cy="914612"/>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041" y="274383"/>
            <a:ext cx="9971758" cy="4573059"/>
          </a:xfrm>
        </p:spPr>
        <p:txBody>
          <a:bodyPr/>
          <a:lstStyle>
            <a:lvl1pPr>
              <a:defRPr sz="3800"/>
            </a:lvl1pPr>
            <a:lvl2pPr>
              <a:defRPr sz="33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8208" y="6409428"/>
            <a:ext cx="2559987" cy="365845"/>
          </a:xfrm>
        </p:spPr>
        <p:txBody>
          <a:bodyPr/>
          <a:lstStyle>
            <a:extLst/>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445" y="5444662"/>
            <a:ext cx="9549157" cy="648382"/>
          </a:xfrm>
          <a:noFill/>
        </p:spPr>
        <p:txBody>
          <a:bodyPr lIns="108850" tIns="0" rIns="108850" anchor="t"/>
          <a:lstStyle>
            <a:lvl1pPr marL="0" marR="21770"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761" y="190012"/>
            <a:ext cx="11580892" cy="4390136"/>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8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a:xfrm>
            <a:off x="5839337" y="6409428"/>
            <a:ext cx="3133833" cy="365210"/>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9775D4C-5173-4B77-BBE4-DC37C4D9D883}" type="slidenum">
              <a:rPr lang="en-IN" smtClean="0"/>
              <a:pPr/>
              <a:t>‹#›</a:t>
            </a:fld>
            <a:endParaRPr lang="en-IN"/>
          </a:p>
        </p:txBody>
      </p:sp>
      <p:sp>
        <p:nvSpPr>
          <p:cNvPr id="2" name="Title 1"/>
          <p:cNvSpPr>
            <a:spLocks noGrp="1"/>
          </p:cNvSpPr>
          <p:nvPr>
            <p:ph type="title"/>
          </p:nvPr>
        </p:nvSpPr>
        <p:spPr>
          <a:xfrm>
            <a:off x="304760" y="4866249"/>
            <a:ext cx="10765841" cy="562802"/>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11" y="5946313"/>
            <a:ext cx="6586641" cy="9212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9" name="Freeform 8"/>
          <p:cNvSpPr>
            <a:spLocks/>
          </p:cNvSpPr>
          <p:nvPr/>
        </p:nvSpPr>
        <p:spPr bwMode="auto">
          <a:xfrm>
            <a:off x="647539" y="5940386"/>
            <a:ext cx="4919961" cy="93366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0" name="Right Triangle 9"/>
          <p:cNvSpPr>
            <a:spLocks/>
          </p:cNvSpPr>
          <p:nvPr/>
        </p:nvSpPr>
        <p:spPr bwMode="auto">
          <a:xfrm>
            <a:off x="-8055" y="5792594"/>
            <a:ext cx="4535828" cy="108111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850" tIns="54425" rIns="108850" bIns="54425" anchor="ctr" compatLnSpc="1"/>
          <a:lstStyle>
            <a:extLst/>
          </a:lstStyle>
          <a:p>
            <a:pPr algn="ctr" eaLnBrk="1" latinLnBrk="0" hangingPunct="1"/>
            <a:endParaRPr kumimoji="0" lang="en-US"/>
          </a:p>
        </p:txBody>
      </p:sp>
      <p:cxnSp>
        <p:nvCxnSpPr>
          <p:cNvPr id="11" name="Straight Connector 10"/>
          <p:cNvCxnSpPr/>
          <p:nvPr/>
        </p:nvCxnSpPr>
        <p:spPr>
          <a:xfrm>
            <a:off x="-12314" y="5789079"/>
            <a:ext cx="4540088" cy="108463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0646" y="4989595"/>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
        <p:nvSpPr>
          <p:cNvPr id="13" name="Chevron 12"/>
          <p:cNvSpPr/>
          <p:nvPr/>
        </p:nvSpPr>
        <p:spPr>
          <a:xfrm>
            <a:off x="11302123" y="4989595"/>
            <a:ext cx="243808" cy="22865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8850" tIns="54425" rIns="108850" bIns="54425"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1481672"/>
            <a:ext cx="10971372" cy="438708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163" y="274704"/>
            <a:ext cx="2369652" cy="5594056"/>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74705"/>
            <a:ext cx="8431702" cy="559405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9775D4C-5173-4B77-BBE4-DC37C4D9D883}" type="slidenum">
              <a:rPr lang="en-IN" smtClean="0"/>
              <a:pPr/>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108" y="1371918"/>
            <a:ext cx="10467501" cy="1829223"/>
          </a:xfrm>
          <a:ln>
            <a:noFill/>
          </a:ln>
        </p:spPr>
        <p:txBody>
          <a:bodyPr vert="horz" tIns="0" rIns="21770"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7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107" y="3229283"/>
            <a:ext cx="10471565" cy="1753006"/>
          </a:xfrm>
        </p:spPr>
        <p:txBody>
          <a:bodyPr lIns="0" rIns="21770"/>
          <a:lstStyle>
            <a:lvl1pPr marL="0" marR="54425" indent="0" algn="r">
              <a:buNone/>
              <a:defRPr>
                <a:solidFill>
                  <a:schemeClr val="tx1"/>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1D721F3-C34A-4E20-9201-72DA86E42C77}" type="datetimeFigureOut">
              <a:rPr lang="en-US" smtClean="0"/>
              <a:pPr/>
              <a:t>7/8/2019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044" y="1317041"/>
            <a:ext cx="10361851" cy="136277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7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044" y="2705290"/>
            <a:ext cx="10361851" cy="1510062"/>
          </a:xfrm>
        </p:spPr>
        <p:txBody>
          <a:bodyPr lIns="54425" rIns="54425" anchor="t"/>
          <a:lstStyle>
            <a:lvl1pPr marL="0" indent="0">
              <a:buNone/>
              <a:defRPr sz="26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521" y="1920530"/>
            <a:ext cx="5384099" cy="4435867"/>
          </a:xfrm>
        </p:spPr>
        <p:txBody>
          <a:bodyPr/>
          <a:lstStyle>
            <a:lvl1pPr>
              <a:defRPr sz="3100"/>
            </a:lvl1pPr>
            <a:lvl2pPr>
              <a:defRPr sz="29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6793" y="1920530"/>
            <a:ext cx="5384099" cy="4435867"/>
          </a:xfrm>
        </p:spPr>
        <p:txBody>
          <a:bodyPr/>
          <a:lstStyle>
            <a:lvl1pPr>
              <a:defRPr sz="3100"/>
            </a:lvl1pPr>
            <a:lvl2pPr>
              <a:defRPr sz="2900"/>
            </a:lvl2pPr>
            <a:lvl3pPr>
              <a:defRPr sz="2400"/>
            </a:lvl3pPr>
            <a:lvl4pPr>
              <a:defRPr sz="21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tIns="54425"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1855677"/>
            <a:ext cx="5386216" cy="659505"/>
          </a:xfrm>
        </p:spPr>
        <p:txBody>
          <a:bodyPr lIns="54425" tIns="0" rIns="54425" bIns="0" anchor="ctr">
            <a:noAutofit/>
          </a:bodyPr>
          <a:lstStyle>
            <a:lvl1pPr marL="0" indent="0">
              <a:buNone/>
              <a:defRPr sz="29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1" y="1860188"/>
            <a:ext cx="5388332" cy="654995"/>
          </a:xfrm>
        </p:spPr>
        <p:txBody>
          <a:bodyPr lIns="54425" tIns="0" rIns="54425" bIns="0" anchor="ctr"/>
          <a:lstStyle>
            <a:lvl1pPr marL="0" indent="0">
              <a:buNone/>
              <a:defRPr sz="2900" b="1" cap="none" baseline="0">
                <a:solidFill>
                  <a:schemeClr val="tx2"/>
                </a:solidFill>
                <a:effectLst/>
              </a:defRPr>
            </a:lvl1pPr>
            <a:lvl2pPr>
              <a:buNone/>
              <a:defRPr sz="2400" b="1"/>
            </a:lvl2pPr>
            <a:lvl3pPr>
              <a:buNone/>
              <a:defRPr sz="2100" b="1"/>
            </a:lvl3pPr>
            <a:lvl4pPr>
              <a:buNone/>
              <a:defRPr sz="1900" b="1"/>
            </a:lvl4pPr>
            <a:lvl5pPr>
              <a:buNone/>
              <a:defRPr sz="19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2515183"/>
            <a:ext cx="5386216" cy="384661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1" y="2515183"/>
            <a:ext cx="5388332" cy="3846610"/>
          </a:xfrm>
        </p:spPr>
        <p:txBody>
          <a:bodyPr tIns="0"/>
          <a:lstStyle>
            <a:lvl1pPr>
              <a:defRPr sz="2600"/>
            </a:lvl1pPr>
            <a:lvl2pPr>
              <a:defRPr sz="2400"/>
            </a:lvl2pPr>
            <a:lvl3pPr>
              <a:defRPr sz="2100"/>
            </a:lvl3pPr>
            <a:lvl4pPr>
              <a:defRPr sz="1900"/>
            </a:lvl4pPr>
            <a:lvl5pPr>
              <a:defRPr sz="1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D721F3-C34A-4E20-9201-72DA86E42C77}" type="datetimeFigureOut">
              <a:rPr lang="en-US" smtClean="0"/>
              <a:pPr/>
              <a:t>7/8/2019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521" y="1535469"/>
            <a:ext cx="5386216"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2561" y="1535469"/>
            <a:ext cx="5388332" cy="639910"/>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1D721F3-C34A-4E20-9201-72DA86E42C77}" type="datetimeFigureOut">
              <a:rPr lang="en-US" smtClean="0"/>
              <a:pPr/>
              <a:t>7/8/2019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1072958" cy="1143265"/>
          </a:xfrm>
        </p:spPr>
        <p:txBody>
          <a:bodyPr vert="horz" tIns="54425"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1D721F3-C34A-4E20-9201-72DA86E42C77}" type="datetimeFigureOut">
              <a:rPr lang="en-US" smtClean="0"/>
              <a:pPr/>
              <a:t>7/8/2019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281" y="514471"/>
            <a:ext cx="3657124" cy="1162319"/>
          </a:xfrm>
        </p:spPr>
        <p:txBody>
          <a:bodyPr lIns="0" anchor="b">
            <a:noAutofit/>
          </a:bodyPr>
          <a:lstStyle>
            <a:lvl1pPr algn="l" rtl="0">
              <a:spcBef>
                <a:spcPct val="0"/>
              </a:spcBef>
              <a:buNone/>
              <a:defRPr sz="31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281" y="1676788"/>
            <a:ext cx="3657124" cy="4573059"/>
          </a:xfrm>
        </p:spPr>
        <p:txBody>
          <a:bodyPr lIns="21770" rIns="21770"/>
          <a:lstStyle>
            <a:lvl1pPr marL="0" indent="0" algn="l">
              <a:buNone/>
              <a:defRPr sz="1700"/>
            </a:lvl1pPr>
            <a:lvl2pPr indent="0" algn="l">
              <a:buNone/>
              <a:defRPr sz="1400"/>
            </a:lvl2pPr>
            <a:lvl3pPr indent="0" algn="l">
              <a:buNone/>
              <a:defRPr sz="1200"/>
            </a:lvl3pPr>
            <a:lvl4pPr indent="0" algn="l">
              <a:buNone/>
              <a:defRPr sz="1100"/>
            </a:lvl4pPr>
            <a:lvl5pPr indent="0" algn="l">
              <a:buNone/>
              <a:defRPr sz="1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113" y="1676788"/>
            <a:ext cx="6814779" cy="4573059"/>
          </a:xfrm>
        </p:spPr>
        <p:txBody>
          <a:bodyPr tIns="0"/>
          <a:lstStyle>
            <a:lvl1pPr>
              <a:defRPr sz="3300"/>
            </a:lvl1pPr>
            <a:lvl2pPr>
              <a:defRPr sz="3100"/>
            </a:lvl2pPr>
            <a:lvl3pPr>
              <a:defRPr sz="2900"/>
            </a:lvl3pPr>
            <a:lvl4pPr>
              <a:defRPr sz="2400"/>
            </a:lvl4pPr>
            <a:lvl5pPr>
              <a:defRPr sz="2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0455" y="1108333"/>
            <a:ext cx="7009487" cy="4115753"/>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p:nvSpPr>
          <p:cNvPr id="12" name="Right Triangle 11"/>
          <p:cNvSpPr/>
          <p:nvPr/>
        </p:nvSpPr>
        <p:spPr>
          <a:xfrm rot="420000" flipV="1">
            <a:off x="10670790" y="5361010"/>
            <a:ext cx="207237" cy="1554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p:nvSpPr>
          <p:cNvPr id="2" name="Title 1"/>
          <p:cNvSpPr>
            <a:spLocks noGrp="1"/>
          </p:cNvSpPr>
          <p:nvPr>
            <p:ph type="title"/>
          </p:nvPr>
        </p:nvSpPr>
        <p:spPr>
          <a:xfrm>
            <a:off x="812694" y="1177269"/>
            <a:ext cx="2950080" cy="1582987"/>
          </a:xfrm>
        </p:spPr>
        <p:txBody>
          <a:bodyPr vert="horz" lIns="54425" tIns="54425" rIns="54425" bIns="54425" anchor="b"/>
          <a:lstStyle>
            <a:lvl1pPr algn="l">
              <a:buNone/>
              <a:defRPr sz="24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694" y="2829440"/>
            <a:ext cx="2946016" cy="2179825"/>
          </a:xfrm>
        </p:spPr>
        <p:txBody>
          <a:bodyPr lIns="76195" rIns="54425" bIns="54425" anchor="t"/>
          <a:lstStyle>
            <a:lvl1pPr marL="0" indent="0" algn="l">
              <a:spcBef>
                <a:spcPts val="298"/>
              </a:spcBef>
              <a:buFontTx/>
              <a:buNone/>
              <a:defRPr sz="1500"/>
            </a:lvl1pPr>
            <a:lvl2pPr>
              <a:defRPr sz="1400"/>
            </a:lvl2pPr>
            <a:lvl3pPr>
              <a:defRPr sz="1200"/>
            </a:lvl3pPr>
            <a:lvl4pPr>
              <a:defRPr sz="1100"/>
            </a:lvl4pPr>
            <a:lvl5pPr>
              <a:defRPr sz="1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8198" y="6357822"/>
            <a:ext cx="812694" cy="365210"/>
          </a:xfrm>
        </p:spPr>
        <p:txBody>
          <a:bodyPr/>
          <a:lstStyle/>
          <a:p>
            <a:fld id="{19775D4C-5173-4B77-BBE4-DC37C4D9D883}" type="slidenum">
              <a:rPr lang="en-IN" smtClean="0"/>
              <a:pPr/>
              <a:t>‹#›</a:t>
            </a:fld>
            <a:endParaRPr lang="en-IN"/>
          </a:p>
        </p:txBody>
      </p:sp>
      <p:sp>
        <p:nvSpPr>
          <p:cNvPr id="3" name="Picture Placeholder 2"/>
          <p:cNvSpPr>
            <a:spLocks noGrp="1"/>
          </p:cNvSpPr>
          <p:nvPr>
            <p:ph type="pic" idx="1"/>
          </p:nvPr>
        </p:nvSpPr>
        <p:spPr>
          <a:xfrm rot="420000">
            <a:off x="4647119" y="1199795"/>
            <a:ext cx="6156159" cy="3932830"/>
          </a:xfrm>
          <a:prstGeom prst="rect">
            <a:avLst/>
          </a:prstGeom>
          <a:solidFill>
            <a:schemeClr val="bg2"/>
          </a:solidFill>
          <a:ln w="3000" cap="rnd">
            <a:solidFill>
              <a:srgbClr val="C0C0C0"/>
            </a:solidFill>
            <a:round/>
          </a:ln>
          <a:effectLst/>
        </p:spPr>
        <p:txBody>
          <a:bodyPr/>
          <a:lstStyle>
            <a:lvl1pPr marL="0" indent="0">
              <a:buNone/>
              <a:defRPr sz="3800"/>
            </a:lvl1pPr>
          </a:lstStyle>
          <a:p>
            <a:r>
              <a:rPr kumimoji="0" lang="en-US" smtClean="0"/>
              <a:t>Click icon to add picture</a:t>
            </a:r>
            <a:endParaRPr kumimoji="0" lang="en-US" dirty="0"/>
          </a:p>
        </p:txBody>
      </p:sp>
      <p:sp>
        <p:nvSpPr>
          <p:cNvPr id="10" name="Freeform 9"/>
          <p:cNvSpPr>
            <a:spLocks/>
          </p:cNvSpPr>
          <p:nvPr/>
        </p:nvSpPr>
        <p:spPr bwMode="auto">
          <a:xfrm flipV="1">
            <a:off x="-12699" y="5817947"/>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1240" y="6221266"/>
            <a:ext cx="6349173" cy="6383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914613"/>
            <a:ext cx="2742843" cy="521297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914613"/>
            <a:ext cx="8025355" cy="521297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0413" cy="6859588"/>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8941" y="5619075"/>
            <a:ext cx="9842632"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Rectangle 10"/>
          <p:cNvSpPr/>
          <p:nvPr/>
        </p:nvSpPr>
        <p:spPr>
          <a:xfrm>
            <a:off x="1319765" y="1017226"/>
            <a:ext cx="9571731" cy="4832762"/>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1320629" y="1009884"/>
            <a:ext cx="9571731" cy="4832762"/>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5895" y="702232"/>
            <a:ext cx="757009" cy="567961"/>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6921" y="655520"/>
            <a:ext cx="567059" cy="755806"/>
          </a:xfrm>
          <a:prstGeom prst="rect">
            <a:avLst/>
          </a:prstGeom>
          <a:noFill/>
        </p:spPr>
      </p:pic>
      <p:sp>
        <p:nvSpPr>
          <p:cNvPr id="2" name="Title 1"/>
          <p:cNvSpPr>
            <a:spLocks noGrp="1"/>
          </p:cNvSpPr>
          <p:nvPr>
            <p:ph type="ctrTitle"/>
          </p:nvPr>
        </p:nvSpPr>
        <p:spPr>
          <a:xfrm>
            <a:off x="2302635" y="1795351"/>
            <a:ext cx="7630297" cy="1828513"/>
          </a:xfrm>
        </p:spPr>
        <p:txBody>
          <a:bodyPr anchor="b">
            <a:normAutofit/>
          </a:bodyPr>
          <a:lstStyle>
            <a:lvl1pPr>
              <a:defRPr sz="5700"/>
            </a:lvl1pPr>
          </a:lstStyle>
          <a:p>
            <a:r>
              <a:rPr lang="en-US" smtClean="0"/>
              <a:t>Click to edit Master title style</a:t>
            </a:r>
            <a:endParaRPr lang="en-US"/>
          </a:p>
        </p:txBody>
      </p:sp>
      <p:sp>
        <p:nvSpPr>
          <p:cNvPr id="3" name="Subtitle 2"/>
          <p:cNvSpPr>
            <a:spLocks noGrp="1"/>
          </p:cNvSpPr>
          <p:nvPr>
            <p:ph type="subTitle" idx="1"/>
          </p:nvPr>
        </p:nvSpPr>
        <p:spPr>
          <a:xfrm>
            <a:off x="2302634" y="3737487"/>
            <a:ext cx="7615247" cy="1524353"/>
          </a:xfrm>
        </p:spPr>
        <p:txBody>
          <a:bodyPr/>
          <a:lstStyle>
            <a:lvl1pPr marL="0" indent="0" algn="ctr">
              <a:buNone/>
              <a:defRPr>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6394" y="5358833"/>
            <a:ext cx="1618217" cy="365210"/>
          </a:xfrm>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a:xfrm>
            <a:off x="1565189" y="5358833"/>
            <a:ext cx="6712253" cy="365210"/>
          </a:xfrm>
        </p:spPr>
        <p:txBody>
          <a:bodyPr/>
          <a:lstStyle/>
          <a:p>
            <a:endParaRPr lang="en-IN"/>
          </a:p>
        </p:txBody>
      </p:sp>
      <p:sp>
        <p:nvSpPr>
          <p:cNvPr id="6" name="Slide Number Placeholder 5"/>
          <p:cNvSpPr>
            <a:spLocks noGrp="1"/>
          </p:cNvSpPr>
          <p:nvPr>
            <p:ph type="sldNum" sz="quarter" idx="12"/>
          </p:nvPr>
        </p:nvSpPr>
        <p:spPr>
          <a:xfrm>
            <a:off x="8284162" y="5358833"/>
            <a:ext cx="738601" cy="365210"/>
          </a:xfrm>
        </p:spPr>
        <p:txBody>
          <a:bodyPr/>
          <a:lstStyle>
            <a:lvl1pPr algn="ctr">
              <a:defRPr/>
            </a:lvl1pPr>
          </a:lstStyle>
          <a:p>
            <a:fld id="{19775D4C-5173-4B77-BBE4-DC37C4D9D883}" type="slidenum">
              <a:rPr lang="en-IN" smtClean="0"/>
              <a:pPr/>
              <a:t>‹#›</a:t>
            </a:fld>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388" y="2239949"/>
            <a:ext cx="8337640" cy="1362390"/>
          </a:xfrm>
        </p:spPr>
        <p:txBody>
          <a:bodyPr anchor="b"/>
          <a:lstStyle>
            <a:lvl1pPr algn="ctr">
              <a:defRPr sz="48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437" y="3726197"/>
            <a:ext cx="8307541" cy="1309814"/>
          </a:xfrm>
        </p:spPr>
        <p:txBody>
          <a:bodyPr anchor="t"/>
          <a:lstStyle>
            <a:lvl1pPr marL="0" indent="0" algn="ctr">
              <a:buNone/>
              <a:defRPr sz="240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9" name="Content Placeholder 8"/>
          <p:cNvSpPr>
            <a:spLocks noGrp="1"/>
          </p:cNvSpPr>
          <p:nvPr>
            <p:ph sz="quarter" idx="13"/>
          </p:nvPr>
        </p:nvSpPr>
        <p:spPr>
          <a:xfrm>
            <a:off x="1731038" y="2121898"/>
            <a:ext cx="4266645" cy="3603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110" y="2119804"/>
            <a:ext cx="4266645" cy="36060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D721F3-C34A-4E20-9201-72DA86E42C77}" type="datetimeFigureOut">
              <a:rPr lang="en-US" smtClean="0"/>
              <a:pPr/>
              <a:t>7/8/2019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6889" y="2122803"/>
            <a:ext cx="3918851" cy="820398"/>
          </a:xfrm>
        </p:spPr>
        <p:txBody>
          <a:bodyPr anchor="b">
            <a:normAutofit/>
          </a:bodyPr>
          <a:lstStyle>
            <a:lvl1pPr marL="0" indent="0" algn="ctr">
              <a:buNone/>
              <a:defRPr sz="2400" b="1">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5" name="Text Placeholder 4"/>
          <p:cNvSpPr>
            <a:spLocks noGrp="1"/>
          </p:cNvSpPr>
          <p:nvPr>
            <p:ph type="body" sz="quarter" idx="3"/>
          </p:nvPr>
        </p:nvSpPr>
        <p:spPr>
          <a:xfrm>
            <a:off x="6546706" y="2122802"/>
            <a:ext cx="3925313" cy="823151"/>
          </a:xfrm>
        </p:spPr>
        <p:txBody>
          <a:bodyPr anchor="b">
            <a:normAutofit/>
          </a:bodyPr>
          <a:lstStyle>
            <a:lvl1pPr marL="0" indent="0" algn="ctr">
              <a:buNone/>
              <a:defRPr sz="2400" b="1">
                <a:solidFill>
                  <a:schemeClr val="tx2"/>
                </a:solidFill>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1D721F3-C34A-4E20-9201-72DA86E42C77}" type="datetimeFigureOut">
              <a:rPr lang="en-US" smtClean="0"/>
              <a:pPr/>
              <a:t>7/8/2019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
        <p:nvSpPr>
          <p:cNvPr id="11" name="Content Placeholder 10"/>
          <p:cNvSpPr>
            <a:spLocks noGrp="1"/>
          </p:cNvSpPr>
          <p:nvPr>
            <p:ph sz="quarter" idx="13"/>
          </p:nvPr>
        </p:nvSpPr>
        <p:spPr>
          <a:xfrm>
            <a:off x="1731039" y="2945050"/>
            <a:ext cx="4303216" cy="2780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2728" y="2945495"/>
            <a:ext cx="4303216" cy="2780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721F3-C34A-4E20-9201-72DA86E42C77}" type="datetimeFigureOut">
              <a:rPr lang="en-US" smtClean="0"/>
              <a:pPr/>
              <a:t>7/8/2019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0413" cy="6859588"/>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794" y="6059441"/>
            <a:ext cx="10294128"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6" name="Rectangle 15"/>
          <p:cNvSpPr/>
          <p:nvPr/>
        </p:nvSpPr>
        <p:spPr>
          <a:xfrm rot="60000">
            <a:off x="5957721" y="605303"/>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7" name="Rectangle 16"/>
          <p:cNvSpPr/>
          <p:nvPr/>
        </p:nvSpPr>
        <p:spPr>
          <a:xfrm rot="60000">
            <a:off x="5961112" y="603644"/>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3" name="Rectangle 12"/>
          <p:cNvSpPr/>
          <p:nvPr/>
        </p:nvSpPr>
        <p:spPr>
          <a:xfrm rot="21540000">
            <a:off x="998809" y="577002"/>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4" name="Rectangle 13"/>
          <p:cNvSpPr/>
          <p:nvPr/>
        </p:nvSpPr>
        <p:spPr>
          <a:xfrm rot="21540000">
            <a:off x="999614" y="576205"/>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064" y="294021"/>
            <a:ext cx="757009" cy="567961"/>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6146" y="238867"/>
            <a:ext cx="567059" cy="755806"/>
          </a:xfrm>
          <a:prstGeom prst="rect">
            <a:avLst/>
          </a:prstGeom>
          <a:noFill/>
        </p:spPr>
      </p:pic>
      <p:sp>
        <p:nvSpPr>
          <p:cNvPr id="2" name="Title 1"/>
          <p:cNvSpPr>
            <a:spLocks noGrp="1"/>
          </p:cNvSpPr>
          <p:nvPr>
            <p:ph type="title"/>
          </p:nvPr>
        </p:nvSpPr>
        <p:spPr>
          <a:xfrm rot="-60000">
            <a:off x="1478443" y="2020510"/>
            <a:ext cx="4085904" cy="1503385"/>
          </a:xfrm>
        </p:spPr>
        <p:txBody>
          <a:bodyPr anchor="b">
            <a:normAutofit/>
          </a:bodyPr>
          <a:lstStyle>
            <a:lvl1pPr algn="ctr">
              <a:defRPr sz="2900" b="0"/>
            </a:lvl1pPr>
          </a:lstStyle>
          <a:p>
            <a:r>
              <a:rPr lang="en-US" smtClean="0"/>
              <a:t>Click to edit Master title style</a:t>
            </a:r>
            <a:endParaRPr lang="en-US"/>
          </a:p>
        </p:txBody>
      </p:sp>
      <p:sp>
        <p:nvSpPr>
          <p:cNvPr id="3" name="Content Placeholder 2"/>
          <p:cNvSpPr>
            <a:spLocks noGrp="1"/>
          </p:cNvSpPr>
          <p:nvPr>
            <p:ph idx="1"/>
          </p:nvPr>
        </p:nvSpPr>
        <p:spPr>
          <a:xfrm rot="60000">
            <a:off x="6471546" y="1151260"/>
            <a:ext cx="4027198" cy="4626560"/>
          </a:xfrm>
        </p:spPr>
        <p:txBody>
          <a:bodyPr anchor="ctr"/>
          <a:lstStyle>
            <a:lvl1pPr>
              <a:defRPr sz="2600"/>
            </a:lvl1pPr>
            <a:lvl2pPr>
              <a:defRPr sz="2400"/>
            </a:lvl2pPr>
            <a:lvl3pPr>
              <a:defRPr sz="2100"/>
            </a:lvl3pPr>
            <a:lvl4pPr>
              <a:defRPr sz="1900"/>
            </a:lvl4pPr>
            <a:lvl5pPr>
              <a:defRPr sz="17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635" y="3624587"/>
            <a:ext cx="4064659" cy="2100886"/>
          </a:xfrm>
        </p:spPr>
        <p:txBody>
          <a:bodyPr>
            <a:normAutofit/>
          </a:bodyPr>
          <a:lstStyle>
            <a:lvl1pPr marL="0" indent="0" algn="ctr">
              <a:buNone/>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rot="60000">
            <a:off x="8454498" y="5887035"/>
            <a:ext cx="1618217" cy="365210"/>
          </a:xfrm>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a:xfrm rot="-60000">
            <a:off x="1219247" y="5830611"/>
            <a:ext cx="4696198" cy="365210"/>
          </a:xfrm>
        </p:spPr>
        <p:txBody>
          <a:bodyPr/>
          <a:lstStyle/>
          <a:p>
            <a:endParaRPr lang="en-IN"/>
          </a:p>
        </p:txBody>
      </p:sp>
      <p:sp>
        <p:nvSpPr>
          <p:cNvPr id="7" name="Slide Number Placeholder 6"/>
          <p:cNvSpPr>
            <a:spLocks noGrp="1"/>
          </p:cNvSpPr>
          <p:nvPr>
            <p:ph type="sldNum" sz="quarter" idx="12"/>
          </p:nvPr>
        </p:nvSpPr>
        <p:spPr>
          <a:xfrm rot="60000">
            <a:off x="10075106" y="5898327"/>
            <a:ext cx="738601" cy="365210"/>
          </a:xfrm>
        </p:spPr>
        <p:txBody>
          <a:bodyPr/>
          <a:lstStyle/>
          <a:p>
            <a:fld id="{19775D4C-5173-4B77-BBE4-DC37C4D9D883}" type="slidenum">
              <a:rPr lang="en-IN" smtClean="0"/>
              <a:pPr/>
              <a:t>‹#›</a:t>
            </a:fld>
            <a:endParaRPr lang="en-I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0413" cy="6859588"/>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794" y="6059441"/>
            <a:ext cx="10294128"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rot="21540000">
            <a:off x="998809" y="577002"/>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3" name="Rectangle 12"/>
          <p:cNvSpPr/>
          <p:nvPr/>
        </p:nvSpPr>
        <p:spPr>
          <a:xfrm rot="21540000">
            <a:off x="993282" y="575902"/>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9" name="Rectangle 28"/>
          <p:cNvSpPr/>
          <p:nvPr/>
        </p:nvSpPr>
        <p:spPr>
          <a:xfrm rot="60000">
            <a:off x="5957721" y="605303"/>
            <a:ext cx="5051264" cy="5723621"/>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0" name="Rectangle 29"/>
          <p:cNvSpPr/>
          <p:nvPr/>
        </p:nvSpPr>
        <p:spPr>
          <a:xfrm rot="60000">
            <a:off x="5952250" y="604060"/>
            <a:ext cx="5051264" cy="5723621"/>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064" y="294021"/>
            <a:ext cx="757009" cy="567961"/>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6146" y="238867"/>
            <a:ext cx="567059" cy="755806"/>
          </a:xfrm>
          <a:prstGeom prst="rect">
            <a:avLst/>
          </a:prstGeom>
          <a:noFill/>
        </p:spPr>
      </p:pic>
      <p:sp>
        <p:nvSpPr>
          <p:cNvPr id="2" name="Title 1"/>
          <p:cNvSpPr>
            <a:spLocks noGrp="1"/>
          </p:cNvSpPr>
          <p:nvPr>
            <p:ph type="title"/>
          </p:nvPr>
        </p:nvSpPr>
        <p:spPr>
          <a:xfrm rot="-60000">
            <a:off x="1475040" y="2021292"/>
            <a:ext cx="4083788" cy="1499963"/>
          </a:xfrm>
        </p:spPr>
        <p:txBody>
          <a:bodyPr anchor="b">
            <a:normAutofit/>
          </a:bodyPr>
          <a:lstStyle>
            <a:lvl1pPr algn="ctr">
              <a:defRPr sz="29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0637" y="1207552"/>
            <a:ext cx="3884645" cy="4540463"/>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9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a:p>
        </p:txBody>
      </p:sp>
      <p:sp>
        <p:nvSpPr>
          <p:cNvPr id="4" name="Text Placeholder 3"/>
          <p:cNvSpPr>
            <a:spLocks noGrp="1"/>
          </p:cNvSpPr>
          <p:nvPr>
            <p:ph type="body" sz="half" idx="2"/>
          </p:nvPr>
        </p:nvSpPr>
        <p:spPr>
          <a:xfrm rot="-60000">
            <a:off x="1535992" y="3621862"/>
            <a:ext cx="4059408" cy="2103607"/>
          </a:xfrm>
        </p:spPr>
        <p:txBody>
          <a:bodyPr>
            <a:normAutofit/>
          </a:bodyPr>
          <a:lstStyle>
            <a:lvl1pPr marL="0" indent="0" algn="ctr">
              <a:buNone/>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rot="60000">
            <a:off x="8460147" y="5890101"/>
            <a:ext cx="1618217" cy="365210"/>
          </a:xfrm>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a:xfrm rot="-60000">
            <a:off x="1219267" y="5832387"/>
            <a:ext cx="4424815" cy="365210"/>
          </a:xfrm>
        </p:spPr>
        <p:txBody>
          <a:bodyPr/>
          <a:lstStyle/>
          <a:p>
            <a:endParaRPr lang="en-IN"/>
          </a:p>
        </p:txBody>
      </p:sp>
      <p:sp>
        <p:nvSpPr>
          <p:cNvPr id="7" name="Slide Number Placeholder 6"/>
          <p:cNvSpPr>
            <a:spLocks noGrp="1"/>
          </p:cNvSpPr>
          <p:nvPr>
            <p:ph type="sldNum" sz="quarter" idx="12"/>
          </p:nvPr>
        </p:nvSpPr>
        <p:spPr>
          <a:xfrm rot="60000">
            <a:off x="10081474" y="5901392"/>
            <a:ext cx="738601" cy="365210"/>
          </a:xfrm>
        </p:spPr>
        <p:txBody>
          <a:bodyPr/>
          <a:lstStyle/>
          <a:p>
            <a:fld id="{19775D4C-5173-4B77-BBE4-DC37C4D9D883}" type="slidenum">
              <a:rPr lang="en-IN" smtClean="0"/>
              <a:pPr/>
              <a:t>‹#›</a:t>
            </a:fld>
            <a:endParaRPr lang="en-I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2" y="925905"/>
            <a:ext cx="1907574" cy="4765014"/>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737" y="1106569"/>
            <a:ext cx="6904140" cy="44036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7815"/>
            <a:ext cx="12190413" cy="2991773"/>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0" y="0"/>
            <a:ext cx="12190413" cy="3867815"/>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3" name="Rectangle 12"/>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4" name="Oval 13"/>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 name="Subtitle 2"/>
          <p:cNvSpPr>
            <a:spLocks noGrp="1"/>
          </p:cNvSpPr>
          <p:nvPr>
            <p:ph type="subTitle" idx="1"/>
          </p:nvPr>
        </p:nvSpPr>
        <p:spPr>
          <a:xfrm>
            <a:off x="1964804" y="5053716"/>
            <a:ext cx="7515035" cy="882323"/>
          </a:xfrm>
        </p:spPr>
        <p:txBody>
          <a:bodyPr>
            <a:normAutofit/>
          </a:bodyPr>
          <a:lstStyle>
            <a:lvl1pPr marL="0" indent="0" algn="l">
              <a:buNone/>
              <a:defRPr sz="2600">
                <a:solidFill>
                  <a:schemeClr val="tx2"/>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2" name="Title 1"/>
          <p:cNvSpPr>
            <a:spLocks noGrp="1"/>
          </p:cNvSpPr>
          <p:nvPr>
            <p:ph type="ctrTitle"/>
          </p:nvPr>
        </p:nvSpPr>
        <p:spPr>
          <a:xfrm>
            <a:off x="1089967" y="3133016"/>
            <a:ext cx="9565889" cy="1793582"/>
          </a:xfrm>
          <a:effectLst/>
        </p:spPr>
        <p:txBody>
          <a:bodyPr>
            <a:noAutofit/>
          </a:bodyPr>
          <a:lstStyle>
            <a:lvl1pPr marL="761951" indent="-544251" algn="l">
              <a:defRPr sz="6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523802" y="731689"/>
            <a:ext cx="8533289"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7815"/>
            <a:ext cx="12190413" cy="2991773"/>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Rectangle 7"/>
          <p:cNvSpPr/>
          <p:nvPr/>
        </p:nvSpPr>
        <p:spPr>
          <a:xfrm>
            <a:off x="0" y="0"/>
            <a:ext cx="12190413" cy="3867815"/>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9" name="Rectangle 8"/>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Oval 9"/>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1"/>
          <p:cNvSpPr>
            <a:spLocks noGrp="1"/>
          </p:cNvSpPr>
          <p:nvPr>
            <p:ph type="title"/>
          </p:nvPr>
        </p:nvSpPr>
        <p:spPr>
          <a:xfrm>
            <a:off x="2710574" y="2173151"/>
            <a:ext cx="7954519" cy="2423907"/>
          </a:xfrm>
          <a:effectLst/>
        </p:spPr>
        <p:txBody>
          <a:bodyPr anchor="b"/>
          <a:lstStyle>
            <a:lvl1pPr algn="r">
              <a:defRPr sz="55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696233" y="4608578"/>
            <a:ext cx="7959622" cy="835653"/>
          </a:xfrm>
        </p:spPr>
        <p:txBody>
          <a:bodyPr anchor="t"/>
          <a:lstStyle>
            <a:lvl1pPr marL="0" indent="0" algn="r">
              <a:buNone/>
              <a:defRPr sz="2400">
                <a:solidFill>
                  <a:schemeClr val="tx2"/>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523800" y="731688"/>
            <a:ext cx="4461691"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2730" y="731689"/>
            <a:ext cx="4461691" cy="347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3802" y="731689"/>
            <a:ext cx="4461691" cy="63991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1541729" y="1400651"/>
            <a:ext cx="4461691" cy="2743835"/>
          </a:xfrm>
        </p:spPr>
        <p:txBody>
          <a:bodyPr>
            <a:normAutofit/>
          </a:bodyPr>
          <a:lstStyle>
            <a:lvl1pPr>
              <a:defRPr sz="2100"/>
            </a:lvl1pPr>
            <a:lvl2pPr>
              <a:defRPr sz="21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5596" y="731689"/>
            <a:ext cx="4461691" cy="63991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marL="0" lvl="0" indent="0" algn="ctr" defTabSz="1088502" rtl="0" eaLnBrk="1" latinLnBrk="0" hangingPunct="1">
              <a:spcBef>
                <a:spcPct val="20000"/>
              </a:spcBef>
              <a:spcAft>
                <a:spcPts val="357"/>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6192561" y="1399356"/>
            <a:ext cx="4461691" cy="2743835"/>
          </a:xfrm>
        </p:spPr>
        <p:txBody>
          <a:bodyPr>
            <a:normAutofit/>
          </a:bodyPr>
          <a:lstStyle>
            <a:lvl1pPr>
              <a:defRPr sz="2100"/>
            </a:lvl1pPr>
            <a:lvl2pPr>
              <a:defRPr sz="21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D721F3-C34A-4E20-9201-72DA86E42C77}" type="datetimeFigureOut">
              <a:rPr lang="en-US" smtClean="0"/>
              <a:pPr/>
              <a:t>7/8/2019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D721F3-C34A-4E20-9201-72DA86E42C77}" type="datetimeFigureOut">
              <a:rPr lang="en-US" smtClean="0"/>
              <a:pPr/>
              <a:t>7/8/2019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649" y="2210312"/>
            <a:ext cx="4847482" cy="1258784"/>
          </a:xfrm>
          <a:effectLst/>
        </p:spPr>
        <p:txBody>
          <a:bodyPr anchor="b">
            <a:noAutofit/>
          </a:bodyPr>
          <a:lstStyle>
            <a:lvl1pPr marL="272125" indent="-272125" algn="l">
              <a:defRPr sz="33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6123890" y="731690"/>
            <a:ext cx="5355416" cy="4895863"/>
          </a:xfrm>
        </p:spPr>
        <p:txBody>
          <a:bodyPr anchor="ctr"/>
          <a:lstStyle>
            <a:lvl1pPr>
              <a:defRPr sz="2600"/>
            </a:lvl1pPr>
            <a:lvl2pPr>
              <a:defRPr sz="2400"/>
            </a:lvl2pPr>
            <a:lvl3pPr>
              <a:defRPr sz="2100"/>
            </a:lvl3pPr>
            <a:lvl4pPr>
              <a:defRPr sz="1900"/>
            </a:lvl4pPr>
            <a:lvl5pPr>
              <a:defRPr sz="17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4167" y="3498612"/>
            <a:ext cx="4517625" cy="214001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7815"/>
            <a:ext cx="12190413" cy="2991773"/>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9" name="Rectangle 8"/>
          <p:cNvSpPr/>
          <p:nvPr/>
        </p:nvSpPr>
        <p:spPr>
          <a:xfrm>
            <a:off x="0" y="0"/>
            <a:ext cx="12190413" cy="3867815"/>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0" name="Rectangle 9"/>
          <p:cNvSpPr/>
          <p:nvPr/>
        </p:nvSpPr>
        <p:spPr>
          <a:xfrm>
            <a:off x="0" y="2652925"/>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Oval 10"/>
          <p:cNvSpPr/>
          <p:nvPr/>
        </p:nvSpPr>
        <p:spPr>
          <a:xfrm>
            <a:off x="0" y="1600571"/>
            <a:ext cx="12190413" cy="5106582"/>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3" name="Picture Placeholder 2"/>
          <p:cNvSpPr>
            <a:spLocks noGrp="1"/>
          </p:cNvSpPr>
          <p:nvPr>
            <p:ph type="pic" idx="1"/>
          </p:nvPr>
        </p:nvSpPr>
        <p:spPr>
          <a:xfrm>
            <a:off x="5966123" y="1143265"/>
            <a:ext cx="5485686" cy="3128530"/>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4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170364" y="1010720"/>
            <a:ext cx="4924844" cy="2163521"/>
          </a:xfrm>
        </p:spPr>
        <p:txBody>
          <a:bodyPr anchor="b"/>
          <a:lstStyle>
            <a:lvl1pPr marL="217700" indent="-217700">
              <a:buFont typeface="Georgia" pitchFamily="18" charset="0"/>
              <a:buChar char="*"/>
              <a:defRPr sz="19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
        <p:nvSpPr>
          <p:cNvPr id="2" name="Title 1"/>
          <p:cNvSpPr>
            <a:spLocks noGrp="1"/>
          </p:cNvSpPr>
          <p:nvPr>
            <p:ph type="title"/>
          </p:nvPr>
        </p:nvSpPr>
        <p:spPr>
          <a:xfrm>
            <a:off x="969564" y="4465455"/>
            <a:ext cx="8510276" cy="1143265"/>
          </a:xfrm>
        </p:spPr>
        <p:txBody>
          <a:bodyPr anchor="b">
            <a:noAutofit/>
          </a:bodyPr>
          <a:lstStyle>
            <a:lvl1pPr algn="l">
              <a:defRPr sz="55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539669" y="731688"/>
            <a:ext cx="8533289" cy="347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144" y="376605"/>
            <a:ext cx="2742843" cy="5239552"/>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431575" y="731689"/>
            <a:ext cx="6438211" cy="4895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D721F3-C34A-4E20-9201-72DA86E42C77}" type="datetimeFigureOut">
              <a:rPr lang="en-US" smtClean="0"/>
              <a:pPr/>
              <a:t>7/8/2019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4010562" cy="1162319"/>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521" y="1435433"/>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69"/>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7.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B1D721F3-C34A-4E20-9201-72DA86E42C77}" type="datetimeFigureOut">
              <a:rPr lang="en-US" smtClean="0"/>
              <a:pPr/>
              <a:t>7/8/2019</a:t>
            </a:fld>
            <a:endParaRPr lang="en-IN"/>
          </a:p>
        </p:txBody>
      </p:sp>
      <p:sp>
        <p:nvSpPr>
          <p:cNvPr id="5" name="Footer Placeholder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1802"/>
            <a:ext cx="4765056" cy="1807787"/>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Freeform 7"/>
          <p:cNvSpPr/>
          <p:nvPr/>
        </p:nvSpPr>
        <p:spPr>
          <a:xfrm>
            <a:off x="-3173" y="5052462"/>
            <a:ext cx="12193586" cy="180712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Placeholder 1"/>
          <p:cNvSpPr>
            <a:spLocks noGrp="1"/>
          </p:cNvSpPr>
          <p:nvPr>
            <p:ph type="title"/>
          </p:nvPr>
        </p:nvSpPr>
        <p:spPr>
          <a:xfrm>
            <a:off x="1097137" y="365845"/>
            <a:ext cx="10026615" cy="548767"/>
          </a:xfrm>
          <a:prstGeom prst="rect">
            <a:avLst/>
          </a:prstGeom>
        </p:spPr>
        <p:txBody>
          <a:bodyPr vert="horz" lIns="108850" tIns="54425" rIns="108850" bIns="54425"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137" y="1100883"/>
            <a:ext cx="10026615" cy="3580678"/>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189" y="5871807"/>
            <a:ext cx="2901318" cy="201215"/>
          </a:xfrm>
          <a:prstGeom prst="rect">
            <a:avLst/>
          </a:prstGeom>
        </p:spPr>
        <p:txBody>
          <a:bodyPr vert="horz" lIns="108850" tIns="54425" rIns="108850" bIns="54425" rtlCol="0" anchor="ctr"/>
          <a:lstStyle>
            <a:lvl1pPr algn="l">
              <a:defRPr sz="1400">
                <a:solidFill>
                  <a:srgbClr val="FFFFFF"/>
                </a:solidFill>
              </a:defRPr>
            </a:lvl1pPr>
          </a:lstStyle>
          <a:p>
            <a:fld id="{B1D721F3-C34A-4E20-9201-72DA86E42C77}" type="datetimeFigureOut">
              <a:rPr lang="en-US" smtClean="0"/>
              <a:pPr/>
              <a:t>7/8/2019</a:t>
            </a:fld>
            <a:endParaRPr lang="en-IN"/>
          </a:p>
        </p:txBody>
      </p:sp>
      <p:sp>
        <p:nvSpPr>
          <p:cNvPr id="5" name="Footer Placeholder 4"/>
          <p:cNvSpPr>
            <a:spLocks noGrp="1"/>
          </p:cNvSpPr>
          <p:nvPr>
            <p:ph type="ftr" sz="quarter" idx="3"/>
          </p:nvPr>
        </p:nvSpPr>
        <p:spPr>
          <a:xfrm>
            <a:off x="4689408" y="6286577"/>
            <a:ext cx="6298380" cy="274384"/>
          </a:xfrm>
          <a:prstGeom prst="rect">
            <a:avLst/>
          </a:prstGeom>
        </p:spPr>
        <p:txBody>
          <a:bodyPr vert="horz" lIns="108850" tIns="54425" rIns="108850" bIns="54425" rtlCol="0" anchor="ctr"/>
          <a:lstStyle>
            <a:lvl1pPr algn="r">
              <a:defRPr sz="1200" cap="all" spc="238" baseline="0">
                <a:solidFill>
                  <a:srgbClr val="FFFFFF"/>
                </a:solidFill>
              </a:defRPr>
            </a:lvl1pPr>
          </a:lstStyle>
          <a:p>
            <a:endParaRPr lang="en-IN"/>
          </a:p>
        </p:txBody>
      </p:sp>
      <p:sp>
        <p:nvSpPr>
          <p:cNvPr id="6" name="Slide Number Placeholder 5"/>
          <p:cNvSpPr>
            <a:spLocks noGrp="1"/>
          </p:cNvSpPr>
          <p:nvPr>
            <p:ph type="sldNum" sz="quarter" idx="4"/>
          </p:nvPr>
        </p:nvSpPr>
        <p:spPr>
          <a:xfrm>
            <a:off x="11199926" y="6172251"/>
            <a:ext cx="670473" cy="503036"/>
          </a:xfrm>
          <a:prstGeom prst="ellipse">
            <a:avLst/>
          </a:prstGeom>
          <a:ln w="19050">
            <a:solidFill>
              <a:srgbClr val="FFFFFF"/>
            </a:solidFill>
          </a:ln>
        </p:spPr>
        <p:txBody>
          <a:bodyPr vert="horz" lIns="10885" tIns="10885" rIns="10885" bIns="10885" rtlCol="0" anchor="ctr">
            <a:normAutofit/>
          </a:bodyPr>
          <a:lstStyle>
            <a:lvl1pPr algn="ctr">
              <a:defRPr sz="2000">
                <a:solidFill>
                  <a:srgbClr val="FFFFFF"/>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88502" rtl="0" eaLnBrk="1" latinLnBrk="0" hangingPunct="1">
        <a:spcBef>
          <a:spcPct val="0"/>
        </a:spcBef>
        <a:buNone/>
        <a:defRPr sz="3300" kern="1200" cap="all" baseline="0">
          <a:solidFill>
            <a:schemeClr val="tx1"/>
          </a:solidFill>
          <a:latin typeface="+mj-lt"/>
          <a:ea typeface="+mj-ea"/>
          <a:cs typeface="+mj-cs"/>
        </a:defRPr>
      </a:lvl1pPr>
    </p:titleStyle>
    <p:bodyStyle>
      <a:lvl1pPr marL="408188" indent="-408188" algn="l" defTabSz="1088502" rtl="0" eaLnBrk="1" latinLnBrk="0" hangingPunct="1">
        <a:spcBef>
          <a:spcPts val="952"/>
        </a:spcBef>
        <a:buFont typeface="Arial" pitchFamily="34" charset="0"/>
        <a:buNone/>
        <a:defRPr sz="1900" b="1" kern="1200">
          <a:solidFill>
            <a:schemeClr val="tx1"/>
          </a:solidFill>
          <a:latin typeface="+mn-lt"/>
          <a:ea typeface="+mn-ea"/>
          <a:cs typeface="+mn-cs"/>
        </a:defRPr>
      </a:lvl1pPr>
      <a:lvl2pPr marL="206815" indent="-206815"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2pPr>
      <a:lvl3pPr marL="478941" indent="-195930"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3pPr>
      <a:lvl4pPr marL="751066" indent="-195930"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4pPr>
      <a:lvl5pPr marL="1023192" indent="-206815" algn="l" defTabSz="1088502" rtl="0" eaLnBrk="1" latinLnBrk="0" hangingPunct="1">
        <a:spcBef>
          <a:spcPts val="357"/>
        </a:spcBef>
        <a:buClr>
          <a:schemeClr val="accent2"/>
        </a:buClr>
        <a:buFont typeface="Wingdings" pitchFamily="2" charset="2"/>
        <a:buChar char="§"/>
        <a:defRPr sz="1900" kern="1200">
          <a:solidFill>
            <a:schemeClr val="tx1"/>
          </a:solidFill>
          <a:latin typeface="+mn-lt"/>
          <a:ea typeface="+mn-ea"/>
          <a:cs typeface="+mn-cs"/>
        </a:defRPr>
      </a:lvl5pPr>
      <a:lvl6pPr marL="1306202" indent="-206815"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6pPr>
      <a:lvl7pPr marL="1610983"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7pPr>
      <a:lvl8pPr marL="1883108"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8pPr>
      <a:lvl9pPr marL="2133463" indent="-195930" algn="l" defTabSz="1088502" rtl="0" eaLnBrk="1" latinLnBrk="0" hangingPunct="1">
        <a:spcBef>
          <a:spcPts val="357"/>
        </a:spcBef>
        <a:buClr>
          <a:schemeClr val="accent2"/>
        </a:buClr>
        <a:buFont typeface="Wingdings" pitchFamily="2" charset="2"/>
        <a:buChar char="§"/>
        <a:defRPr sz="17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99110" y="137192"/>
            <a:ext cx="11824701" cy="6585204"/>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609521" y="274701"/>
            <a:ext cx="10971372" cy="1143265"/>
          </a:xfrm>
          <a:prstGeom prst="rect">
            <a:avLst/>
          </a:prstGeom>
        </p:spPr>
        <p:txBody>
          <a:bodyPr vert="horz" lIns="108850" tIns="54425" rIns="108850" bIns="5442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521" y="6313870"/>
            <a:ext cx="2844430" cy="365210"/>
          </a:xfrm>
          <a:prstGeom prst="rect">
            <a:avLst/>
          </a:prstGeom>
        </p:spPr>
        <p:txBody>
          <a:bodyPr vert="horz" lIns="108850" tIns="54425" rIns="108850" bIns="54425" rtlCol="0" anchor="ctr"/>
          <a:lstStyle>
            <a:lvl1pPr algn="l">
              <a:defRPr sz="1400">
                <a:solidFill>
                  <a:schemeClr val="tx2"/>
                </a:solidFill>
              </a:defRPr>
            </a:lvl1pPr>
          </a:lstStyle>
          <a:p>
            <a:fld id="{B1D721F3-C34A-4E20-9201-72DA86E42C77}" type="datetimeFigureOut">
              <a:rPr lang="en-US" smtClean="0"/>
              <a:pPr/>
              <a:t>7/8/2019</a:t>
            </a:fld>
            <a:endParaRPr lang="en-IN"/>
          </a:p>
        </p:txBody>
      </p:sp>
      <p:sp>
        <p:nvSpPr>
          <p:cNvPr id="5" name="Footer Placeholder 4"/>
          <p:cNvSpPr>
            <a:spLocks noGrp="1"/>
          </p:cNvSpPr>
          <p:nvPr>
            <p:ph type="ftr" sz="quarter" idx="3"/>
          </p:nvPr>
        </p:nvSpPr>
        <p:spPr>
          <a:xfrm>
            <a:off x="3774340" y="6313870"/>
            <a:ext cx="4641734" cy="365210"/>
          </a:xfrm>
          <a:prstGeom prst="rect">
            <a:avLst/>
          </a:prstGeom>
        </p:spPr>
        <p:txBody>
          <a:bodyPr vert="horz" lIns="108850" tIns="54425" rIns="108850" bIns="54425" rtlCol="0" anchor="ctr"/>
          <a:lstStyle>
            <a:lvl1pPr algn="ctr">
              <a:defRPr sz="1400">
                <a:solidFill>
                  <a:schemeClr val="tx2"/>
                </a:solidFill>
              </a:defRPr>
            </a:lvl1pPr>
          </a:lstStyle>
          <a:p>
            <a:endParaRPr lang="en-IN"/>
          </a:p>
        </p:txBody>
      </p:sp>
      <p:sp>
        <p:nvSpPr>
          <p:cNvPr id="6" name="Slide Number Placeholder 5"/>
          <p:cNvSpPr>
            <a:spLocks noGrp="1"/>
          </p:cNvSpPr>
          <p:nvPr>
            <p:ph type="sldNum" sz="quarter" idx="4"/>
          </p:nvPr>
        </p:nvSpPr>
        <p:spPr>
          <a:xfrm>
            <a:off x="8736463" y="6313870"/>
            <a:ext cx="2844430" cy="365210"/>
          </a:xfrm>
          <a:prstGeom prst="rect">
            <a:avLst/>
          </a:prstGeom>
        </p:spPr>
        <p:txBody>
          <a:bodyPr vert="horz" lIns="108850" tIns="54425" rIns="108850" bIns="54425" rtlCol="0" anchor="ctr"/>
          <a:lstStyle>
            <a:lvl1pPr algn="r">
              <a:defRPr sz="1400">
                <a:solidFill>
                  <a:schemeClr val="tx2"/>
                </a:solidFill>
              </a:defRPr>
            </a:lvl1pPr>
          </a:lstStyle>
          <a:p>
            <a:fld id="{19775D4C-5173-4B77-BBE4-DC37C4D9D88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88502" rtl="0" eaLnBrk="1" latinLnBrk="0" hangingPunct="1">
        <a:spcBef>
          <a:spcPct val="0"/>
        </a:spcBef>
        <a:buNone/>
        <a:tabLst>
          <a:tab pos="4559991" algn="l"/>
        </a:tabLst>
        <a:defRPr sz="4300" b="1" kern="1200" cap="none" spc="6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326551" indent="-326551" algn="l" defTabSz="1088502" rtl="0" eaLnBrk="1" latinLnBrk="0" hangingPunct="1">
        <a:spcBef>
          <a:spcPct val="20000"/>
        </a:spcBef>
        <a:buClr>
          <a:schemeClr val="accent1">
            <a:lumMod val="60000"/>
            <a:lumOff val="40000"/>
          </a:schemeClr>
        </a:buClr>
        <a:buFont typeface="Arial" pitchFamily="34" charset="0"/>
        <a:buChar char="•"/>
        <a:defRPr sz="2900" kern="1200">
          <a:solidFill>
            <a:schemeClr val="tx2"/>
          </a:solidFill>
          <a:latin typeface="+mn-lt"/>
          <a:ea typeface="+mn-ea"/>
          <a:cs typeface="+mn-cs"/>
        </a:defRPr>
      </a:lvl1pPr>
      <a:lvl2pPr marL="653101" indent="-217700" algn="l" defTabSz="1088502" rtl="0" eaLnBrk="1" latinLnBrk="0" hangingPunct="1">
        <a:spcBef>
          <a:spcPct val="20000"/>
        </a:spcBef>
        <a:buClr>
          <a:schemeClr val="accent1">
            <a:lumMod val="60000"/>
            <a:lumOff val="40000"/>
          </a:schemeClr>
        </a:buClr>
        <a:buFont typeface="Arial" pitchFamily="34" charset="0"/>
        <a:buChar char="•"/>
        <a:defRPr sz="2400" kern="1200">
          <a:solidFill>
            <a:schemeClr val="tx1"/>
          </a:solidFill>
          <a:latin typeface="+mn-lt"/>
          <a:ea typeface="+mn-ea"/>
          <a:cs typeface="+mn-cs"/>
        </a:defRPr>
      </a:lvl2pPr>
      <a:lvl3pPr marL="1088502" indent="-272125" algn="l" defTabSz="1088502" rtl="0" eaLnBrk="1" latinLnBrk="0" hangingPunct="1">
        <a:spcBef>
          <a:spcPct val="20000"/>
        </a:spcBef>
        <a:buClr>
          <a:schemeClr val="accent2"/>
        </a:buClr>
        <a:buFont typeface="Arial" pitchFamily="34" charset="0"/>
        <a:buChar char="•"/>
        <a:defRPr sz="2400" kern="1200">
          <a:solidFill>
            <a:schemeClr val="tx2"/>
          </a:solidFill>
          <a:latin typeface="+mn-lt"/>
          <a:ea typeface="+mn-ea"/>
          <a:cs typeface="+mn-cs"/>
        </a:defRPr>
      </a:lvl3pPr>
      <a:lvl4pPr marL="1415052" indent="-272125" algn="l" defTabSz="1088502" rtl="0" eaLnBrk="1" latinLnBrk="0" hangingPunct="1">
        <a:spcBef>
          <a:spcPct val="20000"/>
        </a:spcBef>
        <a:buClr>
          <a:schemeClr val="accent3"/>
        </a:buClr>
        <a:buFont typeface="Arial" pitchFamily="34" charset="0"/>
        <a:buChar char="•"/>
        <a:defRPr sz="2100" kern="1200">
          <a:solidFill>
            <a:schemeClr val="tx1"/>
          </a:solidFill>
          <a:latin typeface="+mn-lt"/>
          <a:ea typeface="+mn-ea"/>
          <a:cs typeface="+mn-cs"/>
        </a:defRPr>
      </a:lvl4pPr>
      <a:lvl5pPr marL="1741603" indent="-272125" algn="l" defTabSz="1088502" rtl="0" eaLnBrk="1" latinLnBrk="0" hangingPunct="1">
        <a:spcBef>
          <a:spcPct val="20000"/>
        </a:spcBef>
        <a:buClr>
          <a:schemeClr val="accent4"/>
        </a:buClr>
        <a:buFont typeface="Arial" pitchFamily="34" charset="0"/>
        <a:buChar char="•"/>
        <a:defRPr sz="1900" kern="1200" baseline="0">
          <a:solidFill>
            <a:schemeClr val="tx2"/>
          </a:solidFill>
          <a:latin typeface="+mn-lt"/>
          <a:ea typeface="+mn-ea"/>
          <a:cs typeface="+mn-cs"/>
        </a:defRPr>
      </a:lvl5pPr>
      <a:lvl6pPr marL="2013728" indent="-217700" algn="l" defTabSz="1088502" rtl="0" eaLnBrk="1" latinLnBrk="0" hangingPunct="1">
        <a:spcBef>
          <a:spcPct val="20000"/>
        </a:spcBef>
        <a:buClr>
          <a:schemeClr val="accent5"/>
        </a:buClr>
        <a:buFont typeface="Arial" pitchFamily="34" charset="0"/>
        <a:buChar char="•"/>
        <a:defRPr sz="1900" kern="1200">
          <a:solidFill>
            <a:schemeClr val="tx1"/>
          </a:solidFill>
          <a:latin typeface="+mn-lt"/>
          <a:ea typeface="+mn-ea"/>
          <a:cs typeface="+mn-cs"/>
        </a:defRPr>
      </a:lvl6pPr>
      <a:lvl7pPr marL="2285854" indent="-217700" algn="l" defTabSz="1088502" rtl="0" eaLnBrk="1" latinLnBrk="0" hangingPunct="1">
        <a:spcBef>
          <a:spcPct val="20000"/>
        </a:spcBef>
        <a:buClr>
          <a:schemeClr val="accent6"/>
        </a:buClr>
        <a:buFont typeface="Arial" pitchFamily="34" charset="0"/>
        <a:buChar char="•"/>
        <a:defRPr sz="1900" kern="1200">
          <a:solidFill>
            <a:schemeClr val="tx1"/>
          </a:solidFill>
          <a:latin typeface="+mn-lt"/>
          <a:ea typeface="+mn-ea"/>
          <a:cs typeface="+mn-cs"/>
        </a:defRPr>
      </a:lvl7pPr>
      <a:lvl8pPr marL="2557979" indent="-217700" algn="l" defTabSz="1088502" rtl="0" eaLnBrk="1" latinLnBrk="0" hangingPunct="1">
        <a:spcBef>
          <a:spcPct val="20000"/>
        </a:spcBef>
        <a:buClr>
          <a:schemeClr val="accent3"/>
        </a:buClr>
        <a:buFont typeface="Arial" pitchFamily="34" charset="0"/>
        <a:buChar char="•"/>
        <a:defRPr sz="1900" kern="1200">
          <a:solidFill>
            <a:schemeClr val="tx1"/>
          </a:solidFill>
          <a:latin typeface="+mn-lt"/>
          <a:ea typeface="+mn-ea"/>
          <a:cs typeface="+mn-cs"/>
        </a:defRPr>
      </a:lvl8pPr>
      <a:lvl9pPr marL="2830105" indent="-217700" algn="l" defTabSz="1088502" rtl="0" eaLnBrk="1" latinLnBrk="0" hangingPunct="1">
        <a:spcBef>
          <a:spcPct val="20000"/>
        </a:spcBef>
        <a:buClr>
          <a:schemeClr val="accent6"/>
        </a:buClr>
        <a:buFont typeface="Arial" pitchFamily="34" charset="0"/>
        <a:buChar char="•"/>
        <a:defRPr sz="19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11" y="5946313"/>
            <a:ext cx="6586641" cy="92128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2" name="Freeform 11"/>
          <p:cNvSpPr>
            <a:spLocks/>
          </p:cNvSpPr>
          <p:nvPr/>
        </p:nvSpPr>
        <p:spPr bwMode="auto">
          <a:xfrm>
            <a:off x="647539" y="5940386"/>
            <a:ext cx="4919961" cy="93366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8850" tIns="54425" rIns="108850" bIns="54425" anchor="t" compatLnSpc="1"/>
          <a:lstStyle>
            <a:extLst/>
          </a:lstStyle>
          <a:p>
            <a:endParaRPr kumimoji="0" lang="en-US"/>
          </a:p>
        </p:txBody>
      </p:sp>
      <p:sp>
        <p:nvSpPr>
          <p:cNvPr id="14" name="Right Triangle 13"/>
          <p:cNvSpPr>
            <a:spLocks/>
          </p:cNvSpPr>
          <p:nvPr/>
        </p:nvSpPr>
        <p:spPr bwMode="auto">
          <a:xfrm>
            <a:off x="-8055" y="5792594"/>
            <a:ext cx="4535828" cy="108111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8850" tIns="54425" rIns="108850" bIns="54425" anchor="ctr" compatLnSpc="1"/>
          <a:lstStyle>
            <a:extLst/>
          </a:lstStyle>
          <a:p>
            <a:pPr algn="ctr" eaLnBrk="1" latinLnBrk="0" hangingPunct="1"/>
            <a:endParaRPr kumimoji="0" lang="en-US"/>
          </a:p>
        </p:txBody>
      </p:sp>
      <p:cxnSp>
        <p:nvCxnSpPr>
          <p:cNvPr id="15" name="Straight Connector 14"/>
          <p:cNvCxnSpPr/>
          <p:nvPr/>
        </p:nvCxnSpPr>
        <p:spPr>
          <a:xfrm>
            <a:off x="-12314" y="5789079"/>
            <a:ext cx="4540088" cy="108463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521" y="274701"/>
            <a:ext cx="10971372" cy="1143265"/>
          </a:xfrm>
          <a:prstGeom prst="rect">
            <a:avLst/>
          </a:prstGeom>
        </p:spPr>
        <p:txBody>
          <a:bodyPr vert="horz" lIns="108850" tIns="54425" rIns="108850" bIns="54425"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481672"/>
            <a:ext cx="10971372" cy="4527011"/>
          </a:xfrm>
          <a:prstGeom prst="rect">
            <a:avLst/>
          </a:prstGeom>
        </p:spPr>
        <p:txBody>
          <a:bodyPr vert="horz" lIns="108850" tIns="54425" rIns="108850" bIns="54425">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8208" y="6409428"/>
            <a:ext cx="2559987" cy="365845"/>
          </a:xfrm>
          <a:prstGeom prst="rect">
            <a:avLst/>
          </a:prstGeom>
        </p:spPr>
        <p:txBody>
          <a:bodyPr vert="horz" lIns="108850" tIns="54425" rIns="108850" bIns="54425" anchor="b"/>
          <a:lstStyle>
            <a:lvl1pPr algn="l" eaLnBrk="1" latinLnBrk="0" hangingPunct="1">
              <a:defRPr kumimoji="0" sz="1200">
                <a:solidFill>
                  <a:schemeClr val="tx1"/>
                </a:solidFill>
              </a:defRPr>
            </a:lvl1pPr>
            <a:extLst/>
          </a:lstStyle>
          <a:p>
            <a:fld id="{B1D721F3-C34A-4E20-9201-72DA86E42C77}" type="datetimeFigureOut">
              <a:rPr lang="en-US" smtClean="0"/>
              <a:pPr/>
              <a:t>7/8/2019</a:t>
            </a:fld>
            <a:endParaRPr lang="en-IN"/>
          </a:p>
        </p:txBody>
      </p:sp>
      <p:sp>
        <p:nvSpPr>
          <p:cNvPr id="22" name="Footer Placeholder 21"/>
          <p:cNvSpPr>
            <a:spLocks noGrp="1"/>
          </p:cNvSpPr>
          <p:nvPr>
            <p:ph type="ftr" sz="quarter" idx="3"/>
          </p:nvPr>
        </p:nvSpPr>
        <p:spPr>
          <a:xfrm>
            <a:off x="5839337" y="6409428"/>
            <a:ext cx="3133833" cy="365210"/>
          </a:xfrm>
          <a:prstGeom prst="rect">
            <a:avLst/>
          </a:prstGeom>
        </p:spPr>
        <p:txBody>
          <a:bodyPr vert="horz" lIns="108850" tIns="54425" rIns="108850" bIns="54425" anchor="b"/>
          <a:lstStyle>
            <a:lvl1pPr algn="r" eaLnBrk="1" latinLnBrk="0" hangingPunct="1">
              <a:defRPr kumimoji="0" sz="1200">
                <a:solidFill>
                  <a:schemeClr val="tx1"/>
                </a:solidFill>
              </a:defRPr>
            </a:lvl1pPr>
            <a:extLst/>
          </a:lstStyle>
          <a:p>
            <a:endParaRPr lang="en-IN"/>
          </a:p>
        </p:txBody>
      </p:sp>
      <p:sp>
        <p:nvSpPr>
          <p:cNvPr id="18" name="Slide Number Placeholder 17"/>
          <p:cNvSpPr>
            <a:spLocks noGrp="1"/>
          </p:cNvSpPr>
          <p:nvPr>
            <p:ph type="sldNum" sz="quarter" idx="4"/>
          </p:nvPr>
        </p:nvSpPr>
        <p:spPr>
          <a:xfrm>
            <a:off x="11528195" y="6409428"/>
            <a:ext cx="487617" cy="365210"/>
          </a:xfrm>
          <a:prstGeom prst="rect">
            <a:avLst/>
          </a:prstGeom>
        </p:spPr>
        <p:txBody>
          <a:bodyPr vert="horz" lIns="108850" tIns="54425" rIns="108850" bIns="54425" anchor="b"/>
          <a:lstStyle>
            <a:lvl1pPr algn="r" eaLnBrk="1" latinLnBrk="0" hangingPunct="1">
              <a:defRPr kumimoji="0" sz="1200" b="0">
                <a:solidFill>
                  <a:schemeClr val="tx1"/>
                </a:solidFill>
              </a:defRPr>
            </a:lvl1pPr>
            <a:extLst/>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35401" indent="-304780" algn="l" rtl="0" eaLnBrk="1" latinLnBrk="0" hangingPunct="1">
        <a:spcBef>
          <a:spcPts val="476"/>
        </a:spcBef>
        <a:spcAft>
          <a:spcPts val="0"/>
        </a:spcAft>
        <a:buClr>
          <a:schemeClr val="accent1"/>
        </a:buClr>
        <a:buSzPct val="68000"/>
        <a:buFont typeface="Wingdings 3"/>
        <a:buChar char=""/>
        <a:defRPr kumimoji="0" sz="3200" kern="1200">
          <a:solidFill>
            <a:schemeClr val="tx1"/>
          </a:solidFill>
          <a:latin typeface="+mn-lt"/>
          <a:ea typeface="+mn-ea"/>
          <a:cs typeface="+mn-cs"/>
        </a:defRPr>
      </a:lvl1pPr>
      <a:lvl2pPr marL="740181" indent="-272125" algn="l" rtl="0" eaLnBrk="1" latinLnBrk="0" hangingPunct="1">
        <a:spcBef>
          <a:spcPts val="386"/>
        </a:spcBef>
        <a:buClr>
          <a:schemeClr val="accent1"/>
        </a:buClr>
        <a:buFont typeface="Verdana"/>
        <a:buChar char="◦"/>
        <a:defRPr kumimoji="0" sz="2700" kern="1200">
          <a:solidFill>
            <a:schemeClr val="tx1"/>
          </a:solidFill>
          <a:latin typeface="+mn-lt"/>
          <a:ea typeface="+mn-ea"/>
          <a:cs typeface="+mn-cs"/>
        </a:defRPr>
      </a:lvl2pPr>
      <a:lvl3pPr marL="1023192" indent="-272125" algn="l" rtl="0" eaLnBrk="1" latinLnBrk="0" hangingPunct="1">
        <a:spcBef>
          <a:spcPts val="417"/>
        </a:spcBef>
        <a:buClr>
          <a:schemeClr val="accent2"/>
        </a:buClr>
        <a:buSzPct val="100000"/>
        <a:buFont typeface="Wingdings 2"/>
        <a:buChar char=""/>
        <a:defRPr kumimoji="0" sz="2500" kern="1200">
          <a:solidFill>
            <a:schemeClr val="tx1"/>
          </a:solidFill>
          <a:latin typeface="+mn-lt"/>
          <a:ea typeface="+mn-ea"/>
          <a:cs typeface="+mn-cs"/>
        </a:defRPr>
      </a:lvl3pPr>
      <a:lvl4pPr marL="1360627" indent="-272125" algn="l" rtl="0" eaLnBrk="1" latinLnBrk="0" hangingPunct="1">
        <a:spcBef>
          <a:spcPts val="417"/>
        </a:spcBef>
        <a:buClr>
          <a:schemeClr val="accent2"/>
        </a:buClr>
        <a:buFont typeface="Wingdings 2"/>
        <a:buChar char=""/>
        <a:defRPr kumimoji="0" sz="2300" kern="1200">
          <a:solidFill>
            <a:schemeClr val="tx1"/>
          </a:solidFill>
          <a:latin typeface="+mn-lt"/>
          <a:ea typeface="+mn-ea"/>
          <a:cs typeface="+mn-cs"/>
        </a:defRPr>
      </a:lvl4pPr>
      <a:lvl5pPr marL="1632753" indent="-272125" algn="l" rtl="0" eaLnBrk="1" latinLnBrk="0" hangingPunct="1">
        <a:spcBef>
          <a:spcPts val="417"/>
        </a:spcBef>
        <a:buClr>
          <a:schemeClr val="accent2"/>
        </a:buClr>
        <a:buFont typeface="Wingdings 2"/>
        <a:buChar char=""/>
        <a:defRPr kumimoji="0" sz="2100" kern="1200">
          <a:solidFill>
            <a:schemeClr val="tx1"/>
          </a:solidFill>
          <a:latin typeface="+mn-lt"/>
          <a:ea typeface="+mn-ea"/>
          <a:cs typeface="+mn-cs"/>
        </a:defRPr>
      </a:lvl5pPr>
      <a:lvl6pPr marL="1904878" indent="-272125" algn="l" rtl="0" eaLnBrk="1" latinLnBrk="0" hangingPunct="1">
        <a:spcBef>
          <a:spcPts val="417"/>
        </a:spcBef>
        <a:buClr>
          <a:schemeClr val="accent3"/>
        </a:buClr>
        <a:buFont typeface="Wingdings 2"/>
        <a:buChar char=""/>
        <a:defRPr kumimoji="0" sz="2100" kern="1200">
          <a:solidFill>
            <a:schemeClr val="tx1"/>
          </a:solidFill>
          <a:latin typeface="+mn-lt"/>
          <a:ea typeface="+mn-ea"/>
          <a:cs typeface="+mn-cs"/>
        </a:defRPr>
      </a:lvl6pPr>
      <a:lvl7pPr marL="2177004" indent="-272125" algn="l" rtl="0" eaLnBrk="1" latinLnBrk="0" hangingPunct="1">
        <a:spcBef>
          <a:spcPts val="417"/>
        </a:spcBef>
        <a:buClr>
          <a:schemeClr val="accent3"/>
        </a:buClr>
        <a:buFont typeface="Wingdings 2"/>
        <a:buChar char=""/>
        <a:defRPr kumimoji="0" sz="1900" kern="1200">
          <a:solidFill>
            <a:schemeClr val="tx1"/>
          </a:solidFill>
          <a:latin typeface="+mn-lt"/>
          <a:ea typeface="+mn-ea"/>
          <a:cs typeface="+mn-cs"/>
        </a:defRPr>
      </a:lvl7pPr>
      <a:lvl8pPr marL="2449129" indent="-272125" algn="l" rtl="0" eaLnBrk="1" latinLnBrk="0" hangingPunct="1">
        <a:spcBef>
          <a:spcPts val="417"/>
        </a:spcBef>
        <a:buClr>
          <a:schemeClr val="accent3"/>
        </a:buClr>
        <a:buFont typeface="Wingdings 2"/>
        <a:buChar char=""/>
        <a:defRPr kumimoji="0" sz="1900" kern="1200">
          <a:solidFill>
            <a:schemeClr val="tx1"/>
          </a:solidFill>
          <a:latin typeface="+mn-lt"/>
          <a:ea typeface="+mn-ea"/>
          <a:cs typeface="+mn-cs"/>
        </a:defRPr>
      </a:lvl8pPr>
      <a:lvl9pPr marL="2721254" indent="-272125" algn="l" rtl="0" eaLnBrk="1" latinLnBrk="0" hangingPunct="1">
        <a:spcBef>
          <a:spcPts val="417"/>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699" y="-7146"/>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1240" y="-7145"/>
            <a:ext cx="6349173" cy="638323"/>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8850" tIns="54425" rIns="108850" bIns="54425"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521" y="704251"/>
            <a:ext cx="10971372" cy="1143265"/>
          </a:xfrm>
          <a:prstGeom prst="rect">
            <a:avLst/>
          </a:prstGeom>
        </p:spPr>
        <p:txBody>
          <a:bodyPr vert="horz" lIns="0" tIns="54425"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935928"/>
            <a:ext cx="10971372" cy="4390136"/>
          </a:xfrm>
          <a:prstGeom prst="rect">
            <a:avLst/>
          </a:prstGeom>
        </p:spPr>
        <p:txBody>
          <a:bodyPr vert="horz" lIns="108850" tIns="54425" rIns="108850" bIns="54425">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521" y="6357822"/>
            <a:ext cx="2844430" cy="365210"/>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fld id="{B1D721F3-C34A-4E20-9201-72DA86E42C77}" type="datetimeFigureOut">
              <a:rPr lang="en-US" smtClean="0"/>
              <a:pPr/>
              <a:t>7/8/2019</a:t>
            </a:fld>
            <a:endParaRPr lang="en-IN"/>
          </a:p>
        </p:txBody>
      </p:sp>
      <p:sp>
        <p:nvSpPr>
          <p:cNvPr id="22" name="Footer Placeholder 21"/>
          <p:cNvSpPr>
            <a:spLocks noGrp="1"/>
          </p:cNvSpPr>
          <p:nvPr>
            <p:ph type="ftr" sz="quarter" idx="3"/>
          </p:nvPr>
        </p:nvSpPr>
        <p:spPr>
          <a:xfrm>
            <a:off x="3555537" y="6357822"/>
            <a:ext cx="4469818" cy="365210"/>
          </a:xfrm>
          <a:prstGeom prst="rect">
            <a:avLst/>
          </a:prstGeom>
        </p:spPr>
        <p:txBody>
          <a:bodyPr vert="horz" lIns="0" tIns="0" rIns="0" bIns="0" anchor="b"/>
          <a:lstStyle>
            <a:lvl1pPr algn="l" eaLnBrk="1" latinLnBrk="0" hangingPunct="1">
              <a:defRPr kumimoji="0" sz="14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5024" y="6357822"/>
            <a:ext cx="1015868" cy="365210"/>
          </a:xfrm>
          <a:prstGeom prst="rect">
            <a:avLst/>
          </a:prstGeom>
        </p:spPr>
        <p:txBody>
          <a:bodyPr vert="horz" lIns="0" tIns="0" rIns="0" bIns="0" anchor="b"/>
          <a:lstStyle>
            <a:lvl1pPr algn="r" eaLnBrk="1" latinLnBrk="0" hangingPunct="1">
              <a:defRPr kumimoji="0" sz="1400">
                <a:solidFill>
                  <a:schemeClr val="tx2">
                    <a:shade val="90000"/>
                  </a:schemeClr>
                </a:solidFill>
              </a:defRPr>
            </a:lvl1pPr>
          </a:lstStyle>
          <a:p>
            <a:fld id="{19775D4C-5173-4B77-BBE4-DC37C4D9D883}" type="slidenum">
              <a:rPr lang="en-IN" smtClean="0"/>
              <a:pPr/>
              <a:t>‹#›</a:t>
            </a:fld>
            <a:endParaRPr lang="en-IN"/>
          </a:p>
        </p:txBody>
      </p:sp>
      <p:grpSp>
        <p:nvGrpSpPr>
          <p:cNvPr id="2" name="Group 1"/>
          <p:cNvGrpSpPr/>
          <p:nvPr/>
        </p:nvGrpSpPr>
        <p:grpSpPr>
          <a:xfrm>
            <a:off x="-25353" y="202455"/>
            <a:ext cx="12239137" cy="64937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6000" b="0" kern="1200">
          <a:ln>
            <a:noFill/>
          </a:ln>
          <a:solidFill>
            <a:schemeClr val="tx2"/>
          </a:solidFill>
          <a:effectLst/>
          <a:latin typeface="+mj-lt"/>
          <a:ea typeface="+mj-ea"/>
          <a:cs typeface="+mj-cs"/>
        </a:defRPr>
      </a:lvl1pPr>
    </p:titleStyle>
    <p:bodyStyle>
      <a:lvl1pPr marL="326551" indent="-326551" algn="l" rtl="0" eaLnBrk="1" latinLnBrk="0" hangingPunct="1">
        <a:spcBef>
          <a:spcPct val="20000"/>
        </a:spcBef>
        <a:buClr>
          <a:schemeClr val="accent3"/>
        </a:buClr>
        <a:buSzPct val="95000"/>
        <a:buFont typeface="Wingdings 2"/>
        <a:buChar char=""/>
        <a:defRPr kumimoji="0" sz="3100" kern="1200">
          <a:solidFill>
            <a:schemeClr val="tx1"/>
          </a:solidFill>
          <a:latin typeface="+mn-lt"/>
          <a:ea typeface="+mn-ea"/>
          <a:cs typeface="+mn-cs"/>
        </a:defRPr>
      </a:lvl1pPr>
      <a:lvl2pPr marL="761951" indent="-293895" algn="l" rtl="0" eaLnBrk="1" latinLnBrk="0" hangingPunct="1">
        <a:spcBef>
          <a:spcPct val="20000"/>
        </a:spcBef>
        <a:buClr>
          <a:schemeClr val="accent1"/>
        </a:buClr>
        <a:buSzPct val="85000"/>
        <a:buFont typeface="Wingdings 2"/>
        <a:buChar char=""/>
        <a:defRPr kumimoji="0" sz="2900" kern="1200">
          <a:solidFill>
            <a:schemeClr val="tx1"/>
          </a:solidFill>
          <a:latin typeface="+mn-lt"/>
          <a:ea typeface="+mn-ea"/>
          <a:cs typeface="+mn-cs"/>
        </a:defRPr>
      </a:lvl2pPr>
      <a:lvl3pPr marL="1088502" indent="-293895" algn="l" rtl="0" eaLnBrk="1" latinLnBrk="0" hangingPunct="1">
        <a:spcBef>
          <a:spcPct val="20000"/>
        </a:spcBef>
        <a:buClr>
          <a:schemeClr val="accent2"/>
        </a:buClr>
        <a:buSzPct val="70000"/>
        <a:buFont typeface="Wingdings 2"/>
        <a:buChar char=""/>
        <a:defRPr kumimoji="0" sz="2500" kern="1200">
          <a:solidFill>
            <a:schemeClr val="tx1"/>
          </a:solidFill>
          <a:latin typeface="+mn-lt"/>
          <a:ea typeface="+mn-ea"/>
          <a:cs typeface="+mn-cs"/>
        </a:defRPr>
      </a:lvl3pPr>
      <a:lvl4pPr marL="1415052" indent="-250355" algn="l" rtl="0" eaLnBrk="1" latinLnBrk="0" hangingPunct="1">
        <a:spcBef>
          <a:spcPct val="20000"/>
        </a:spcBef>
        <a:buClr>
          <a:schemeClr val="accent3"/>
        </a:buClr>
        <a:buSzPct val="65000"/>
        <a:buFont typeface="Wingdings 2"/>
        <a:buChar char=""/>
        <a:defRPr kumimoji="0" sz="2400" kern="1200">
          <a:solidFill>
            <a:schemeClr val="tx1"/>
          </a:solidFill>
          <a:latin typeface="+mn-lt"/>
          <a:ea typeface="+mn-ea"/>
          <a:cs typeface="+mn-cs"/>
        </a:defRPr>
      </a:lvl4pPr>
      <a:lvl5pPr marL="1741603" indent="-250355" algn="l" rtl="0" eaLnBrk="1" latinLnBrk="0" hangingPunct="1">
        <a:spcBef>
          <a:spcPct val="20000"/>
        </a:spcBef>
        <a:buClr>
          <a:schemeClr val="accent4"/>
        </a:buClr>
        <a:buSzPct val="65000"/>
        <a:buFont typeface="Wingdings 2"/>
        <a:buChar char=""/>
        <a:defRPr kumimoji="0" sz="2400" kern="1200">
          <a:solidFill>
            <a:schemeClr val="tx1"/>
          </a:solidFill>
          <a:latin typeface="+mn-lt"/>
          <a:ea typeface="+mn-ea"/>
          <a:cs typeface="+mn-cs"/>
        </a:defRPr>
      </a:lvl5pPr>
      <a:lvl6pPr marL="2068153" indent="-250355" algn="l" rtl="0" eaLnBrk="1" latinLnBrk="0" hangingPunct="1">
        <a:spcBef>
          <a:spcPct val="20000"/>
        </a:spcBef>
        <a:buClr>
          <a:schemeClr val="accent5"/>
        </a:buClr>
        <a:buSzPct val="80000"/>
        <a:buFont typeface="Wingdings 2"/>
        <a:buChar char=""/>
        <a:defRPr kumimoji="0" sz="2100" kern="1200">
          <a:solidFill>
            <a:schemeClr val="tx1"/>
          </a:solidFill>
          <a:latin typeface="+mn-lt"/>
          <a:ea typeface="+mn-ea"/>
          <a:cs typeface="+mn-cs"/>
        </a:defRPr>
      </a:lvl6pPr>
      <a:lvl7pPr marL="2285854" indent="-217700" algn="l" rtl="0" eaLnBrk="1" latinLnBrk="0" hangingPunct="1">
        <a:spcBef>
          <a:spcPct val="20000"/>
        </a:spcBef>
        <a:buClr>
          <a:schemeClr val="accent6"/>
        </a:buClr>
        <a:buSzPct val="80000"/>
        <a:buFont typeface="Wingdings 2"/>
        <a:buChar char=""/>
        <a:defRPr kumimoji="0" sz="1900" kern="1200" baseline="0">
          <a:solidFill>
            <a:schemeClr val="tx1"/>
          </a:solidFill>
          <a:latin typeface="+mn-lt"/>
          <a:ea typeface="+mn-ea"/>
          <a:cs typeface="+mn-cs"/>
        </a:defRPr>
      </a:lvl7pPr>
      <a:lvl8pPr marL="2612404" indent="-217700" algn="l" rtl="0" eaLnBrk="1" latinLnBrk="0" hangingPunct="1">
        <a:spcBef>
          <a:spcPct val="20000"/>
        </a:spcBef>
        <a:buClr>
          <a:schemeClr val="tx2"/>
        </a:buClr>
        <a:buChar char="•"/>
        <a:defRPr kumimoji="0" sz="1900" kern="1200">
          <a:solidFill>
            <a:schemeClr val="tx1"/>
          </a:solidFill>
          <a:latin typeface="+mn-lt"/>
          <a:ea typeface="+mn-ea"/>
          <a:cs typeface="+mn-cs"/>
        </a:defRPr>
      </a:lvl8pPr>
      <a:lvl9pPr marL="2938955" indent="-217700" algn="l" rtl="0" eaLnBrk="1" latinLnBrk="0" hangingPunct="1">
        <a:spcBef>
          <a:spcPct val="20000"/>
        </a:spcBef>
        <a:buClr>
          <a:schemeClr val="tx2"/>
        </a:buClr>
        <a:buFontTx/>
        <a:buChar char="•"/>
        <a:defRPr kumimoji="0" sz="1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0413" cy="6859588"/>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091" y="6070736"/>
            <a:ext cx="10559947" cy="537334"/>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1" name="Rectangle 10"/>
          <p:cNvSpPr/>
          <p:nvPr/>
        </p:nvSpPr>
        <p:spPr>
          <a:xfrm>
            <a:off x="975233" y="575443"/>
            <a:ext cx="10260264" cy="571632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2" name="Rectangle 11"/>
          <p:cNvSpPr/>
          <p:nvPr/>
        </p:nvSpPr>
        <p:spPr>
          <a:xfrm>
            <a:off x="975233" y="576206"/>
            <a:ext cx="10260264" cy="5716323"/>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895" y="273154"/>
            <a:ext cx="757009" cy="567961"/>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3070" y="203859"/>
            <a:ext cx="567059" cy="755806"/>
          </a:xfrm>
          <a:prstGeom prst="rect">
            <a:avLst/>
          </a:prstGeom>
          <a:noFill/>
        </p:spPr>
      </p:pic>
      <p:sp>
        <p:nvSpPr>
          <p:cNvPr id="2" name="Title Placeholder 1"/>
          <p:cNvSpPr>
            <a:spLocks noGrp="1"/>
          </p:cNvSpPr>
          <p:nvPr>
            <p:ph type="title"/>
          </p:nvPr>
        </p:nvSpPr>
        <p:spPr>
          <a:xfrm>
            <a:off x="1459842" y="817772"/>
            <a:ext cx="9285784" cy="1202763"/>
          </a:xfrm>
          <a:prstGeom prst="rect">
            <a:avLst/>
          </a:prstGeom>
        </p:spPr>
        <p:txBody>
          <a:bodyPr vert="horz" lIns="108850" tIns="54425" rIns="108850" bIns="54425"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467" y="2119748"/>
            <a:ext cx="8260798" cy="3604646"/>
          </a:xfrm>
          <a:prstGeom prst="rect">
            <a:avLst/>
          </a:prstGeom>
        </p:spPr>
        <p:txBody>
          <a:bodyPr vert="horz" lIns="108850" tIns="54425" rIns="108850" bIns="54425"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4998" y="5810497"/>
            <a:ext cx="1618217" cy="365210"/>
          </a:xfrm>
          <a:prstGeom prst="rect">
            <a:avLst/>
          </a:prstGeom>
        </p:spPr>
        <p:txBody>
          <a:bodyPr vert="horz" lIns="108850" tIns="54425" rIns="108850" bIns="54425" rtlCol="0" anchor="ctr"/>
          <a:lstStyle>
            <a:lvl1pPr algn="r">
              <a:defRPr sz="1400">
                <a:solidFill>
                  <a:schemeClr val="tx2"/>
                </a:solidFill>
                <a:latin typeface="Rage Italic" pitchFamily="66" charset="0"/>
              </a:defRPr>
            </a:lvl1pPr>
          </a:lstStyle>
          <a:p>
            <a:fld id="{B1D721F3-C34A-4E20-9201-72DA86E42C77}" type="datetimeFigureOut">
              <a:rPr lang="en-US" smtClean="0"/>
              <a:pPr/>
              <a:t>7/8/2019</a:t>
            </a:fld>
            <a:endParaRPr lang="en-IN"/>
          </a:p>
        </p:txBody>
      </p:sp>
      <p:sp>
        <p:nvSpPr>
          <p:cNvPr id="5" name="Footer Placeholder 4"/>
          <p:cNvSpPr>
            <a:spLocks noGrp="1"/>
          </p:cNvSpPr>
          <p:nvPr>
            <p:ph type="ftr" sz="quarter" idx="3"/>
          </p:nvPr>
        </p:nvSpPr>
        <p:spPr>
          <a:xfrm>
            <a:off x="1219043" y="5810497"/>
            <a:ext cx="7385956" cy="365210"/>
          </a:xfrm>
          <a:prstGeom prst="rect">
            <a:avLst/>
          </a:prstGeom>
        </p:spPr>
        <p:txBody>
          <a:bodyPr vert="horz" lIns="108850" tIns="54425" rIns="108850" bIns="54425" rtlCol="0" anchor="ctr"/>
          <a:lstStyle>
            <a:lvl1pPr algn="l">
              <a:defRPr sz="17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10225606" y="5810497"/>
            <a:ext cx="738601" cy="365210"/>
          </a:xfrm>
          <a:prstGeom prst="rect">
            <a:avLst/>
          </a:prstGeom>
        </p:spPr>
        <p:txBody>
          <a:bodyPr vert="horz" lIns="108850" tIns="54425" rIns="108850" bIns="54425" rtlCol="0" anchor="ctr"/>
          <a:lstStyle>
            <a:lvl1pPr algn="r">
              <a:defRPr sz="1700">
                <a:solidFill>
                  <a:schemeClr val="tx2"/>
                </a:solidFill>
                <a:latin typeface="Rage Italic" pitchFamily="66" charset="0"/>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26551" indent="-326551" algn="l" defTabSz="1088502" rtl="0" eaLnBrk="1" latinLnBrk="0" hangingPunct="1">
        <a:spcBef>
          <a:spcPct val="20000"/>
        </a:spcBef>
        <a:buClr>
          <a:schemeClr val="accent2"/>
        </a:buClr>
        <a:buSzPct val="85000"/>
        <a:buFont typeface="Brush Script MT" pitchFamily="66" charset="0"/>
        <a:buChar char="O"/>
        <a:defRPr sz="2900" kern="1200">
          <a:solidFill>
            <a:schemeClr val="tx1"/>
          </a:solidFill>
          <a:latin typeface="+mn-lt"/>
          <a:ea typeface="+mn-ea"/>
          <a:cs typeface="+mn-cs"/>
        </a:defRPr>
      </a:lvl1pPr>
      <a:lvl2pPr marL="761951" indent="-326551" algn="l" defTabSz="1088502" rtl="0" eaLnBrk="1" latinLnBrk="0" hangingPunct="1">
        <a:spcBef>
          <a:spcPct val="20000"/>
        </a:spcBef>
        <a:buClr>
          <a:schemeClr val="accent2"/>
        </a:buClr>
        <a:buSzPct val="85000"/>
        <a:buFont typeface="Brush Script MT" pitchFamily="66" charset="0"/>
        <a:buChar char="O"/>
        <a:defRPr sz="2600" kern="1200">
          <a:solidFill>
            <a:schemeClr val="tx1"/>
          </a:solidFill>
          <a:latin typeface="+mn-lt"/>
          <a:ea typeface="+mn-ea"/>
          <a:cs typeface="+mn-cs"/>
        </a:defRPr>
      </a:lvl2pPr>
      <a:lvl3pPr marL="1088502" indent="-272125" algn="l" defTabSz="1088502"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3pPr>
      <a:lvl4pPr marL="1523902" indent="-272125" algn="l" defTabSz="1088502" rtl="0" eaLnBrk="1" latinLnBrk="0" hangingPunct="1">
        <a:spcBef>
          <a:spcPct val="20000"/>
        </a:spcBef>
        <a:buClr>
          <a:schemeClr val="accent2"/>
        </a:buClr>
        <a:buSzPct val="85000"/>
        <a:buFont typeface="Brush Script MT" pitchFamily="66" charset="0"/>
        <a:buChar char="O"/>
        <a:defRPr sz="2100" kern="1200">
          <a:solidFill>
            <a:schemeClr val="tx1"/>
          </a:solidFill>
          <a:latin typeface="+mn-lt"/>
          <a:ea typeface="+mn-ea"/>
          <a:cs typeface="+mn-cs"/>
        </a:defRPr>
      </a:lvl4pPr>
      <a:lvl5pPr marL="1959303"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5pPr>
      <a:lvl6pPr marL="2394704"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6pPr>
      <a:lvl7pPr marL="2830105"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7pPr>
      <a:lvl8pPr marL="3265505"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8pPr>
      <a:lvl9pPr marL="3700906" indent="-272125" algn="l" defTabSz="1088502" rtl="0" eaLnBrk="1" latinLnBrk="0" hangingPunct="1">
        <a:spcBef>
          <a:spcPct val="20000"/>
        </a:spcBef>
        <a:buClr>
          <a:schemeClr val="accent2"/>
        </a:buClr>
        <a:buSzPct val="85000"/>
        <a:buFont typeface="Brush Script MT" pitchFamily="66" charset="0"/>
        <a:buChar char="O"/>
        <a:defRPr sz="19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6582"/>
            <a:ext cx="12190413" cy="1753006"/>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8" name="Rectangle 7"/>
          <p:cNvSpPr/>
          <p:nvPr/>
        </p:nvSpPr>
        <p:spPr>
          <a:xfrm>
            <a:off x="0" y="0"/>
            <a:ext cx="12190413" cy="5106582"/>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9" name="Rectangle 8"/>
          <p:cNvSpPr/>
          <p:nvPr/>
        </p:nvSpPr>
        <p:spPr>
          <a:xfrm>
            <a:off x="0" y="3769177"/>
            <a:ext cx="12190413" cy="2286529"/>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0" name="Oval 9"/>
          <p:cNvSpPr/>
          <p:nvPr/>
        </p:nvSpPr>
        <p:spPr>
          <a:xfrm>
            <a:off x="0" y="1600571"/>
            <a:ext cx="12190413" cy="5106582"/>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2" name="Title Placeholder 1"/>
          <p:cNvSpPr>
            <a:spLocks noGrp="1"/>
          </p:cNvSpPr>
          <p:nvPr>
            <p:ph type="title"/>
          </p:nvPr>
        </p:nvSpPr>
        <p:spPr>
          <a:xfrm>
            <a:off x="2390741" y="4373180"/>
            <a:ext cx="8682218" cy="1143265"/>
          </a:xfrm>
          <a:prstGeom prst="rect">
            <a:avLst/>
          </a:prstGeom>
          <a:effectLst/>
        </p:spPr>
        <p:txBody>
          <a:bodyPr vert="horz" lIns="108850" tIns="54425" rIns="108850" bIns="54425"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23802" y="732429"/>
            <a:ext cx="8533289" cy="3475525"/>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8529" y="6173629"/>
            <a:ext cx="3352364" cy="365210"/>
          </a:xfrm>
          <a:prstGeom prst="rect">
            <a:avLst/>
          </a:prstGeom>
        </p:spPr>
        <p:txBody>
          <a:bodyPr vert="horz" lIns="108850" tIns="54425" rIns="108850" bIns="54425" rtlCol="0" anchor="ctr"/>
          <a:lstStyle>
            <a:lvl1pPr algn="r">
              <a:defRPr sz="1300" b="1">
                <a:solidFill>
                  <a:schemeClr val="tx1">
                    <a:lumMod val="50000"/>
                    <a:lumOff val="50000"/>
                  </a:schemeClr>
                </a:solidFill>
              </a:defRPr>
            </a:lvl1pPr>
          </a:lstStyle>
          <a:p>
            <a:fld id="{B1D721F3-C34A-4E20-9201-72DA86E42C77}" type="datetimeFigureOut">
              <a:rPr lang="en-US" smtClean="0"/>
              <a:pPr/>
              <a:t>7/8/2019</a:t>
            </a:fld>
            <a:endParaRPr lang="en-IN"/>
          </a:p>
        </p:txBody>
      </p:sp>
      <p:sp>
        <p:nvSpPr>
          <p:cNvPr id="5" name="Footer Placeholder 4"/>
          <p:cNvSpPr>
            <a:spLocks noGrp="1"/>
          </p:cNvSpPr>
          <p:nvPr>
            <p:ph type="ftr" sz="quarter" idx="3"/>
          </p:nvPr>
        </p:nvSpPr>
        <p:spPr>
          <a:xfrm>
            <a:off x="609520" y="6173629"/>
            <a:ext cx="4469819" cy="365210"/>
          </a:xfrm>
          <a:prstGeom prst="rect">
            <a:avLst/>
          </a:prstGeom>
        </p:spPr>
        <p:txBody>
          <a:bodyPr vert="horz" lIns="108850" tIns="54425" rIns="108850" bIns="54425" rtlCol="0" anchor="ctr"/>
          <a:lstStyle>
            <a:lvl1pPr algn="l">
              <a:defRPr sz="13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5079339" y="6173629"/>
            <a:ext cx="2438083" cy="365210"/>
          </a:xfrm>
          <a:prstGeom prst="rect">
            <a:avLst/>
          </a:prstGeom>
        </p:spPr>
        <p:txBody>
          <a:bodyPr vert="horz" lIns="108850" tIns="54425" rIns="108850" bIns="54425" rtlCol="0" anchor="ctr"/>
          <a:lstStyle>
            <a:lvl1pPr algn="ctr">
              <a:defRPr sz="1400" b="1">
                <a:solidFill>
                  <a:schemeClr val="tx1">
                    <a:lumMod val="50000"/>
                    <a:lumOff val="50000"/>
                  </a:schemeClr>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txStyles>
    <p:titleStyle>
      <a:lvl1pPr marL="380976" indent="-380976" algn="r" defTabSz="1088502" rtl="0" eaLnBrk="1" latinLnBrk="0" hangingPunct="1">
        <a:spcBef>
          <a:spcPct val="0"/>
        </a:spcBef>
        <a:buClr>
          <a:schemeClr val="accent6">
            <a:lumMod val="75000"/>
          </a:schemeClr>
        </a:buClr>
        <a:buSzPct val="128000"/>
        <a:buFont typeface="Georgia" pitchFamily="18" charset="0"/>
        <a:buChar char="*"/>
        <a:defRPr sz="55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2125"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600" kern="1200">
          <a:solidFill>
            <a:schemeClr val="tx1">
              <a:lumMod val="75000"/>
              <a:lumOff val="25000"/>
            </a:schemeClr>
          </a:solidFill>
          <a:latin typeface="+mn-lt"/>
          <a:ea typeface="+mn-ea"/>
          <a:cs typeface="+mn-cs"/>
        </a:defRPr>
      </a:lvl1pPr>
      <a:lvl2pPr marL="653101"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400" kern="1200">
          <a:solidFill>
            <a:schemeClr val="tx1">
              <a:lumMod val="75000"/>
              <a:lumOff val="25000"/>
            </a:schemeClr>
          </a:solidFill>
          <a:latin typeface="+mn-lt"/>
          <a:ea typeface="+mn-ea"/>
          <a:cs typeface="+mn-cs"/>
        </a:defRPr>
      </a:lvl2pPr>
      <a:lvl3pPr marL="979652"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2100" kern="1200">
          <a:solidFill>
            <a:schemeClr val="tx1">
              <a:lumMod val="75000"/>
              <a:lumOff val="25000"/>
            </a:schemeClr>
          </a:solidFill>
          <a:latin typeface="+mn-lt"/>
          <a:ea typeface="+mn-ea"/>
          <a:cs typeface="+mn-cs"/>
        </a:defRPr>
      </a:lvl3pPr>
      <a:lvl4pPr marL="1306202"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4pPr>
      <a:lvl5pPr marL="1654523"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5pPr>
      <a:lvl6pPr marL="1981073"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6pPr>
      <a:lvl7pPr marL="2340279"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7pPr>
      <a:lvl8pPr marL="2721254"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8pPr>
      <a:lvl9pPr marL="3080460" indent="-217700" algn="l" defTabSz="1088502" rtl="0" eaLnBrk="1" latinLnBrk="0" hangingPunct="1">
        <a:spcBef>
          <a:spcPct val="20000"/>
        </a:spcBef>
        <a:spcAft>
          <a:spcPts val="357"/>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20.wmf"/><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4.jpe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eg"/><Relationship Id="rId1" Type="http://schemas.openxmlformats.org/officeDocument/2006/relationships/slideLayout" Target="../slideLayouts/slideLayout67.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904680" y="0"/>
            <a:ext cx="10285733" cy="685958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7" name="Right Triangle 16"/>
          <p:cNvSpPr/>
          <p:nvPr/>
        </p:nvSpPr>
        <p:spPr>
          <a:xfrm>
            <a:off x="0" y="2286521"/>
            <a:ext cx="7619019" cy="4573067"/>
          </a:xfrm>
          <a:prstGeom prst="rtTriangle">
            <a:avLst/>
          </a:prstGeom>
          <a:solidFill>
            <a:srgbClr val="F57913"/>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endParaRPr lang="en-IN" b="1" dirty="0">
              <a:solidFill>
                <a:srgbClr val="FFFF00"/>
              </a:solidFill>
              <a:latin typeface="AR JULIAN" pitchFamily="2" charset="0"/>
              <a:cs typeface="Times New Roman" pitchFamily="18" charset="0"/>
            </a:endParaRPr>
          </a:p>
        </p:txBody>
      </p:sp>
      <p:sp>
        <p:nvSpPr>
          <p:cNvPr id="16" name="TextBox 15"/>
          <p:cNvSpPr txBox="1"/>
          <p:nvPr/>
        </p:nvSpPr>
        <p:spPr>
          <a:xfrm>
            <a:off x="0" y="5073248"/>
            <a:ext cx="4190441"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11" name="TextBox 10"/>
          <p:cNvSpPr txBox="1"/>
          <p:nvPr/>
        </p:nvSpPr>
        <p:spPr>
          <a:xfrm>
            <a:off x="0" y="5519279"/>
            <a:ext cx="4380960"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IMPORTANT EVENTS ALERTS</a:t>
            </a:r>
          </a:p>
        </p:txBody>
      </p:sp>
      <p:pic>
        <p:nvPicPr>
          <p:cNvPr id="1027" name="Picture 3"/>
          <p:cNvPicPr>
            <a:picLocks noChangeAspect="1" noChangeArrowheads="1"/>
          </p:cNvPicPr>
          <p:nvPr/>
        </p:nvPicPr>
        <p:blipFill>
          <a:blip r:embed="rId3" cstate="print"/>
          <a:srcRect/>
          <a:stretch>
            <a:fillRect/>
          </a:stretch>
        </p:blipFill>
        <p:spPr bwMode="auto">
          <a:xfrm>
            <a:off x="10730203" y="6430885"/>
            <a:ext cx="1460210" cy="428703"/>
          </a:xfrm>
          <a:prstGeom prst="rect">
            <a:avLst/>
          </a:prstGeom>
          <a:noFill/>
          <a:ln w="9525">
            <a:noFill/>
            <a:miter lim="800000"/>
            <a:headEnd/>
            <a:tailEnd/>
          </a:ln>
          <a:effectLst/>
        </p:spPr>
      </p:pic>
      <p:pic>
        <p:nvPicPr>
          <p:cNvPr id="1028" name="Picture 4" descr="C:\Users\varun\Desktop\iconNestin.png"/>
          <p:cNvPicPr>
            <a:picLocks noChangeAspect="1" noChangeArrowheads="1"/>
          </p:cNvPicPr>
          <p:nvPr/>
        </p:nvPicPr>
        <p:blipFill>
          <a:blip r:embed="rId4"/>
          <a:srcRect/>
          <a:stretch>
            <a:fillRect/>
          </a:stretch>
        </p:blipFill>
        <p:spPr bwMode="auto">
          <a:xfrm>
            <a:off x="-1" y="0"/>
            <a:ext cx="6025681" cy="2000703"/>
          </a:xfrm>
          <a:prstGeom prst="rect">
            <a:avLst/>
          </a:prstGeom>
          <a:noFill/>
        </p:spPr>
      </p:pic>
      <p:sp>
        <p:nvSpPr>
          <p:cNvPr id="18" name="TextBox 17"/>
          <p:cNvSpPr txBox="1"/>
          <p:nvPr/>
        </p:nvSpPr>
        <p:spPr>
          <a:xfrm>
            <a:off x="0" y="1786340"/>
            <a:ext cx="5999968" cy="402301"/>
          </a:xfrm>
          <a:prstGeom prst="rect">
            <a:avLst/>
          </a:prstGeom>
          <a:noFill/>
        </p:spPr>
        <p:txBody>
          <a:bodyPr wrap="square" lIns="108850" tIns="54425" rIns="108850" bIns="54425" rtlCol="0">
            <a:spAutoFit/>
          </a:bodyPr>
          <a:lstStyle/>
          <a:p>
            <a:pPr algn="ctr"/>
            <a:r>
              <a:rPr lang="en-IN" sz="1900" b="1" dirty="0"/>
              <a:t>A COMPLETE SOCIETY MANAGEMENT SYSTEM</a:t>
            </a:r>
          </a:p>
        </p:txBody>
      </p:sp>
      <p:grpSp>
        <p:nvGrpSpPr>
          <p:cNvPr id="3" name="Group 2"/>
          <p:cNvGrpSpPr/>
          <p:nvPr/>
        </p:nvGrpSpPr>
        <p:grpSpPr>
          <a:xfrm>
            <a:off x="7619019" y="285794"/>
            <a:ext cx="3333341" cy="6145091"/>
            <a:chOff x="5000628" y="285728"/>
            <a:chExt cx="3214711" cy="6143668"/>
          </a:xfrm>
        </p:grpSpPr>
        <p:grpSp>
          <p:nvGrpSpPr>
            <p:cNvPr id="10" name="Group 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4" name="Rounded Rectangle 3"/>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nut 8"/>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0" y="4573054"/>
            <a:ext cx="2664372"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RIDE SHARE</a:t>
            </a:r>
          </a:p>
        </p:txBody>
      </p:sp>
      <p:sp>
        <p:nvSpPr>
          <p:cNvPr id="6" name="TextBox 5"/>
          <p:cNvSpPr txBox="1"/>
          <p:nvPr/>
        </p:nvSpPr>
        <p:spPr>
          <a:xfrm>
            <a:off x="0" y="5961822"/>
            <a:ext cx="5413946"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OPINIONS POLLS &amp; DISCUSSION FORUM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8"/>
          <p:cNvGrpSpPr/>
          <p:nvPr/>
        </p:nvGrpSpPr>
        <p:grpSpPr>
          <a:xfrm>
            <a:off x="1904723" y="1143249"/>
            <a:ext cx="6761917" cy="5144727"/>
            <a:chOff x="1428728" y="714356"/>
            <a:chExt cx="5429288" cy="5500726"/>
          </a:xfrm>
        </p:grpSpPr>
        <p:grpSp>
          <p:nvGrpSpPr>
            <p:cNvPr id="6"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2095199" y="571613"/>
            <a:ext cx="3523816" cy="771633"/>
          </a:xfrm>
          <a:prstGeom prst="rect">
            <a:avLst/>
          </a:prstGeom>
          <a:noFill/>
        </p:spPr>
        <p:txBody>
          <a:bodyPr wrap="square" lIns="108850" tIns="54425" rIns="108850" bIns="54425" rtlCol="0">
            <a:spAutoFit/>
          </a:bodyPr>
          <a:lstStyle/>
          <a:p>
            <a:r>
              <a:rPr lang="en-IN" sz="4300" b="1" dirty="0">
                <a:solidFill>
                  <a:schemeClr val="accent3">
                    <a:lumMod val="50000"/>
                  </a:schemeClr>
                </a:solidFill>
                <a:latin typeface="Arial Rounded MT Bold" pitchFamily="34" charset="0"/>
              </a:rPr>
              <a:t>01</a:t>
            </a:r>
          </a:p>
        </p:txBody>
      </p:sp>
      <p:cxnSp>
        <p:nvCxnSpPr>
          <p:cNvPr id="63" name="Straight Connector 62"/>
          <p:cNvCxnSpPr/>
          <p:nvPr/>
        </p:nvCxnSpPr>
        <p:spPr>
          <a:xfrm>
            <a:off x="2095199" y="1214703"/>
            <a:ext cx="3428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87"/>
          <p:cNvGrpSpPr/>
          <p:nvPr/>
        </p:nvGrpSpPr>
        <p:grpSpPr>
          <a:xfrm>
            <a:off x="6190445" y="5073249"/>
            <a:ext cx="4857152" cy="754053"/>
            <a:chOff x="4572000" y="5357826"/>
            <a:chExt cx="3643338" cy="753878"/>
          </a:xfrm>
        </p:grpSpPr>
        <p:sp>
          <p:nvSpPr>
            <p:cNvPr id="74" name="TextBox 73"/>
            <p:cNvSpPr txBox="1"/>
            <p:nvPr/>
          </p:nvSpPr>
          <p:spPr>
            <a:xfrm>
              <a:off x="4572000" y="5357826"/>
              <a:ext cx="1928826" cy="753878"/>
            </a:xfrm>
            <a:prstGeom prst="rect">
              <a:avLst/>
            </a:prstGeom>
            <a:noFill/>
          </p:spPr>
          <p:txBody>
            <a:bodyPr wrap="square" rtlCol="0">
              <a:spAutoFit/>
            </a:bodyPr>
            <a:lstStyle/>
            <a:p>
              <a:r>
                <a:rPr lang="en-IN" sz="43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84632"/>
            </a:xfrm>
            <a:prstGeom prst="rect">
              <a:avLst/>
            </a:prstGeom>
            <a:noFill/>
          </p:spPr>
          <p:txBody>
            <a:bodyPr wrap="square" rtlCol="0">
              <a:spAutoFit/>
            </a:bodyPr>
            <a:lstStyle/>
            <a:p>
              <a:r>
                <a:rPr lang="en-IN" sz="1900" b="1" dirty="0">
                  <a:latin typeface="Times New Roman" pitchFamily="18" charset="0"/>
                  <a:cs typeface="Times New Roman" pitchFamily="18" charset="0"/>
                </a:rPr>
                <a:t>Problem Solving Solution</a:t>
              </a:r>
            </a:p>
          </p:txBody>
        </p:sp>
      </p:grpSp>
      <p:grpSp>
        <p:nvGrpSpPr>
          <p:cNvPr id="13" name="Group 86"/>
          <p:cNvGrpSpPr/>
          <p:nvPr/>
        </p:nvGrpSpPr>
        <p:grpSpPr>
          <a:xfrm>
            <a:off x="0" y="3001067"/>
            <a:ext cx="4761871" cy="754053"/>
            <a:chOff x="0" y="3071810"/>
            <a:chExt cx="3571868" cy="753878"/>
          </a:xfrm>
        </p:grpSpPr>
        <p:sp>
          <p:nvSpPr>
            <p:cNvPr id="64" name="TextBox 63"/>
            <p:cNvSpPr txBox="1"/>
            <p:nvPr/>
          </p:nvSpPr>
          <p:spPr>
            <a:xfrm>
              <a:off x="142844" y="3071810"/>
              <a:ext cx="1928826" cy="753878"/>
            </a:xfrm>
            <a:prstGeom prst="rect">
              <a:avLst/>
            </a:prstGeom>
            <a:noFill/>
          </p:spPr>
          <p:txBody>
            <a:bodyPr wrap="square" rtlCol="0">
              <a:spAutoFit/>
            </a:bodyPr>
            <a:lstStyle/>
            <a:p>
              <a:r>
                <a:rPr lang="en-IN" sz="43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84632"/>
            </a:xfrm>
            <a:prstGeom prst="rect">
              <a:avLst/>
            </a:prstGeom>
            <a:noFill/>
          </p:spPr>
          <p:txBody>
            <a:bodyPr wrap="square" rtlCol="0">
              <a:spAutoFit/>
            </a:bodyPr>
            <a:lstStyle/>
            <a:p>
              <a:r>
                <a:rPr lang="en-IN" sz="1900" b="1" dirty="0">
                  <a:latin typeface="Times New Roman" pitchFamily="18" charset="0"/>
                  <a:cs typeface="Times New Roman" pitchFamily="18" charset="0"/>
                </a:rPr>
                <a:t>Upgrade &amp; Maintenance  </a:t>
              </a:r>
            </a:p>
          </p:txBody>
        </p:sp>
      </p:grpSp>
      <p:grpSp>
        <p:nvGrpSpPr>
          <p:cNvPr id="14" name="Group 85"/>
          <p:cNvGrpSpPr/>
          <p:nvPr/>
        </p:nvGrpSpPr>
        <p:grpSpPr>
          <a:xfrm>
            <a:off x="7714257" y="2429431"/>
            <a:ext cx="3809488" cy="754053"/>
            <a:chOff x="6143636" y="3429000"/>
            <a:chExt cx="2857488" cy="753878"/>
          </a:xfrm>
        </p:grpSpPr>
        <p:sp>
          <p:nvSpPr>
            <p:cNvPr id="71" name="TextBox 70"/>
            <p:cNvSpPr txBox="1"/>
            <p:nvPr/>
          </p:nvSpPr>
          <p:spPr>
            <a:xfrm>
              <a:off x="6143636" y="3429000"/>
              <a:ext cx="1928826" cy="753878"/>
            </a:xfrm>
            <a:prstGeom prst="rect">
              <a:avLst/>
            </a:prstGeom>
            <a:noFill/>
          </p:spPr>
          <p:txBody>
            <a:bodyPr wrap="square" rtlCol="0">
              <a:spAutoFit/>
            </a:bodyPr>
            <a:lstStyle/>
            <a:p>
              <a:r>
                <a:rPr lang="en-IN" sz="43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84632"/>
            </a:xfrm>
            <a:prstGeom prst="rect">
              <a:avLst/>
            </a:prstGeom>
            <a:noFill/>
          </p:spPr>
          <p:txBody>
            <a:bodyPr wrap="square" rtlCol="0">
              <a:spAutoFit/>
            </a:bodyPr>
            <a:lstStyle/>
            <a:p>
              <a:r>
                <a:rPr lang="en-IN" sz="1900" b="1" dirty="0">
                  <a:latin typeface="Times New Roman" pitchFamily="18" charset="0"/>
                  <a:cs typeface="Times New Roman" pitchFamily="18" charset="0"/>
                </a:rPr>
                <a:t>Technical Support</a:t>
              </a:r>
            </a:p>
          </p:txBody>
        </p:sp>
      </p:grpSp>
      <p:sp>
        <p:nvSpPr>
          <p:cNvPr id="84" name="TextBox 83"/>
          <p:cNvSpPr txBox="1"/>
          <p:nvPr/>
        </p:nvSpPr>
        <p:spPr>
          <a:xfrm>
            <a:off x="3047582" y="714522"/>
            <a:ext cx="3142863" cy="402301"/>
          </a:xfrm>
          <a:prstGeom prst="rect">
            <a:avLst/>
          </a:prstGeom>
          <a:noFill/>
        </p:spPr>
        <p:txBody>
          <a:bodyPr wrap="square" lIns="108850" tIns="54425" rIns="108850" bIns="54425" rtlCol="0">
            <a:spAutoFit/>
          </a:bodyPr>
          <a:lstStyle/>
          <a:p>
            <a:r>
              <a:rPr lang="en-IN" sz="19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6476160" y="5859248"/>
            <a:ext cx="4380960" cy="433078"/>
          </a:xfrm>
          <a:prstGeom prst="rect">
            <a:avLst/>
          </a:prstGeom>
          <a:noFill/>
        </p:spPr>
        <p:txBody>
          <a:bodyPr wrap="square" lIns="108850" tIns="54425" rIns="108850" bIns="54425" rtlCol="0">
            <a:spAutoFit/>
          </a:bodyPr>
          <a:lstStyle/>
          <a:p>
            <a:endParaRPr lang="en-IN" dirty="0"/>
          </a:p>
        </p:txBody>
      </p:sp>
      <p:sp>
        <p:nvSpPr>
          <p:cNvPr id="90" name="TextBox 89"/>
          <p:cNvSpPr txBox="1"/>
          <p:nvPr/>
        </p:nvSpPr>
        <p:spPr>
          <a:xfrm>
            <a:off x="6380921" y="5787794"/>
            <a:ext cx="4857152" cy="1156353"/>
          </a:xfrm>
          <a:prstGeom prst="rect">
            <a:avLst/>
          </a:prstGeom>
          <a:noFill/>
        </p:spPr>
        <p:txBody>
          <a:bodyPr wrap="square" lIns="108850" tIns="54425" rIns="108850" bIns="54425" rtlCol="0">
            <a:spAutoFit/>
          </a:bodyPr>
          <a:lstStyle/>
          <a:p>
            <a:r>
              <a:rPr lang="en-IN" sz="17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5613"/>
            <a:ext cx="3714250" cy="1156353"/>
          </a:xfrm>
          <a:prstGeom prst="rect">
            <a:avLst/>
          </a:prstGeom>
          <a:noFill/>
        </p:spPr>
        <p:txBody>
          <a:bodyPr wrap="square" lIns="108850" tIns="54425" rIns="108850" bIns="54425" rtlCol="0">
            <a:spAutoFit/>
          </a:bodyPr>
          <a:lstStyle/>
          <a:p>
            <a:r>
              <a:rPr lang="en-IN" sz="1700" dirty="0"/>
              <a:t>Working on abundance of data maintenance &amp; analyzing it in an orderly manner through various digital tools. </a:t>
            </a:r>
            <a:endParaRPr lang="en-IN" dirty="0"/>
          </a:p>
        </p:txBody>
      </p:sp>
      <p:sp>
        <p:nvSpPr>
          <p:cNvPr id="94" name="TextBox 93"/>
          <p:cNvSpPr txBox="1"/>
          <p:nvPr/>
        </p:nvSpPr>
        <p:spPr>
          <a:xfrm>
            <a:off x="7809495" y="3143976"/>
            <a:ext cx="3523816" cy="633133"/>
          </a:xfrm>
          <a:prstGeom prst="rect">
            <a:avLst/>
          </a:prstGeom>
          <a:noFill/>
        </p:spPr>
        <p:txBody>
          <a:bodyPr wrap="square" lIns="108850" tIns="54425" rIns="108850" bIns="54425" rtlCol="0">
            <a:spAutoFit/>
          </a:bodyPr>
          <a:lstStyle/>
          <a:p>
            <a:r>
              <a:rPr lang="en-IN" sz="1700" dirty="0"/>
              <a:t>Efficient backend support in order to ensure smooth running of process </a:t>
            </a:r>
          </a:p>
        </p:txBody>
      </p:sp>
      <p:sp>
        <p:nvSpPr>
          <p:cNvPr id="95" name="TextBox 94"/>
          <p:cNvSpPr txBox="1"/>
          <p:nvPr/>
        </p:nvSpPr>
        <p:spPr>
          <a:xfrm>
            <a:off x="1904723" y="1357612"/>
            <a:ext cx="4000007" cy="894743"/>
          </a:xfrm>
          <a:prstGeom prst="rect">
            <a:avLst/>
          </a:prstGeom>
          <a:noFill/>
        </p:spPr>
        <p:txBody>
          <a:bodyPr wrap="square" lIns="108850" tIns="54425" rIns="108850" bIns="54425" rtlCol="0">
            <a:spAutoFit/>
          </a:bodyPr>
          <a:lstStyle/>
          <a:p>
            <a:r>
              <a:rPr lang="en-IN" sz="1700" dirty="0"/>
              <a:t>Working in integration with all the levels of your business in order to  achieve organizational goals by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19" y="0"/>
            <a:ext cx="3142820" cy="68595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73" name="Group 72"/>
          <p:cNvGrpSpPr/>
          <p:nvPr/>
        </p:nvGrpSpPr>
        <p:grpSpPr>
          <a:xfrm>
            <a:off x="1809485" y="2842588"/>
            <a:ext cx="7904776" cy="1643454"/>
            <a:chOff x="2500298" y="3357562"/>
            <a:chExt cx="5929354" cy="1643074"/>
          </a:xfrm>
        </p:grpSpPr>
        <p:sp>
          <p:nvSpPr>
            <p:cNvPr id="3074" name="Ribbon1Sharp"/>
            <p:cNvSpPr>
              <a:spLocks noEditPoints="1" noChangeArrowheads="1"/>
            </p:cNvSpPr>
            <p:nvPr/>
          </p:nvSpPr>
          <p:spPr bwMode="auto">
            <a:xfrm>
              <a:off x="2500298" y="3357562"/>
              <a:ext cx="5929354" cy="1643074"/>
            </a:xfrm>
            <a:custGeom>
              <a:avLst/>
              <a:gdLst>
                <a:gd name="G0" fmla="+- 0 0 0"/>
                <a:gd name="G1" fmla="+- 5400 0 0"/>
                <a:gd name="G2" fmla="+- 5400 2700 0"/>
                <a:gd name="G3" fmla="+- 21600 0 G2"/>
                <a:gd name="G4" fmla="+- 21600 0 G1"/>
                <a:gd name="G5" fmla="+- 2400 0 0"/>
                <a:gd name="G6" fmla="+- 10800 0 2400"/>
                <a:gd name="G7" fmla="*/ 2400 2 1"/>
                <a:gd name="G8" fmla="+- 21600 0 G7"/>
                <a:gd name="G9" fmla="+- 10800 2400 0"/>
                <a:gd name="G10" fmla="+- 21600 0 2400"/>
                <a:gd name="T0" fmla="*/ 10800 w 21600"/>
                <a:gd name="T1" fmla="*/ 2400 h 21600"/>
                <a:gd name="T2" fmla="*/ 2700 w 21600"/>
                <a:gd name="T3" fmla="*/ 8400 h 21600"/>
                <a:gd name="T4" fmla="*/ 10800 w 21600"/>
                <a:gd name="T5" fmla="*/ 19200 h 21600"/>
                <a:gd name="T6" fmla="*/ 18900 w 21600"/>
                <a:gd name="T7" fmla="*/ 13200 h 21600"/>
                <a:gd name="T8" fmla="*/ 17694720 60000 65536"/>
                <a:gd name="T9" fmla="*/ 11796480 60000 65536"/>
                <a:gd name="T10" fmla="*/ 5898240 60000 65536"/>
                <a:gd name="T11" fmla="*/ 0 60000 65536"/>
                <a:gd name="T12" fmla="*/ G2 w 21600"/>
                <a:gd name="T13" fmla="*/ G5 h 21600"/>
                <a:gd name="T14" fmla="*/ G3 w 21600"/>
                <a:gd name="T15" fmla="*/ G10 h 21600"/>
              </a:gdLst>
              <a:ahLst/>
              <a:cxnLst>
                <a:cxn ang="T8">
                  <a:pos x="T0" y="T1"/>
                </a:cxn>
                <a:cxn ang="T9">
                  <a:pos x="T2" y="T3"/>
                </a:cxn>
                <a:cxn ang="T10">
                  <a:pos x="T4" y="T5"/>
                </a:cxn>
                <a:cxn ang="T11">
                  <a:pos x="T6" y="T7"/>
                </a:cxn>
              </a:cxnLst>
              <a:rect l="T12" t="T13" r="T14" b="T15"/>
              <a:pathLst>
                <a:path w="21600" h="21600" extrusionOk="0">
                  <a:moveTo>
                    <a:pt x="0" y="0"/>
                  </a:moveTo>
                  <a:lnTo>
                    <a:pt x="2700" y="8400"/>
                  </a:lnTo>
                  <a:lnTo>
                    <a:pt x="0" y="16800"/>
                  </a:lnTo>
                  <a:lnTo>
                    <a:pt x="5400" y="16800"/>
                  </a:lnTo>
                  <a:lnTo>
                    <a:pt x="5400" y="19200"/>
                  </a:lnTo>
                  <a:lnTo>
                    <a:pt x="13500" y="19200"/>
                  </a:lnTo>
                  <a:lnTo>
                    <a:pt x="13500" y="21600"/>
                  </a:lnTo>
                  <a:lnTo>
                    <a:pt x="21600" y="21600"/>
                  </a:lnTo>
                  <a:lnTo>
                    <a:pt x="18900" y="13200"/>
                  </a:lnTo>
                  <a:lnTo>
                    <a:pt x="21600" y="4800"/>
                  </a:lnTo>
                  <a:lnTo>
                    <a:pt x="16200" y="4800"/>
                  </a:lnTo>
                  <a:lnTo>
                    <a:pt x="16200" y="2400"/>
                  </a:lnTo>
                  <a:lnTo>
                    <a:pt x="8100" y="2400"/>
                  </a:lnTo>
                  <a:lnTo>
                    <a:pt x="8100" y="0"/>
                  </a:lnTo>
                  <a:close/>
                </a:path>
                <a:path w="21600" h="21600" fill="none" extrusionOk="0">
                  <a:moveTo>
                    <a:pt x="8100" y="2400"/>
                  </a:moveTo>
                  <a:lnTo>
                    <a:pt x="5400" y="2400"/>
                  </a:lnTo>
                  <a:lnTo>
                    <a:pt x="5400" y="16800"/>
                  </a:lnTo>
                </a:path>
                <a:path w="21600" h="21600" fill="none" extrusionOk="0">
                  <a:moveTo>
                    <a:pt x="8100" y="0"/>
                  </a:moveTo>
                  <a:lnTo>
                    <a:pt x="5400" y="2400"/>
                  </a:lnTo>
                </a:path>
                <a:path w="21600" h="21600" fill="none" extrusionOk="0">
                  <a:moveTo>
                    <a:pt x="16200" y="4800"/>
                  </a:moveTo>
                  <a:lnTo>
                    <a:pt x="13500" y="4800"/>
                  </a:lnTo>
                  <a:lnTo>
                    <a:pt x="13500" y="19200"/>
                  </a:lnTo>
                </a:path>
                <a:path w="21600" h="21600" fill="none" extrusionOk="0">
                  <a:moveTo>
                    <a:pt x="16200" y="2400"/>
                  </a:moveTo>
                  <a:lnTo>
                    <a:pt x="13500" y="4800"/>
                  </a:lnTo>
                </a:path>
              </a:pathLst>
            </a:custGeom>
            <a:solidFill>
              <a:srgbClr val="00B050"/>
            </a:solidFill>
            <a:ln w="9525">
              <a:solidFill>
                <a:schemeClr val="bg1"/>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IN" dirty="0"/>
            </a:p>
          </p:txBody>
        </p:sp>
        <p:sp>
          <p:nvSpPr>
            <p:cNvPr id="68" name="TextBox 67"/>
            <p:cNvSpPr txBox="1"/>
            <p:nvPr/>
          </p:nvSpPr>
          <p:spPr>
            <a:xfrm>
              <a:off x="3428992" y="4000504"/>
              <a:ext cx="1000132"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I.T</a:t>
              </a:r>
            </a:p>
          </p:txBody>
        </p:sp>
        <p:sp>
          <p:nvSpPr>
            <p:cNvPr id="69" name="TextBox 68"/>
            <p:cNvSpPr txBox="1"/>
            <p:nvPr/>
          </p:nvSpPr>
          <p:spPr>
            <a:xfrm>
              <a:off x="4143372" y="4000504"/>
              <a:ext cx="1571636"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SOLUTIONS</a:t>
              </a:r>
            </a:p>
          </p:txBody>
        </p:sp>
        <p:sp>
          <p:nvSpPr>
            <p:cNvPr id="70" name="TextBox 69"/>
            <p:cNvSpPr txBox="1"/>
            <p:nvPr/>
          </p:nvSpPr>
          <p:spPr>
            <a:xfrm>
              <a:off x="5786446" y="4071942"/>
              <a:ext cx="357190" cy="461558"/>
            </a:xfrm>
            <a:prstGeom prst="rect">
              <a:avLst/>
            </a:prstGeom>
            <a:noFill/>
          </p:spPr>
          <p:txBody>
            <a:bodyPr wrap="square" rtlCol="0">
              <a:spAutoFit/>
            </a:bodyPr>
            <a:lstStyle/>
            <a:p>
              <a:r>
                <a:rPr lang="en-IN" sz="2400" b="1" dirty="0">
                  <a:solidFill>
                    <a:schemeClr val="bg1"/>
                  </a:solidFill>
                </a:rPr>
                <a:t>&amp;</a:t>
              </a:r>
            </a:p>
          </p:txBody>
        </p:sp>
        <p:sp>
          <p:nvSpPr>
            <p:cNvPr id="71" name="TextBox 70"/>
            <p:cNvSpPr txBox="1"/>
            <p:nvPr/>
          </p:nvSpPr>
          <p:spPr>
            <a:xfrm>
              <a:off x="6215074" y="4071942"/>
              <a:ext cx="2071702" cy="41540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CONSULTING</a:t>
              </a:r>
            </a:p>
          </p:txBody>
        </p:sp>
      </p:grpSp>
      <p:sp>
        <p:nvSpPr>
          <p:cNvPr id="94" name="TextBox 93"/>
          <p:cNvSpPr txBox="1"/>
          <p:nvPr/>
        </p:nvSpPr>
        <p:spPr>
          <a:xfrm>
            <a:off x="4735516" y="500182"/>
            <a:ext cx="7005103" cy="617744"/>
          </a:xfrm>
          <a:prstGeom prst="rect">
            <a:avLst/>
          </a:prstGeom>
          <a:noFill/>
        </p:spPr>
        <p:txBody>
          <a:bodyPr wrap="square" lIns="108850" tIns="54425" rIns="108850" bIns="54425" rtlCol="0">
            <a:spAutoFit/>
          </a:bodyPr>
          <a:lstStyle/>
          <a:p>
            <a:r>
              <a:rPr lang="en-IN" sz="3300" dirty="0" err="1">
                <a:latin typeface="AR DESTINE" pitchFamily="2" charset="0"/>
                <a:cs typeface="Times New Roman" pitchFamily="18" charset="0"/>
              </a:rPr>
              <a:t>Anvisys</a:t>
            </a:r>
            <a:r>
              <a:rPr lang="en-IN" sz="3300" dirty="0">
                <a:latin typeface="AR DESTINE" pitchFamily="2" charset="0"/>
                <a:cs typeface="Times New Roman" pitchFamily="18" charset="0"/>
              </a:rPr>
              <a:t> technology Pvt. Ltd</a:t>
            </a:r>
            <a:r>
              <a:rPr lang="en-IN" sz="2400" dirty="0">
                <a:latin typeface="AR DESTINE" pitchFamily="2" charset="0"/>
                <a:cs typeface="Times New Roman" pitchFamily="18" charset="0"/>
              </a:rPr>
              <a:t>.</a:t>
            </a:r>
          </a:p>
        </p:txBody>
      </p:sp>
      <p:pic>
        <p:nvPicPr>
          <p:cNvPr id="3076" name="Picture 4" descr="C:\Users\varun\Desktop\posters\logo\jQuery.jpg"/>
          <p:cNvPicPr>
            <a:picLocks noChangeAspect="1" noChangeArrowheads="1"/>
          </p:cNvPicPr>
          <p:nvPr/>
        </p:nvPicPr>
        <p:blipFill>
          <a:blip r:embed="rId3" cstate="print"/>
          <a:srcRect/>
          <a:stretch>
            <a:fillRect/>
          </a:stretch>
        </p:blipFill>
        <p:spPr bwMode="auto">
          <a:xfrm>
            <a:off x="7613264" y="5915174"/>
            <a:ext cx="2296749" cy="644153"/>
          </a:xfrm>
          <a:prstGeom prst="rect">
            <a:avLst/>
          </a:prstGeom>
          <a:noFill/>
        </p:spPr>
      </p:pic>
      <p:pic>
        <p:nvPicPr>
          <p:cNvPr id="3077" name="Picture 5" descr="C:\Users\varun\Desktop\posters\logo\wordpress_blue.png"/>
          <p:cNvPicPr>
            <a:picLocks noChangeAspect="1" noChangeArrowheads="1"/>
          </p:cNvPicPr>
          <p:nvPr/>
        </p:nvPicPr>
        <p:blipFill>
          <a:blip r:embed="rId4"/>
          <a:srcRect/>
          <a:stretch>
            <a:fillRect/>
          </a:stretch>
        </p:blipFill>
        <p:spPr bwMode="auto">
          <a:xfrm>
            <a:off x="10274094" y="5918135"/>
            <a:ext cx="1690357" cy="674374"/>
          </a:xfrm>
          <a:prstGeom prst="rect">
            <a:avLst/>
          </a:prstGeom>
          <a:noFill/>
        </p:spPr>
      </p:pic>
      <p:pic>
        <p:nvPicPr>
          <p:cNvPr id="3079" name="Picture 7" descr="C:\Users\varun\Desktop\posters\logo\ASP.Net.png"/>
          <p:cNvPicPr>
            <a:picLocks noChangeAspect="1" noChangeArrowheads="1"/>
          </p:cNvPicPr>
          <p:nvPr/>
        </p:nvPicPr>
        <p:blipFill>
          <a:blip r:embed="rId5"/>
          <a:srcRect/>
          <a:stretch>
            <a:fillRect/>
          </a:stretch>
        </p:blipFill>
        <p:spPr bwMode="auto">
          <a:xfrm>
            <a:off x="5329087" y="5757074"/>
            <a:ext cx="2294060" cy="634114"/>
          </a:xfrm>
          <a:prstGeom prst="rect">
            <a:avLst/>
          </a:prstGeom>
          <a:noFill/>
        </p:spPr>
      </p:pic>
      <p:pic>
        <p:nvPicPr>
          <p:cNvPr id="3080" name="Picture 8" descr="C:\Users\varun\Desktop\posters\logo\AngularJS.jpg"/>
          <p:cNvPicPr>
            <a:picLocks noChangeAspect="1" noChangeArrowheads="1"/>
          </p:cNvPicPr>
          <p:nvPr/>
        </p:nvPicPr>
        <p:blipFill>
          <a:blip r:embed="rId6"/>
          <a:srcRect/>
          <a:stretch>
            <a:fillRect/>
          </a:stretch>
        </p:blipFill>
        <p:spPr bwMode="auto">
          <a:xfrm>
            <a:off x="3553726" y="5686633"/>
            <a:ext cx="1408591" cy="905877"/>
          </a:xfrm>
          <a:prstGeom prst="rect">
            <a:avLst/>
          </a:prstGeom>
          <a:noFill/>
        </p:spPr>
      </p:pic>
      <p:pic>
        <p:nvPicPr>
          <p:cNvPr id="3081" name="Picture 9" descr="C:\Users\varun\Desktop\posters\logo\Android.jpg"/>
          <p:cNvPicPr>
            <a:picLocks noChangeAspect="1" noChangeArrowheads="1"/>
          </p:cNvPicPr>
          <p:nvPr/>
        </p:nvPicPr>
        <p:blipFill>
          <a:blip r:embed="rId7" cstate="print"/>
          <a:srcRect/>
          <a:stretch>
            <a:fillRect/>
          </a:stretch>
        </p:blipFill>
        <p:spPr bwMode="auto">
          <a:xfrm>
            <a:off x="27901" y="5830457"/>
            <a:ext cx="1464896" cy="618226"/>
          </a:xfrm>
          <a:prstGeom prst="rect">
            <a:avLst/>
          </a:prstGeom>
          <a:noFill/>
        </p:spPr>
      </p:pic>
      <p:pic>
        <p:nvPicPr>
          <p:cNvPr id="3082" name="Picture 10" descr="C:\Users\varun\Desktop\posters\logo\wpf.png"/>
          <p:cNvPicPr>
            <a:picLocks noChangeAspect="1" noChangeArrowheads="1"/>
          </p:cNvPicPr>
          <p:nvPr/>
        </p:nvPicPr>
        <p:blipFill>
          <a:blip r:embed="rId8" cstate="print"/>
          <a:srcRect/>
          <a:stretch>
            <a:fillRect/>
          </a:stretch>
        </p:blipFill>
        <p:spPr bwMode="auto">
          <a:xfrm>
            <a:off x="1916320" y="5730934"/>
            <a:ext cx="1244918" cy="817273"/>
          </a:xfrm>
          <a:prstGeom prst="rect">
            <a:avLst/>
          </a:prstGeom>
          <a:noFill/>
        </p:spPr>
      </p:pic>
      <p:pic>
        <p:nvPicPr>
          <p:cNvPr id="3083" name="Picture 11" descr="C:\Users\varun\Desktop\posters\logo\icAnvisys_transparent.png"/>
          <p:cNvPicPr>
            <a:picLocks noChangeAspect="1" noChangeArrowheads="1"/>
          </p:cNvPicPr>
          <p:nvPr/>
        </p:nvPicPr>
        <p:blipFill>
          <a:blip r:embed="rId9"/>
          <a:srcRect/>
          <a:stretch>
            <a:fillRect/>
          </a:stretch>
        </p:blipFill>
        <p:spPr bwMode="auto">
          <a:xfrm>
            <a:off x="6475931" y="821727"/>
            <a:ext cx="2380957" cy="192927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165" y="0"/>
            <a:ext cx="12212578" cy="4438139"/>
          </a:xfrm>
          <a:prstGeom prst="rect">
            <a:avLst/>
          </a:prstGeom>
          <a:solidFill>
            <a:srgbClr val="2E3642"/>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1" name="Rectangle 10"/>
          <p:cNvSpPr/>
          <p:nvPr/>
        </p:nvSpPr>
        <p:spPr>
          <a:xfrm>
            <a:off x="-22163" y="4438139"/>
            <a:ext cx="3291661" cy="2440953"/>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2" name="Rectangle 11"/>
          <p:cNvSpPr/>
          <p:nvPr/>
        </p:nvSpPr>
        <p:spPr>
          <a:xfrm>
            <a:off x="3269498" y="4438141"/>
            <a:ext cx="3113704" cy="24214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3" name="Rectangle 12"/>
          <p:cNvSpPr/>
          <p:nvPr/>
        </p:nvSpPr>
        <p:spPr>
          <a:xfrm>
            <a:off x="6267605" y="4438139"/>
            <a:ext cx="3024620" cy="2440953"/>
          </a:xfrm>
          <a:prstGeom prst="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4" name="Rectangle 13"/>
          <p:cNvSpPr/>
          <p:nvPr/>
        </p:nvSpPr>
        <p:spPr>
          <a:xfrm>
            <a:off x="9263147" y="4438141"/>
            <a:ext cx="2927267" cy="24214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pic>
        <p:nvPicPr>
          <p:cNvPr id="15" name="Picture 11" descr="C:\Users\varun\Desktop\posters\logo\icAnvisys_transparent.png"/>
          <p:cNvPicPr>
            <a:picLocks noChangeAspect="1" noChangeArrowheads="1"/>
          </p:cNvPicPr>
          <p:nvPr/>
        </p:nvPicPr>
        <p:blipFill>
          <a:blip r:embed="rId3"/>
          <a:srcRect/>
          <a:stretch>
            <a:fillRect/>
          </a:stretch>
        </p:blipFill>
        <p:spPr bwMode="auto">
          <a:xfrm>
            <a:off x="1697659" y="289797"/>
            <a:ext cx="2380957" cy="1929273"/>
          </a:xfrm>
          <a:prstGeom prst="rect">
            <a:avLst/>
          </a:prstGeom>
          <a:noFill/>
        </p:spPr>
      </p:pic>
      <p:sp>
        <p:nvSpPr>
          <p:cNvPr id="16" name="TextBox 15"/>
          <p:cNvSpPr txBox="1"/>
          <p:nvPr/>
        </p:nvSpPr>
        <p:spPr>
          <a:xfrm>
            <a:off x="3716773" y="914179"/>
            <a:ext cx="7271523" cy="1016565"/>
          </a:xfrm>
          <a:prstGeom prst="rect">
            <a:avLst/>
          </a:prstGeom>
          <a:noFill/>
        </p:spPr>
        <p:txBody>
          <a:bodyPr wrap="square" lIns="108971" tIns="54486" rIns="108971" bIns="54486" rtlCol="0">
            <a:spAutoFit/>
          </a:bodyPr>
          <a:lstStyle/>
          <a:p>
            <a:r>
              <a:rPr lang="en-IN" sz="3800" b="1" dirty="0" err="1">
                <a:solidFill>
                  <a:schemeClr val="bg1"/>
                </a:solidFill>
                <a:latin typeface="AR JULIAN" pitchFamily="2" charset="0"/>
                <a:cs typeface="Times New Roman" pitchFamily="18" charset="0"/>
              </a:rPr>
              <a:t>Anvisys</a:t>
            </a:r>
            <a:r>
              <a:rPr lang="en-IN" sz="3800" b="1" dirty="0">
                <a:solidFill>
                  <a:schemeClr val="bg1"/>
                </a:solidFill>
                <a:latin typeface="AR JULIAN" pitchFamily="2" charset="0"/>
                <a:cs typeface="Times New Roman" pitchFamily="18" charset="0"/>
              </a:rPr>
              <a:t> Technology </a:t>
            </a:r>
            <a:r>
              <a:rPr lang="en-IN" sz="3800" b="1" dirty="0" err="1">
                <a:solidFill>
                  <a:schemeClr val="bg1"/>
                </a:solidFill>
                <a:latin typeface="AR JULIAN" pitchFamily="2" charset="0"/>
                <a:cs typeface="Times New Roman" pitchFamily="18" charset="0"/>
              </a:rPr>
              <a:t>Pvt.</a:t>
            </a:r>
            <a:r>
              <a:rPr lang="en-IN" sz="3800" b="1" dirty="0">
                <a:solidFill>
                  <a:schemeClr val="bg1"/>
                </a:solidFill>
                <a:latin typeface="AR JULIAN" pitchFamily="2" charset="0"/>
                <a:cs typeface="Times New Roman" pitchFamily="18" charset="0"/>
              </a:rPr>
              <a:t> Ltd</a:t>
            </a:r>
          </a:p>
          <a:p>
            <a:endParaRPr lang="en-IN" dirty="0">
              <a:solidFill>
                <a:srgbClr val="FF0000"/>
              </a:solidFill>
            </a:endParaRPr>
          </a:p>
        </p:txBody>
      </p:sp>
      <p:grpSp>
        <p:nvGrpSpPr>
          <p:cNvPr id="25" name="Group 24"/>
          <p:cNvGrpSpPr/>
          <p:nvPr/>
        </p:nvGrpSpPr>
        <p:grpSpPr>
          <a:xfrm>
            <a:off x="884309" y="4775192"/>
            <a:ext cx="882898" cy="775934"/>
            <a:chOff x="9684569" y="525962"/>
            <a:chExt cx="1440159" cy="1947343"/>
          </a:xfrm>
        </p:grpSpPr>
        <p:sp>
          <p:nvSpPr>
            <p:cNvPr id="22" name="Gear"/>
            <p:cNvSpPr>
              <a:spLocks noEditPoints="1" noChangeArrowheads="1"/>
            </p:cNvSpPr>
            <p:nvPr/>
          </p:nvSpPr>
          <p:spPr bwMode="auto">
            <a:xfrm>
              <a:off x="9684569" y="1268760"/>
              <a:ext cx="648072" cy="611241"/>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23" name="Gear"/>
            <p:cNvSpPr>
              <a:spLocks noEditPoints="1" noChangeArrowheads="1"/>
            </p:cNvSpPr>
            <p:nvPr/>
          </p:nvSpPr>
          <p:spPr bwMode="auto">
            <a:xfrm>
              <a:off x="10111210" y="525962"/>
              <a:ext cx="1013518" cy="104841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24" name="Gear"/>
            <p:cNvSpPr>
              <a:spLocks noEditPoints="1" noChangeArrowheads="1"/>
            </p:cNvSpPr>
            <p:nvPr/>
          </p:nvSpPr>
          <p:spPr bwMode="auto">
            <a:xfrm>
              <a:off x="10161005" y="1587463"/>
              <a:ext cx="963723" cy="8858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nvGrpSpPr>
          <p:cNvPr id="28" name="Group 27"/>
          <p:cNvGrpSpPr/>
          <p:nvPr/>
        </p:nvGrpSpPr>
        <p:grpSpPr>
          <a:xfrm>
            <a:off x="4149183" y="4616810"/>
            <a:ext cx="1016944" cy="954519"/>
            <a:chOff x="398229" y="430596"/>
            <a:chExt cx="1343274" cy="1487594"/>
          </a:xfrm>
          <a:solidFill>
            <a:schemeClr val="bg1"/>
          </a:solidFill>
        </p:grpSpPr>
        <p:grpSp>
          <p:nvGrpSpPr>
            <p:cNvPr id="29" name="Group 82"/>
            <p:cNvGrpSpPr/>
            <p:nvPr/>
          </p:nvGrpSpPr>
          <p:grpSpPr>
            <a:xfrm>
              <a:off x="645281" y="758962"/>
              <a:ext cx="797507" cy="1159228"/>
              <a:chOff x="3393273" y="2214554"/>
              <a:chExt cx="2357454" cy="4075813"/>
            </a:xfrm>
            <a:grpFill/>
            <a:effectLst>
              <a:glow rad="228600">
                <a:schemeClr val="tx1">
                  <a:lumMod val="85000"/>
                  <a:lumOff val="15000"/>
                  <a:alpha val="40000"/>
                </a:schemeClr>
              </a:glow>
            </a:effectLst>
            <a:scene3d>
              <a:camera prst="orthographicFront">
                <a:rot lat="0" lon="0" rev="0"/>
              </a:camera>
              <a:lightRig rig="glow" dir="t">
                <a:rot lat="0" lon="0" rev="4800000"/>
              </a:lightRig>
            </a:scene3d>
          </p:grpSpPr>
          <p:grpSp>
            <p:nvGrpSpPr>
              <p:cNvPr id="39" name="Group 25"/>
              <p:cNvGrpSpPr/>
              <p:nvPr/>
            </p:nvGrpSpPr>
            <p:grpSpPr>
              <a:xfrm>
                <a:off x="3393273" y="2214554"/>
                <a:ext cx="2357454" cy="3143272"/>
                <a:chOff x="3393273" y="2214554"/>
                <a:chExt cx="2357454" cy="3143272"/>
              </a:xfrm>
              <a:grpFill/>
            </p:grpSpPr>
            <p:sp>
              <p:nvSpPr>
                <p:cNvPr id="45" name="Rounded Rectangle 44"/>
                <p:cNvSpPr/>
                <p:nvPr/>
              </p:nvSpPr>
              <p:spPr>
                <a:xfrm>
                  <a:off x="4000496" y="3786190"/>
                  <a:ext cx="1143008" cy="1571636"/>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393273" y="2214554"/>
                  <a:ext cx="2357454" cy="2571768"/>
                </a:xfrm>
                <a:prstGeom prst="ellipse">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7"/>
              <p:cNvGrpSpPr/>
              <p:nvPr/>
            </p:nvGrpSpPr>
            <p:grpSpPr>
              <a:xfrm>
                <a:off x="4107653" y="5400000"/>
                <a:ext cx="928694" cy="890367"/>
                <a:chOff x="4107653" y="5400000"/>
                <a:chExt cx="928694" cy="890367"/>
              </a:xfrm>
              <a:grpFill/>
            </p:grpSpPr>
            <p:sp>
              <p:nvSpPr>
                <p:cNvPr id="41" name="Rounded Rectangle 40"/>
                <p:cNvSpPr/>
                <p:nvPr/>
              </p:nvSpPr>
              <p:spPr>
                <a:xfrm>
                  <a:off x="4107653" y="5400000"/>
                  <a:ext cx="928694" cy="170740"/>
                </a:xfrm>
                <a:prstGeom prst="roundRect">
                  <a:avLst>
                    <a:gd name="adj" fmla="val 50000"/>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4107653" y="5616000"/>
                  <a:ext cx="928694" cy="170740"/>
                </a:xfrm>
                <a:prstGeom prst="roundRect">
                  <a:avLst>
                    <a:gd name="adj" fmla="val 50000"/>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4107653" y="5832000"/>
                  <a:ext cx="928694" cy="170740"/>
                </a:xfrm>
                <a:prstGeom prst="roundRect">
                  <a:avLst>
                    <a:gd name="adj" fmla="val 50000"/>
                  </a:avLst>
                </a:prstGeom>
                <a:grpFill/>
                <a:ln>
                  <a:noFill/>
                </a:ln>
                <a:effectLst>
                  <a:outerShdw blurRad="190500" dist="228600" dir="2700000" algn="ctr">
                    <a:srgbClr val="000000">
                      <a:alpha val="30000"/>
                    </a:srgbClr>
                  </a:outerShdw>
                </a:effectLst>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IN"/>
                </a:p>
              </p:txBody>
            </p:sp>
          </p:grpSp>
        </p:grpSp>
        <p:grpSp>
          <p:nvGrpSpPr>
            <p:cNvPr id="30" name="Group 108"/>
            <p:cNvGrpSpPr/>
            <p:nvPr/>
          </p:nvGrpSpPr>
          <p:grpSpPr>
            <a:xfrm>
              <a:off x="398229" y="430596"/>
              <a:ext cx="1343274" cy="856064"/>
              <a:chOff x="2600700" y="1187533"/>
              <a:chExt cx="3903026" cy="2430483"/>
            </a:xfrm>
            <a:grpFill/>
            <a:effectLst/>
          </p:grpSpPr>
          <p:sp>
            <p:nvSpPr>
              <p:cNvPr id="32" name="Rounded Rectangle 31"/>
              <p:cNvSpPr/>
              <p:nvPr/>
            </p:nvSpPr>
            <p:spPr>
              <a:xfrm rot="16200000">
                <a:off x="4067300" y="1407228"/>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ounded Rectangle 32"/>
              <p:cNvSpPr/>
              <p:nvPr/>
            </p:nvSpPr>
            <p:spPr>
              <a:xfrm rot="18002300">
                <a:off x="5169728" y="1654629"/>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rot="12624080">
                <a:off x="2804559" y="1842656"/>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ounded Rectangle 34"/>
              <p:cNvSpPr/>
              <p:nvPr/>
            </p:nvSpPr>
            <p:spPr>
              <a:xfrm rot="10800000">
                <a:off x="2600700" y="2600697"/>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828810" y="2563094"/>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rot="1534147">
                <a:off x="5862458" y="3416139"/>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7"/>
              <p:cNvSpPr/>
              <p:nvPr/>
            </p:nvSpPr>
            <p:spPr>
              <a:xfrm rot="19835852">
                <a:off x="2630390" y="3378534"/>
                <a:ext cx="641268" cy="201877"/>
              </a:xfrm>
              <a:prstGeom prst="roundRect">
                <a:avLst>
                  <a:gd name="adj" fmla="val 50000"/>
                </a:avLst>
              </a:prstGeom>
              <a:grp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47" name="Group 8"/>
          <p:cNvGrpSpPr>
            <a:grpSpLocks/>
          </p:cNvGrpSpPr>
          <p:nvPr/>
        </p:nvGrpSpPr>
        <p:grpSpPr bwMode="auto">
          <a:xfrm>
            <a:off x="7352535" y="4745190"/>
            <a:ext cx="971450" cy="794030"/>
            <a:chOff x="1824" y="633"/>
            <a:chExt cx="2834" cy="2849"/>
          </a:xfrm>
          <a:solidFill>
            <a:schemeClr val="bg1"/>
          </a:solidFill>
        </p:grpSpPr>
        <p:sp>
          <p:nvSpPr>
            <p:cNvPr id="48"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Puzzle2"/>
            <p:cNvSpPr>
              <a:spLocks noEditPoints="1" noChangeArrowheads="1"/>
            </p:cNvSpPr>
            <p:nvPr/>
          </p:nvSpPr>
          <p:spPr bwMode="auto">
            <a:xfrm>
              <a:off x="2880" y="1736"/>
              <a:ext cx="1778" cy="1379"/>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4"/>
            <p:cNvSpPr>
              <a:spLocks noEditPoints="1" noChangeArrowheads="1"/>
            </p:cNvSpPr>
            <p:nvPr/>
          </p:nvSpPr>
          <p:spPr bwMode="auto">
            <a:xfrm>
              <a:off x="2192" y="1719"/>
              <a:ext cx="1072"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Puzzle1"/>
            <p:cNvSpPr>
              <a:spLocks noEditPoints="1" noChangeArrowheads="1"/>
            </p:cNvSpPr>
            <p:nvPr/>
          </p:nvSpPr>
          <p:spPr bwMode="auto">
            <a:xfrm>
              <a:off x="1824" y="1091"/>
              <a:ext cx="1800"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pFill/>
            <a:ln w="2857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pic>
        <p:nvPicPr>
          <p:cNvPr id="2061" name="Picture 13" descr="C:\Program Files (x86)\Microsoft Office\MEDIA\CAGCAT10\j0293844.wmf"/>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10238723" y="4839079"/>
            <a:ext cx="976114" cy="77010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352557" y="5818743"/>
            <a:ext cx="2207958" cy="755318"/>
          </a:xfrm>
          <a:prstGeom prst="rect">
            <a:avLst/>
          </a:prstGeom>
          <a:noFill/>
        </p:spPr>
        <p:txBody>
          <a:bodyPr wrap="square" lIns="108971" tIns="54486" rIns="108971" bIns="54486" rtlCol="0">
            <a:spAutoFit/>
          </a:bodyPr>
          <a:lstStyle/>
          <a:p>
            <a:pPr algn="ctr"/>
            <a:r>
              <a:rPr lang="en-IN" b="1" dirty="0"/>
              <a:t>Complete IT support</a:t>
            </a:r>
          </a:p>
        </p:txBody>
      </p:sp>
      <p:sp>
        <p:nvSpPr>
          <p:cNvPr id="53" name="TextBox 52"/>
          <p:cNvSpPr txBox="1"/>
          <p:nvPr/>
        </p:nvSpPr>
        <p:spPr>
          <a:xfrm>
            <a:off x="3259304" y="5818740"/>
            <a:ext cx="2676866" cy="432601"/>
          </a:xfrm>
          <a:prstGeom prst="rect">
            <a:avLst/>
          </a:prstGeom>
          <a:noFill/>
        </p:spPr>
        <p:txBody>
          <a:bodyPr wrap="square" lIns="108971" tIns="54486" rIns="108971" bIns="54486" rtlCol="0">
            <a:spAutoFit/>
          </a:bodyPr>
          <a:lstStyle/>
          <a:p>
            <a:pPr algn="ctr"/>
            <a:r>
              <a:rPr lang="en-IN" b="1" dirty="0"/>
              <a:t>Latest technology</a:t>
            </a:r>
          </a:p>
        </p:txBody>
      </p:sp>
      <p:sp>
        <p:nvSpPr>
          <p:cNvPr id="54" name="TextBox 53"/>
          <p:cNvSpPr txBox="1"/>
          <p:nvPr/>
        </p:nvSpPr>
        <p:spPr>
          <a:xfrm>
            <a:off x="6514537" y="5763221"/>
            <a:ext cx="2399954" cy="755318"/>
          </a:xfrm>
          <a:prstGeom prst="rect">
            <a:avLst/>
          </a:prstGeom>
          <a:noFill/>
        </p:spPr>
        <p:txBody>
          <a:bodyPr wrap="square" lIns="108971" tIns="54486" rIns="108971" bIns="54486" rtlCol="0">
            <a:spAutoFit/>
          </a:bodyPr>
          <a:lstStyle/>
          <a:p>
            <a:pPr algn="ctr"/>
            <a:r>
              <a:rPr lang="en-IN" b="1" dirty="0"/>
              <a:t>Problem solving solutions </a:t>
            </a:r>
          </a:p>
        </p:txBody>
      </p:sp>
      <p:sp>
        <p:nvSpPr>
          <p:cNvPr id="55" name="TextBox 54"/>
          <p:cNvSpPr txBox="1"/>
          <p:nvPr/>
        </p:nvSpPr>
        <p:spPr>
          <a:xfrm>
            <a:off x="9718799" y="5763219"/>
            <a:ext cx="2015962" cy="1078035"/>
          </a:xfrm>
          <a:prstGeom prst="rect">
            <a:avLst/>
          </a:prstGeom>
          <a:noFill/>
        </p:spPr>
        <p:txBody>
          <a:bodyPr wrap="square" lIns="108971" tIns="54486" rIns="108971" bIns="54486" rtlCol="0">
            <a:spAutoFit/>
          </a:bodyPr>
          <a:lstStyle/>
          <a:p>
            <a:pPr algn="ctr"/>
            <a:r>
              <a:rPr lang="en-IN" b="1" dirty="0"/>
              <a:t>Timely completion of projects </a:t>
            </a:r>
          </a:p>
        </p:txBody>
      </p:sp>
      <p:pic>
        <p:nvPicPr>
          <p:cNvPr id="62" name="Picture 4" descr="C:\Users\varun\Desktop\posters\logo\jQuery.jpg"/>
          <p:cNvPicPr>
            <a:picLocks noChangeAspect="1" noChangeArrowheads="1"/>
          </p:cNvPicPr>
          <p:nvPr/>
        </p:nvPicPr>
        <p:blipFill>
          <a:blip r:embed="rId5" cstate="print"/>
          <a:srcRect/>
          <a:stretch>
            <a:fillRect/>
          </a:stretch>
        </p:blipFill>
        <p:spPr bwMode="auto">
          <a:xfrm>
            <a:off x="10206087" y="3799689"/>
            <a:ext cx="1393883" cy="508100"/>
          </a:xfrm>
          <a:prstGeom prst="rect">
            <a:avLst/>
          </a:prstGeom>
          <a:noFill/>
        </p:spPr>
      </p:pic>
      <p:pic>
        <p:nvPicPr>
          <p:cNvPr id="63" name="Picture 5" descr="C:\Users\varun\Desktop\posters\logo\wordpress_blue.png"/>
          <p:cNvPicPr>
            <a:picLocks noChangeAspect="1" noChangeArrowheads="1"/>
          </p:cNvPicPr>
          <p:nvPr/>
        </p:nvPicPr>
        <p:blipFill>
          <a:blip r:embed="rId6"/>
          <a:srcRect/>
          <a:stretch>
            <a:fillRect/>
          </a:stretch>
        </p:blipFill>
        <p:spPr bwMode="auto">
          <a:xfrm>
            <a:off x="8481511" y="3756717"/>
            <a:ext cx="895242" cy="531939"/>
          </a:xfrm>
          <a:prstGeom prst="rect">
            <a:avLst/>
          </a:prstGeom>
          <a:noFill/>
        </p:spPr>
      </p:pic>
      <p:pic>
        <p:nvPicPr>
          <p:cNvPr id="64" name="Picture 7" descr="C:\Users\varun\Desktop\posters\logo\ASP.Net.png"/>
          <p:cNvPicPr>
            <a:picLocks noChangeAspect="1" noChangeArrowheads="1"/>
          </p:cNvPicPr>
          <p:nvPr/>
        </p:nvPicPr>
        <p:blipFill>
          <a:blip r:embed="rId7"/>
          <a:srcRect/>
          <a:stretch>
            <a:fillRect/>
          </a:stretch>
        </p:blipFill>
        <p:spPr bwMode="auto">
          <a:xfrm>
            <a:off x="4703569" y="3756717"/>
            <a:ext cx="1355285" cy="500181"/>
          </a:xfrm>
          <a:prstGeom prst="rect">
            <a:avLst/>
          </a:prstGeom>
          <a:noFill/>
        </p:spPr>
      </p:pic>
      <p:pic>
        <p:nvPicPr>
          <p:cNvPr id="65" name="Picture 8" descr="C:\Users\varun\Desktop\posters\logo\AngularJS.jpg"/>
          <p:cNvPicPr>
            <a:picLocks noChangeAspect="1" noChangeArrowheads="1"/>
          </p:cNvPicPr>
          <p:nvPr/>
        </p:nvPicPr>
        <p:blipFill>
          <a:blip r:embed="rId8"/>
          <a:srcRect/>
          <a:stretch>
            <a:fillRect/>
          </a:stretch>
        </p:blipFill>
        <p:spPr bwMode="auto">
          <a:xfrm>
            <a:off x="2910304" y="3742324"/>
            <a:ext cx="883700" cy="568316"/>
          </a:xfrm>
          <a:prstGeom prst="rect">
            <a:avLst/>
          </a:prstGeom>
          <a:noFill/>
        </p:spPr>
      </p:pic>
      <p:pic>
        <p:nvPicPr>
          <p:cNvPr id="66" name="Picture 9" descr="C:\Users\varun\Desktop\posters\logo\Android.jpg"/>
          <p:cNvPicPr>
            <a:picLocks noChangeAspect="1" noChangeArrowheads="1"/>
          </p:cNvPicPr>
          <p:nvPr/>
        </p:nvPicPr>
        <p:blipFill>
          <a:blip r:embed="rId9" cstate="print"/>
          <a:srcRect/>
          <a:stretch>
            <a:fillRect/>
          </a:stretch>
        </p:blipFill>
        <p:spPr bwMode="auto">
          <a:xfrm>
            <a:off x="992724" y="3824266"/>
            <a:ext cx="927625" cy="487650"/>
          </a:xfrm>
          <a:prstGeom prst="rect">
            <a:avLst/>
          </a:prstGeom>
          <a:noFill/>
        </p:spPr>
      </p:pic>
      <p:pic>
        <p:nvPicPr>
          <p:cNvPr id="67" name="Picture 10" descr="C:\Users\varun\Desktop\posters\logo\wpf.png"/>
          <p:cNvPicPr>
            <a:picLocks noChangeAspect="1" noChangeArrowheads="1"/>
          </p:cNvPicPr>
          <p:nvPr/>
        </p:nvPicPr>
        <p:blipFill>
          <a:blip r:embed="rId10" cstate="print"/>
          <a:srcRect/>
          <a:stretch>
            <a:fillRect/>
          </a:stretch>
        </p:blipFill>
        <p:spPr bwMode="auto">
          <a:xfrm>
            <a:off x="6864167" y="3666539"/>
            <a:ext cx="981977" cy="644656"/>
          </a:xfrm>
          <a:prstGeom prst="rect">
            <a:avLst/>
          </a:prstGeom>
          <a:noFill/>
        </p:spPr>
      </p:pic>
      <p:sp>
        <p:nvSpPr>
          <p:cNvPr id="2" name="TextBox 1"/>
          <p:cNvSpPr txBox="1"/>
          <p:nvPr/>
        </p:nvSpPr>
        <p:spPr>
          <a:xfrm>
            <a:off x="1697659" y="2219070"/>
            <a:ext cx="8197289" cy="478703"/>
          </a:xfrm>
          <a:prstGeom prst="rect">
            <a:avLst/>
          </a:prstGeom>
          <a:noFill/>
        </p:spPr>
        <p:txBody>
          <a:bodyPr wrap="square" lIns="108971" tIns="54486" rIns="108971" bIns="54486" rtlCol="0">
            <a:spAutoFit/>
          </a:bodyPr>
          <a:lstStyle/>
          <a:p>
            <a:pPr algn="ctr"/>
            <a:r>
              <a:rPr lang="en-IN" sz="2400" b="1" dirty="0">
                <a:solidFill>
                  <a:schemeClr val="bg1"/>
                </a:solidFill>
                <a:latin typeface="Times New Roman" pitchFamily="18" charset="0"/>
                <a:cs typeface="Times New Roman" pitchFamily="18" charset="0"/>
              </a:rPr>
              <a:t>your Trusted IT solution and consulting partner </a:t>
            </a:r>
          </a:p>
        </p:txBody>
      </p:sp>
    </p:spTree>
    <p:extLst>
      <p:ext uri="{BB962C8B-B14F-4D97-AF65-F5344CB8AC3E}">
        <p14:creationId xmlns:p14="http://schemas.microsoft.com/office/powerpoint/2010/main" val="2811881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6901F867-EA3A-4053-BC23-44561238D953}"/>
              </a:ext>
            </a:extLst>
          </p:cNvPr>
          <p:cNvSpPr txBox="1"/>
          <p:nvPr/>
        </p:nvSpPr>
        <p:spPr>
          <a:xfrm>
            <a:off x="1396819" y="295128"/>
            <a:ext cx="9137745" cy="1033243"/>
          </a:xfrm>
          <a:prstGeom prst="rect">
            <a:avLst/>
          </a:prstGeom>
          <a:noFill/>
        </p:spPr>
        <p:txBody>
          <a:bodyPr wrap="square" lIns="108850" tIns="54425" rIns="108850" bIns="54425" rtlCol="0">
            <a:spAutoFit/>
          </a:bodyPr>
          <a:lstStyle/>
          <a:p>
            <a:pPr lvl="0" algn="ctr">
              <a:defRPr/>
            </a:pPr>
            <a:r>
              <a:rPr lang="en-US" sz="6000" b="1" dirty="0">
                <a:latin typeface="Noto Sans" panose="020B0502040504020204" pitchFamily="34"/>
                <a:ea typeface="Noto Sans" panose="020B0502040504020204" pitchFamily="34"/>
                <a:cs typeface="Noto Sans" panose="020B0502040504020204" pitchFamily="34"/>
              </a:rPr>
              <a:t>What we do ? </a:t>
            </a:r>
          </a:p>
        </p:txBody>
      </p:sp>
      <p:sp>
        <p:nvSpPr>
          <p:cNvPr id="94" name="TextBox 93">
            <a:extLst>
              <a:ext uri="{FF2B5EF4-FFF2-40B4-BE49-F238E27FC236}">
                <a16:creationId xmlns="" xmlns:a16="http://schemas.microsoft.com/office/drawing/2014/main" id="{E936570C-1559-4767-BD7F-6861F975EADF}"/>
              </a:ext>
            </a:extLst>
          </p:cNvPr>
          <p:cNvSpPr txBox="1"/>
          <p:nvPr/>
        </p:nvSpPr>
        <p:spPr>
          <a:xfrm>
            <a:off x="6856543" y="2357743"/>
            <a:ext cx="3451875" cy="987076"/>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Most preferred IT Partner to our client.by Helping our clients achieve their Goals  </a:t>
            </a:r>
          </a:p>
        </p:txBody>
      </p:sp>
      <p:sp>
        <p:nvSpPr>
          <p:cNvPr id="98" name="TextBox 97">
            <a:extLst>
              <a:ext uri="{FF2B5EF4-FFF2-40B4-BE49-F238E27FC236}">
                <a16:creationId xmlns="" xmlns:a16="http://schemas.microsoft.com/office/drawing/2014/main" id="{3E2F5768-C08B-40FC-A9A5-670E0A072C8C}"/>
              </a:ext>
            </a:extLst>
          </p:cNvPr>
          <p:cNvSpPr txBox="1"/>
          <p:nvPr/>
        </p:nvSpPr>
        <p:spPr>
          <a:xfrm>
            <a:off x="6856543" y="3479486"/>
            <a:ext cx="4605611" cy="987076"/>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I.T consultant Mobile (Android Application)</a:t>
            </a:r>
          </a:p>
          <a:p>
            <a:r>
              <a:rPr lang="en-IN" sz="1900" dirty="0">
                <a:latin typeface="Times New Roman" pitchFamily="18" charset="0"/>
                <a:cs typeface="Times New Roman" pitchFamily="18" charset="0"/>
              </a:rPr>
              <a:t>Web Application ( Angular, Node, Dot Net)</a:t>
            </a:r>
          </a:p>
          <a:p>
            <a:r>
              <a:rPr lang="en-IN" sz="1900" dirty="0">
                <a:latin typeface="Times New Roman" pitchFamily="18" charset="0"/>
                <a:cs typeface="Times New Roman" pitchFamily="18" charset="0"/>
              </a:rPr>
              <a:t> SQL, MONGODB</a:t>
            </a:r>
          </a:p>
        </p:txBody>
      </p:sp>
      <p:sp>
        <p:nvSpPr>
          <p:cNvPr id="99" name="TextBox 98">
            <a:extLst>
              <a:ext uri="{FF2B5EF4-FFF2-40B4-BE49-F238E27FC236}">
                <a16:creationId xmlns="" xmlns:a16="http://schemas.microsoft.com/office/drawing/2014/main" id="{42D69298-51BF-4CCC-B61E-F67931AF4984}"/>
              </a:ext>
            </a:extLst>
          </p:cNvPr>
          <p:cNvSpPr txBox="1"/>
          <p:nvPr/>
        </p:nvSpPr>
        <p:spPr>
          <a:xfrm>
            <a:off x="6856543" y="5132852"/>
            <a:ext cx="3451873" cy="1279464"/>
          </a:xfrm>
          <a:prstGeom prst="rect">
            <a:avLst/>
          </a:prstGeom>
          <a:noFill/>
        </p:spPr>
        <p:txBody>
          <a:bodyPr wrap="square" lIns="108850" tIns="54425" rIns="108850" bIns="54425" rtlCol="0">
            <a:spAutoFit/>
          </a:bodyPr>
          <a:lstStyle/>
          <a:p>
            <a:r>
              <a:rPr lang="en-IN" sz="1900" dirty="0">
                <a:latin typeface="Times New Roman" pitchFamily="18" charset="0"/>
                <a:cs typeface="Times New Roman" pitchFamily="18" charset="0"/>
              </a:rPr>
              <a:t>Focus </a:t>
            </a:r>
          </a:p>
          <a:p>
            <a:r>
              <a:rPr lang="en-IN" sz="1900" dirty="0">
                <a:latin typeface="Times New Roman" pitchFamily="18" charset="0"/>
                <a:cs typeface="Times New Roman" pitchFamily="18" charset="0"/>
              </a:rPr>
              <a:t>Client’s Goal</a:t>
            </a:r>
          </a:p>
          <a:p>
            <a:r>
              <a:rPr lang="en-IN" sz="1900" dirty="0">
                <a:latin typeface="Times New Roman" pitchFamily="18" charset="0"/>
                <a:cs typeface="Times New Roman" pitchFamily="18" charset="0"/>
              </a:rPr>
              <a:t>Latest Technology</a:t>
            </a:r>
          </a:p>
          <a:p>
            <a:r>
              <a:rPr lang="en-IN" sz="1900" dirty="0">
                <a:latin typeface="Times New Roman" pitchFamily="18" charset="0"/>
                <a:cs typeface="Times New Roman" pitchFamily="18" charset="0"/>
              </a:rPr>
              <a:t>Efficient Team</a:t>
            </a:r>
          </a:p>
        </p:txBody>
      </p:sp>
      <p:grpSp>
        <p:nvGrpSpPr>
          <p:cNvPr id="100" name="Group 99">
            <a:extLst>
              <a:ext uri="{FF2B5EF4-FFF2-40B4-BE49-F238E27FC236}">
                <a16:creationId xmlns="" xmlns:a16="http://schemas.microsoft.com/office/drawing/2014/main" id="{FA4F89FD-9AA2-4E5E-BC8D-B854E384E492}"/>
              </a:ext>
            </a:extLst>
          </p:cNvPr>
          <p:cNvGrpSpPr/>
          <p:nvPr/>
        </p:nvGrpSpPr>
        <p:grpSpPr>
          <a:xfrm>
            <a:off x="5798865" y="2345714"/>
            <a:ext cx="476574" cy="365484"/>
            <a:chOff x="3187685" y="2367566"/>
            <a:chExt cx="2122867" cy="2122867"/>
          </a:xfrm>
        </p:grpSpPr>
        <p:sp>
          <p:nvSpPr>
            <p:cNvPr id="101" name="Oval 100">
              <a:extLst>
                <a:ext uri="{FF2B5EF4-FFF2-40B4-BE49-F238E27FC236}">
                  <a16:creationId xmlns=""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2" name="Rectangle: Rounded Corners 101">
              <a:extLst>
                <a:ext uri="{FF2B5EF4-FFF2-40B4-BE49-F238E27FC236}">
                  <a16:creationId xmlns=""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Rounded Corners 102">
              <a:extLst>
                <a:ext uri="{FF2B5EF4-FFF2-40B4-BE49-F238E27FC236}">
                  <a16:creationId xmlns=""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 name="Group 1"/>
          <p:cNvGrpSpPr/>
          <p:nvPr/>
        </p:nvGrpSpPr>
        <p:grpSpPr>
          <a:xfrm>
            <a:off x="775755" y="2419858"/>
            <a:ext cx="3653742" cy="3554813"/>
            <a:chOff x="1047750" y="1841502"/>
            <a:chExt cx="2715487" cy="4123293"/>
          </a:xfrm>
        </p:grpSpPr>
        <p:sp>
          <p:nvSpPr>
            <p:cNvPr id="112" name="Oval 111">
              <a:extLst>
                <a:ext uri="{FF2B5EF4-FFF2-40B4-BE49-F238E27FC236}">
                  <a16:creationId xmlns="" xmlns:a16="http://schemas.microsoft.com/office/drawing/2014/main" id="{E88FF675-17DB-448D-A903-A80261FA38E8}"/>
                </a:ext>
              </a:extLst>
            </p:cNvPr>
            <p:cNvSpPr/>
            <p:nvPr/>
          </p:nvSpPr>
          <p:spPr>
            <a:xfrm>
              <a:off x="1293721" y="5730390"/>
              <a:ext cx="2108864" cy="23440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3">
              <a:extLst>
                <a:ext uri="{FF2B5EF4-FFF2-40B4-BE49-F238E27FC236}">
                  <a16:creationId xmlns="" xmlns:a16="http://schemas.microsoft.com/office/drawing/2014/main" id="{D973A8D7-7135-40B6-B774-A659EAAC2B6D}"/>
                </a:ext>
              </a:extLst>
            </p:cNvPr>
            <p:cNvSpPr>
              <a:spLocks noChangeAspect="1" noChangeArrowheads="1" noTextEdit="1"/>
            </p:cNvSpPr>
            <p:nvPr/>
          </p:nvSpPr>
          <p:spPr bwMode="auto">
            <a:xfrm>
              <a:off x="1047750" y="1846962"/>
              <a:ext cx="2715487"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 xmlns:a16="http://schemas.microsoft.com/office/drawing/2014/main" id="{E8778CBF-BF28-45A9-8825-A3E463D4FAE6}"/>
                </a:ext>
              </a:extLst>
            </p:cNvPr>
            <p:cNvSpPr>
              <a:spLocks noEditPoints="1"/>
            </p:cNvSpPr>
            <p:nvPr/>
          </p:nvSpPr>
          <p:spPr bwMode="auto">
            <a:xfrm>
              <a:off x="1051846" y="1841502"/>
              <a:ext cx="2707295"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 xmlns:a16="http://schemas.microsoft.com/office/drawing/2014/main" id="{BD55753C-C0DA-4049-9678-D0330D5F6013}"/>
                </a:ext>
              </a:extLst>
            </p:cNvPr>
            <p:cNvSpPr>
              <a:spLocks/>
            </p:cNvSpPr>
            <p:nvPr/>
          </p:nvSpPr>
          <p:spPr bwMode="auto">
            <a:xfrm>
              <a:off x="2184324" y="3064767"/>
              <a:ext cx="360427" cy="1026670"/>
            </a:xfrm>
            <a:custGeom>
              <a:avLst/>
              <a:gdLst>
                <a:gd name="T0" fmla="*/ 67 w 88"/>
                <a:gd name="T1" fmla="*/ 46 h 187"/>
                <a:gd name="T2" fmla="*/ 67 w 88"/>
                <a:gd name="T3" fmla="*/ 72 h 187"/>
                <a:gd name="T4" fmla="*/ 72 w 88"/>
                <a:gd name="T5" fmla="*/ 83 h 187"/>
                <a:gd name="T6" fmla="*/ 76 w 88"/>
                <a:gd name="T7" fmla="*/ 127 h 187"/>
                <a:gd name="T8" fmla="*/ 59 w 88"/>
                <a:gd name="T9" fmla="*/ 135 h 187"/>
                <a:gd name="T10" fmla="*/ 48 w 88"/>
                <a:gd name="T11" fmla="*/ 143 h 187"/>
                <a:gd name="T12" fmla="*/ 28 w 88"/>
                <a:gd name="T13" fmla="*/ 177 h 187"/>
                <a:gd name="T14" fmla="*/ 10 w 88"/>
                <a:gd name="T15" fmla="*/ 183 h 187"/>
                <a:gd name="T16" fmla="*/ 4 w 88"/>
                <a:gd name="T17" fmla="*/ 166 h 187"/>
                <a:gd name="T18" fmla="*/ 27 w 88"/>
                <a:gd name="T19" fmla="*/ 127 h 187"/>
                <a:gd name="T20" fmla="*/ 27 w 88"/>
                <a:gd name="T21" fmla="*/ 120 h 187"/>
                <a:gd name="T22" fmla="*/ 37 w 88"/>
                <a:gd name="T23" fmla="*/ 81 h 187"/>
                <a:gd name="T24" fmla="*/ 41 w 88"/>
                <a:gd name="T25" fmla="*/ 74 h 187"/>
                <a:gd name="T26" fmla="*/ 41 w 88"/>
                <a:gd name="T27" fmla="*/ 17 h 187"/>
                <a:gd name="T28" fmla="*/ 48 w 88"/>
                <a:gd name="T29" fmla="*/ 5 h 187"/>
                <a:gd name="T30" fmla="*/ 67 w 88"/>
                <a:gd name="T31" fmla="*/ 15 h 187"/>
                <a:gd name="T32" fmla="*/ 67 w 88"/>
                <a:gd name="T33" fmla="*/ 20 h 187"/>
                <a:gd name="T34" fmla="*/ 67 w 88"/>
                <a:gd name="T35" fmla="*/ 4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87">
                  <a:moveTo>
                    <a:pt x="67" y="46"/>
                  </a:moveTo>
                  <a:cubicBezTo>
                    <a:pt x="67" y="55"/>
                    <a:pt x="68" y="64"/>
                    <a:pt x="67" y="72"/>
                  </a:cubicBezTo>
                  <a:cubicBezTo>
                    <a:pt x="67" y="77"/>
                    <a:pt x="69" y="80"/>
                    <a:pt x="72" y="83"/>
                  </a:cubicBezTo>
                  <a:cubicBezTo>
                    <a:pt x="86" y="93"/>
                    <a:pt x="88" y="115"/>
                    <a:pt x="76" y="127"/>
                  </a:cubicBezTo>
                  <a:cubicBezTo>
                    <a:pt x="71" y="131"/>
                    <a:pt x="65" y="133"/>
                    <a:pt x="59" y="135"/>
                  </a:cubicBezTo>
                  <a:cubicBezTo>
                    <a:pt x="54" y="136"/>
                    <a:pt x="50" y="138"/>
                    <a:pt x="48" y="143"/>
                  </a:cubicBezTo>
                  <a:cubicBezTo>
                    <a:pt x="42" y="155"/>
                    <a:pt x="35" y="166"/>
                    <a:pt x="28" y="177"/>
                  </a:cubicBezTo>
                  <a:cubicBezTo>
                    <a:pt x="24" y="184"/>
                    <a:pt x="16" y="187"/>
                    <a:pt x="10" y="183"/>
                  </a:cubicBezTo>
                  <a:cubicBezTo>
                    <a:pt x="5" y="181"/>
                    <a:pt x="0" y="173"/>
                    <a:pt x="4" y="166"/>
                  </a:cubicBezTo>
                  <a:cubicBezTo>
                    <a:pt x="12" y="153"/>
                    <a:pt x="19" y="140"/>
                    <a:pt x="27" y="127"/>
                  </a:cubicBezTo>
                  <a:cubicBezTo>
                    <a:pt x="28" y="125"/>
                    <a:pt x="28" y="122"/>
                    <a:pt x="27" y="120"/>
                  </a:cubicBezTo>
                  <a:cubicBezTo>
                    <a:pt x="21" y="105"/>
                    <a:pt x="24" y="90"/>
                    <a:pt x="37" y="81"/>
                  </a:cubicBezTo>
                  <a:cubicBezTo>
                    <a:pt x="40" y="79"/>
                    <a:pt x="41" y="77"/>
                    <a:pt x="41" y="74"/>
                  </a:cubicBezTo>
                  <a:cubicBezTo>
                    <a:pt x="41" y="55"/>
                    <a:pt x="41" y="36"/>
                    <a:pt x="41" y="17"/>
                  </a:cubicBezTo>
                  <a:cubicBezTo>
                    <a:pt x="41" y="12"/>
                    <a:pt x="43" y="7"/>
                    <a:pt x="48" y="5"/>
                  </a:cubicBezTo>
                  <a:cubicBezTo>
                    <a:pt x="57" y="0"/>
                    <a:pt x="66" y="5"/>
                    <a:pt x="67" y="15"/>
                  </a:cubicBezTo>
                  <a:cubicBezTo>
                    <a:pt x="67" y="16"/>
                    <a:pt x="67" y="18"/>
                    <a:pt x="67" y="20"/>
                  </a:cubicBezTo>
                  <a:cubicBezTo>
                    <a:pt x="67" y="29"/>
                    <a:pt x="67" y="38"/>
                    <a:pt x="67"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 xmlns:a16="http://schemas.microsoft.com/office/drawing/2014/main" id="{512FFD7A-1FC4-4738-80B5-780DCA304A9B}"/>
                </a:ext>
              </a:extLst>
            </p:cNvPr>
            <p:cNvSpPr>
              <a:spLocks/>
            </p:cNvSpPr>
            <p:nvPr/>
          </p:nvSpPr>
          <p:spPr bwMode="auto">
            <a:xfrm>
              <a:off x="2348153" y="2780795"/>
              <a:ext cx="114681" cy="251206"/>
            </a:xfrm>
            <a:custGeom>
              <a:avLst/>
              <a:gdLst>
                <a:gd name="T0" fmla="*/ 28 w 28"/>
                <a:gd name="T1" fmla="*/ 46 h 46"/>
                <a:gd name="T2" fmla="*/ 0 w 28"/>
                <a:gd name="T3" fmla="*/ 46 h 46"/>
                <a:gd name="T4" fmla="*/ 0 w 28"/>
                <a:gd name="T5" fmla="*/ 0 h 46"/>
                <a:gd name="T6" fmla="*/ 28 w 28"/>
                <a:gd name="T7" fmla="*/ 0 h 46"/>
                <a:gd name="T8" fmla="*/ 28 w 28"/>
                <a:gd name="T9" fmla="*/ 46 h 46"/>
              </a:gdLst>
              <a:ahLst/>
              <a:cxnLst>
                <a:cxn ang="0">
                  <a:pos x="T0" y="T1"/>
                </a:cxn>
                <a:cxn ang="0">
                  <a:pos x="T2" y="T3"/>
                </a:cxn>
                <a:cxn ang="0">
                  <a:pos x="T4" y="T5"/>
                </a:cxn>
                <a:cxn ang="0">
                  <a:pos x="T6" y="T7"/>
                </a:cxn>
                <a:cxn ang="0">
                  <a:pos x="T8" y="T9"/>
                </a:cxn>
              </a:cxnLst>
              <a:rect l="0" t="0" r="r" b="b"/>
              <a:pathLst>
                <a:path w="28" h="46">
                  <a:moveTo>
                    <a:pt x="28" y="46"/>
                  </a:moveTo>
                  <a:cubicBezTo>
                    <a:pt x="19" y="46"/>
                    <a:pt x="9" y="46"/>
                    <a:pt x="0" y="46"/>
                  </a:cubicBezTo>
                  <a:cubicBezTo>
                    <a:pt x="0" y="30"/>
                    <a:pt x="0" y="15"/>
                    <a:pt x="0" y="0"/>
                  </a:cubicBezTo>
                  <a:cubicBezTo>
                    <a:pt x="9" y="0"/>
                    <a:pt x="19" y="0"/>
                    <a:pt x="28" y="0"/>
                  </a:cubicBezTo>
                  <a:cubicBezTo>
                    <a:pt x="28" y="15"/>
                    <a:pt x="28" y="30"/>
                    <a:pt x="28"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 xmlns:a16="http://schemas.microsoft.com/office/drawing/2014/main" id="{0EF94BFB-C5EC-45C2-AC54-AFD85CCE681C}"/>
                </a:ext>
              </a:extLst>
            </p:cNvPr>
            <p:cNvSpPr>
              <a:spLocks/>
            </p:cNvSpPr>
            <p:nvPr/>
          </p:nvSpPr>
          <p:spPr bwMode="auto">
            <a:xfrm>
              <a:off x="2866266" y="3569911"/>
              <a:ext cx="190454" cy="152908"/>
            </a:xfrm>
            <a:custGeom>
              <a:avLst/>
              <a:gdLst>
                <a:gd name="T0" fmla="*/ 0 w 46"/>
                <a:gd name="T1" fmla="*/ 0 h 28"/>
                <a:gd name="T2" fmla="*/ 46 w 46"/>
                <a:gd name="T3" fmla="*/ 0 h 28"/>
                <a:gd name="T4" fmla="*/ 46 w 46"/>
                <a:gd name="T5" fmla="*/ 28 h 28"/>
                <a:gd name="T6" fmla="*/ 0 w 46"/>
                <a:gd name="T7" fmla="*/ 28 h 28"/>
                <a:gd name="T8" fmla="*/ 0 w 46"/>
                <a:gd name="T9" fmla="*/ 0 h 28"/>
              </a:gdLst>
              <a:ahLst/>
              <a:cxnLst>
                <a:cxn ang="0">
                  <a:pos x="T0" y="T1"/>
                </a:cxn>
                <a:cxn ang="0">
                  <a:pos x="T2" y="T3"/>
                </a:cxn>
                <a:cxn ang="0">
                  <a:pos x="T4" y="T5"/>
                </a:cxn>
                <a:cxn ang="0">
                  <a:pos x="T6" y="T7"/>
                </a:cxn>
                <a:cxn ang="0">
                  <a:pos x="T8" y="T9"/>
                </a:cxn>
              </a:cxnLst>
              <a:rect l="0" t="0" r="r" b="b"/>
              <a:pathLst>
                <a:path w="46" h="28">
                  <a:moveTo>
                    <a:pt x="0" y="0"/>
                  </a:moveTo>
                  <a:cubicBezTo>
                    <a:pt x="16" y="0"/>
                    <a:pt x="31" y="0"/>
                    <a:pt x="46" y="0"/>
                  </a:cubicBezTo>
                  <a:cubicBezTo>
                    <a:pt x="46" y="9"/>
                    <a:pt x="46" y="18"/>
                    <a:pt x="46" y="28"/>
                  </a:cubicBezTo>
                  <a:cubicBezTo>
                    <a:pt x="31" y="28"/>
                    <a:pt x="16" y="28"/>
                    <a:pt x="0" y="28"/>
                  </a:cubicBezTo>
                  <a:cubicBezTo>
                    <a:pt x="0" y="19"/>
                    <a:pt x="0" y="9"/>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 xmlns:a16="http://schemas.microsoft.com/office/drawing/2014/main" id="{26F709FD-383E-44E8-AAFB-338E67923E8A}"/>
                </a:ext>
              </a:extLst>
            </p:cNvPr>
            <p:cNvSpPr>
              <a:spLocks/>
            </p:cNvSpPr>
            <p:nvPr/>
          </p:nvSpPr>
          <p:spPr bwMode="auto">
            <a:xfrm>
              <a:off x="1756317" y="3569911"/>
              <a:ext cx="184309" cy="152908"/>
            </a:xfrm>
            <a:custGeom>
              <a:avLst/>
              <a:gdLst>
                <a:gd name="T0" fmla="*/ 45 w 45"/>
                <a:gd name="T1" fmla="*/ 0 h 28"/>
                <a:gd name="T2" fmla="*/ 45 w 45"/>
                <a:gd name="T3" fmla="*/ 28 h 28"/>
                <a:gd name="T4" fmla="*/ 0 w 45"/>
                <a:gd name="T5" fmla="*/ 28 h 28"/>
                <a:gd name="T6" fmla="*/ 0 w 45"/>
                <a:gd name="T7" fmla="*/ 0 h 28"/>
                <a:gd name="T8" fmla="*/ 45 w 45"/>
                <a:gd name="T9" fmla="*/ 0 h 28"/>
              </a:gdLst>
              <a:ahLst/>
              <a:cxnLst>
                <a:cxn ang="0">
                  <a:pos x="T0" y="T1"/>
                </a:cxn>
                <a:cxn ang="0">
                  <a:pos x="T2" y="T3"/>
                </a:cxn>
                <a:cxn ang="0">
                  <a:pos x="T4" y="T5"/>
                </a:cxn>
                <a:cxn ang="0">
                  <a:pos x="T6" y="T7"/>
                </a:cxn>
                <a:cxn ang="0">
                  <a:pos x="T8" y="T9"/>
                </a:cxn>
              </a:cxnLst>
              <a:rect l="0" t="0" r="r" b="b"/>
              <a:pathLst>
                <a:path w="45" h="28">
                  <a:moveTo>
                    <a:pt x="45" y="0"/>
                  </a:moveTo>
                  <a:cubicBezTo>
                    <a:pt x="45" y="9"/>
                    <a:pt x="45" y="19"/>
                    <a:pt x="45" y="28"/>
                  </a:cubicBezTo>
                  <a:cubicBezTo>
                    <a:pt x="30" y="28"/>
                    <a:pt x="15" y="28"/>
                    <a:pt x="0" y="28"/>
                  </a:cubicBezTo>
                  <a:cubicBezTo>
                    <a:pt x="0" y="19"/>
                    <a:pt x="0" y="10"/>
                    <a:pt x="0" y="0"/>
                  </a:cubicBezTo>
                  <a:cubicBezTo>
                    <a:pt x="15" y="0"/>
                    <a:pt x="30" y="0"/>
                    <a:pt x="45"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 xmlns:a16="http://schemas.microsoft.com/office/drawing/2014/main" id="{06F3DC1D-73CA-4C25-9154-B12B2F21B82C}"/>
                </a:ext>
              </a:extLst>
            </p:cNvPr>
            <p:cNvSpPr>
              <a:spLocks/>
            </p:cNvSpPr>
            <p:nvPr/>
          </p:nvSpPr>
          <p:spPr bwMode="auto">
            <a:xfrm>
              <a:off x="2348153" y="4271651"/>
              <a:ext cx="114681" cy="248477"/>
            </a:xfrm>
            <a:custGeom>
              <a:avLst/>
              <a:gdLst>
                <a:gd name="T0" fmla="*/ 28 w 28"/>
                <a:gd name="T1" fmla="*/ 0 h 45"/>
                <a:gd name="T2" fmla="*/ 28 w 28"/>
                <a:gd name="T3" fmla="*/ 45 h 45"/>
                <a:gd name="T4" fmla="*/ 0 w 28"/>
                <a:gd name="T5" fmla="*/ 45 h 45"/>
                <a:gd name="T6" fmla="*/ 0 w 28"/>
                <a:gd name="T7" fmla="*/ 0 h 45"/>
                <a:gd name="T8" fmla="*/ 28 w 28"/>
                <a:gd name="T9" fmla="*/ 0 h 45"/>
              </a:gdLst>
              <a:ahLst/>
              <a:cxnLst>
                <a:cxn ang="0">
                  <a:pos x="T0" y="T1"/>
                </a:cxn>
                <a:cxn ang="0">
                  <a:pos x="T2" y="T3"/>
                </a:cxn>
                <a:cxn ang="0">
                  <a:pos x="T4" y="T5"/>
                </a:cxn>
                <a:cxn ang="0">
                  <a:pos x="T6" y="T7"/>
                </a:cxn>
                <a:cxn ang="0">
                  <a:pos x="T8" y="T9"/>
                </a:cxn>
              </a:cxnLst>
              <a:rect l="0" t="0" r="r" b="b"/>
              <a:pathLst>
                <a:path w="28" h="45">
                  <a:moveTo>
                    <a:pt x="28" y="0"/>
                  </a:moveTo>
                  <a:cubicBezTo>
                    <a:pt x="28" y="15"/>
                    <a:pt x="28" y="30"/>
                    <a:pt x="28" y="45"/>
                  </a:cubicBezTo>
                  <a:cubicBezTo>
                    <a:pt x="19" y="45"/>
                    <a:pt x="9" y="45"/>
                    <a:pt x="0" y="45"/>
                  </a:cubicBezTo>
                  <a:cubicBezTo>
                    <a:pt x="0" y="30"/>
                    <a:pt x="0" y="15"/>
                    <a:pt x="0" y="0"/>
                  </a:cubicBezTo>
                  <a:cubicBezTo>
                    <a:pt x="9" y="0"/>
                    <a:pt x="19" y="0"/>
                    <a:pt x="2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 xmlns:a16="http://schemas.microsoft.com/office/drawing/2014/main" id="{AEC9FDD9-D2BE-4FB2-B679-32276B2DE81A}"/>
                </a:ext>
              </a:extLst>
            </p:cNvPr>
            <p:cNvSpPr>
              <a:spLocks/>
            </p:cNvSpPr>
            <p:nvPr/>
          </p:nvSpPr>
          <p:spPr bwMode="auto">
            <a:xfrm>
              <a:off x="2804830" y="3163066"/>
              <a:ext cx="184309" cy="215711"/>
            </a:xfrm>
            <a:custGeom>
              <a:avLst/>
              <a:gdLst>
                <a:gd name="T0" fmla="*/ 45 w 45"/>
                <a:gd name="T1" fmla="*/ 20 h 39"/>
                <a:gd name="T2" fmla="*/ 11 w 45"/>
                <a:gd name="T3" fmla="*/ 39 h 39"/>
                <a:gd name="T4" fmla="*/ 0 w 45"/>
                <a:gd name="T5" fmla="*/ 19 h 39"/>
                <a:gd name="T6" fmla="*/ 33 w 45"/>
                <a:gd name="T7" fmla="*/ 0 h 39"/>
                <a:gd name="T8" fmla="*/ 45 w 45"/>
                <a:gd name="T9" fmla="*/ 20 h 39"/>
              </a:gdLst>
              <a:ahLst/>
              <a:cxnLst>
                <a:cxn ang="0">
                  <a:pos x="T0" y="T1"/>
                </a:cxn>
                <a:cxn ang="0">
                  <a:pos x="T2" y="T3"/>
                </a:cxn>
                <a:cxn ang="0">
                  <a:pos x="T4" y="T5"/>
                </a:cxn>
                <a:cxn ang="0">
                  <a:pos x="T6" y="T7"/>
                </a:cxn>
                <a:cxn ang="0">
                  <a:pos x="T8" y="T9"/>
                </a:cxn>
              </a:cxnLst>
              <a:rect l="0" t="0" r="r" b="b"/>
              <a:pathLst>
                <a:path w="45" h="39">
                  <a:moveTo>
                    <a:pt x="45" y="20"/>
                  </a:moveTo>
                  <a:cubicBezTo>
                    <a:pt x="33" y="26"/>
                    <a:pt x="23" y="32"/>
                    <a:pt x="11" y="39"/>
                  </a:cubicBezTo>
                  <a:cubicBezTo>
                    <a:pt x="7" y="32"/>
                    <a:pt x="4" y="26"/>
                    <a:pt x="0" y="19"/>
                  </a:cubicBezTo>
                  <a:cubicBezTo>
                    <a:pt x="11" y="13"/>
                    <a:pt x="22" y="6"/>
                    <a:pt x="33" y="0"/>
                  </a:cubicBezTo>
                  <a:cubicBezTo>
                    <a:pt x="37" y="7"/>
                    <a:pt x="41" y="13"/>
                    <a:pt x="45"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 xmlns:a16="http://schemas.microsoft.com/office/drawing/2014/main" id="{D0FD5863-BB3D-462A-9526-E11DB7F53D35}"/>
                </a:ext>
              </a:extLst>
            </p:cNvPr>
            <p:cNvSpPr>
              <a:spLocks/>
            </p:cNvSpPr>
            <p:nvPr/>
          </p:nvSpPr>
          <p:spPr bwMode="auto">
            <a:xfrm>
              <a:off x="2608234" y="2868172"/>
              <a:ext cx="159734" cy="245745"/>
            </a:xfrm>
            <a:custGeom>
              <a:avLst/>
              <a:gdLst>
                <a:gd name="T0" fmla="*/ 20 w 39"/>
                <a:gd name="T1" fmla="*/ 45 h 45"/>
                <a:gd name="T2" fmla="*/ 0 w 39"/>
                <a:gd name="T3" fmla="*/ 34 h 45"/>
                <a:gd name="T4" fmla="*/ 19 w 39"/>
                <a:gd name="T5" fmla="*/ 0 h 45"/>
                <a:gd name="T6" fmla="*/ 39 w 39"/>
                <a:gd name="T7" fmla="*/ 12 h 45"/>
                <a:gd name="T8" fmla="*/ 20 w 39"/>
                <a:gd name="T9" fmla="*/ 45 h 45"/>
              </a:gdLst>
              <a:ahLst/>
              <a:cxnLst>
                <a:cxn ang="0">
                  <a:pos x="T0" y="T1"/>
                </a:cxn>
                <a:cxn ang="0">
                  <a:pos x="T2" y="T3"/>
                </a:cxn>
                <a:cxn ang="0">
                  <a:pos x="T4" y="T5"/>
                </a:cxn>
                <a:cxn ang="0">
                  <a:pos x="T6" y="T7"/>
                </a:cxn>
                <a:cxn ang="0">
                  <a:pos x="T8" y="T9"/>
                </a:cxn>
              </a:cxnLst>
              <a:rect l="0" t="0" r="r" b="b"/>
              <a:pathLst>
                <a:path w="39" h="45">
                  <a:moveTo>
                    <a:pt x="20" y="45"/>
                  </a:moveTo>
                  <a:cubicBezTo>
                    <a:pt x="13" y="41"/>
                    <a:pt x="6" y="37"/>
                    <a:pt x="0" y="34"/>
                  </a:cubicBezTo>
                  <a:cubicBezTo>
                    <a:pt x="6" y="22"/>
                    <a:pt x="13" y="12"/>
                    <a:pt x="19" y="0"/>
                  </a:cubicBezTo>
                  <a:cubicBezTo>
                    <a:pt x="26" y="4"/>
                    <a:pt x="32" y="8"/>
                    <a:pt x="39" y="12"/>
                  </a:cubicBezTo>
                  <a:cubicBezTo>
                    <a:pt x="33" y="23"/>
                    <a:pt x="26" y="34"/>
                    <a:pt x="20" y="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a:extLst>
                <a:ext uri="{FF2B5EF4-FFF2-40B4-BE49-F238E27FC236}">
                  <a16:creationId xmlns="" xmlns:a16="http://schemas.microsoft.com/office/drawing/2014/main" id="{E226B92E-876A-4BF2-A3C0-B901B3C7F40F}"/>
                </a:ext>
              </a:extLst>
            </p:cNvPr>
            <p:cNvSpPr>
              <a:spLocks/>
            </p:cNvSpPr>
            <p:nvPr/>
          </p:nvSpPr>
          <p:spPr bwMode="auto">
            <a:xfrm>
              <a:off x="2804830" y="3927606"/>
              <a:ext cx="180213" cy="207518"/>
            </a:xfrm>
            <a:custGeom>
              <a:avLst/>
              <a:gdLst>
                <a:gd name="T0" fmla="*/ 33 w 44"/>
                <a:gd name="T1" fmla="*/ 38 h 38"/>
                <a:gd name="T2" fmla="*/ 3 w 44"/>
                <a:gd name="T3" fmla="*/ 21 h 38"/>
                <a:gd name="T4" fmla="*/ 1 w 44"/>
                <a:gd name="T5" fmla="*/ 16 h 38"/>
                <a:gd name="T6" fmla="*/ 10 w 44"/>
                <a:gd name="T7" fmla="*/ 1 h 38"/>
                <a:gd name="T8" fmla="*/ 13 w 44"/>
                <a:gd name="T9" fmla="*/ 1 h 38"/>
                <a:gd name="T10" fmla="*/ 44 w 44"/>
                <a:gd name="T11" fmla="*/ 18 h 38"/>
                <a:gd name="T12" fmla="*/ 33 w 44"/>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4" h="38">
                  <a:moveTo>
                    <a:pt x="33" y="38"/>
                  </a:moveTo>
                  <a:cubicBezTo>
                    <a:pt x="22" y="32"/>
                    <a:pt x="13" y="26"/>
                    <a:pt x="3" y="21"/>
                  </a:cubicBezTo>
                  <a:cubicBezTo>
                    <a:pt x="0" y="20"/>
                    <a:pt x="0" y="18"/>
                    <a:pt x="1" y="16"/>
                  </a:cubicBezTo>
                  <a:cubicBezTo>
                    <a:pt x="4" y="11"/>
                    <a:pt x="7" y="6"/>
                    <a:pt x="10" y="1"/>
                  </a:cubicBezTo>
                  <a:cubicBezTo>
                    <a:pt x="10" y="1"/>
                    <a:pt x="13" y="0"/>
                    <a:pt x="13" y="1"/>
                  </a:cubicBezTo>
                  <a:cubicBezTo>
                    <a:pt x="24" y="6"/>
                    <a:pt x="34" y="12"/>
                    <a:pt x="44" y="18"/>
                  </a:cubicBezTo>
                  <a:cubicBezTo>
                    <a:pt x="40" y="25"/>
                    <a:pt x="37" y="31"/>
                    <a:pt x="33" y="3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 xmlns:a16="http://schemas.microsoft.com/office/drawing/2014/main" id="{A400540C-968A-43F8-A12F-FB28E89DC0ED}"/>
                </a:ext>
              </a:extLst>
            </p:cNvPr>
            <p:cNvSpPr>
              <a:spLocks/>
            </p:cNvSpPr>
            <p:nvPr/>
          </p:nvSpPr>
          <p:spPr bwMode="auto">
            <a:xfrm>
              <a:off x="2608233" y="4178813"/>
              <a:ext cx="155639" cy="240284"/>
            </a:xfrm>
            <a:custGeom>
              <a:avLst/>
              <a:gdLst>
                <a:gd name="T0" fmla="*/ 20 w 38"/>
                <a:gd name="T1" fmla="*/ 0 h 44"/>
                <a:gd name="T2" fmla="*/ 38 w 38"/>
                <a:gd name="T3" fmla="*/ 30 h 44"/>
                <a:gd name="T4" fmla="*/ 37 w 38"/>
                <a:gd name="T5" fmla="*/ 35 h 44"/>
                <a:gd name="T6" fmla="*/ 19 w 38"/>
                <a:gd name="T7" fmla="*/ 44 h 44"/>
                <a:gd name="T8" fmla="*/ 0 w 38"/>
                <a:gd name="T9" fmla="*/ 11 h 44"/>
                <a:gd name="T10" fmla="*/ 20 w 38"/>
                <a:gd name="T11" fmla="*/ 0 h 44"/>
              </a:gdLst>
              <a:ahLst/>
              <a:cxnLst>
                <a:cxn ang="0">
                  <a:pos x="T0" y="T1"/>
                </a:cxn>
                <a:cxn ang="0">
                  <a:pos x="T2" y="T3"/>
                </a:cxn>
                <a:cxn ang="0">
                  <a:pos x="T4" y="T5"/>
                </a:cxn>
                <a:cxn ang="0">
                  <a:pos x="T6" y="T7"/>
                </a:cxn>
                <a:cxn ang="0">
                  <a:pos x="T8" y="T9"/>
                </a:cxn>
                <a:cxn ang="0">
                  <a:pos x="T10" y="T11"/>
                </a:cxn>
              </a:cxnLst>
              <a:rect l="0" t="0" r="r" b="b"/>
              <a:pathLst>
                <a:path w="38" h="44">
                  <a:moveTo>
                    <a:pt x="20" y="0"/>
                  </a:moveTo>
                  <a:cubicBezTo>
                    <a:pt x="26" y="10"/>
                    <a:pt x="32" y="20"/>
                    <a:pt x="38" y="30"/>
                  </a:cubicBezTo>
                  <a:cubicBezTo>
                    <a:pt x="38" y="31"/>
                    <a:pt x="38" y="34"/>
                    <a:pt x="37" y="35"/>
                  </a:cubicBezTo>
                  <a:cubicBezTo>
                    <a:pt x="31" y="38"/>
                    <a:pt x="26" y="41"/>
                    <a:pt x="19" y="44"/>
                  </a:cubicBezTo>
                  <a:cubicBezTo>
                    <a:pt x="13" y="33"/>
                    <a:pt x="7" y="23"/>
                    <a:pt x="0" y="11"/>
                  </a:cubicBezTo>
                  <a:cubicBezTo>
                    <a:pt x="7" y="8"/>
                    <a:pt x="13" y="4"/>
                    <a:pt x="2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 xmlns:a16="http://schemas.microsoft.com/office/drawing/2014/main" id="{451FFD31-4DE2-46D5-817C-D5D892A41C26}"/>
                </a:ext>
              </a:extLst>
            </p:cNvPr>
            <p:cNvSpPr>
              <a:spLocks/>
            </p:cNvSpPr>
            <p:nvPr/>
          </p:nvSpPr>
          <p:spPr bwMode="auto">
            <a:xfrm>
              <a:off x="2038924" y="4184274"/>
              <a:ext cx="161783" cy="240284"/>
            </a:xfrm>
            <a:custGeom>
              <a:avLst/>
              <a:gdLst>
                <a:gd name="T0" fmla="*/ 0 w 39"/>
                <a:gd name="T1" fmla="*/ 32 h 44"/>
                <a:gd name="T2" fmla="*/ 16 w 39"/>
                <a:gd name="T3" fmla="*/ 5 h 44"/>
                <a:gd name="T4" fmla="*/ 26 w 39"/>
                <a:gd name="T5" fmla="*/ 3 h 44"/>
                <a:gd name="T6" fmla="*/ 39 w 39"/>
                <a:gd name="T7" fmla="*/ 11 h 44"/>
                <a:gd name="T8" fmla="*/ 22 w 39"/>
                <a:gd name="T9" fmla="*/ 41 h 44"/>
                <a:gd name="T10" fmla="*/ 17 w 39"/>
                <a:gd name="T11" fmla="*/ 42 h 44"/>
                <a:gd name="T12" fmla="*/ 0 w 39"/>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0" y="32"/>
                  </a:moveTo>
                  <a:cubicBezTo>
                    <a:pt x="6" y="23"/>
                    <a:pt x="11" y="14"/>
                    <a:pt x="16" y="5"/>
                  </a:cubicBezTo>
                  <a:cubicBezTo>
                    <a:pt x="19" y="0"/>
                    <a:pt x="20" y="0"/>
                    <a:pt x="26" y="3"/>
                  </a:cubicBezTo>
                  <a:cubicBezTo>
                    <a:pt x="30" y="5"/>
                    <a:pt x="35" y="8"/>
                    <a:pt x="39" y="11"/>
                  </a:cubicBezTo>
                  <a:cubicBezTo>
                    <a:pt x="33" y="21"/>
                    <a:pt x="28" y="31"/>
                    <a:pt x="22" y="41"/>
                  </a:cubicBezTo>
                  <a:cubicBezTo>
                    <a:pt x="21" y="43"/>
                    <a:pt x="19" y="44"/>
                    <a:pt x="17" y="42"/>
                  </a:cubicBezTo>
                  <a:cubicBezTo>
                    <a:pt x="11" y="38"/>
                    <a:pt x="6" y="35"/>
                    <a:pt x="0"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 xmlns:a16="http://schemas.microsoft.com/office/drawing/2014/main" id="{1B5EB481-F817-4763-993A-F73265C1C631}"/>
                </a:ext>
              </a:extLst>
            </p:cNvPr>
            <p:cNvSpPr>
              <a:spLocks/>
            </p:cNvSpPr>
            <p:nvPr/>
          </p:nvSpPr>
          <p:spPr bwMode="auto">
            <a:xfrm>
              <a:off x="2043019" y="2873632"/>
              <a:ext cx="161783" cy="240284"/>
            </a:xfrm>
            <a:custGeom>
              <a:avLst/>
              <a:gdLst>
                <a:gd name="T0" fmla="*/ 39 w 39"/>
                <a:gd name="T1" fmla="*/ 33 h 44"/>
                <a:gd name="T2" fmla="*/ 19 w 39"/>
                <a:gd name="T3" fmla="*/ 44 h 44"/>
                <a:gd name="T4" fmla="*/ 4 w 39"/>
                <a:gd name="T5" fmla="*/ 19 h 44"/>
                <a:gd name="T6" fmla="*/ 8 w 39"/>
                <a:gd name="T7" fmla="*/ 6 h 44"/>
                <a:gd name="T8" fmla="*/ 14 w 39"/>
                <a:gd name="T9" fmla="*/ 3 h 44"/>
                <a:gd name="T10" fmla="*/ 20 w 39"/>
                <a:gd name="T11" fmla="*/ 0 h 44"/>
                <a:gd name="T12" fmla="*/ 39 w 39"/>
                <a:gd name="T13" fmla="*/ 33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39" y="33"/>
                  </a:moveTo>
                  <a:cubicBezTo>
                    <a:pt x="32" y="37"/>
                    <a:pt x="26" y="40"/>
                    <a:pt x="19" y="44"/>
                  </a:cubicBezTo>
                  <a:cubicBezTo>
                    <a:pt x="14" y="35"/>
                    <a:pt x="9" y="27"/>
                    <a:pt x="4" y="19"/>
                  </a:cubicBezTo>
                  <a:cubicBezTo>
                    <a:pt x="0" y="11"/>
                    <a:pt x="0" y="11"/>
                    <a:pt x="8" y="6"/>
                  </a:cubicBezTo>
                  <a:cubicBezTo>
                    <a:pt x="10" y="5"/>
                    <a:pt x="12" y="4"/>
                    <a:pt x="14" y="3"/>
                  </a:cubicBezTo>
                  <a:cubicBezTo>
                    <a:pt x="16" y="2"/>
                    <a:pt x="18" y="1"/>
                    <a:pt x="20" y="0"/>
                  </a:cubicBezTo>
                  <a:cubicBezTo>
                    <a:pt x="26" y="11"/>
                    <a:pt x="32" y="21"/>
                    <a:pt x="39" y="3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 xmlns:a16="http://schemas.microsoft.com/office/drawing/2014/main" id="{7CFA8155-B8A6-43E5-8B78-387D51B5334D}"/>
                </a:ext>
              </a:extLst>
            </p:cNvPr>
            <p:cNvSpPr>
              <a:spLocks/>
            </p:cNvSpPr>
            <p:nvPr/>
          </p:nvSpPr>
          <p:spPr bwMode="auto">
            <a:xfrm>
              <a:off x="1825945" y="3922145"/>
              <a:ext cx="176117" cy="207518"/>
            </a:xfrm>
            <a:custGeom>
              <a:avLst/>
              <a:gdLst>
                <a:gd name="T0" fmla="*/ 0 w 43"/>
                <a:gd name="T1" fmla="*/ 19 h 38"/>
                <a:gd name="T2" fmla="*/ 32 w 43"/>
                <a:gd name="T3" fmla="*/ 0 h 38"/>
                <a:gd name="T4" fmla="*/ 43 w 43"/>
                <a:gd name="T5" fmla="*/ 17 h 38"/>
                <a:gd name="T6" fmla="*/ 41 w 43"/>
                <a:gd name="T7" fmla="*/ 21 h 38"/>
                <a:gd name="T8" fmla="*/ 14 w 43"/>
                <a:gd name="T9" fmla="*/ 37 h 38"/>
                <a:gd name="T10" fmla="*/ 9 w 43"/>
                <a:gd name="T11" fmla="*/ 36 h 38"/>
                <a:gd name="T12" fmla="*/ 0 w 43"/>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43" h="38">
                  <a:moveTo>
                    <a:pt x="0" y="19"/>
                  </a:moveTo>
                  <a:cubicBezTo>
                    <a:pt x="11" y="12"/>
                    <a:pt x="21" y="6"/>
                    <a:pt x="32" y="0"/>
                  </a:cubicBezTo>
                  <a:cubicBezTo>
                    <a:pt x="36" y="6"/>
                    <a:pt x="40" y="11"/>
                    <a:pt x="43" y="17"/>
                  </a:cubicBezTo>
                  <a:cubicBezTo>
                    <a:pt x="43" y="18"/>
                    <a:pt x="42" y="20"/>
                    <a:pt x="41" y="21"/>
                  </a:cubicBezTo>
                  <a:cubicBezTo>
                    <a:pt x="32" y="26"/>
                    <a:pt x="23" y="31"/>
                    <a:pt x="14" y="37"/>
                  </a:cubicBezTo>
                  <a:cubicBezTo>
                    <a:pt x="12" y="38"/>
                    <a:pt x="10" y="38"/>
                    <a:pt x="9" y="36"/>
                  </a:cubicBezTo>
                  <a:cubicBezTo>
                    <a:pt x="6" y="30"/>
                    <a:pt x="3" y="25"/>
                    <a:pt x="0"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a:extLst>
                <a:ext uri="{FF2B5EF4-FFF2-40B4-BE49-F238E27FC236}">
                  <a16:creationId xmlns="" xmlns:a16="http://schemas.microsoft.com/office/drawing/2014/main" id="{4B0D3B2A-0E30-4734-869E-949D875D77B5}"/>
                </a:ext>
              </a:extLst>
            </p:cNvPr>
            <p:cNvSpPr>
              <a:spLocks/>
            </p:cNvSpPr>
            <p:nvPr/>
          </p:nvSpPr>
          <p:spPr bwMode="auto">
            <a:xfrm>
              <a:off x="1825944" y="3163066"/>
              <a:ext cx="180213" cy="215711"/>
            </a:xfrm>
            <a:custGeom>
              <a:avLst/>
              <a:gdLst>
                <a:gd name="T0" fmla="*/ 44 w 44"/>
                <a:gd name="T1" fmla="*/ 20 h 39"/>
                <a:gd name="T2" fmla="*/ 32 w 44"/>
                <a:gd name="T3" fmla="*/ 39 h 39"/>
                <a:gd name="T4" fmla="*/ 1 w 44"/>
                <a:gd name="T5" fmla="*/ 21 h 39"/>
                <a:gd name="T6" fmla="*/ 1 w 44"/>
                <a:gd name="T7" fmla="*/ 18 h 39"/>
                <a:gd name="T8" fmla="*/ 11 w 44"/>
                <a:gd name="T9" fmla="*/ 0 h 39"/>
                <a:gd name="T10" fmla="*/ 44 w 44"/>
                <a:gd name="T11" fmla="*/ 20 h 39"/>
              </a:gdLst>
              <a:ahLst/>
              <a:cxnLst>
                <a:cxn ang="0">
                  <a:pos x="T0" y="T1"/>
                </a:cxn>
                <a:cxn ang="0">
                  <a:pos x="T2" y="T3"/>
                </a:cxn>
                <a:cxn ang="0">
                  <a:pos x="T4" y="T5"/>
                </a:cxn>
                <a:cxn ang="0">
                  <a:pos x="T6" y="T7"/>
                </a:cxn>
                <a:cxn ang="0">
                  <a:pos x="T8" y="T9"/>
                </a:cxn>
                <a:cxn ang="0">
                  <a:pos x="T10" y="T11"/>
                </a:cxn>
              </a:cxnLst>
              <a:rect l="0" t="0" r="r" b="b"/>
              <a:pathLst>
                <a:path w="44" h="39">
                  <a:moveTo>
                    <a:pt x="44" y="20"/>
                  </a:moveTo>
                  <a:cubicBezTo>
                    <a:pt x="40" y="26"/>
                    <a:pt x="36" y="33"/>
                    <a:pt x="32" y="39"/>
                  </a:cubicBezTo>
                  <a:cubicBezTo>
                    <a:pt x="22" y="33"/>
                    <a:pt x="11" y="27"/>
                    <a:pt x="1" y="21"/>
                  </a:cubicBezTo>
                  <a:cubicBezTo>
                    <a:pt x="1" y="21"/>
                    <a:pt x="0" y="19"/>
                    <a:pt x="1" y="18"/>
                  </a:cubicBezTo>
                  <a:cubicBezTo>
                    <a:pt x="4" y="12"/>
                    <a:pt x="7" y="7"/>
                    <a:pt x="11" y="0"/>
                  </a:cubicBezTo>
                  <a:cubicBezTo>
                    <a:pt x="22" y="7"/>
                    <a:pt x="33" y="13"/>
                    <a:pt x="44"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113">
              <a:extLst>
                <a:ext uri="{FF2B5EF4-FFF2-40B4-BE49-F238E27FC236}">
                  <a16:creationId xmlns="" xmlns:a16="http://schemas.microsoft.com/office/drawing/2014/main" id="{21277BA3-6EE9-4E9A-916E-0017279D06D0}"/>
                </a:ext>
              </a:extLst>
            </p:cNvPr>
            <p:cNvSpPr/>
            <p:nvPr/>
          </p:nvSpPr>
          <p:spPr>
            <a:xfrm>
              <a:off x="2269790" y="3467031"/>
              <a:ext cx="271406" cy="361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p:cNvSpPr/>
          <p:nvPr/>
        </p:nvSpPr>
        <p:spPr>
          <a:xfrm>
            <a:off x="4182595" y="1401521"/>
            <a:ext cx="3304004" cy="433078"/>
          </a:xfrm>
          <a:prstGeom prst="rect">
            <a:avLst/>
          </a:prstGeom>
        </p:spPr>
        <p:txBody>
          <a:bodyPr wrap="none" lIns="108850" tIns="54425" rIns="108850" bIns="54425">
            <a:spAutoFit/>
          </a:bodyPr>
          <a:lstStyle/>
          <a:p>
            <a:r>
              <a:rPr lang="en-IN" dirty="0" err="1">
                <a:latin typeface="Times New Roman" pitchFamily="18" charset="0"/>
                <a:cs typeface="Times New Roman" pitchFamily="18" charset="0"/>
              </a:rPr>
              <a:t>Anvisys</a:t>
            </a:r>
            <a:r>
              <a:rPr lang="en-IN" dirty="0">
                <a:latin typeface="Times New Roman" pitchFamily="18" charset="0"/>
                <a:cs typeface="Times New Roman" pitchFamily="18" charset="0"/>
              </a:rPr>
              <a:t> technology Pvt. Ltd</a:t>
            </a:r>
          </a:p>
        </p:txBody>
      </p:sp>
      <p:pic>
        <p:nvPicPr>
          <p:cNvPr id="50" name="Picture 11" descr="C:\Users\varun\Desktop\posters\logo\icAnvisys_transparent.png"/>
          <p:cNvPicPr>
            <a:picLocks noChangeAspect="1" noChangeArrowheads="1"/>
          </p:cNvPicPr>
          <p:nvPr/>
        </p:nvPicPr>
        <p:blipFill>
          <a:blip r:embed="rId3" cstate="print"/>
          <a:srcRect/>
          <a:stretch>
            <a:fillRect/>
          </a:stretch>
        </p:blipFill>
        <p:spPr bwMode="auto">
          <a:xfrm>
            <a:off x="2725466" y="1057363"/>
            <a:ext cx="1709824" cy="1121394"/>
          </a:xfrm>
          <a:prstGeom prst="rect">
            <a:avLst/>
          </a:prstGeom>
          <a:noFill/>
        </p:spPr>
      </p:pic>
      <p:grpSp>
        <p:nvGrpSpPr>
          <p:cNvPr id="51" name="Group 50">
            <a:extLst>
              <a:ext uri="{FF2B5EF4-FFF2-40B4-BE49-F238E27FC236}">
                <a16:creationId xmlns="" xmlns:a16="http://schemas.microsoft.com/office/drawing/2014/main" id="{FA4F89FD-9AA2-4E5E-BC8D-B854E384E492}"/>
              </a:ext>
            </a:extLst>
          </p:cNvPr>
          <p:cNvGrpSpPr/>
          <p:nvPr/>
        </p:nvGrpSpPr>
        <p:grpSpPr>
          <a:xfrm>
            <a:off x="5855410" y="3517961"/>
            <a:ext cx="476574" cy="365484"/>
            <a:chOff x="3187685" y="2367566"/>
            <a:chExt cx="2122867" cy="2122867"/>
          </a:xfrm>
        </p:grpSpPr>
        <p:sp>
          <p:nvSpPr>
            <p:cNvPr id="52" name="Oval 51">
              <a:extLst>
                <a:ext uri="{FF2B5EF4-FFF2-40B4-BE49-F238E27FC236}">
                  <a16:creationId xmlns=""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3" name="Rectangle: Rounded Corners 101">
              <a:extLst>
                <a:ext uri="{FF2B5EF4-FFF2-40B4-BE49-F238E27FC236}">
                  <a16:creationId xmlns=""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Rounded Corners 102">
              <a:extLst>
                <a:ext uri="{FF2B5EF4-FFF2-40B4-BE49-F238E27FC236}">
                  <a16:creationId xmlns=""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5" name="Group 54">
            <a:extLst>
              <a:ext uri="{FF2B5EF4-FFF2-40B4-BE49-F238E27FC236}">
                <a16:creationId xmlns="" xmlns:a16="http://schemas.microsoft.com/office/drawing/2014/main" id="{FA4F89FD-9AA2-4E5E-BC8D-B854E384E492}"/>
              </a:ext>
            </a:extLst>
          </p:cNvPr>
          <p:cNvGrpSpPr/>
          <p:nvPr/>
        </p:nvGrpSpPr>
        <p:grpSpPr>
          <a:xfrm>
            <a:off x="5870329" y="5249866"/>
            <a:ext cx="476574" cy="365484"/>
            <a:chOff x="3187685" y="2367566"/>
            <a:chExt cx="2122867" cy="2122867"/>
          </a:xfrm>
        </p:grpSpPr>
        <p:sp>
          <p:nvSpPr>
            <p:cNvPr id="56" name="Oval 55">
              <a:extLst>
                <a:ext uri="{FF2B5EF4-FFF2-40B4-BE49-F238E27FC236}">
                  <a16:creationId xmlns=""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7" name="Rectangle: Rounded Corners 101">
              <a:extLst>
                <a:ext uri="{FF2B5EF4-FFF2-40B4-BE49-F238E27FC236}">
                  <a16:creationId xmlns=""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Rounded Corners 102">
              <a:extLst>
                <a:ext uri="{FF2B5EF4-FFF2-40B4-BE49-F238E27FC236}">
                  <a16:creationId xmlns=""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44972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526884" y="1244330"/>
            <a:ext cx="3448435" cy="5615260"/>
            <a:chOff x="6325987" y="-93837"/>
            <a:chExt cx="4342358" cy="6962949"/>
          </a:xfrm>
        </p:grpSpPr>
        <p:pic>
          <p:nvPicPr>
            <p:cNvPr id="1027" name="Picture 3" descr="C:\Users\varun\Desktop\all doc\pictures for presentation\Screenshot_20190704-15041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3894" y="732962"/>
              <a:ext cx="3075728" cy="5149866"/>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6325987" y="-93837"/>
              <a:ext cx="4342358" cy="6962949"/>
              <a:chOff x="1312561" y="1955177"/>
              <a:chExt cx="2342184" cy="3835929"/>
            </a:xfrm>
          </p:grpSpPr>
          <p:sp>
            <p:nvSpPr>
              <p:cNvPr id="14" name="Oval 13">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5" name="Freeform 14"/>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
        <p:nvSpPr>
          <p:cNvPr id="18" name="TextBox 17"/>
          <p:cNvSpPr txBox="1"/>
          <p:nvPr/>
        </p:nvSpPr>
        <p:spPr>
          <a:xfrm>
            <a:off x="1788259" y="414499"/>
            <a:ext cx="4676996" cy="829831"/>
          </a:xfrm>
          <a:prstGeom prst="rect">
            <a:avLst/>
          </a:prstGeom>
          <a:noFill/>
        </p:spPr>
        <p:txBody>
          <a:bodyPr wrap="square" lIns="91426" tIns="45713" rIns="91426" bIns="45713" rtlCol="0">
            <a:spAutoFit/>
          </a:bodyPr>
          <a:lstStyle/>
          <a:p>
            <a:r>
              <a:rPr lang="en-IN" sz="4800" b="1" dirty="0">
                <a:latin typeface="Algerian" pitchFamily="82" charset="0"/>
              </a:rPr>
              <a:t>X- PEN</a:t>
            </a:r>
          </a:p>
        </p:txBody>
      </p:sp>
      <p:pic>
        <p:nvPicPr>
          <p:cNvPr id="19" name="Picture 18">
            <a:extLst>
              <a:ext uri="{FF2B5EF4-FFF2-40B4-BE49-F238E27FC236}">
                <a16:creationId xmlns="" xmlns:a16="http://schemas.microsoft.com/office/drawing/2014/main" id="{13C97FC4-4358-46A7-89E4-BB08F494C22B}"/>
              </a:ext>
            </a:extLst>
          </p:cNvPr>
          <p:cNvPicPr>
            <a:picLocks noChangeAspect="1"/>
          </p:cNvPicPr>
          <p:nvPr/>
        </p:nvPicPr>
        <p:blipFill>
          <a:blip r:embed="rId3"/>
          <a:stretch>
            <a:fillRect/>
          </a:stretch>
        </p:blipFill>
        <p:spPr>
          <a:xfrm>
            <a:off x="432852" y="481560"/>
            <a:ext cx="1140576" cy="762769"/>
          </a:xfrm>
          <a:prstGeom prst="rect">
            <a:avLst/>
          </a:prstGeom>
        </p:spPr>
      </p:pic>
      <p:sp>
        <p:nvSpPr>
          <p:cNvPr id="24" name="Oval 23">
            <a:extLst>
              <a:ext uri="{FF2B5EF4-FFF2-40B4-BE49-F238E27FC236}">
                <a16:creationId xmlns="" xmlns:a16="http://schemas.microsoft.com/office/drawing/2014/main" id="{F346A5A6-F80C-4038-B1BE-489A9AAA9424}"/>
              </a:ext>
            </a:extLst>
          </p:cNvPr>
          <p:cNvSpPr/>
          <p:nvPr/>
        </p:nvSpPr>
        <p:spPr>
          <a:xfrm rot="20607961">
            <a:off x="6186551" y="3510888"/>
            <a:ext cx="451984" cy="49452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0" name="Oval 19">
            <a:extLst>
              <a:ext uri="{FF2B5EF4-FFF2-40B4-BE49-F238E27FC236}">
                <a16:creationId xmlns="" xmlns:a16="http://schemas.microsoft.com/office/drawing/2014/main" id="{F05E9197-9AC0-4C90-8D87-5EA5C6DF3B5F}"/>
              </a:ext>
            </a:extLst>
          </p:cNvPr>
          <p:cNvSpPr/>
          <p:nvPr/>
        </p:nvSpPr>
        <p:spPr>
          <a:xfrm>
            <a:off x="346517" y="5689257"/>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1" name="Oval 20">
            <a:extLst>
              <a:ext uri="{FF2B5EF4-FFF2-40B4-BE49-F238E27FC236}">
                <a16:creationId xmlns="" xmlns:a16="http://schemas.microsoft.com/office/drawing/2014/main" id="{2A312261-9947-4E46-9D95-D84CE3B4DB08}"/>
              </a:ext>
            </a:extLst>
          </p:cNvPr>
          <p:cNvSpPr/>
          <p:nvPr/>
        </p:nvSpPr>
        <p:spPr>
          <a:xfrm rot="434757">
            <a:off x="1646211" y="3885414"/>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2" name="Oval 21">
            <a:extLst>
              <a:ext uri="{FF2B5EF4-FFF2-40B4-BE49-F238E27FC236}">
                <a16:creationId xmlns="" xmlns:a16="http://schemas.microsoft.com/office/drawing/2014/main" id="{554F3F1D-91F3-4AEB-9DDB-B829588DFE0B}"/>
              </a:ext>
            </a:extLst>
          </p:cNvPr>
          <p:cNvSpPr/>
          <p:nvPr/>
        </p:nvSpPr>
        <p:spPr>
          <a:xfrm>
            <a:off x="3679048" y="4719784"/>
            <a:ext cx="451984" cy="49452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3" name="Oval 22">
            <a:extLst>
              <a:ext uri="{FF2B5EF4-FFF2-40B4-BE49-F238E27FC236}">
                <a16:creationId xmlns="" xmlns:a16="http://schemas.microsoft.com/office/drawing/2014/main" id="{49B986BA-E377-4050-902E-BE393F0FD4B9}"/>
              </a:ext>
            </a:extLst>
          </p:cNvPr>
          <p:cNvSpPr/>
          <p:nvPr/>
        </p:nvSpPr>
        <p:spPr>
          <a:xfrm rot="20901945">
            <a:off x="4871728" y="2589627"/>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25" name="Oval 24">
            <a:extLst>
              <a:ext uri="{FF2B5EF4-FFF2-40B4-BE49-F238E27FC236}">
                <a16:creationId xmlns="" xmlns:a16="http://schemas.microsoft.com/office/drawing/2014/main" id="{6DF8FF40-43D7-4C76-815C-AB79491165D0}"/>
              </a:ext>
            </a:extLst>
          </p:cNvPr>
          <p:cNvSpPr/>
          <p:nvPr/>
        </p:nvSpPr>
        <p:spPr>
          <a:xfrm>
            <a:off x="7947477" y="896134"/>
            <a:ext cx="451984" cy="49452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cxnSp>
        <p:nvCxnSpPr>
          <p:cNvPr id="26" name="Straight Arrow Connector 25">
            <a:extLst>
              <a:ext uri="{FF2B5EF4-FFF2-40B4-BE49-F238E27FC236}">
                <a16:creationId xmlns="" xmlns:a16="http://schemas.microsoft.com/office/drawing/2014/main" id="{F8DC185C-59EF-4BD2-9360-4A398149BA23}"/>
              </a:ext>
            </a:extLst>
          </p:cNvPr>
          <p:cNvCxnSpPr>
            <a:cxnSpLocks/>
            <a:stCxn id="20" idx="7"/>
            <a:endCxn id="21" idx="3"/>
          </p:cNvCxnSpPr>
          <p:nvPr/>
        </p:nvCxnSpPr>
        <p:spPr>
          <a:xfrm flipV="1">
            <a:off x="732310" y="4285992"/>
            <a:ext cx="959286" cy="1475686"/>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24DD68B9-831F-4D2F-8046-645436810363}"/>
              </a:ext>
            </a:extLst>
          </p:cNvPr>
          <p:cNvCxnSpPr>
            <a:cxnSpLocks/>
            <a:stCxn id="22" idx="7"/>
            <a:endCxn id="23" idx="3"/>
          </p:cNvCxnSpPr>
          <p:nvPr/>
        </p:nvCxnSpPr>
        <p:spPr>
          <a:xfrm flipV="1">
            <a:off x="4064840" y="3043396"/>
            <a:ext cx="908588" cy="1748809"/>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3C73DD86-555C-485D-9F91-83FB19451215}"/>
              </a:ext>
            </a:extLst>
          </p:cNvPr>
          <p:cNvCxnSpPr>
            <a:cxnSpLocks/>
            <a:stCxn id="23" idx="5"/>
            <a:endCxn id="24" idx="1"/>
          </p:cNvCxnSpPr>
          <p:nvPr/>
        </p:nvCxnSpPr>
        <p:spPr>
          <a:xfrm>
            <a:off x="5286465" y="2972879"/>
            <a:ext cx="927409" cy="667417"/>
          </a:xfrm>
          <a:prstGeom prst="straightConnector1">
            <a:avLst/>
          </a:prstGeom>
          <a:ln w="63500">
            <a:solidFill>
              <a:srgbClr val="CB1B4A"/>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 xmlns:a16="http://schemas.microsoft.com/office/drawing/2014/main" id="{71F297D2-382B-4D77-98DC-2C09AE9C3C5D}"/>
              </a:ext>
            </a:extLst>
          </p:cNvPr>
          <p:cNvCxnSpPr>
            <a:cxnSpLocks/>
            <a:stCxn id="24" idx="7"/>
            <a:endCxn id="25" idx="3"/>
          </p:cNvCxnSpPr>
          <p:nvPr/>
        </p:nvCxnSpPr>
        <p:spPr>
          <a:xfrm flipV="1">
            <a:off x="6520258" y="1318237"/>
            <a:ext cx="1493410" cy="2222546"/>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79C867A0-7A6A-495A-BAB3-06D71C10D974}"/>
              </a:ext>
            </a:extLst>
          </p:cNvPr>
          <p:cNvCxnSpPr>
            <a:cxnSpLocks/>
          </p:cNvCxnSpPr>
          <p:nvPr/>
        </p:nvCxnSpPr>
        <p:spPr>
          <a:xfrm>
            <a:off x="2096393" y="4163863"/>
            <a:ext cx="1582657" cy="803184"/>
          </a:xfrm>
          <a:prstGeom prst="straightConnector1">
            <a:avLst/>
          </a:prstGeom>
          <a:ln w="63500">
            <a:solidFill>
              <a:srgbClr val="CB1B4A"/>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 xmlns:a16="http://schemas.microsoft.com/office/drawing/2014/main" id="{787CB1FA-2DFF-4571-9413-C9D8FD5F1426}"/>
              </a:ext>
            </a:extLst>
          </p:cNvPr>
          <p:cNvSpPr txBox="1"/>
          <p:nvPr/>
        </p:nvSpPr>
        <p:spPr>
          <a:xfrm>
            <a:off x="7918039" y="274041"/>
            <a:ext cx="2355851" cy="783728"/>
          </a:xfrm>
          <a:prstGeom prst="rect">
            <a:avLst/>
          </a:prstGeom>
          <a:noFill/>
        </p:spPr>
        <p:txBody>
          <a:bodyPr wrap="square" lIns="91426" tIns="45713" rIns="91426" bIns="45713" rtlCol="0">
            <a:spAutoFit/>
          </a:bodyPr>
          <a:lstStyle/>
          <a:p>
            <a:pPr algn="ctr" defTabSz="914258">
              <a:defRPr/>
            </a:pPr>
            <a:r>
              <a:rPr lang="ru-RU" sz="4500" b="1" dirty="0">
                <a:solidFill>
                  <a:srgbClr val="C2C923"/>
                </a:solidFill>
                <a:latin typeface="Open Sans" panose="020B0606030504020204" pitchFamily="34" charset="0"/>
              </a:rPr>
              <a:t>+150%</a:t>
            </a:r>
            <a:endParaRPr lang="en-GB" sz="4500" b="1"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34" name="TextBox 33">
            <a:extLst>
              <a:ext uri="{FF2B5EF4-FFF2-40B4-BE49-F238E27FC236}">
                <a16:creationId xmlns="" xmlns:a16="http://schemas.microsoft.com/office/drawing/2014/main" id="{7B1F4891-94B7-4D81-9E3F-9B3FD17D9728}"/>
              </a:ext>
            </a:extLst>
          </p:cNvPr>
          <p:cNvSpPr txBox="1"/>
          <p:nvPr/>
        </p:nvSpPr>
        <p:spPr>
          <a:xfrm>
            <a:off x="3882797" y="5280460"/>
            <a:ext cx="1798888" cy="783728"/>
          </a:xfrm>
          <a:prstGeom prst="rect">
            <a:avLst/>
          </a:prstGeom>
          <a:noFill/>
        </p:spPr>
        <p:txBody>
          <a:bodyPr wrap="square" lIns="91426" tIns="45713" rIns="91426" bIns="45713" rtlCol="0">
            <a:spAutoFit/>
          </a:bodyPr>
          <a:lstStyle/>
          <a:p>
            <a:pPr algn="ctr" defTabSz="914258">
              <a:defRPr/>
            </a:pPr>
            <a:r>
              <a:rPr lang="ru-RU" sz="4500" b="1" dirty="0">
                <a:solidFill>
                  <a:srgbClr val="CB1B4A"/>
                </a:solidFill>
                <a:latin typeface="Open Sans" panose="020B0606030504020204" pitchFamily="34" charset="0"/>
              </a:rPr>
              <a:t>-</a:t>
            </a:r>
            <a:r>
              <a:rPr lang="en-US" sz="4500" b="1" dirty="0">
                <a:solidFill>
                  <a:srgbClr val="CB1B4A"/>
                </a:solidFill>
                <a:latin typeface="Open Sans" panose="020B0606030504020204" pitchFamily="34" charset="0"/>
              </a:rPr>
              <a:t>3</a:t>
            </a:r>
            <a:r>
              <a:rPr lang="ru-RU" sz="4500" b="1" dirty="0">
                <a:solidFill>
                  <a:srgbClr val="CB1B4A"/>
                </a:solidFill>
                <a:latin typeface="Open Sans" panose="020B0606030504020204" pitchFamily="34" charset="0"/>
              </a:rPr>
              <a:t>0%</a:t>
            </a:r>
            <a:endParaRPr lang="en-GB" sz="45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35" name="TextBox 34">
            <a:extLst>
              <a:ext uri="{FF2B5EF4-FFF2-40B4-BE49-F238E27FC236}">
                <a16:creationId xmlns="" xmlns:a16="http://schemas.microsoft.com/office/drawing/2014/main" id="{5F98B37B-9AB6-48A9-B6F0-25650A3CC9EC}"/>
              </a:ext>
            </a:extLst>
          </p:cNvPr>
          <p:cNvSpPr txBox="1"/>
          <p:nvPr/>
        </p:nvSpPr>
        <p:spPr>
          <a:xfrm>
            <a:off x="1018567" y="2856553"/>
            <a:ext cx="2269209" cy="783728"/>
          </a:xfrm>
          <a:prstGeom prst="rect">
            <a:avLst/>
          </a:prstGeom>
          <a:noFill/>
        </p:spPr>
        <p:txBody>
          <a:bodyPr wrap="square" lIns="91426" tIns="45713" rIns="91426" bIns="45713" rtlCol="0">
            <a:spAutoFit/>
          </a:bodyPr>
          <a:lstStyle/>
          <a:p>
            <a:pPr algn="ctr" defTabSz="914258">
              <a:defRPr/>
            </a:pPr>
            <a:r>
              <a:rPr lang="en-US" sz="4500" b="1" dirty="0">
                <a:solidFill>
                  <a:srgbClr val="C2C923"/>
                </a:solidFill>
                <a:latin typeface="Open Sans" panose="020B0606030504020204" pitchFamily="34" charset="0"/>
              </a:rPr>
              <a:t>+</a:t>
            </a:r>
            <a:r>
              <a:rPr lang="ru-RU" sz="4500" b="1" dirty="0">
                <a:solidFill>
                  <a:srgbClr val="C2C923"/>
                </a:solidFill>
                <a:latin typeface="Open Sans" panose="020B0606030504020204" pitchFamily="34" charset="0"/>
              </a:rPr>
              <a:t>110%</a:t>
            </a:r>
            <a:endParaRPr lang="en-GB" sz="4500" b="1"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36" name="TextBox 35">
            <a:extLst>
              <a:ext uri="{FF2B5EF4-FFF2-40B4-BE49-F238E27FC236}">
                <a16:creationId xmlns="" xmlns:a16="http://schemas.microsoft.com/office/drawing/2014/main" id="{2129082C-14BA-40EC-8C31-B12C4B9181A3}"/>
              </a:ext>
            </a:extLst>
          </p:cNvPr>
          <p:cNvSpPr txBox="1"/>
          <p:nvPr/>
        </p:nvSpPr>
        <p:spPr>
          <a:xfrm>
            <a:off x="6274759" y="3989114"/>
            <a:ext cx="1798888" cy="783728"/>
          </a:xfrm>
          <a:prstGeom prst="rect">
            <a:avLst/>
          </a:prstGeom>
          <a:noFill/>
        </p:spPr>
        <p:txBody>
          <a:bodyPr wrap="square" lIns="91426" tIns="45713" rIns="91426" bIns="45713" rtlCol="0">
            <a:spAutoFit/>
          </a:bodyPr>
          <a:lstStyle/>
          <a:p>
            <a:pPr algn="ctr" defTabSz="914258">
              <a:defRPr/>
            </a:pPr>
            <a:r>
              <a:rPr lang="ru-RU" sz="4500" b="1" dirty="0">
                <a:solidFill>
                  <a:srgbClr val="CB1B4A"/>
                </a:solidFill>
                <a:latin typeface="Open Sans" panose="020B0606030504020204" pitchFamily="34" charset="0"/>
              </a:rPr>
              <a:t>-</a:t>
            </a:r>
            <a:r>
              <a:rPr lang="en-US" sz="4500" b="1" dirty="0">
                <a:solidFill>
                  <a:srgbClr val="CB1B4A"/>
                </a:solidFill>
                <a:latin typeface="Open Sans" panose="020B0606030504020204" pitchFamily="34" charset="0"/>
              </a:rPr>
              <a:t>5</a:t>
            </a:r>
            <a:r>
              <a:rPr lang="ru-RU" sz="4500" b="1" dirty="0">
                <a:solidFill>
                  <a:srgbClr val="CB1B4A"/>
                </a:solidFill>
                <a:latin typeface="Open Sans" panose="020B0606030504020204" pitchFamily="34" charset="0"/>
              </a:rPr>
              <a:t>0%</a:t>
            </a:r>
            <a:endParaRPr lang="en-GB" sz="45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37" name="TextBox 36">
            <a:extLst>
              <a:ext uri="{FF2B5EF4-FFF2-40B4-BE49-F238E27FC236}">
                <a16:creationId xmlns="" xmlns:a16="http://schemas.microsoft.com/office/drawing/2014/main" id="{F9FEA1D5-3287-4961-8B00-816CEE6E3E36}"/>
              </a:ext>
            </a:extLst>
          </p:cNvPr>
          <p:cNvSpPr txBox="1"/>
          <p:nvPr/>
        </p:nvSpPr>
        <p:spPr>
          <a:xfrm>
            <a:off x="4261194" y="1737328"/>
            <a:ext cx="2269209" cy="783728"/>
          </a:xfrm>
          <a:prstGeom prst="rect">
            <a:avLst/>
          </a:prstGeom>
          <a:noFill/>
        </p:spPr>
        <p:txBody>
          <a:bodyPr wrap="square" lIns="91426" tIns="45713" rIns="91426" bIns="45713" rtlCol="0">
            <a:spAutoFit/>
          </a:bodyPr>
          <a:lstStyle/>
          <a:p>
            <a:pPr algn="ctr" defTabSz="914258">
              <a:defRPr/>
            </a:pPr>
            <a:r>
              <a:rPr lang="ru-RU" sz="4500" b="1" dirty="0">
                <a:solidFill>
                  <a:srgbClr val="C2C923"/>
                </a:solidFill>
                <a:latin typeface="Open Sans" panose="020B0606030504020204" pitchFamily="34" charset="0"/>
              </a:rPr>
              <a:t>+120%</a:t>
            </a:r>
            <a:endParaRPr lang="en-GB" sz="4500" b="1" dirty="0">
              <a:solidFill>
                <a:srgbClr val="C2C923"/>
              </a:solidFill>
              <a:latin typeface="Noto Sans" panose="020B0502040504020204" pitchFamily="34"/>
              <a:ea typeface="Noto Sans" panose="020B0502040504020204" pitchFamily="34"/>
              <a:cs typeface="Noto Sans" panose="020B0502040504020204" pitchFamily="34"/>
            </a:endParaRPr>
          </a:p>
        </p:txBody>
      </p:sp>
      <p:sp>
        <p:nvSpPr>
          <p:cNvPr id="31" name="TextBox 30"/>
          <p:cNvSpPr txBox="1"/>
          <p:nvPr/>
        </p:nvSpPr>
        <p:spPr>
          <a:xfrm>
            <a:off x="432852" y="3993483"/>
            <a:ext cx="1183934" cy="414908"/>
          </a:xfrm>
          <a:prstGeom prst="rect">
            <a:avLst/>
          </a:prstGeom>
          <a:noFill/>
        </p:spPr>
        <p:txBody>
          <a:bodyPr wrap="square" lIns="91426" tIns="45713" rIns="91426" bIns="45713" rtlCol="0">
            <a:spAutoFit/>
          </a:bodyPr>
          <a:lstStyle/>
          <a:p>
            <a:r>
              <a:rPr lang="en-IN" dirty="0" smtClean="0"/>
              <a:t>5,9871</a:t>
            </a:r>
            <a:endParaRPr lang="en-IN" dirty="0"/>
          </a:p>
        </p:txBody>
      </p:sp>
      <p:sp>
        <p:nvSpPr>
          <p:cNvPr id="39" name="TextBox 38"/>
          <p:cNvSpPr txBox="1"/>
          <p:nvPr/>
        </p:nvSpPr>
        <p:spPr>
          <a:xfrm>
            <a:off x="4556277" y="4815411"/>
            <a:ext cx="1183934" cy="414908"/>
          </a:xfrm>
          <a:prstGeom prst="rect">
            <a:avLst/>
          </a:prstGeom>
          <a:noFill/>
        </p:spPr>
        <p:txBody>
          <a:bodyPr wrap="square" lIns="91426" tIns="45713" rIns="91426" bIns="45713" rtlCol="0">
            <a:spAutoFit/>
          </a:bodyPr>
          <a:lstStyle/>
          <a:p>
            <a:r>
              <a:rPr lang="en-IN" dirty="0" smtClean="0"/>
              <a:t>3,9871</a:t>
            </a:r>
            <a:endParaRPr lang="en-IN" dirty="0"/>
          </a:p>
        </p:txBody>
      </p:sp>
      <p:sp>
        <p:nvSpPr>
          <p:cNvPr id="40" name="TextBox 39"/>
          <p:cNvSpPr txBox="1"/>
          <p:nvPr/>
        </p:nvSpPr>
        <p:spPr>
          <a:xfrm>
            <a:off x="5681686" y="1424064"/>
            <a:ext cx="1183934" cy="414908"/>
          </a:xfrm>
          <a:prstGeom prst="rect">
            <a:avLst/>
          </a:prstGeom>
          <a:noFill/>
        </p:spPr>
        <p:txBody>
          <a:bodyPr wrap="square" lIns="91426" tIns="45713" rIns="91426" bIns="45713" rtlCol="0">
            <a:spAutoFit/>
          </a:bodyPr>
          <a:lstStyle/>
          <a:p>
            <a:r>
              <a:rPr lang="en-IN" dirty="0"/>
              <a:t>9</a:t>
            </a:r>
            <a:r>
              <a:rPr lang="en-IN" dirty="0" smtClean="0"/>
              <a:t>,9871</a:t>
            </a:r>
            <a:endParaRPr lang="en-IN" dirty="0"/>
          </a:p>
        </p:txBody>
      </p:sp>
      <p:sp>
        <p:nvSpPr>
          <p:cNvPr id="41" name="TextBox 40"/>
          <p:cNvSpPr txBox="1"/>
          <p:nvPr/>
        </p:nvSpPr>
        <p:spPr>
          <a:xfrm>
            <a:off x="6865619" y="584480"/>
            <a:ext cx="1183934" cy="414908"/>
          </a:xfrm>
          <a:prstGeom prst="rect">
            <a:avLst/>
          </a:prstGeom>
          <a:noFill/>
        </p:spPr>
        <p:txBody>
          <a:bodyPr wrap="square" lIns="91426" tIns="45713" rIns="91426" bIns="45713" rtlCol="0">
            <a:spAutoFit/>
          </a:bodyPr>
          <a:lstStyle/>
          <a:p>
            <a:r>
              <a:rPr lang="en-IN" dirty="0" smtClean="0"/>
              <a:t>17,9871</a:t>
            </a:r>
            <a:endParaRPr lang="en-IN" dirty="0"/>
          </a:p>
        </p:txBody>
      </p:sp>
      <p:sp>
        <p:nvSpPr>
          <p:cNvPr id="42" name="TextBox 41"/>
          <p:cNvSpPr txBox="1"/>
          <p:nvPr/>
        </p:nvSpPr>
        <p:spPr>
          <a:xfrm>
            <a:off x="6865619" y="4826047"/>
            <a:ext cx="1183934" cy="414908"/>
          </a:xfrm>
          <a:prstGeom prst="rect">
            <a:avLst/>
          </a:prstGeom>
          <a:noFill/>
        </p:spPr>
        <p:txBody>
          <a:bodyPr wrap="square" lIns="91426" tIns="45713" rIns="91426" bIns="45713" rtlCol="0">
            <a:spAutoFit/>
          </a:bodyPr>
          <a:lstStyle/>
          <a:p>
            <a:r>
              <a:rPr lang="en-IN" dirty="0"/>
              <a:t>7</a:t>
            </a:r>
            <a:r>
              <a:rPr lang="en-IN" dirty="0" smtClean="0"/>
              <a:t>,9871</a:t>
            </a:r>
            <a:endParaRPr lang="en-IN" dirty="0"/>
          </a:p>
        </p:txBody>
      </p:sp>
      <p:sp>
        <p:nvSpPr>
          <p:cNvPr id="38" name="TextBox 37"/>
          <p:cNvSpPr txBox="1"/>
          <p:nvPr/>
        </p:nvSpPr>
        <p:spPr>
          <a:xfrm>
            <a:off x="207903" y="1911101"/>
            <a:ext cx="3697138" cy="1244767"/>
          </a:xfrm>
          <a:prstGeom prst="rect">
            <a:avLst/>
          </a:prstGeom>
          <a:noFill/>
        </p:spPr>
        <p:txBody>
          <a:bodyPr wrap="square" rtlCol="0">
            <a:spAutoFit/>
          </a:bodyPr>
          <a:lstStyle/>
          <a:p>
            <a:pPr marL="285750" indent="-285750">
              <a:buFont typeface="Arial" pitchFamily="34" charset="0"/>
              <a:buChar char="•"/>
            </a:pPr>
            <a:r>
              <a:rPr lang="en-IN" sz="1800" dirty="0">
                <a:latin typeface="Arial Rounded MT Bold" pitchFamily="34" charset="0"/>
              </a:rPr>
              <a:t>Expense and Accounting Management for personal and organization needs</a:t>
            </a:r>
          </a:p>
          <a:p>
            <a:endParaRPr lang="en-IN" dirty="0"/>
          </a:p>
        </p:txBody>
      </p:sp>
      <p:sp>
        <p:nvSpPr>
          <p:cNvPr id="43" name="TextBox 42"/>
          <p:cNvSpPr txBox="1"/>
          <p:nvPr/>
        </p:nvSpPr>
        <p:spPr>
          <a:xfrm>
            <a:off x="1029624" y="5441804"/>
            <a:ext cx="2687765" cy="1244767"/>
          </a:xfrm>
          <a:prstGeom prst="rect">
            <a:avLst/>
          </a:prstGeom>
          <a:noFill/>
        </p:spPr>
        <p:txBody>
          <a:bodyPr wrap="square" rtlCol="0">
            <a:spAutoFit/>
          </a:bodyPr>
          <a:lstStyle/>
          <a:p>
            <a:pPr marL="285750" indent="-285750">
              <a:buFont typeface="Arial" pitchFamily="34" charset="0"/>
              <a:buChar char="•"/>
            </a:pPr>
            <a:r>
              <a:rPr lang="en-IN" sz="1800" dirty="0">
                <a:latin typeface="Arial Rounded MT Bold" pitchFamily="34" charset="0"/>
              </a:rPr>
              <a:t>Projects Sale, purchase entries by Project Manager</a:t>
            </a:r>
          </a:p>
          <a:p>
            <a:endParaRPr lang="en-IN" dirty="0"/>
          </a:p>
        </p:txBody>
      </p:sp>
      <p:sp>
        <p:nvSpPr>
          <p:cNvPr id="44" name="TextBox 43"/>
          <p:cNvSpPr txBox="1"/>
          <p:nvPr/>
        </p:nvSpPr>
        <p:spPr>
          <a:xfrm>
            <a:off x="5750169" y="5441819"/>
            <a:ext cx="2791661" cy="1244767"/>
          </a:xfrm>
          <a:prstGeom prst="rect">
            <a:avLst/>
          </a:prstGeom>
          <a:noFill/>
        </p:spPr>
        <p:txBody>
          <a:bodyPr wrap="square" rtlCol="0">
            <a:spAutoFit/>
          </a:bodyPr>
          <a:lstStyle/>
          <a:p>
            <a:pPr marL="285750" indent="-285750">
              <a:buFont typeface="Arial" pitchFamily="34" charset="0"/>
              <a:buChar char="•"/>
            </a:pPr>
            <a:r>
              <a:rPr lang="en-IN" sz="1800" dirty="0">
                <a:latin typeface="Arial Rounded MT Bold" pitchFamily="34" charset="0"/>
              </a:rPr>
              <a:t>Salary, </a:t>
            </a:r>
            <a:r>
              <a:rPr lang="en-IN" sz="1800" dirty="0" err="1">
                <a:latin typeface="Arial Rounded MT Bold" pitchFamily="34" charset="0"/>
              </a:rPr>
              <a:t>Capex</a:t>
            </a:r>
            <a:r>
              <a:rPr lang="en-IN" sz="1800" dirty="0">
                <a:latin typeface="Arial Rounded MT Bold" pitchFamily="34" charset="0"/>
              </a:rPr>
              <a:t> and other transaction by Accounts </a:t>
            </a:r>
          </a:p>
          <a:p>
            <a:endParaRPr lang="en-IN" dirty="0"/>
          </a:p>
        </p:txBody>
      </p:sp>
    </p:spTree>
    <p:extLst>
      <p:ext uri="{BB962C8B-B14F-4D97-AF65-F5344CB8AC3E}">
        <p14:creationId xmlns:p14="http://schemas.microsoft.com/office/powerpoint/2010/main" val="3722534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4" descr="C:\Users\varun\Desktop\posters\logo\jQuery.jpg"/>
          <p:cNvPicPr>
            <a:picLocks noChangeAspect="1" noChangeArrowheads="1"/>
          </p:cNvPicPr>
          <p:nvPr/>
        </p:nvPicPr>
        <p:blipFill>
          <a:blip r:embed="rId3" cstate="print"/>
          <a:srcRect/>
          <a:stretch>
            <a:fillRect/>
          </a:stretch>
        </p:blipFill>
        <p:spPr bwMode="auto">
          <a:xfrm>
            <a:off x="5099860" y="3720090"/>
            <a:ext cx="1811649" cy="508101"/>
          </a:xfrm>
          <a:prstGeom prst="rect">
            <a:avLst/>
          </a:prstGeom>
          <a:noFill/>
        </p:spPr>
      </p:pic>
      <p:pic>
        <p:nvPicPr>
          <p:cNvPr id="31" name="Picture 5" descr="C:\Users\varun\Desktop\posters\logo\wordpress_blue.png"/>
          <p:cNvPicPr>
            <a:picLocks noChangeAspect="1" noChangeArrowheads="1"/>
          </p:cNvPicPr>
          <p:nvPr/>
        </p:nvPicPr>
        <p:blipFill>
          <a:blip r:embed="rId4"/>
          <a:srcRect/>
          <a:stretch>
            <a:fillRect/>
          </a:stretch>
        </p:blipFill>
        <p:spPr bwMode="auto">
          <a:xfrm>
            <a:off x="5375393" y="5612551"/>
            <a:ext cx="1333336" cy="873660"/>
          </a:xfrm>
          <a:prstGeom prst="rect">
            <a:avLst/>
          </a:prstGeom>
          <a:noFill/>
        </p:spPr>
      </p:pic>
      <p:pic>
        <p:nvPicPr>
          <p:cNvPr id="33" name="Picture 7" descr="C:\Users\varun\Desktop\posters\logo\ASP.Net.png"/>
          <p:cNvPicPr>
            <a:picLocks noChangeAspect="1" noChangeArrowheads="1"/>
          </p:cNvPicPr>
          <p:nvPr/>
        </p:nvPicPr>
        <p:blipFill>
          <a:blip r:embed="rId5"/>
          <a:srcRect/>
          <a:stretch>
            <a:fillRect/>
          </a:stretch>
        </p:blipFill>
        <p:spPr bwMode="auto">
          <a:xfrm>
            <a:off x="5298907" y="2553566"/>
            <a:ext cx="1809528" cy="500182"/>
          </a:xfrm>
          <a:prstGeom prst="rect">
            <a:avLst/>
          </a:prstGeom>
          <a:noFill/>
        </p:spPr>
      </p:pic>
      <p:pic>
        <p:nvPicPr>
          <p:cNvPr id="34" name="Picture 8" descr="C:\Users\varun\Desktop\posters\logo\AngularJS.jpg"/>
          <p:cNvPicPr>
            <a:picLocks noChangeAspect="1" noChangeArrowheads="1"/>
          </p:cNvPicPr>
          <p:nvPr/>
        </p:nvPicPr>
        <p:blipFill>
          <a:blip r:embed="rId6"/>
          <a:srcRect/>
          <a:stretch>
            <a:fillRect/>
          </a:stretch>
        </p:blipFill>
        <p:spPr bwMode="auto">
          <a:xfrm>
            <a:off x="5544480" y="1338376"/>
            <a:ext cx="1111081" cy="851793"/>
          </a:xfrm>
          <a:prstGeom prst="rect">
            <a:avLst/>
          </a:prstGeom>
          <a:noFill/>
        </p:spPr>
      </p:pic>
      <p:pic>
        <p:nvPicPr>
          <p:cNvPr id="36" name="Picture 10" descr="C:\Users\varun\Desktop\posters\logo\wpf.png"/>
          <p:cNvPicPr>
            <a:picLocks noChangeAspect="1" noChangeArrowheads="1"/>
          </p:cNvPicPr>
          <p:nvPr/>
        </p:nvPicPr>
        <p:blipFill>
          <a:blip r:embed="rId7" cstate="print"/>
          <a:srcRect/>
          <a:stretch>
            <a:fillRect/>
          </a:stretch>
        </p:blipFill>
        <p:spPr bwMode="auto">
          <a:xfrm>
            <a:off x="5544480" y="4571538"/>
            <a:ext cx="981977" cy="644656"/>
          </a:xfrm>
          <a:prstGeom prst="rect">
            <a:avLst/>
          </a:prstGeom>
          <a:noFill/>
        </p:spPr>
      </p:pic>
      <p:sp>
        <p:nvSpPr>
          <p:cNvPr id="39" name="TextBox 38"/>
          <p:cNvSpPr txBox="1"/>
          <p:nvPr/>
        </p:nvSpPr>
        <p:spPr>
          <a:xfrm>
            <a:off x="7076773" y="5844013"/>
            <a:ext cx="4797005"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Word Press – </a:t>
            </a:r>
            <a:r>
              <a:rPr lang="en-IN" dirty="0"/>
              <a:t>Most popular CMS to build and manage your website.</a:t>
            </a:r>
          </a:p>
        </p:txBody>
      </p:sp>
      <p:sp>
        <p:nvSpPr>
          <p:cNvPr id="41" name="TextBox 40"/>
          <p:cNvSpPr txBox="1"/>
          <p:nvPr/>
        </p:nvSpPr>
        <p:spPr>
          <a:xfrm>
            <a:off x="7060780" y="2503855"/>
            <a:ext cx="4591194"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US" b="1" dirty="0" err="1"/>
              <a:t>ASP.Net</a:t>
            </a:r>
            <a:r>
              <a:rPr lang="en-US" b="1" dirty="0"/>
              <a:t> - </a:t>
            </a:r>
            <a:r>
              <a:rPr lang="en-US" dirty="0"/>
              <a:t>Server-side web application framework designed for web development by Microsoft</a:t>
            </a:r>
            <a:endParaRPr lang="en-IN" dirty="0"/>
          </a:p>
        </p:txBody>
      </p:sp>
      <p:sp>
        <p:nvSpPr>
          <p:cNvPr id="42" name="Rectangle 41"/>
          <p:cNvSpPr/>
          <p:nvPr/>
        </p:nvSpPr>
        <p:spPr>
          <a:xfrm>
            <a:off x="7062217" y="348881"/>
            <a:ext cx="4607027" cy="694688"/>
          </a:xfrm>
          <a:prstGeom prst="rect">
            <a:avLst/>
          </a:prstGeom>
          <a:noFill/>
        </p:spPr>
        <p:txBody>
          <a:bodyPr wrap="square" lIns="108850" tIns="54425" rIns="108850" bIns="54425" rtlCol="0">
            <a:spAutoFit/>
          </a:bodyPr>
          <a:lstStyle/>
          <a:p>
            <a:pPr algn="just"/>
            <a:r>
              <a:rPr lang="en-IN" sz="1900" b="1" dirty="0">
                <a:latin typeface="Times New Roman" pitchFamily="18" charset="0"/>
                <a:cs typeface="Times New Roman" pitchFamily="18" charset="0"/>
              </a:rPr>
              <a:t>Android Studio </a:t>
            </a:r>
            <a:r>
              <a:rPr lang="en-IN" sz="1900" dirty="0">
                <a:latin typeface="Times New Roman" pitchFamily="18" charset="0"/>
                <a:cs typeface="Times New Roman" pitchFamily="18" charset="0"/>
              </a:rPr>
              <a:t>- For best performance android application written in Java</a:t>
            </a:r>
          </a:p>
        </p:txBody>
      </p:sp>
      <p:sp>
        <p:nvSpPr>
          <p:cNvPr id="43" name="TextBox 42"/>
          <p:cNvSpPr txBox="1"/>
          <p:nvPr/>
        </p:nvSpPr>
        <p:spPr>
          <a:xfrm>
            <a:off x="7062217" y="1263376"/>
            <a:ext cx="4891998" cy="848577"/>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Angular</a:t>
            </a:r>
            <a:r>
              <a:rPr lang="en-IN" dirty="0"/>
              <a:t> – A TypeScript (superset of JavaScript) based framework to develop high performance, modular , Single Page Web Application</a:t>
            </a:r>
          </a:p>
        </p:txBody>
      </p:sp>
      <p:sp>
        <p:nvSpPr>
          <p:cNvPr id="44" name="TextBox 43"/>
          <p:cNvSpPr txBox="1"/>
          <p:nvPr/>
        </p:nvSpPr>
        <p:spPr>
          <a:xfrm>
            <a:off x="7093495" y="4544426"/>
            <a:ext cx="4759739" cy="602355"/>
          </a:xfrm>
          <a:prstGeom prst="rect">
            <a:avLst/>
          </a:prstGeom>
          <a:noFill/>
        </p:spPr>
        <p:txBody>
          <a:bodyPr wrap="square" lIns="108850" tIns="54425" rIns="108850" bIns="54425" rtlCol="0">
            <a:spAutoFit/>
          </a:bodyPr>
          <a:lstStyle>
            <a:defPPr>
              <a:defRPr lang="en-US"/>
            </a:defPPr>
            <a:lvl1pPr>
              <a:defRPr sz="1600">
                <a:latin typeface="Times New Roman" pitchFamily="18" charset="0"/>
                <a:cs typeface="Times New Roman" pitchFamily="18" charset="0"/>
              </a:defRPr>
            </a:lvl1pPr>
          </a:lstStyle>
          <a:p>
            <a:pPr algn="just"/>
            <a:r>
              <a:rPr lang="en-IN" b="1" dirty="0"/>
              <a:t>Window Presentation Foundation (WPF) </a:t>
            </a:r>
            <a:r>
              <a:rPr lang="en-IN" dirty="0"/>
              <a:t>- An XML based GUI framework Windows-based applications</a:t>
            </a:r>
          </a:p>
        </p:txBody>
      </p:sp>
      <p:sp>
        <p:nvSpPr>
          <p:cNvPr id="45" name="TextBox 44"/>
          <p:cNvSpPr txBox="1"/>
          <p:nvPr/>
        </p:nvSpPr>
        <p:spPr>
          <a:xfrm>
            <a:off x="7072059" y="3661717"/>
            <a:ext cx="4781175" cy="694688"/>
          </a:xfrm>
          <a:prstGeom prst="rect">
            <a:avLst/>
          </a:prstGeom>
          <a:noFill/>
        </p:spPr>
        <p:txBody>
          <a:bodyPr wrap="square" lIns="108850" tIns="54425" rIns="108850" bIns="54425" rtlCol="0">
            <a:spAutoFit/>
          </a:bodyPr>
          <a:lstStyle/>
          <a:p>
            <a:pPr algn="just"/>
            <a:r>
              <a:rPr lang="en-IN" sz="1900" b="1" dirty="0">
                <a:latin typeface="Times New Roman" pitchFamily="18" charset="0"/>
                <a:cs typeface="Times New Roman" pitchFamily="18" charset="0"/>
              </a:rPr>
              <a:t>jQuery – </a:t>
            </a:r>
            <a:r>
              <a:rPr lang="en-IN" sz="1900" dirty="0">
                <a:latin typeface="Times New Roman" pitchFamily="18" charset="0"/>
                <a:cs typeface="Times New Roman" pitchFamily="18" charset="0"/>
              </a:rPr>
              <a:t>Simplify working with </a:t>
            </a:r>
            <a:r>
              <a:rPr lang="en-IN" sz="1900" b="1" dirty="0">
                <a:latin typeface="Times New Roman" pitchFamily="18" charset="0"/>
                <a:cs typeface="Times New Roman" pitchFamily="18" charset="0"/>
              </a:rPr>
              <a:t>HTML, JavaScript, and CSS</a:t>
            </a:r>
          </a:p>
        </p:txBody>
      </p:sp>
      <p:sp>
        <p:nvSpPr>
          <p:cNvPr id="49" name="Rectangle 48"/>
          <p:cNvSpPr/>
          <p:nvPr/>
        </p:nvSpPr>
        <p:spPr>
          <a:xfrm>
            <a:off x="809391" y="1384521"/>
            <a:ext cx="3304004" cy="433078"/>
          </a:xfrm>
          <a:prstGeom prst="rect">
            <a:avLst/>
          </a:prstGeom>
        </p:spPr>
        <p:txBody>
          <a:bodyPr wrap="none" lIns="108850" tIns="54425" rIns="108850" bIns="54425">
            <a:spAutoFit/>
          </a:bodyPr>
          <a:lstStyle/>
          <a:p>
            <a:r>
              <a:rPr lang="en-IN" dirty="0" err="1">
                <a:latin typeface="Times New Roman" pitchFamily="18" charset="0"/>
                <a:cs typeface="Times New Roman" pitchFamily="18" charset="0"/>
              </a:rPr>
              <a:t>Anvisys</a:t>
            </a:r>
            <a:r>
              <a:rPr lang="en-IN" dirty="0">
                <a:latin typeface="Times New Roman" pitchFamily="18" charset="0"/>
                <a:cs typeface="Times New Roman" pitchFamily="18" charset="0"/>
              </a:rPr>
              <a:t> technology Pvt. Ltd</a:t>
            </a:r>
          </a:p>
        </p:txBody>
      </p:sp>
      <p:grpSp>
        <p:nvGrpSpPr>
          <p:cNvPr id="47" name="Group 46"/>
          <p:cNvGrpSpPr/>
          <p:nvPr/>
        </p:nvGrpSpPr>
        <p:grpSpPr>
          <a:xfrm>
            <a:off x="313551" y="231703"/>
            <a:ext cx="3914065" cy="5584171"/>
            <a:chOff x="225635" y="172573"/>
            <a:chExt cx="3313212" cy="5575084"/>
          </a:xfrm>
        </p:grpSpPr>
        <p:grpSp>
          <p:nvGrpSpPr>
            <p:cNvPr id="2" name="Group 1"/>
            <p:cNvGrpSpPr/>
            <p:nvPr/>
          </p:nvGrpSpPr>
          <p:grpSpPr>
            <a:xfrm>
              <a:off x="225635" y="1959430"/>
              <a:ext cx="3313212" cy="3788227"/>
              <a:chOff x="2600700" y="1187533"/>
              <a:chExt cx="3903026" cy="4548249"/>
            </a:xfrm>
          </p:grpSpPr>
          <p:grpSp>
            <p:nvGrpSpPr>
              <p:cNvPr id="3" name="Group 91"/>
              <p:cNvGrpSpPr/>
              <p:nvPr/>
            </p:nvGrpSpPr>
            <p:grpSpPr>
              <a:xfrm>
                <a:off x="3381398" y="1905795"/>
                <a:ext cx="2306883" cy="3829987"/>
                <a:chOff x="1980109" y="2262055"/>
                <a:chExt cx="2533604" cy="4156961"/>
              </a:xfrm>
            </p:grpSpPr>
            <p:grpSp>
              <p:nvGrpSpPr>
                <p:cNvPr id="12" name="Group 82"/>
                <p:cNvGrpSpPr/>
                <p:nvPr/>
              </p:nvGrpSpPr>
              <p:grpSpPr>
                <a:xfrm>
                  <a:off x="2156259" y="2343203"/>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22" name="Group 25"/>
                  <p:cNvGrpSpPr/>
                  <p:nvPr/>
                </p:nvGrpSpPr>
                <p:grpSpPr>
                  <a:xfrm>
                    <a:off x="3393273" y="2214554"/>
                    <a:ext cx="2357454" cy="3143272"/>
                    <a:chOff x="3393273" y="2214554"/>
                    <a:chExt cx="2357454" cy="3143272"/>
                  </a:xfrm>
                  <a:solidFill>
                    <a:srgbClr val="FFC000"/>
                  </a:solidFill>
                </p:grpSpPr>
                <p:sp>
                  <p:nvSpPr>
                    <p:cNvPr id="28" name="Rounded Rectangle 27"/>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37"/>
                  <p:cNvGrpSpPr/>
                  <p:nvPr/>
                </p:nvGrpSpPr>
                <p:grpSpPr>
                  <a:xfrm>
                    <a:off x="4107653" y="5400000"/>
                    <a:ext cx="928694" cy="890367"/>
                    <a:chOff x="4107653" y="5400000"/>
                    <a:chExt cx="928694" cy="890367"/>
                  </a:xfrm>
                  <a:solidFill>
                    <a:schemeClr val="tx1">
                      <a:lumMod val="95000"/>
                      <a:lumOff val="5000"/>
                    </a:schemeClr>
                  </a:solidFill>
                </p:grpSpPr>
                <p:sp>
                  <p:nvSpPr>
                    <p:cNvPr id="24" name="Rounded Rectangle 23"/>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nvGrpSpPr>
                <p:cNvPr id="13" name="Group 38"/>
                <p:cNvGrpSpPr/>
                <p:nvPr/>
              </p:nvGrpSpPr>
              <p:grpSpPr>
                <a:xfrm>
                  <a:off x="1980109" y="2262055"/>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14" name="Group 25"/>
                  <p:cNvGrpSpPr/>
                  <p:nvPr/>
                </p:nvGrpSpPr>
                <p:grpSpPr>
                  <a:xfrm>
                    <a:off x="3393273" y="2214554"/>
                    <a:ext cx="2357454" cy="3143272"/>
                    <a:chOff x="3393273" y="2214554"/>
                    <a:chExt cx="2357454" cy="3143272"/>
                  </a:xfrm>
                  <a:solidFill>
                    <a:srgbClr val="FFC000"/>
                  </a:solidFill>
                </p:grpSpPr>
                <p:sp>
                  <p:nvSpPr>
                    <p:cNvPr id="20" name="Rounded Rectangle 19"/>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37"/>
                  <p:cNvGrpSpPr/>
                  <p:nvPr/>
                </p:nvGrpSpPr>
                <p:grpSpPr>
                  <a:xfrm>
                    <a:off x="4107653" y="5400000"/>
                    <a:ext cx="928694" cy="890367"/>
                    <a:chOff x="4107653" y="5400000"/>
                    <a:chExt cx="928694" cy="890367"/>
                  </a:xfrm>
                  <a:solidFill>
                    <a:schemeClr val="tx1">
                      <a:lumMod val="95000"/>
                      <a:lumOff val="5000"/>
                    </a:schemeClr>
                  </a:solidFill>
                </p:grpSpPr>
                <p:sp>
                  <p:nvSpPr>
                    <p:cNvPr id="16" name="Rounded Rectangle 15"/>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grpSp>
            <p:nvGrpSpPr>
              <p:cNvPr id="4" name="Group 108"/>
              <p:cNvGrpSpPr/>
              <p:nvPr/>
            </p:nvGrpSpPr>
            <p:grpSpPr>
              <a:xfrm>
                <a:off x="2600700" y="1187533"/>
                <a:ext cx="3903026" cy="2430483"/>
                <a:chOff x="2600700" y="1187533"/>
                <a:chExt cx="3903026" cy="2430483"/>
              </a:xfrm>
              <a:effectLst/>
            </p:grpSpPr>
            <p:sp>
              <p:nvSpPr>
                <p:cNvPr id="5" name="Rounded Rectangle 4"/>
                <p:cNvSpPr/>
                <p:nvPr/>
              </p:nvSpPr>
              <p:spPr>
                <a:xfrm rot="16200000">
                  <a:off x="4067300" y="1407228"/>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rot="18002300">
                  <a:off x="5169728" y="165462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12624080">
                  <a:off x="2804559" y="1842656"/>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rot="10800000">
                  <a:off x="2600700" y="2600697"/>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828810" y="256309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rot="1534147">
                  <a:off x="5862458" y="341613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rot="19835852">
                  <a:off x="2630390" y="337853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46" name="Picture 11" descr="C:\Users\varun\Desktop\posters\logo\icAnvisys_transparent.png"/>
            <p:cNvPicPr>
              <a:picLocks noChangeAspect="1" noChangeArrowheads="1"/>
            </p:cNvPicPr>
            <p:nvPr/>
          </p:nvPicPr>
          <p:blipFill>
            <a:blip r:embed="rId8" cstate="print"/>
            <a:srcRect/>
            <a:stretch>
              <a:fillRect/>
            </a:stretch>
          </p:blipFill>
          <p:spPr bwMode="auto">
            <a:xfrm>
              <a:off x="1294299" y="172573"/>
              <a:ext cx="1282535" cy="1141449"/>
            </a:xfrm>
            <a:prstGeom prst="rect">
              <a:avLst/>
            </a:prstGeom>
            <a:noFill/>
          </p:spPr>
        </p:pic>
      </p:grpSp>
      <p:sp>
        <p:nvSpPr>
          <p:cNvPr id="50" name="TextBox 49"/>
          <p:cNvSpPr txBox="1"/>
          <p:nvPr/>
        </p:nvSpPr>
        <p:spPr>
          <a:xfrm>
            <a:off x="1453432" y="3214575"/>
            <a:ext cx="1868139" cy="633133"/>
          </a:xfrm>
          <a:prstGeom prst="rect">
            <a:avLst/>
          </a:prstGeom>
          <a:noFill/>
        </p:spPr>
        <p:txBody>
          <a:bodyPr wrap="square" lIns="108850" tIns="54425" rIns="108850" bIns="54425" rtlCol="0">
            <a:spAutoFit/>
          </a:bodyPr>
          <a:lstStyle/>
          <a:p>
            <a:pPr algn="ctr"/>
            <a:r>
              <a:rPr lang="en-IN" sz="1700" dirty="0">
                <a:latin typeface="Times New Roman" pitchFamily="18" charset="0"/>
                <a:cs typeface="Times New Roman" pitchFamily="18" charset="0"/>
              </a:rPr>
              <a:t>OUR AREA OF EXPERTISE </a:t>
            </a:r>
          </a:p>
        </p:txBody>
      </p:sp>
      <p:pic>
        <p:nvPicPr>
          <p:cNvPr id="38" name="Picture 37">
            <a:extLst>
              <a:ext uri="{FF2B5EF4-FFF2-40B4-BE49-F238E27FC236}">
                <a16:creationId xmlns:a16="http://schemas.microsoft.com/office/drawing/2014/main" xmlns="" id="{A1080D9C-A7CD-4017-97F1-10FEB09634C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09057" y="231703"/>
            <a:ext cx="1305418" cy="979418"/>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82F39">
            <a:alpha val="81000"/>
          </a:srgbClr>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 xmlns:a16="http://schemas.microsoft.com/office/drawing/2014/main" id="{6D60C2C9-8227-475E-9903-3E2AC8C38ED2}"/>
              </a:ext>
            </a:extLst>
          </p:cNvPr>
          <p:cNvSpPr/>
          <p:nvPr/>
        </p:nvSpPr>
        <p:spPr>
          <a:xfrm>
            <a:off x="1097096" y="5327366"/>
            <a:ext cx="5815615" cy="57567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grpSp>
        <p:nvGrpSpPr>
          <p:cNvPr id="25" name="Group 24">
            <a:extLst>
              <a:ext uri="{FF2B5EF4-FFF2-40B4-BE49-F238E27FC236}">
                <a16:creationId xmlns="" xmlns:a16="http://schemas.microsoft.com/office/drawing/2014/main" id="{B5175395-EA26-4014-9FA9-016EA9C41DAB}"/>
              </a:ext>
            </a:extLst>
          </p:cNvPr>
          <p:cNvGrpSpPr/>
          <p:nvPr/>
        </p:nvGrpSpPr>
        <p:grpSpPr>
          <a:xfrm>
            <a:off x="84313" y="1353902"/>
            <a:ext cx="5751617" cy="3426620"/>
            <a:chOff x="4935538" y="2633663"/>
            <a:chExt cx="2317750" cy="1593851"/>
          </a:xfrm>
        </p:grpSpPr>
        <p:sp>
          <p:nvSpPr>
            <p:cNvPr id="18" name="AutoShape 11">
              <a:extLst>
                <a:ext uri="{FF2B5EF4-FFF2-40B4-BE49-F238E27FC236}">
                  <a16:creationId xmlns="" xmlns:a16="http://schemas.microsoft.com/office/drawing/2014/main" id="{AECAC0E3-22A8-46C4-A011-EFDB00671900}"/>
                </a:ext>
              </a:extLst>
            </p:cNvPr>
            <p:cNvSpPr>
              <a:spLocks noChangeAspect="1" noChangeArrowheads="1" noTextEdit="1"/>
            </p:cNvSpPr>
            <p:nvPr/>
          </p:nvSpPr>
          <p:spPr bwMode="auto">
            <a:xfrm>
              <a:off x="4938713" y="2633663"/>
              <a:ext cx="2314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 xmlns:a16="http://schemas.microsoft.com/office/drawing/2014/main" id="{CBBED9BA-4B05-4E15-BE6A-AE3F396A35ED}"/>
                </a:ext>
              </a:extLst>
            </p:cNvPr>
            <p:cNvSpPr>
              <a:spLocks noEditPoints="1"/>
            </p:cNvSpPr>
            <p:nvPr/>
          </p:nvSpPr>
          <p:spPr bwMode="auto">
            <a:xfrm>
              <a:off x="4935538" y="3298826"/>
              <a:ext cx="2317750" cy="928688"/>
            </a:xfrm>
            <a:custGeom>
              <a:avLst/>
              <a:gdLst>
                <a:gd name="T0" fmla="*/ 8 w 727"/>
                <a:gd name="T1" fmla="*/ 223 h 291"/>
                <a:gd name="T2" fmla="*/ 60 w 727"/>
                <a:gd name="T3" fmla="*/ 104 h 291"/>
                <a:gd name="T4" fmla="*/ 102 w 727"/>
                <a:gd name="T5" fmla="*/ 7 h 291"/>
                <a:gd name="T6" fmla="*/ 139 w 727"/>
                <a:gd name="T7" fmla="*/ 7 h 291"/>
                <a:gd name="T8" fmla="*/ 264 w 727"/>
                <a:gd name="T9" fmla="*/ 34 h 291"/>
                <a:gd name="T10" fmla="*/ 311 w 727"/>
                <a:gd name="T11" fmla="*/ 25 h 291"/>
                <a:gd name="T12" fmla="*/ 436 w 727"/>
                <a:gd name="T13" fmla="*/ 2 h 291"/>
                <a:gd name="T14" fmla="*/ 506 w 727"/>
                <a:gd name="T15" fmla="*/ 43 h 291"/>
                <a:gd name="T16" fmla="*/ 448 w 727"/>
                <a:gd name="T17" fmla="*/ 45 h 291"/>
                <a:gd name="T18" fmla="*/ 474 w 727"/>
                <a:gd name="T19" fmla="*/ 160 h 291"/>
                <a:gd name="T20" fmla="*/ 492 w 727"/>
                <a:gd name="T21" fmla="*/ 219 h 291"/>
                <a:gd name="T22" fmla="*/ 638 w 727"/>
                <a:gd name="T23" fmla="*/ 246 h 291"/>
                <a:gd name="T24" fmla="*/ 682 w 727"/>
                <a:gd name="T25" fmla="*/ 253 h 291"/>
                <a:gd name="T26" fmla="*/ 649 w 727"/>
                <a:gd name="T27" fmla="*/ 169 h 291"/>
                <a:gd name="T28" fmla="*/ 615 w 727"/>
                <a:gd name="T29" fmla="*/ 84 h 291"/>
                <a:gd name="T30" fmla="*/ 633 w 727"/>
                <a:gd name="T31" fmla="*/ 54 h 291"/>
                <a:gd name="T32" fmla="*/ 646 w 727"/>
                <a:gd name="T33" fmla="*/ 276 h 291"/>
                <a:gd name="T34" fmla="*/ 507 w 727"/>
                <a:gd name="T35" fmla="*/ 250 h 291"/>
                <a:gd name="T36" fmla="*/ 462 w 727"/>
                <a:gd name="T37" fmla="*/ 248 h 291"/>
                <a:gd name="T38" fmla="*/ 368 w 727"/>
                <a:gd name="T39" fmla="*/ 263 h 291"/>
                <a:gd name="T40" fmla="*/ 243 w 727"/>
                <a:gd name="T41" fmla="*/ 283 h 291"/>
                <a:gd name="T42" fmla="*/ 203 w 727"/>
                <a:gd name="T43" fmla="*/ 283 h 291"/>
                <a:gd name="T44" fmla="*/ 235 w 727"/>
                <a:gd name="T45" fmla="*/ 256 h 291"/>
                <a:gd name="T46" fmla="*/ 309 w 727"/>
                <a:gd name="T47" fmla="*/ 244 h 291"/>
                <a:gd name="T48" fmla="*/ 422 w 727"/>
                <a:gd name="T49" fmla="*/ 226 h 291"/>
                <a:gd name="T50" fmla="*/ 466 w 727"/>
                <a:gd name="T51" fmla="*/ 215 h 291"/>
                <a:gd name="T52" fmla="*/ 442 w 727"/>
                <a:gd name="T53" fmla="*/ 113 h 291"/>
                <a:gd name="T54" fmla="*/ 410 w 727"/>
                <a:gd name="T55" fmla="*/ 34 h 291"/>
                <a:gd name="T56" fmla="*/ 283 w 727"/>
                <a:gd name="T57" fmla="*/ 60 h 291"/>
                <a:gd name="T58" fmla="*/ 263 w 727"/>
                <a:gd name="T59" fmla="*/ 121 h 291"/>
                <a:gd name="T60" fmla="*/ 241 w 727"/>
                <a:gd name="T61" fmla="*/ 227 h 291"/>
                <a:gd name="T62" fmla="*/ 40 w 727"/>
                <a:gd name="T63" fmla="*/ 220 h 291"/>
                <a:gd name="T64" fmla="*/ 90 w 727"/>
                <a:gd name="T65" fmla="*/ 231 h 291"/>
                <a:gd name="T66" fmla="*/ 162 w 727"/>
                <a:gd name="T67" fmla="*/ 246 h 291"/>
                <a:gd name="T68" fmla="*/ 215 w 727"/>
                <a:gd name="T69" fmla="*/ 253 h 291"/>
                <a:gd name="T70" fmla="*/ 242 w 727"/>
                <a:gd name="T71" fmla="*/ 119 h 291"/>
                <a:gd name="T72" fmla="*/ 250 w 727"/>
                <a:gd name="T73" fmla="*/ 59 h 291"/>
                <a:gd name="T74" fmla="*/ 128 w 727"/>
                <a:gd name="T75" fmla="*/ 33 h 291"/>
                <a:gd name="T76" fmla="*/ 104 w 727"/>
                <a:gd name="T77" fmla="*/ 73 h 291"/>
                <a:gd name="T78" fmla="*/ 48 w 727"/>
                <a:gd name="T79" fmla="*/ 20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7" h="291">
                  <a:moveTo>
                    <a:pt x="0" y="241"/>
                  </a:moveTo>
                  <a:cubicBezTo>
                    <a:pt x="3" y="235"/>
                    <a:pt x="6" y="229"/>
                    <a:pt x="8" y="223"/>
                  </a:cubicBezTo>
                  <a:cubicBezTo>
                    <a:pt x="17" y="202"/>
                    <a:pt x="27" y="181"/>
                    <a:pt x="36" y="159"/>
                  </a:cubicBezTo>
                  <a:cubicBezTo>
                    <a:pt x="44" y="141"/>
                    <a:pt x="52" y="123"/>
                    <a:pt x="60" y="104"/>
                  </a:cubicBezTo>
                  <a:cubicBezTo>
                    <a:pt x="67" y="89"/>
                    <a:pt x="74" y="73"/>
                    <a:pt x="80" y="57"/>
                  </a:cubicBezTo>
                  <a:cubicBezTo>
                    <a:pt x="81" y="56"/>
                    <a:pt x="99" y="14"/>
                    <a:pt x="102" y="7"/>
                  </a:cubicBezTo>
                  <a:cubicBezTo>
                    <a:pt x="103" y="4"/>
                    <a:pt x="104" y="2"/>
                    <a:pt x="106" y="0"/>
                  </a:cubicBezTo>
                  <a:cubicBezTo>
                    <a:pt x="117" y="2"/>
                    <a:pt x="128" y="4"/>
                    <a:pt x="139" y="7"/>
                  </a:cubicBezTo>
                  <a:cubicBezTo>
                    <a:pt x="163" y="12"/>
                    <a:pt x="187" y="17"/>
                    <a:pt x="211" y="22"/>
                  </a:cubicBezTo>
                  <a:cubicBezTo>
                    <a:pt x="229" y="26"/>
                    <a:pt x="246" y="30"/>
                    <a:pt x="264" y="34"/>
                  </a:cubicBezTo>
                  <a:cubicBezTo>
                    <a:pt x="267" y="34"/>
                    <a:pt x="270" y="34"/>
                    <a:pt x="273" y="33"/>
                  </a:cubicBezTo>
                  <a:cubicBezTo>
                    <a:pt x="286" y="31"/>
                    <a:pt x="298" y="28"/>
                    <a:pt x="311" y="25"/>
                  </a:cubicBezTo>
                  <a:cubicBezTo>
                    <a:pt x="323" y="23"/>
                    <a:pt x="390" y="9"/>
                    <a:pt x="411" y="5"/>
                  </a:cubicBezTo>
                  <a:cubicBezTo>
                    <a:pt x="419" y="3"/>
                    <a:pt x="428" y="2"/>
                    <a:pt x="436" y="2"/>
                  </a:cubicBezTo>
                  <a:cubicBezTo>
                    <a:pt x="450" y="4"/>
                    <a:pt x="487" y="11"/>
                    <a:pt x="487" y="11"/>
                  </a:cubicBezTo>
                  <a:cubicBezTo>
                    <a:pt x="487" y="11"/>
                    <a:pt x="501" y="34"/>
                    <a:pt x="506" y="43"/>
                  </a:cubicBezTo>
                  <a:cubicBezTo>
                    <a:pt x="485" y="39"/>
                    <a:pt x="466" y="36"/>
                    <a:pt x="445" y="32"/>
                  </a:cubicBezTo>
                  <a:cubicBezTo>
                    <a:pt x="446" y="37"/>
                    <a:pt x="447" y="41"/>
                    <a:pt x="448" y="45"/>
                  </a:cubicBezTo>
                  <a:cubicBezTo>
                    <a:pt x="452" y="64"/>
                    <a:pt x="457" y="83"/>
                    <a:pt x="461" y="103"/>
                  </a:cubicBezTo>
                  <a:cubicBezTo>
                    <a:pt x="466" y="122"/>
                    <a:pt x="470" y="141"/>
                    <a:pt x="474" y="160"/>
                  </a:cubicBezTo>
                  <a:cubicBezTo>
                    <a:pt x="479" y="178"/>
                    <a:pt x="483" y="196"/>
                    <a:pt x="487" y="214"/>
                  </a:cubicBezTo>
                  <a:cubicBezTo>
                    <a:pt x="488" y="218"/>
                    <a:pt x="490" y="219"/>
                    <a:pt x="492" y="219"/>
                  </a:cubicBezTo>
                  <a:cubicBezTo>
                    <a:pt x="498" y="219"/>
                    <a:pt x="547" y="229"/>
                    <a:pt x="567" y="232"/>
                  </a:cubicBezTo>
                  <a:cubicBezTo>
                    <a:pt x="591" y="237"/>
                    <a:pt x="615" y="242"/>
                    <a:pt x="638" y="246"/>
                  </a:cubicBezTo>
                  <a:cubicBezTo>
                    <a:pt x="652" y="249"/>
                    <a:pt x="666" y="251"/>
                    <a:pt x="680" y="254"/>
                  </a:cubicBezTo>
                  <a:cubicBezTo>
                    <a:pt x="680" y="254"/>
                    <a:pt x="681" y="253"/>
                    <a:pt x="682" y="253"/>
                  </a:cubicBezTo>
                  <a:cubicBezTo>
                    <a:pt x="679" y="246"/>
                    <a:pt x="676" y="238"/>
                    <a:pt x="674" y="231"/>
                  </a:cubicBezTo>
                  <a:cubicBezTo>
                    <a:pt x="665" y="210"/>
                    <a:pt x="657" y="190"/>
                    <a:pt x="649" y="169"/>
                  </a:cubicBezTo>
                  <a:cubicBezTo>
                    <a:pt x="641" y="148"/>
                    <a:pt x="632" y="127"/>
                    <a:pt x="624" y="107"/>
                  </a:cubicBezTo>
                  <a:cubicBezTo>
                    <a:pt x="621" y="99"/>
                    <a:pt x="618" y="92"/>
                    <a:pt x="615" y="84"/>
                  </a:cubicBezTo>
                  <a:cubicBezTo>
                    <a:pt x="615" y="83"/>
                    <a:pt x="615" y="82"/>
                    <a:pt x="615" y="81"/>
                  </a:cubicBezTo>
                  <a:cubicBezTo>
                    <a:pt x="621" y="72"/>
                    <a:pt x="627" y="64"/>
                    <a:pt x="633" y="54"/>
                  </a:cubicBezTo>
                  <a:cubicBezTo>
                    <a:pt x="665" y="133"/>
                    <a:pt x="696" y="212"/>
                    <a:pt x="727" y="291"/>
                  </a:cubicBezTo>
                  <a:cubicBezTo>
                    <a:pt x="722" y="290"/>
                    <a:pt x="670" y="280"/>
                    <a:pt x="646" y="276"/>
                  </a:cubicBezTo>
                  <a:cubicBezTo>
                    <a:pt x="623" y="271"/>
                    <a:pt x="601" y="268"/>
                    <a:pt x="578" y="263"/>
                  </a:cubicBezTo>
                  <a:cubicBezTo>
                    <a:pt x="554" y="259"/>
                    <a:pt x="530" y="254"/>
                    <a:pt x="507" y="250"/>
                  </a:cubicBezTo>
                  <a:cubicBezTo>
                    <a:pt x="498" y="248"/>
                    <a:pt x="490" y="246"/>
                    <a:pt x="481" y="245"/>
                  </a:cubicBezTo>
                  <a:cubicBezTo>
                    <a:pt x="475" y="245"/>
                    <a:pt x="469" y="247"/>
                    <a:pt x="462" y="248"/>
                  </a:cubicBezTo>
                  <a:cubicBezTo>
                    <a:pt x="451" y="249"/>
                    <a:pt x="440" y="251"/>
                    <a:pt x="429" y="253"/>
                  </a:cubicBezTo>
                  <a:cubicBezTo>
                    <a:pt x="409" y="257"/>
                    <a:pt x="388" y="260"/>
                    <a:pt x="368" y="263"/>
                  </a:cubicBezTo>
                  <a:cubicBezTo>
                    <a:pt x="346" y="267"/>
                    <a:pt x="325" y="270"/>
                    <a:pt x="303" y="273"/>
                  </a:cubicBezTo>
                  <a:cubicBezTo>
                    <a:pt x="283" y="277"/>
                    <a:pt x="263" y="280"/>
                    <a:pt x="243" y="283"/>
                  </a:cubicBezTo>
                  <a:cubicBezTo>
                    <a:pt x="236" y="284"/>
                    <a:pt x="230" y="286"/>
                    <a:pt x="224" y="286"/>
                  </a:cubicBezTo>
                  <a:cubicBezTo>
                    <a:pt x="217" y="286"/>
                    <a:pt x="210" y="284"/>
                    <a:pt x="203" y="283"/>
                  </a:cubicBezTo>
                  <a:cubicBezTo>
                    <a:pt x="190" y="280"/>
                    <a:pt x="178" y="278"/>
                    <a:pt x="165" y="275"/>
                  </a:cubicBezTo>
                  <a:moveTo>
                    <a:pt x="235" y="256"/>
                  </a:moveTo>
                  <a:cubicBezTo>
                    <a:pt x="239" y="255"/>
                    <a:pt x="242" y="255"/>
                    <a:pt x="245" y="255"/>
                  </a:cubicBezTo>
                  <a:cubicBezTo>
                    <a:pt x="267" y="251"/>
                    <a:pt x="288" y="247"/>
                    <a:pt x="309" y="244"/>
                  </a:cubicBezTo>
                  <a:cubicBezTo>
                    <a:pt x="330" y="241"/>
                    <a:pt x="350" y="238"/>
                    <a:pt x="371" y="234"/>
                  </a:cubicBezTo>
                  <a:cubicBezTo>
                    <a:pt x="388" y="232"/>
                    <a:pt x="405" y="229"/>
                    <a:pt x="422" y="226"/>
                  </a:cubicBezTo>
                  <a:cubicBezTo>
                    <a:pt x="436" y="224"/>
                    <a:pt x="449" y="222"/>
                    <a:pt x="463" y="220"/>
                  </a:cubicBezTo>
                  <a:cubicBezTo>
                    <a:pt x="465" y="219"/>
                    <a:pt x="467" y="219"/>
                    <a:pt x="466" y="215"/>
                  </a:cubicBezTo>
                  <a:cubicBezTo>
                    <a:pt x="463" y="200"/>
                    <a:pt x="459" y="185"/>
                    <a:pt x="455" y="169"/>
                  </a:cubicBezTo>
                  <a:cubicBezTo>
                    <a:pt x="451" y="151"/>
                    <a:pt x="446" y="132"/>
                    <a:pt x="442" y="113"/>
                  </a:cubicBezTo>
                  <a:cubicBezTo>
                    <a:pt x="437" y="90"/>
                    <a:pt x="432" y="67"/>
                    <a:pt x="426" y="44"/>
                  </a:cubicBezTo>
                  <a:cubicBezTo>
                    <a:pt x="423" y="31"/>
                    <a:pt x="423" y="31"/>
                    <a:pt x="410" y="34"/>
                  </a:cubicBezTo>
                  <a:cubicBezTo>
                    <a:pt x="388" y="38"/>
                    <a:pt x="367" y="43"/>
                    <a:pt x="345" y="47"/>
                  </a:cubicBezTo>
                  <a:cubicBezTo>
                    <a:pt x="324" y="52"/>
                    <a:pt x="304" y="55"/>
                    <a:pt x="283" y="60"/>
                  </a:cubicBezTo>
                  <a:cubicBezTo>
                    <a:pt x="275" y="61"/>
                    <a:pt x="275" y="61"/>
                    <a:pt x="273" y="70"/>
                  </a:cubicBezTo>
                  <a:cubicBezTo>
                    <a:pt x="269" y="87"/>
                    <a:pt x="266" y="104"/>
                    <a:pt x="263" y="121"/>
                  </a:cubicBezTo>
                  <a:cubicBezTo>
                    <a:pt x="258" y="143"/>
                    <a:pt x="254" y="164"/>
                    <a:pt x="249" y="186"/>
                  </a:cubicBezTo>
                  <a:cubicBezTo>
                    <a:pt x="247" y="199"/>
                    <a:pt x="244" y="213"/>
                    <a:pt x="241" y="227"/>
                  </a:cubicBezTo>
                  <a:cubicBezTo>
                    <a:pt x="239" y="236"/>
                    <a:pt x="237" y="245"/>
                    <a:pt x="235" y="256"/>
                  </a:cubicBezTo>
                  <a:close/>
                  <a:moveTo>
                    <a:pt x="40" y="220"/>
                  </a:moveTo>
                  <a:cubicBezTo>
                    <a:pt x="41" y="220"/>
                    <a:pt x="42" y="221"/>
                    <a:pt x="43" y="221"/>
                  </a:cubicBezTo>
                  <a:cubicBezTo>
                    <a:pt x="58" y="224"/>
                    <a:pt x="74" y="228"/>
                    <a:pt x="90" y="231"/>
                  </a:cubicBezTo>
                  <a:cubicBezTo>
                    <a:pt x="102" y="234"/>
                    <a:pt x="114" y="236"/>
                    <a:pt x="126" y="238"/>
                  </a:cubicBezTo>
                  <a:cubicBezTo>
                    <a:pt x="138" y="241"/>
                    <a:pt x="150" y="244"/>
                    <a:pt x="162" y="246"/>
                  </a:cubicBezTo>
                  <a:cubicBezTo>
                    <a:pt x="178" y="249"/>
                    <a:pt x="194" y="252"/>
                    <a:pt x="210" y="256"/>
                  </a:cubicBezTo>
                  <a:cubicBezTo>
                    <a:pt x="213" y="256"/>
                    <a:pt x="214" y="256"/>
                    <a:pt x="215" y="253"/>
                  </a:cubicBezTo>
                  <a:cubicBezTo>
                    <a:pt x="217" y="240"/>
                    <a:pt x="228" y="186"/>
                    <a:pt x="229" y="181"/>
                  </a:cubicBezTo>
                  <a:cubicBezTo>
                    <a:pt x="233" y="160"/>
                    <a:pt x="238" y="140"/>
                    <a:pt x="242" y="119"/>
                  </a:cubicBezTo>
                  <a:cubicBezTo>
                    <a:pt x="246" y="101"/>
                    <a:pt x="249" y="82"/>
                    <a:pt x="253" y="64"/>
                  </a:cubicBezTo>
                  <a:cubicBezTo>
                    <a:pt x="254" y="61"/>
                    <a:pt x="252" y="60"/>
                    <a:pt x="250" y="59"/>
                  </a:cubicBezTo>
                  <a:cubicBezTo>
                    <a:pt x="231" y="55"/>
                    <a:pt x="212" y="51"/>
                    <a:pt x="193" y="47"/>
                  </a:cubicBezTo>
                  <a:cubicBezTo>
                    <a:pt x="171" y="43"/>
                    <a:pt x="149" y="38"/>
                    <a:pt x="128" y="33"/>
                  </a:cubicBezTo>
                  <a:cubicBezTo>
                    <a:pt x="122" y="31"/>
                    <a:pt x="121" y="34"/>
                    <a:pt x="119" y="37"/>
                  </a:cubicBezTo>
                  <a:cubicBezTo>
                    <a:pt x="114" y="49"/>
                    <a:pt x="109" y="61"/>
                    <a:pt x="104" y="73"/>
                  </a:cubicBezTo>
                  <a:cubicBezTo>
                    <a:pt x="95" y="95"/>
                    <a:pt x="85" y="116"/>
                    <a:pt x="76" y="137"/>
                  </a:cubicBezTo>
                  <a:cubicBezTo>
                    <a:pt x="67" y="158"/>
                    <a:pt x="58" y="179"/>
                    <a:pt x="48" y="201"/>
                  </a:cubicBezTo>
                  <a:cubicBezTo>
                    <a:pt x="46" y="207"/>
                    <a:pt x="43" y="213"/>
                    <a:pt x="40" y="2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 xmlns:a16="http://schemas.microsoft.com/office/drawing/2014/main" id="{02E84567-9211-470D-A931-DDBCCD978037}"/>
                </a:ext>
              </a:extLst>
            </p:cNvPr>
            <p:cNvSpPr>
              <a:spLocks noEditPoints="1"/>
            </p:cNvSpPr>
            <p:nvPr/>
          </p:nvSpPr>
          <p:spPr bwMode="auto">
            <a:xfrm>
              <a:off x="6411913" y="2636838"/>
              <a:ext cx="704850" cy="1006475"/>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EC3237"/>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a:extLst>
              <a:ext uri="{FF2B5EF4-FFF2-40B4-BE49-F238E27FC236}">
                <a16:creationId xmlns="" xmlns:a16="http://schemas.microsoft.com/office/drawing/2014/main" id="{7979F210-DE34-4C4F-AD58-9D5A78383CA2}"/>
              </a:ext>
            </a:extLst>
          </p:cNvPr>
          <p:cNvSpPr txBox="1"/>
          <p:nvPr/>
        </p:nvSpPr>
        <p:spPr>
          <a:xfrm>
            <a:off x="2084126" y="366826"/>
            <a:ext cx="7459963" cy="987076"/>
          </a:xfrm>
          <a:prstGeom prst="rect">
            <a:avLst/>
          </a:prstGeom>
          <a:noFill/>
        </p:spPr>
        <p:txBody>
          <a:bodyPr wrap="square" lIns="108850" tIns="54425" rIns="108850" bIns="54425" rtlCol="0">
            <a:spAutoFit/>
          </a:bodyPr>
          <a:lstStyle/>
          <a:p>
            <a:pPr lvl="0"/>
            <a:r>
              <a:rPr lang="en-US" sz="5700" b="1" dirty="0">
                <a:solidFill>
                  <a:schemeClr val="bg1"/>
                </a:solidFill>
                <a:latin typeface="AR JULIAN" pitchFamily="2" charset="0"/>
              </a:rPr>
              <a:t>Let’s Catch-up </a:t>
            </a:r>
            <a:endParaRPr lang="en-IN" sz="5700" b="1" dirty="0">
              <a:solidFill>
                <a:schemeClr val="bg1"/>
              </a:solidFill>
              <a:latin typeface="AR JULIAN" pitchFamily="2" charset="0"/>
            </a:endParaRPr>
          </a:p>
        </p:txBody>
      </p:sp>
      <p:sp>
        <p:nvSpPr>
          <p:cNvPr id="27" name="TextBox 26">
            <a:extLst>
              <a:ext uri="{FF2B5EF4-FFF2-40B4-BE49-F238E27FC236}">
                <a16:creationId xmlns="" xmlns:a16="http://schemas.microsoft.com/office/drawing/2014/main" id="{2BA95CC5-40E7-4D09-8D08-E731EF871FAF}"/>
              </a:ext>
            </a:extLst>
          </p:cNvPr>
          <p:cNvSpPr txBox="1"/>
          <p:nvPr/>
        </p:nvSpPr>
        <p:spPr>
          <a:xfrm>
            <a:off x="8155760" y="2124632"/>
            <a:ext cx="2776657" cy="633133"/>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Share your location with your friends</a:t>
            </a:r>
            <a:endParaRPr lang="en-IN" sz="1700" b="1"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 xmlns:a16="http://schemas.microsoft.com/office/drawing/2014/main" id="{0B58BACC-0CEB-4D05-8571-F51C408879B6}"/>
              </a:ext>
            </a:extLst>
          </p:cNvPr>
          <p:cNvSpPr txBox="1"/>
          <p:nvPr/>
        </p:nvSpPr>
        <p:spPr>
          <a:xfrm>
            <a:off x="8155760" y="3331411"/>
            <a:ext cx="2776657" cy="910132"/>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Receive location shared by your friends</a:t>
            </a:r>
            <a:endParaRPr lang="en-IN" sz="1700" b="1" dirty="0">
              <a:solidFill>
                <a:schemeClr val="bg1"/>
              </a:solidFill>
              <a:latin typeface="Arial" panose="020B0604020202020204" pitchFamily="34" charset="0"/>
              <a:cs typeface="Arial" panose="020B0604020202020204" pitchFamily="34" charset="0"/>
            </a:endParaRPr>
          </a:p>
          <a:p>
            <a:pPr lvl="0" algn="just">
              <a:defRPr/>
            </a:pPr>
            <a:r>
              <a:rPr lang="en-US" sz="1800" dirty="0">
                <a:latin typeface="Open Sans" panose="020B0606030504020204" pitchFamily="34" charset="0"/>
              </a:rPr>
              <a:t>. </a:t>
            </a:r>
            <a:endParaRPr lang="en-GB" sz="1800" dirty="0">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 xmlns:a16="http://schemas.microsoft.com/office/drawing/2014/main" id="{053E979F-7E33-4E40-9CFA-4C9F90D09DC0}"/>
              </a:ext>
            </a:extLst>
          </p:cNvPr>
          <p:cNvSpPr txBox="1"/>
          <p:nvPr/>
        </p:nvSpPr>
        <p:spPr>
          <a:xfrm>
            <a:off x="8155760" y="4563596"/>
            <a:ext cx="2776657" cy="894743"/>
          </a:xfrm>
          <a:prstGeom prst="rect">
            <a:avLst/>
          </a:prstGeom>
          <a:noFill/>
        </p:spPr>
        <p:txBody>
          <a:bodyPr wrap="square" lIns="108850" tIns="54425" rIns="108850" bIns="54425" rtlCol="0">
            <a:spAutoFit/>
          </a:bodyPr>
          <a:lstStyle/>
          <a:p>
            <a:pPr marL="204094" indent="-204094">
              <a:buFont typeface="Arial" pitchFamily="34" charset="0"/>
              <a:buChar char="•"/>
            </a:pPr>
            <a:r>
              <a:rPr lang="en-US" sz="1700" b="1" dirty="0">
                <a:solidFill>
                  <a:schemeClr val="bg1"/>
                </a:solidFill>
                <a:latin typeface="Arial" panose="020B0604020202020204" pitchFamily="34" charset="0"/>
                <a:cs typeface="Arial" panose="020B0604020202020204" pitchFamily="34" charset="0"/>
              </a:rPr>
              <a:t>Get the Route, Location and Time Difference</a:t>
            </a:r>
            <a:endParaRPr lang="en-IN" sz="1700" b="1" dirty="0">
              <a:solidFill>
                <a:schemeClr val="bg1"/>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 xmlns:a16="http://schemas.microsoft.com/office/drawing/2014/main" id="{6007EDD3-4203-4219-B6AB-9D8C6509FDDC}"/>
              </a:ext>
            </a:extLst>
          </p:cNvPr>
          <p:cNvGrpSpPr/>
          <p:nvPr/>
        </p:nvGrpSpPr>
        <p:grpSpPr>
          <a:xfrm>
            <a:off x="7477284" y="3368737"/>
            <a:ext cx="452834" cy="722762"/>
            <a:chOff x="7478257" y="3367955"/>
            <a:chExt cx="452893" cy="722595"/>
          </a:xfrm>
          <a:solidFill>
            <a:srgbClr val="F57913"/>
          </a:solidFill>
        </p:grpSpPr>
        <p:sp>
          <p:nvSpPr>
            <p:cNvPr id="15" name="Oval 14">
              <a:extLst>
                <a:ext uri="{FF2B5EF4-FFF2-40B4-BE49-F238E27FC236}">
                  <a16:creationId xmlns="" xmlns:a16="http://schemas.microsoft.com/office/drawing/2014/main" id="{E5CFB7B8-D75E-4DD0-B001-D75203183192}"/>
                </a:ext>
              </a:extLst>
            </p:cNvPr>
            <p:cNvSpPr/>
            <p:nvPr/>
          </p:nvSpPr>
          <p:spPr>
            <a:xfrm>
              <a:off x="7478257" y="3983569"/>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7">
              <a:extLst>
                <a:ext uri="{FF2B5EF4-FFF2-40B4-BE49-F238E27FC236}">
                  <a16:creationId xmlns="" xmlns:a16="http://schemas.microsoft.com/office/drawing/2014/main" id="{FA830564-2032-4EBF-80C2-9C5BFCB6E128}"/>
                </a:ext>
              </a:extLst>
            </p:cNvPr>
            <p:cNvSpPr>
              <a:spLocks noEditPoints="1"/>
            </p:cNvSpPr>
            <p:nvPr/>
          </p:nvSpPr>
          <p:spPr bwMode="auto">
            <a:xfrm>
              <a:off x="7478257" y="336795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 xmlns:a16="http://schemas.microsoft.com/office/drawing/2014/main" id="{48CFE48E-D1EA-4876-89F0-C73B81649DC2}"/>
              </a:ext>
            </a:extLst>
          </p:cNvPr>
          <p:cNvGrpSpPr/>
          <p:nvPr/>
        </p:nvGrpSpPr>
        <p:grpSpPr>
          <a:xfrm>
            <a:off x="7477284" y="4607272"/>
            <a:ext cx="452834" cy="699474"/>
            <a:chOff x="7478257" y="4606205"/>
            <a:chExt cx="452893" cy="699312"/>
          </a:xfrm>
        </p:grpSpPr>
        <p:sp>
          <p:nvSpPr>
            <p:cNvPr id="16" name="Oval 15">
              <a:extLst>
                <a:ext uri="{FF2B5EF4-FFF2-40B4-BE49-F238E27FC236}">
                  <a16:creationId xmlns="" xmlns:a16="http://schemas.microsoft.com/office/drawing/2014/main" id="{0D77BB37-100C-4426-8E83-30D68F04FF72}"/>
                </a:ext>
              </a:extLst>
            </p:cNvPr>
            <p:cNvSpPr/>
            <p:nvPr/>
          </p:nvSpPr>
          <p:spPr>
            <a:xfrm>
              <a:off x="7478257" y="5198536"/>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7">
              <a:extLst>
                <a:ext uri="{FF2B5EF4-FFF2-40B4-BE49-F238E27FC236}">
                  <a16:creationId xmlns="" xmlns:a16="http://schemas.microsoft.com/office/drawing/2014/main" id="{6002BC93-7CB2-4522-95D5-0CDC6A4635BE}"/>
                </a:ext>
              </a:extLst>
            </p:cNvPr>
            <p:cNvSpPr>
              <a:spLocks noEditPoints="1"/>
            </p:cNvSpPr>
            <p:nvPr/>
          </p:nvSpPr>
          <p:spPr bwMode="auto">
            <a:xfrm>
              <a:off x="7478257" y="4606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 xmlns:a16="http://schemas.microsoft.com/office/drawing/2014/main" id="{E9F6AD69-6CAA-4117-9481-B14C2FBABAAC}"/>
              </a:ext>
            </a:extLst>
          </p:cNvPr>
          <p:cNvGrpSpPr/>
          <p:nvPr/>
        </p:nvGrpSpPr>
        <p:grpSpPr>
          <a:xfrm>
            <a:off x="7477284" y="2193714"/>
            <a:ext cx="452834" cy="700351"/>
            <a:chOff x="7478257" y="2193205"/>
            <a:chExt cx="452893" cy="700189"/>
          </a:xfrm>
        </p:grpSpPr>
        <p:sp>
          <p:nvSpPr>
            <p:cNvPr id="14" name="Oval 13">
              <a:extLst>
                <a:ext uri="{FF2B5EF4-FFF2-40B4-BE49-F238E27FC236}">
                  <a16:creationId xmlns="" xmlns:a16="http://schemas.microsoft.com/office/drawing/2014/main" id="{2E703CE8-F8AC-4DEB-B12A-CE02F5376CA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7">
              <a:extLst>
                <a:ext uri="{FF2B5EF4-FFF2-40B4-BE49-F238E27FC236}">
                  <a16:creationId xmlns="" xmlns:a16="http://schemas.microsoft.com/office/drawing/2014/main" id="{1B09AF1B-ACC8-4293-9936-EF40CA876D99}"/>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3293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xmlns="" id="{AEB7FD8D-AC69-4E90-A073-33A590B88A4A}"/>
              </a:ext>
            </a:extLst>
          </p:cNvPr>
          <p:cNvSpPr/>
          <p:nvPr/>
        </p:nvSpPr>
        <p:spPr>
          <a:xfrm>
            <a:off x="1609929" y="5215033"/>
            <a:ext cx="4002743" cy="380138"/>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535" tIns="45768" rIns="91535" bIns="45768" rtlCol="0" anchor="ctr"/>
          <a:lstStyle/>
          <a:p>
            <a:pPr algn="ctr"/>
            <a:endParaRPr lang="en-US" dirty="0"/>
          </a:p>
        </p:txBody>
      </p:sp>
      <p:sp>
        <p:nvSpPr>
          <p:cNvPr id="2" name="TextBox 1">
            <a:extLst>
              <a:ext uri="{FF2B5EF4-FFF2-40B4-BE49-F238E27FC236}">
                <a16:creationId xmlns:a16="http://schemas.microsoft.com/office/drawing/2014/main" xmlns="" id="{DB0A9C50-B290-4C30-A65A-9D7AB111D154}"/>
              </a:ext>
            </a:extLst>
          </p:cNvPr>
          <p:cNvSpPr txBox="1"/>
          <p:nvPr/>
        </p:nvSpPr>
        <p:spPr>
          <a:xfrm>
            <a:off x="5511954" y="409651"/>
            <a:ext cx="5955143" cy="1168026"/>
          </a:xfrm>
          <a:prstGeom prst="rect">
            <a:avLst/>
          </a:prstGeom>
          <a:noFill/>
        </p:spPr>
        <p:txBody>
          <a:bodyPr wrap="square" lIns="91535" tIns="45768" rIns="91535" bIns="45768" rtlCol="0">
            <a:spAutoFit/>
          </a:bodyPr>
          <a:lstStyle/>
          <a:p>
            <a:pPr lvl="0" algn="ctr">
              <a:defRPr/>
            </a:pPr>
            <a:r>
              <a:rPr lang="en-US" sz="7000" b="1" dirty="0">
                <a:latin typeface="Noto Sans" panose="020B0502040504020204" pitchFamily="34"/>
                <a:ea typeface="Noto Sans" panose="020B0502040504020204" pitchFamily="34"/>
                <a:cs typeface="Noto Sans" panose="020B0502040504020204" pitchFamily="34"/>
              </a:rPr>
              <a:t>Our Mission</a:t>
            </a:r>
          </a:p>
        </p:txBody>
      </p:sp>
      <p:grpSp>
        <p:nvGrpSpPr>
          <p:cNvPr id="12" name="Group 11"/>
          <p:cNvGrpSpPr/>
          <p:nvPr/>
        </p:nvGrpSpPr>
        <p:grpSpPr>
          <a:xfrm>
            <a:off x="1352375" y="1454488"/>
            <a:ext cx="4159576" cy="3613988"/>
            <a:chOff x="1111250" y="2736547"/>
            <a:chExt cx="3473207" cy="3016554"/>
          </a:xfrm>
        </p:grpSpPr>
        <p:sp>
          <p:nvSpPr>
            <p:cNvPr id="19" name="Freeform 18"/>
            <p:cNvSpPr>
              <a:spLocks/>
            </p:cNvSpPr>
            <p:nvPr/>
          </p:nvSpPr>
          <p:spPr bwMode="auto">
            <a:xfrm>
              <a:off x="1199068" y="3392988"/>
              <a:ext cx="3385389" cy="2360113"/>
            </a:xfrm>
            <a:custGeom>
              <a:avLst/>
              <a:gdLst>
                <a:gd name="T0" fmla="*/ 642 w 768"/>
                <a:gd name="T1" fmla="*/ 101 h 535"/>
                <a:gd name="T2" fmla="*/ 603 w 768"/>
                <a:gd name="T3" fmla="*/ 72 h 535"/>
                <a:gd name="T4" fmla="*/ 768 w 768"/>
                <a:gd name="T5" fmla="*/ 0 h 535"/>
                <a:gd name="T6" fmla="*/ 748 w 768"/>
                <a:gd name="T7" fmla="*/ 179 h 535"/>
                <a:gd name="T8" fmla="*/ 728 w 768"/>
                <a:gd name="T9" fmla="*/ 165 h 535"/>
                <a:gd name="T10" fmla="*/ 711 w 768"/>
                <a:gd name="T11" fmla="*/ 152 h 535"/>
                <a:gd name="T12" fmla="*/ 706 w 768"/>
                <a:gd name="T13" fmla="*/ 153 h 535"/>
                <a:gd name="T14" fmla="*/ 634 w 768"/>
                <a:gd name="T15" fmla="*/ 247 h 535"/>
                <a:gd name="T16" fmla="*/ 560 w 768"/>
                <a:gd name="T17" fmla="*/ 343 h 535"/>
                <a:gd name="T18" fmla="*/ 548 w 768"/>
                <a:gd name="T19" fmla="*/ 359 h 535"/>
                <a:gd name="T20" fmla="*/ 540 w 768"/>
                <a:gd name="T21" fmla="*/ 364 h 535"/>
                <a:gd name="T22" fmla="*/ 480 w 768"/>
                <a:gd name="T23" fmla="*/ 372 h 535"/>
                <a:gd name="T24" fmla="*/ 430 w 768"/>
                <a:gd name="T25" fmla="*/ 380 h 535"/>
                <a:gd name="T26" fmla="*/ 365 w 768"/>
                <a:gd name="T27" fmla="*/ 389 h 535"/>
                <a:gd name="T28" fmla="*/ 318 w 768"/>
                <a:gd name="T29" fmla="*/ 406 h 535"/>
                <a:gd name="T30" fmla="*/ 257 w 768"/>
                <a:gd name="T31" fmla="*/ 433 h 535"/>
                <a:gd name="T32" fmla="*/ 190 w 768"/>
                <a:gd name="T33" fmla="*/ 464 h 535"/>
                <a:gd name="T34" fmla="*/ 131 w 768"/>
                <a:gd name="T35" fmla="*/ 491 h 535"/>
                <a:gd name="T36" fmla="*/ 78 w 768"/>
                <a:gd name="T37" fmla="*/ 515 h 535"/>
                <a:gd name="T38" fmla="*/ 37 w 768"/>
                <a:gd name="T39" fmla="*/ 534 h 535"/>
                <a:gd name="T40" fmla="*/ 32 w 768"/>
                <a:gd name="T41" fmla="*/ 532 h 535"/>
                <a:gd name="T42" fmla="*/ 1 w 768"/>
                <a:gd name="T43" fmla="*/ 465 h 535"/>
                <a:gd name="T44" fmla="*/ 3 w 768"/>
                <a:gd name="T45" fmla="*/ 459 h 535"/>
                <a:gd name="T46" fmla="*/ 70 w 768"/>
                <a:gd name="T47" fmla="*/ 428 h 535"/>
                <a:gd name="T48" fmla="*/ 121 w 768"/>
                <a:gd name="T49" fmla="*/ 405 h 535"/>
                <a:gd name="T50" fmla="*/ 203 w 768"/>
                <a:gd name="T51" fmla="*/ 368 h 535"/>
                <a:gd name="T52" fmla="*/ 294 w 768"/>
                <a:gd name="T53" fmla="*/ 326 h 535"/>
                <a:gd name="T54" fmla="*/ 319 w 768"/>
                <a:gd name="T55" fmla="*/ 315 h 535"/>
                <a:gd name="T56" fmla="*/ 341 w 768"/>
                <a:gd name="T57" fmla="*/ 310 h 535"/>
                <a:gd name="T58" fmla="*/ 397 w 768"/>
                <a:gd name="T59" fmla="*/ 301 h 535"/>
                <a:gd name="T60" fmla="*/ 447 w 768"/>
                <a:gd name="T61" fmla="*/ 294 h 535"/>
                <a:gd name="T62" fmla="*/ 498 w 768"/>
                <a:gd name="T63" fmla="*/ 286 h 535"/>
                <a:gd name="T64" fmla="*/ 502 w 768"/>
                <a:gd name="T65" fmla="*/ 283 h 535"/>
                <a:gd name="T66" fmla="*/ 556 w 768"/>
                <a:gd name="T67" fmla="*/ 214 h 535"/>
                <a:gd name="T68" fmla="*/ 626 w 768"/>
                <a:gd name="T69" fmla="*/ 122 h 535"/>
                <a:gd name="T70" fmla="*/ 642 w 768"/>
                <a:gd name="T71" fmla="*/ 101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8" h="535">
                  <a:moveTo>
                    <a:pt x="642" y="101"/>
                  </a:moveTo>
                  <a:cubicBezTo>
                    <a:pt x="629" y="91"/>
                    <a:pt x="616" y="82"/>
                    <a:pt x="603" y="72"/>
                  </a:cubicBezTo>
                  <a:cubicBezTo>
                    <a:pt x="658" y="48"/>
                    <a:pt x="713" y="24"/>
                    <a:pt x="768" y="0"/>
                  </a:cubicBezTo>
                  <a:cubicBezTo>
                    <a:pt x="761" y="60"/>
                    <a:pt x="755" y="119"/>
                    <a:pt x="748" y="179"/>
                  </a:cubicBezTo>
                  <a:cubicBezTo>
                    <a:pt x="741" y="174"/>
                    <a:pt x="734" y="169"/>
                    <a:pt x="728" y="165"/>
                  </a:cubicBezTo>
                  <a:cubicBezTo>
                    <a:pt x="723" y="160"/>
                    <a:pt x="717" y="156"/>
                    <a:pt x="711" y="152"/>
                  </a:cubicBezTo>
                  <a:cubicBezTo>
                    <a:pt x="709" y="150"/>
                    <a:pt x="708" y="151"/>
                    <a:pt x="706" y="153"/>
                  </a:cubicBezTo>
                  <a:cubicBezTo>
                    <a:pt x="682" y="184"/>
                    <a:pt x="658" y="215"/>
                    <a:pt x="634" y="247"/>
                  </a:cubicBezTo>
                  <a:cubicBezTo>
                    <a:pt x="610" y="279"/>
                    <a:pt x="585" y="311"/>
                    <a:pt x="560" y="343"/>
                  </a:cubicBezTo>
                  <a:cubicBezTo>
                    <a:pt x="556" y="348"/>
                    <a:pt x="552" y="354"/>
                    <a:pt x="548" y="359"/>
                  </a:cubicBezTo>
                  <a:cubicBezTo>
                    <a:pt x="546" y="361"/>
                    <a:pt x="543" y="363"/>
                    <a:pt x="540" y="364"/>
                  </a:cubicBezTo>
                  <a:cubicBezTo>
                    <a:pt x="520" y="367"/>
                    <a:pt x="500" y="370"/>
                    <a:pt x="480" y="372"/>
                  </a:cubicBezTo>
                  <a:cubicBezTo>
                    <a:pt x="463" y="375"/>
                    <a:pt x="446" y="377"/>
                    <a:pt x="430" y="380"/>
                  </a:cubicBezTo>
                  <a:cubicBezTo>
                    <a:pt x="408" y="383"/>
                    <a:pt x="387" y="388"/>
                    <a:pt x="365" y="389"/>
                  </a:cubicBezTo>
                  <a:cubicBezTo>
                    <a:pt x="348" y="391"/>
                    <a:pt x="333" y="399"/>
                    <a:pt x="318" y="406"/>
                  </a:cubicBezTo>
                  <a:cubicBezTo>
                    <a:pt x="297" y="415"/>
                    <a:pt x="277" y="424"/>
                    <a:pt x="257" y="433"/>
                  </a:cubicBezTo>
                  <a:cubicBezTo>
                    <a:pt x="235" y="444"/>
                    <a:pt x="213" y="454"/>
                    <a:pt x="190" y="464"/>
                  </a:cubicBezTo>
                  <a:cubicBezTo>
                    <a:pt x="171" y="473"/>
                    <a:pt x="151" y="482"/>
                    <a:pt x="131" y="491"/>
                  </a:cubicBezTo>
                  <a:cubicBezTo>
                    <a:pt x="113" y="499"/>
                    <a:pt x="96" y="507"/>
                    <a:pt x="78" y="515"/>
                  </a:cubicBezTo>
                  <a:cubicBezTo>
                    <a:pt x="64" y="522"/>
                    <a:pt x="51" y="528"/>
                    <a:pt x="37" y="534"/>
                  </a:cubicBezTo>
                  <a:cubicBezTo>
                    <a:pt x="34" y="535"/>
                    <a:pt x="33" y="535"/>
                    <a:pt x="32" y="532"/>
                  </a:cubicBezTo>
                  <a:cubicBezTo>
                    <a:pt x="22" y="509"/>
                    <a:pt x="11" y="487"/>
                    <a:pt x="1" y="465"/>
                  </a:cubicBezTo>
                  <a:cubicBezTo>
                    <a:pt x="0" y="462"/>
                    <a:pt x="0" y="461"/>
                    <a:pt x="3" y="459"/>
                  </a:cubicBezTo>
                  <a:cubicBezTo>
                    <a:pt x="25" y="449"/>
                    <a:pt x="48" y="439"/>
                    <a:pt x="70" y="428"/>
                  </a:cubicBezTo>
                  <a:cubicBezTo>
                    <a:pt x="87" y="421"/>
                    <a:pt x="104" y="413"/>
                    <a:pt x="121" y="405"/>
                  </a:cubicBezTo>
                  <a:cubicBezTo>
                    <a:pt x="148" y="393"/>
                    <a:pt x="175" y="380"/>
                    <a:pt x="203" y="368"/>
                  </a:cubicBezTo>
                  <a:cubicBezTo>
                    <a:pt x="233" y="354"/>
                    <a:pt x="264" y="340"/>
                    <a:pt x="294" y="326"/>
                  </a:cubicBezTo>
                  <a:cubicBezTo>
                    <a:pt x="302" y="323"/>
                    <a:pt x="311" y="318"/>
                    <a:pt x="319" y="315"/>
                  </a:cubicBezTo>
                  <a:cubicBezTo>
                    <a:pt x="326" y="313"/>
                    <a:pt x="334" y="311"/>
                    <a:pt x="341" y="310"/>
                  </a:cubicBezTo>
                  <a:cubicBezTo>
                    <a:pt x="360" y="307"/>
                    <a:pt x="378" y="304"/>
                    <a:pt x="397" y="301"/>
                  </a:cubicBezTo>
                  <a:cubicBezTo>
                    <a:pt x="413" y="299"/>
                    <a:pt x="430" y="297"/>
                    <a:pt x="447" y="294"/>
                  </a:cubicBezTo>
                  <a:cubicBezTo>
                    <a:pt x="464" y="292"/>
                    <a:pt x="481" y="289"/>
                    <a:pt x="498" y="286"/>
                  </a:cubicBezTo>
                  <a:cubicBezTo>
                    <a:pt x="499" y="286"/>
                    <a:pt x="501" y="284"/>
                    <a:pt x="502" y="283"/>
                  </a:cubicBezTo>
                  <a:cubicBezTo>
                    <a:pt x="520" y="260"/>
                    <a:pt x="538" y="237"/>
                    <a:pt x="556" y="214"/>
                  </a:cubicBezTo>
                  <a:cubicBezTo>
                    <a:pt x="579" y="183"/>
                    <a:pt x="603" y="153"/>
                    <a:pt x="626" y="122"/>
                  </a:cubicBezTo>
                  <a:cubicBezTo>
                    <a:pt x="631" y="115"/>
                    <a:pt x="637" y="108"/>
                    <a:pt x="642" y="10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2689782" y="2736547"/>
              <a:ext cx="1159199" cy="1918826"/>
            </a:xfrm>
            <a:custGeom>
              <a:avLst/>
              <a:gdLst>
                <a:gd name="T0" fmla="*/ 30 w 263"/>
                <a:gd name="T1" fmla="*/ 255 h 435"/>
                <a:gd name="T2" fmla="*/ 19 w 263"/>
                <a:gd name="T3" fmla="*/ 304 h 435"/>
                <a:gd name="T4" fmla="*/ 1 w 263"/>
                <a:gd name="T5" fmla="*/ 248 h 435"/>
                <a:gd name="T6" fmla="*/ 34 w 263"/>
                <a:gd name="T7" fmla="*/ 202 h 435"/>
                <a:gd name="T8" fmla="*/ 48 w 263"/>
                <a:gd name="T9" fmla="*/ 175 h 435"/>
                <a:gd name="T10" fmla="*/ 40 w 263"/>
                <a:gd name="T11" fmla="*/ 122 h 435"/>
                <a:gd name="T12" fmla="*/ 93 w 263"/>
                <a:gd name="T13" fmla="*/ 150 h 435"/>
                <a:gd name="T14" fmla="*/ 88 w 263"/>
                <a:gd name="T15" fmla="*/ 186 h 435"/>
                <a:gd name="T16" fmla="*/ 129 w 263"/>
                <a:gd name="T17" fmla="*/ 188 h 435"/>
                <a:gd name="T18" fmla="*/ 154 w 263"/>
                <a:gd name="T19" fmla="*/ 174 h 435"/>
                <a:gd name="T20" fmla="*/ 158 w 263"/>
                <a:gd name="T21" fmla="*/ 15 h 435"/>
                <a:gd name="T22" fmla="*/ 178 w 263"/>
                <a:gd name="T23" fmla="*/ 13 h 435"/>
                <a:gd name="T24" fmla="*/ 255 w 263"/>
                <a:gd name="T25" fmla="*/ 22 h 435"/>
                <a:gd name="T26" fmla="*/ 252 w 263"/>
                <a:gd name="T27" fmla="*/ 38 h 435"/>
                <a:gd name="T28" fmla="*/ 243 w 263"/>
                <a:gd name="T29" fmla="*/ 55 h 435"/>
                <a:gd name="T30" fmla="*/ 263 w 263"/>
                <a:gd name="T31" fmla="*/ 84 h 435"/>
                <a:gd name="T32" fmla="*/ 183 w 263"/>
                <a:gd name="T33" fmla="*/ 84 h 435"/>
                <a:gd name="T34" fmla="*/ 178 w 263"/>
                <a:gd name="T35" fmla="*/ 157 h 435"/>
                <a:gd name="T36" fmla="*/ 190 w 263"/>
                <a:gd name="T37" fmla="*/ 174 h 435"/>
                <a:gd name="T38" fmla="*/ 178 w 263"/>
                <a:gd name="T39" fmla="*/ 199 h 435"/>
                <a:gd name="T40" fmla="*/ 169 w 263"/>
                <a:gd name="T41" fmla="*/ 225 h 435"/>
                <a:gd name="T42" fmla="*/ 158 w 263"/>
                <a:gd name="T43" fmla="*/ 205 h 435"/>
                <a:gd name="T44" fmla="*/ 135 w 263"/>
                <a:gd name="T45" fmla="*/ 217 h 435"/>
                <a:gd name="T46" fmla="*/ 91 w 263"/>
                <a:gd name="T47" fmla="*/ 217 h 435"/>
                <a:gd name="T48" fmla="*/ 95 w 263"/>
                <a:gd name="T49" fmla="*/ 276 h 435"/>
                <a:gd name="T50" fmla="*/ 102 w 263"/>
                <a:gd name="T51" fmla="*/ 292 h 435"/>
                <a:gd name="T52" fmla="*/ 149 w 263"/>
                <a:gd name="T53" fmla="*/ 312 h 435"/>
                <a:gd name="T54" fmla="*/ 171 w 263"/>
                <a:gd name="T55" fmla="*/ 381 h 435"/>
                <a:gd name="T56" fmla="*/ 140 w 263"/>
                <a:gd name="T57" fmla="*/ 364 h 435"/>
                <a:gd name="T58" fmla="*/ 120 w 263"/>
                <a:gd name="T59" fmla="*/ 330 h 435"/>
                <a:gd name="T60" fmla="*/ 89 w 263"/>
                <a:gd name="T61" fmla="*/ 321 h 435"/>
                <a:gd name="T62" fmla="*/ 92 w 263"/>
                <a:gd name="T63" fmla="*/ 365 h 435"/>
                <a:gd name="T64" fmla="*/ 63 w 263"/>
                <a:gd name="T65" fmla="*/ 423 h 435"/>
                <a:gd name="T66" fmla="*/ 35 w 263"/>
                <a:gd name="T67" fmla="*/ 408 h 435"/>
                <a:gd name="T68" fmla="*/ 60 w 263"/>
                <a:gd name="T69" fmla="*/ 359 h 435"/>
                <a:gd name="T70" fmla="*/ 53 w 263"/>
                <a:gd name="T71" fmla="*/ 320 h 435"/>
                <a:gd name="T72" fmla="*/ 41 w 263"/>
                <a:gd name="T73" fmla="*/ 24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3" h="435">
                  <a:moveTo>
                    <a:pt x="40" y="239"/>
                  </a:moveTo>
                  <a:cubicBezTo>
                    <a:pt x="33" y="241"/>
                    <a:pt x="29" y="249"/>
                    <a:pt x="30" y="255"/>
                  </a:cubicBezTo>
                  <a:cubicBezTo>
                    <a:pt x="31" y="267"/>
                    <a:pt x="32" y="278"/>
                    <a:pt x="32" y="290"/>
                  </a:cubicBezTo>
                  <a:cubicBezTo>
                    <a:pt x="32" y="298"/>
                    <a:pt x="27" y="304"/>
                    <a:pt x="19" y="304"/>
                  </a:cubicBezTo>
                  <a:cubicBezTo>
                    <a:pt x="11" y="305"/>
                    <a:pt x="5" y="300"/>
                    <a:pt x="4" y="291"/>
                  </a:cubicBezTo>
                  <a:cubicBezTo>
                    <a:pt x="3" y="277"/>
                    <a:pt x="3" y="262"/>
                    <a:pt x="1" y="248"/>
                  </a:cubicBezTo>
                  <a:cubicBezTo>
                    <a:pt x="0" y="240"/>
                    <a:pt x="2" y="235"/>
                    <a:pt x="7" y="230"/>
                  </a:cubicBezTo>
                  <a:cubicBezTo>
                    <a:pt x="17" y="221"/>
                    <a:pt x="25" y="211"/>
                    <a:pt x="34" y="202"/>
                  </a:cubicBezTo>
                  <a:cubicBezTo>
                    <a:pt x="36" y="200"/>
                    <a:pt x="37" y="199"/>
                    <a:pt x="37" y="197"/>
                  </a:cubicBezTo>
                  <a:cubicBezTo>
                    <a:pt x="38" y="189"/>
                    <a:pt x="40" y="181"/>
                    <a:pt x="48" y="175"/>
                  </a:cubicBezTo>
                  <a:cubicBezTo>
                    <a:pt x="35" y="168"/>
                    <a:pt x="29" y="157"/>
                    <a:pt x="30" y="143"/>
                  </a:cubicBezTo>
                  <a:cubicBezTo>
                    <a:pt x="30" y="135"/>
                    <a:pt x="34" y="128"/>
                    <a:pt x="40" y="122"/>
                  </a:cubicBezTo>
                  <a:cubicBezTo>
                    <a:pt x="52" y="111"/>
                    <a:pt x="72" y="111"/>
                    <a:pt x="84" y="123"/>
                  </a:cubicBezTo>
                  <a:cubicBezTo>
                    <a:pt x="91" y="131"/>
                    <a:pt x="94" y="139"/>
                    <a:pt x="93" y="150"/>
                  </a:cubicBezTo>
                  <a:cubicBezTo>
                    <a:pt x="92" y="160"/>
                    <a:pt x="86" y="168"/>
                    <a:pt x="78" y="173"/>
                  </a:cubicBezTo>
                  <a:cubicBezTo>
                    <a:pt x="82" y="178"/>
                    <a:pt x="84" y="182"/>
                    <a:pt x="88" y="186"/>
                  </a:cubicBezTo>
                  <a:cubicBezTo>
                    <a:pt x="88" y="187"/>
                    <a:pt x="90" y="188"/>
                    <a:pt x="92" y="188"/>
                  </a:cubicBezTo>
                  <a:cubicBezTo>
                    <a:pt x="104" y="188"/>
                    <a:pt x="117" y="188"/>
                    <a:pt x="129" y="188"/>
                  </a:cubicBezTo>
                  <a:cubicBezTo>
                    <a:pt x="131" y="188"/>
                    <a:pt x="133" y="187"/>
                    <a:pt x="135" y="186"/>
                  </a:cubicBezTo>
                  <a:cubicBezTo>
                    <a:pt x="141" y="182"/>
                    <a:pt x="147" y="178"/>
                    <a:pt x="154" y="174"/>
                  </a:cubicBezTo>
                  <a:cubicBezTo>
                    <a:pt x="157" y="172"/>
                    <a:pt x="158" y="169"/>
                    <a:pt x="158" y="165"/>
                  </a:cubicBezTo>
                  <a:cubicBezTo>
                    <a:pt x="158" y="115"/>
                    <a:pt x="158" y="65"/>
                    <a:pt x="158" y="15"/>
                  </a:cubicBezTo>
                  <a:cubicBezTo>
                    <a:pt x="158" y="11"/>
                    <a:pt x="159" y="6"/>
                    <a:pt x="163" y="4"/>
                  </a:cubicBezTo>
                  <a:cubicBezTo>
                    <a:pt x="170" y="0"/>
                    <a:pt x="178" y="4"/>
                    <a:pt x="178" y="13"/>
                  </a:cubicBezTo>
                  <a:cubicBezTo>
                    <a:pt x="179" y="22"/>
                    <a:pt x="179" y="22"/>
                    <a:pt x="187" y="22"/>
                  </a:cubicBezTo>
                  <a:cubicBezTo>
                    <a:pt x="210" y="22"/>
                    <a:pt x="232" y="22"/>
                    <a:pt x="255" y="22"/>
                  </a:cubicBezTo>
                  <a:cubicBezTo>
                    <a:pt x="257" y="22"/>
                    <a:pt x="259" y="22"/>
                    <a:pt x="263" y="22"/>
                  </a:cubicBezTo>
                  <a:cubicBezTo>
                    <a:pt x="259" y="28"/>
                    <a:pt x="255" y="33"/>
                    <a:pt x="252" y="38"/>
                  </a:cubicBezTo>
                  <a:cubicBezTo>
                    <a:pt x="249" y="42"/>
                    <a:pt x="246" y="46"/>
                    <a:pt x="244" y="49"/>
                  </a:cubicBezTo>
                  <a:cubicBezTo>
                    <a:pt x="242" y="51"/>
                    <a:pt x="242" y="53"/>
                    <a:pt x="243" y="55"/>
                  </a:cubicBezTo>
                  <a:cubicBezTo>
                    <a:pt x="249" y="63"/>
                    <a:pt x="254" y="71"/>
                    <a:pt x="260" y="79"/>
                  </a:cubicBezTo>
                  <a:cubicBezTo>
                    <a:pt x="261" y="80"/>
                    <a:pt x="262" y="82"/>
                    <a:pt x="263" y="84"/>
                  </a:cubicBezTo>
                  <a:cubicBezTo>
                    <a:pt x="260" y="84"/>
                    <a:pt x="259" y="84"/>
                    <a:pt x="257" y="84"/>
                  </a:cubicBezTo>
                  <a:cubicBezTo>
                    <a:pt x="232" y="84"/>
                    <a:pt x="208" y="84"/>
                    <a:pt x="183" y="84"/>
                  </a:cubicBezTo>
                  <a:cubicBezTo>
                    <a:pt x="179" y="84"/>
                    <a:pt x="178" y="85"/>
                    <a:pt x="178" y="89"/>
                  </a:cubicBezTo>
                  <a:cubicBezTo>
                    <a:pt x="178" y="112"/>
                    <a:pt x="178" y="134"/>
                    <a:pt x="178" y="157"/>
                  </a:cubicBezTo>
                  <a:cubicBezTo>
                    <a:pt x="178" y="160"/>
                    <a:pt x="179" y="161"/>
                    <a:pt x="182" y="163"/>
                  </a:cubicBezTo>
                  <a:cubicBezTo>
                    <a:pt x="187" y="164"/>
                    <a:pt x="190" y="168"/>
                    <a:pt x="190" y="174"/>
                  </a:cubicBezTo>
                  <a:cubicBezTo>
                    <a:pt x="191" y="180"/>
                    <a:pt x="189" y="185"/>
                    <a:pt x="184" y="188"/>
                  </a:cubicBezTo>
                  <a:cubicBezTo>
                    <a:pt x="179" y="190"/>
                    <a:pt x="178" y="194"/>
                    <a:pt x="178" y="199"/>
                  </a:cubicBezTo>
                  <a:cubicBezTo>
                    <a:pt x="178" y="204"/>
                    <a:pt x="178" y="210"/>
                    <a:pt x="178" y="215"/>
                  </a:cubicBezTo>
                  <a:cubicBezTo>
                    <a:pt x="178" y="222"/>
                    <a:pt x="175" y="225"/>
                    <a:pt x="169" y="225"/>
                  </a:cubicBezTo>
                  <a:cubicBezTo>
                    <a:pt x="163" y="226"/>
                    <a:pt x="159" y="222"/>
                    <a:pt x="158" y="216"/>
                  </a:cubicBezTo>
                  <a:cubicBezTo>
                    <a:pt x="158" y="213"/>
                    <a:pt x="158" y="210"/>
                    <a:pt x="158" y="205"/>
                  </a:cubicBezTo>
                  <a:cubicBezTo>
                    <a:pt x="153" y="209"/>
                    <a:pt x="149" y="212"/>
                    <a:pt x="144" y="214"/>
                  </a:cubicBezTo>
                  <a:cubicBezTo>
                    <a:pt x="142" y="216"/>
                    <a:pt x="138" y="217"/>
                    <a:pt x="135" y="217"/>
                  </a:cubicBezTo>
                  <a:cubicBezTo>
                    <a:pt x="122" y="217"/>
                    <a:pt x="109" y="217"/>
                    <a:pt x="96" y="216"/>
                  </a:cubicBezTo>
                  <a:cubicBezTo>
                    <a:pt x="94" y="216"/>
                    <a:pt x="93" y="217"/>
                    <a:pt x="91" y="217"/>
                  </a:cubicBezTo>
                  <a:cubicBezTo>
                    <a:pt x="92" y="225"/>
                    <a:pt x="92" y="234"/>
                    <a:pt x="93" y="243"/>
                  </a:cubicBezTo>
                  <a:cubicBezTo>
                    <a:pt x="94" y="254"/>
                    <a:pt x="94" y="265"/>
                    <a:pt x="95" y="276"/>
                  </a:cubicBezTo>
                  <a:cubicBezTo>
                    <a:pt x="96" y="279"/>
                    <a:pt x="96" y="282"/>
                    <a:pt x="96" y="285"/>
                  </a:cubicBezTo>
                  <a:cubicBezTo>
                    <a:pt x="96" y="289"/>
                    <a:pt x="99" y="290"/>
                    <a:pt x="102" y="292"/>
                  </a:cubicBezTo>
                  <a:cubicBezTo>
                    <a:pt x="115" y="295"/>
                    <a:pt x="128" y="299"/>
                    <a:pt x="140" y="303"/>
                  </a:cubicBezTo>
                  <a:cubicBezTo>
                    <a:pt x="143" y="305"/>
                    <a:pt x="147" y="309"/>
                    <a:pt x="149" y="312"/>
                  </a:cubicBezTo>
                  <a:cubicBezTo>
                    <a:pt x="157" y="328"/>
                    <a:pt x="165" y="344"/>
                    <a:pt x="174" y="360"/>
                  </a:cubicBezTo>
                  <a:cubicBezTo>
                    <a:pt x="178" y="367"/>
                    <a:pt x="177" y="376"/>
                    <a:pt x="171" y="381"/>
                  </a:cubicBezTo>
                  <a:cubicBezTo>
                    <a:pt x="165" y="385"/>
                    <a:pt x="155" y="386"/>
                    <a:pt x="150" y="380"/>
                  </a:cubicBezTo>
                  <a:cubicBezTo>
                    <a:pt x="146" y="375"/>
                    <a:pt x="144" y="370"/>
                    <a:pt x="140" y="364"/>
                  </a:cubicBezTo>
                  <a:cubicBezTo>
                    <a:pt x="135" y="354"/>
                    <a:pt x="130" y="344"/>
                    <a:pt x="125" y="335"/>
                  </a:cubicBezTo>
                  <a:cubicBezTo>
                    <a:pt x="124" y="333"/>
                    <a:pt x="122" y="330"/>
                    <a:pt x="120" y="330"/>
                  </a:cubicBezTo>
                  <a:cubicBezTo>
                    <a:pt x="110" y="327"/>
                    <a:pt x="101" y="324"/>
                    <a:pt x="91" y="321"/>
                  </a:cubicBezTo>
                  <a:cubicBezTo>
                    <a:pt x="91" y="321"/>
                    <a:pt x="90" y="321"/>
                    <a:pt x="89" y="321"/>
                  </a:cubicBezTo>
                  <a:cubicBezTo>
                    <a:pt x="89" y="327"/>
                    <a:pt x="90" y="334"/>
                    <a:pt x="90" y="340"/>
                  </a:cubicBezTo>
                  <a:cubicBezTo>
                    <a:pt x="91" y="348"/>
                    <a:pt x="93" y="357"/>
                    <a:pt x="92" y="365"/>
                  </a:cubicBezTo>
                  <a:cubicBezTo>
                    <a:pt x="91" y="371"/>
                    <a:pt x="88" y="378"/>
                    <a:pt x="85" y="383"/>
                  </a:cubicBezTo>
                  <a:cubicBezTo>
                    <a:pt x="78" y="397"/>
                    <a:pt x="70" y="410"/>
                    <a:pt x="63" y="423"/>
                  </a:cubicBezTo>
                  <a:cubicBezTo>
                    <a:pt x="58" y="432"/>
                    <a:pt x="49" y="435"/>
                    <a:pt x="41" y="431"/>
                  </a:cubicBezTo>
                  <a:cubicBezTo>
                    <a:pt x="33" y="426"/>
                    <a:pt x="30" y="417"/>
                    <a:pt x="35" y="408"/>
                  </a:cubicBezTo>
                  <a:cubicBezTo>
                    <a:pt x="43" y="394"/>
                    <a:pt x="51" y="379"/>
                    <a:pt x="59" y="365"/>
                  </a:cubicBezTo>
                  <a:cubicBezTo>
                    <a:pt x="60" y="363"/>
                    <a:pt x="60" y="361"/>
                    <a:pt x="60" y="359"/>
                  </a:cubicBezTo>
                  <a:cubicBezTo>
                    <a:pt x="60" y="349"/>
                    <a:pt x="59" y="340"/>
                    <a:pt x="58" y="330"/>
                  </a:cubicBezTo>
                  <a:cubicBezTo>
                    <a:pt x="58" y="326"/>
                    <a:pt x="57" y="323"/>
                    <a:pt x="53" y="320"/>
                  </a:cubicBezTo>
                  <a:cubicBezTo>
                    <a:pt x="48" y="316"/>
                    <a:pt x="46" y="309"/>
                    <a:pt x="45" y="302"/>
                  </a:cubicBezTo>
                  <a:cubicBezTo>
                    <a:pt x="44" y="282"/>
                    <a:pt x="42" y="262"/>
                    <a:pt x="41" y="242"/>
                  </a:cubicBezTo>
                  <a:cubicBezTo>
                    <a:pt x="41" y="241"/>
                    <a:pt x="41" y="240"/>
                    <a:pt x="40" y="23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p:cNvSpPr>
              <a:spLocks/>
            </p:cNvSpPr>
            <p:nvPr/>
          </p:nvSpPr>
          <p:spPr bwMode="auto">
            <a:xfrm>
              <a:off x="1111250" y="4178960"/>
              <a:ext cx="656441" cy="1124072"/>
            </a:xfrm>
            <a:custGeom>
              <a:avLst/>
              <a:gdLst>
                <a:gd name="T0" fmla="*/ 72 w 149"/>
                <a:gd name="T1" fmla="*/ 163 h 255"/>
                <a:gd name="T2" fmla="*/ 74 w 149"/>
                <a:gd name="T3" fmla="*/ 182 h 255"/>
                <a:gd name="T4" fmla="*/ 75 w 149"/>
                <a:gd name="T5" fmla="*/ 198 h 255"/>
                <a:gd name="T6" fmla="*/ 71 w 149"/>
                <a:gd name="T7" fmla="*/ 211 h 255"/>
                <a:gd name="T8" fmla="*/ 54 w 149"/>
                <a:gd name="T9" fmla="*/ 244 h 255"/>
                <a:gd name="T10" fmla="*/ 35 w 149"/>
                <a:gd name="T11" fmla="*/ 250 h 255"/>
                <a:gd name="T12" fmla="*/ 33 w 149"/>
                <a:gd name="T13" fmla="*/ 232 h 255"/>
                <a:gd name="T14" fmla="*/ 49 w 149"/>
                <a:gd name="T15" fmla="*/ 199 h 255"/>
                <a:gd name="T16" fmla="*/ 51 w 149"/>
                <a:gd name="T17" fmla="*/ 193 h 255"/>
                <a:gd name="T18" fmla="*/ 48 w 149"/>
                <a:gd name="T19" fmla="*/ 170 h 255"/>
                <a:gd name="T20" fmla="*/ 45 w 149"/>
                <a:gd name="T21" fmla="*/ 165 h 255"/>
                <a:gd name="T22" fmla="*/ 37 w 149"/>
                <a:gd name="T23" fmla="*/ 149 h 255"/>
                <a:gd name="T24" fmla="*/ 33 w 149"/>
                <a:gd name="T25" fmla="*/ 106 h 255"/>
                <a:gd name="T26" fmla="*/ 32 w 149"/>
                <a:gd name="T27" fmla="*/ 101 h 255"/>
                <a:gd name="T28" fmla="*/ 24 w 149"/>
                <a:gd name="T29" fmla="*/ 116 h 255"/>
                <a:gd name="T30" fmla="*/ 27 w 149"/>
                <a:gd name="T31" fmla="*/ 141 h 255"/>
                <a:gd name="T32" fmla="*/ 11 w 149"/>
                <a:gd name="T33" fmla="*/ 152 h 255"/>
                <a:gd name="T34" fmla="*/ 5 w 149"/>
                <a:gd name="T35" fmla="*/ 141 h 255"/>
                <a:gd name="T36" fmla="*/ 2 w 149"/>
                <a:gd name="T37" fmla="*/ 114 h 255"/>
                <a:gd name="T38" fmla="*/ 9 w 149"/>
                <a:gd name="T39" fmla="*/ 91 h 255"/>
                <a:gd name="T40" fmla="*/ 27 w 149"/>
                <a:gd name="T41" fmla="*/ 72 h 255"/>
                <a:gd name="T42" fmla="*/ 29 w 149"/>
                <a:gd name="T43" fmla="*/ 68 h 255"/>
                <a:gd name="T44" fmla="*/ 36 w 149"/>
                <a:gd name="T45" fmla="*/ 51 h 255"/>
                <a:gd name="T46" fmla="*/ 22 w 149"/>
                <a:gd name="T47" fmla="*/ 23 h 255"/>
                <a:gd name="T48" fmla="*/ 34 w 149"/>
                <a:gd name="T49" fmla="*/ 7 h 255"/>
                <a:gd name="T50" fmla="*/ 68 w 149"/>
                <a:gd name="T51" fmla="*/ 16 h 255"/>
                <a:gd name="T52" fmla="*/ 60 w 149"/>
                <a:gd name="T53" fmla="*/ 48 h 255"/>
                <a:gd name="T54" fmla="*/ 68 w 149"/>
                <a:gd name="T55" fmla="*/ 59 h 255"/>
                <a:gd name="T56" fmla="*/ 71 w 149"/>
                <a:gd name="T57" fmla="*/ 60 h 255"/>
                <a:gd name="T58" fmla="*/ 100 w 149"/>
                <a:gd name="T59" fmla="*/ 60 h 255"/>
                <a:gd name="T60" fmla="*/ 105 w 149"/>
                <a:gd name="T61" fmla="*/ 58 h 255"/>
                <a:gd name="T62" fmla="*/ 129 w 149"/>
                <a:gd name="T63" fmla="*/ 40 h 255"/>
                <a:gd name="T64" fmla="*/ 146 w 149"/>
                <a:gd name="T65" fmla="*/ 42 h 255"/>
                <a:gd name="T66" fmla="*/ 143 w 149"/>
                <a:gd name="T67" fmla="*/ 58 h 255"/>
                <a:gd name="T68" fmla="*/ 112 w 149"/>
                <a:gd name="T69" fmla="*/ 80 h 255"/>
                <a:gd name="T70" fmla="*/ 106 w 149"/>
                <a:gd name="T71" fmla="*/ 82 h 255"/>
                <a:gd name="T72" fmla="*/ 77 w 149"/>
                <a:gd name="T73" fmla="*/ 82 h 255"/>
                <a:gd name="T74" fmla="*/ 71 w 149"/>
                <a:gd name="T75" fmla="*/ 82 h 255"/>
                <a:gd name="T76" fmla="*/ 73 w 149"/>
                <a:gd name="T77" fmla="*/ 105 h 255"/>
                <a:gd name="T78" fmla="*/ 76 w 149"/>
                <a:gd name="T79" fmla="*/ 133 h 255"/>
                <a:gd name="T80" fmla="*/ 82 w 149"/>
                <a:gd name="T81" fmla="*/ 141 h 255"/>
                <a:gd name="T82" fmla="*/ 109 w 149"/>
                <a:gd name="T83" fmla="*/ 149 h 255"/>
                <a:gd name="T84" fmla="*/ 118 w 149"/>
                <a:gd name="T85" fmla="*/ 155 h 255"/>
                <a:gd name="T86" fmla="*/ 140 w 149"/>
                <a:gd name="T87" fmla="*/ 193 h 255"/>
                <a:gd name="T88" fmla="*/ 135 w 149"/>
                <a:gd name="T89" fmla="*/ 210 h 255"/>
                <a:gd name="T90" fmla="*/ 118 w 149"/>
                <a:gd name="T91" fmla="*/ 205 h 255"/>
                <a:gd name="T92" fmla="*/ 101 w 149"/>
                <a:gd name="T93" fmla="*/ 174 h 255"/>
                <a:gd name="T94" fmla="*/ 97 w 149"/>
                <a:gd name="T95" fmla="*/ 171 h 255"/>
                <a:gd name="T96" fmla="*/ 72 w 149"/>
                <a:gd name="T97" fmla="*/ 16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255">
                  <a:moveTo>
                    <a:pt x="72" y="163"/>
                  </a:moveTo>
                  <a:cubicBezTo>
                    <a:pt x="72" y="170"/>
                    <a:pt x="73" y="176"/>
                    <a:pt x="74" y="182"/>
                  </a:cubicBezTo>
                  <a:cubicBezTo>
                    <a:pt x="74" y="187"/>
                    <a:pt x="76" y="193"/>
                    <a:pt x="75" y="198"/>
                  </a:cubicBezTo>
                  <a:cubicBezTo>
                    <a:pt x="75" y="203"/>
                    <a:pt x="73" y="207"/>
                    <a:pt x="71" y="211"/>
                  </a:cubicBezTo>
                  <a:cubicBezTo>
                    <a:pt x="66" y="222"/>
                    <a:pt x="60" y="233"/>
                    <a:pt x="54" y="244"/>
                  </a:cubicBezTo>
                  <a:cubicBezTo>
                    <a:pt x="50" y="252"/>
                    <a:pt x="42" y="255"/>
                    <a:pt x="35" y="250"/>
                  </a:cubicBezTo>
                  <a:cubicBezTo>
                    <a:pt x="30" y="246"/>
                    <a:pt x="29" y="239"/>
                    <a:pt x="33" y="232"/>
                  </a:cubicBezTo>
                  <a:cubicBezTo>
                    <a:pt x="38" y="221"/>
                    <a:pt x="44" y="210"/>
                    <a:pt x="49" y="199"/>
                  </a:cubicBezTo>
                  <a:cubicBezTo>
                    <a:pt x="50" y="197"/>
                    <a:pt x="51" y="195"/>
                    <a:pt x="51" y="193"/>
                  </a:cubicBezTo>
                  <a:cubicBezTo>
                    <a:pt x="50" y="185"/>
                    <a:pt x="49" y="177"/>
                    <a:pt x="48" y="170"/>
                  </a:cubicBezTo>
                  <a:cubicBezTo>
                    <a:pt x="48" y="168"/>
                    <a:pt x="47" y="166"/>
                    <a:pt x="45" y="165"/>
                  </a:cubicBezTo>
                  <a:cubicBezTo>
                    <a:pt x="40" y="161"/>
                    <a:pt x="38" y="155"/>
                    <a:pt x="37" y="149"/>
                  </a:cubicBezTo>
                  <a:cubicBezTo>
                    <a:pt x="36" y="134"/>
                    <a:pt x="35" y="120"/>
                    <a:pt x="33" y="106"/>
                  </a:cubicBezTo>
                  <a:cubicBezTo>
                    <a:pt x="33" y="105"/>
                    <a:pt x="32" y="103"/>
                    <a:pt x="32" y="101"/>
                  </a:cubicBezTo>
                  <a:cubicBezTo>
                    <a:pt x="27" y="105"/>
                    <a:pt x="23" y="109"/>
                    <a:pt x="24" y="116"/>
                  </a:cubicBezTo>
                  <a:cubicBezTo>
                    <a:pt x="26" y="124"/>
                    <a:pt x="26" y="132"/>
                    <a:pt x="27" y="141"/>
                  </a:cubicBezTo>
                  <a:cubicBezTo>
                    <a:pt x="28" y="150"/>
                    <a:pt x="20" y="155"/>
                    <a:pt x="11" y="152"/>
                  </a:cubicBezTo>
                  <a:cubicBezTo>
                    <a:pt x="7" y="150"/>
                    <a:pt x="5" y="146"/>
                    <a:pt x="5" y="141"/>
                  </a:cubicBezTo>
                  <a:cubicBezTo>
                    <a:pt x="4" y="132"/>
                    <a:pt x="4" y="123"/>
                    <a:pt x="2" y="114"/>
                  </a:cubicBezTo>
                  <a:cubicBezTo>
                    <a:pt x="0" y="104"/>
                    <a:pt x="3" y="98"/>
                    <a:pt x="9" y="91"/>
                  </a:cubicBezTo>
                  <a:cubicBezTo>
                    <a:pt x="16" y="85"/>
                    <a:pt x="21" y="79"/>
                    <a:pt x="27" y="72"/>
                  </a:cubicBezTo>
                  <a:cubicBezTo>
                    <a:pt x="28" y="71"/>
                    <a:pt x="29" y="69"/>
                    <a:pt x="29" y="68"/>
                  </a:cubicBezTo>
                  <a:cubicBezTo>
                    <a:pt x="29" y="61"/>
                    <a:pt x="32" y="56"/>
                    <a:pt x="36" y="51"/>
                  </a:cubicBezTo>
                  <a:cubicBezTo>
                    <a:pt x="26" y="45"/>
                    <a:pt x="20" y="36"/>
                    <a:pt x="22" y="23"/>
                  </a:cubicBezTo>
                  <a:cubicBezTo>
                    <a:pt x="24" y="16"/>
                    <a:pt x="28" y="10"/>
                    <a:pt x="34" y="7"/>
                  </a:cubicBezTo>
                  <a:cubicBezTo>
                    <a:pt x="45" y="0"/>
                    <a:pt x="62" y="4"/>
                    <a:pt x="68" y="16"/>
                  </a:cubicBezTo>
                  <a:cubicBezTo>
                    <a:pt x="75" y="29"/>
                    <a:pt x="71" y="43"/>
                    <a:pt x="60" y="48"/>
                  </a:cubicBezTo>
                  <a:cubicBezTo>
                    <a:pt x="62" y="52"/>
                    <a:pt x="65" y="56"/>
                    <a:pt x="68" y="59"/>
                  </a:cubicBezTo>
                  <a:cubicBezTo>
                    <a:pt x="69" y="60"/>
                    <a:pt x="70" y="60"/>
                    <a:pt x="71" y="60"/>
                  </a:cubicBezTo>
                  <a:cubicBezTo>
                    <a:pt x="81" y="60"/>
                    <a:pt x="90" y="60"/>
                    <a:pt x="100" y="60"/>
                  </a:cubicBezTo>
                  <a:cubicBezTo>
                    <a:pt x="101" y="60"/>
                    <a:pt x="103" y="59"/>
                    <a:pt x="105" y="58"/>
                  </a:cubicBezTo>
                  <a:cubicBezTo>
                    <a:pt x="113" y="52"/>
                    <a:pt x="121" y="46"/>
                    <a:pt x="129" y="40"/>
                  </a:cubicBezTo>
                  <a:cubicBezTo>
                    <a:pt x="135" y="36"/>
                    <a:pt x="142" y="37"/>
                    <a:pt x="146" y="42"/>
                  </a:cubicBezTo>
                  <a:cubicBezTo>
                    <a:pt x="149" y="46"/>
                    <a:pt x="149" y="54"/>
                    <a:pt x="143" y="58"/>
                  </a:cubicBezTo>
                  <a:cubicBezTo>
                    <a:pt x="132" y="65"/>
                    <a:pt x="122" y="73"/>
                    <a:pt x="112" y="80"/>
                  </a:cubicBezTo>
                  <a:cubicBezTo>
                    <a:pt x="110" y="81"/>
                    <a:pt x="108" y="82"/>
                    <a:pt x="106" y="82"/>
                  </a:cubicBezTo>
                  <a:cubicBezTo>
                    <a:pt x="96" y="82"/>
                    <a:pt x="87" y="82"/>
                    <a:pt x="77" y="82"/>
                  </a:cubicBezTo>
                  <a:cubicBezTo>
                    <a:pt x="76" y="82"/>
                    <a:pt x="74" y="82"/>
                    <a:pt x="71" y="82"/>
                  </a:cubicBezTo>
                  <a:cubicBezTo>
                    <a:pt x="72" y="90"/>
                    <a:pt x="73" y="98"/>
                    <a:pt x="73" y="105"/>
                  </a:cubicBezTo>
                  <a:cubicBezTo>
                    <a:pt x="74" y="114"/>
                    <a:pt x="75" y="124"/>
                    <a:pt x="76" y="133"/>
                  </a:cubicBezTo>
                  <a:cubicBezTo>
                    <a:pt x="77" y="137"/>
                    <a:pt x="77" y="140"/>
                    <a:pt x="82" y="141"/>
                  </a:cubicBezTo>
                  <a:cubicBezTo>
                    <a:pt x="91" y="143"/>
                    <a:pt x="100" y="146"/>
                    <a:pt x="109" y="149"/>
                  </a:cubicBezTo>
                  <a:cubicBezTo>
                    <a:pt x="112" y="150"/>
                    <a:pt x="116" y="152"/>
                    <a:pt x="118" y="155"/>
                  </a:cubicBezTo>
                  <a:cubicBezTo>
                    <a:pt x="125" y="168"/>
                    <a:pt x="132" y="181"/>
                    <a:pt x="140" y="193"/>
                  </a:cubicBezTo>
                  <a:cubicBezTo>
                    <a:pt x="143" y="200"/>
                    <a:pt x="141" y="207"/>
                    <a:pt x="135" y="210"/>
                  </a:cubicBezTo>
                  <a:cubicBezTo>
                    <a:pt x="129" y="214"/>
                    <a:pt x="122" y="212"/>
                    <a:pt x="118" y="205"/>
                  </a:cubicBezTo>
                  <a:cubicBezTo>
                    <a:pt x="112" y="195"/>
                    <a:pt x="107" y="185"/>
                    <a:pt x="101" y="174"/>
                  </a:cubicBezTo>
                  <a:cubicBezTo>
                    <a:pt x="100" y="173"/>
                    <a:pt x="99" y="171"/>
                    <a:pt x="97" y="171"/>
                  </a:cubicBezTo>
                  <a:cubicBezTo>
                    <a:pt x="89" y="168"/>
                    <a:pt x="81" y="166"/>
                    <a:pt x="72" y="16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837946" y="3856228"/>
              <a:ext cx="656441" cy="1121877"/>
            </a:xfrm>
            <a:custGeom>
              <a:avLst/>
              <a:gdLst>
                <a:gd name="T0" fmla="*/ 59 w 149"/>
                <a:gd name="T1" fmla="*/ 48 h 254"/>
                <a:gd name="T2" fmla="*/ 67 w 149"/>
                <a:gd name="T3" fmla="*/ 58 h 254"/>
                <a:gd name="T4" fmla="*/ 71 w 149"/>
                <a:gd name="T5" fmla="*/ 59 h 254"/>
                <a:gd name="T6" fmla="*/ 98 w 149"/>
                <a:gd name="T7" fmla="*/ 59 h 254"/>
                <a:gd name="T8" fmla="*/ 105 w 149"/>
                <a:gd name="T9" fmla="*/ 56 h 254"/>
                <a:gd name="T10" fmla="*/ 129 w 149"/>
                <a:gd name="T11" fmla="*/ 39 h 254"/>
                <a:gd name="T12" fmla="*/ 145 w 149"/>
                <a:gd name="T13" fmla="*/ 41 h 254"/>
                <a:gd name="T14" fmla="*/ 142 w 149"/>
                <a:gd name="T15" fmla="*/ 57 h 254"/>
                <a:gd name="T16" fmla="*/ 112 w 149"/>
                <a:gd name="T17" fmla="*/ 78 h 254"/>
                <a:gd name="T18" fmla="*/ 104 w 149"/>
                <a:gd name="T19" fmla="*/ 81 h 254"/>
                <a:gd name="T20" fmla="*/ 75 w 149"/>
                <a:gd name="T21" fmla="*/ 81 h 254"/>
                <a:gd name="T22" fmla="*/ 71 w 149"/>
                <a:gd name="T23" fmla="*/ 86 h 254"/>
                <a:gd name="T24" fmla="*/ 75 w 149"/>
                <a:gd name="T25" fmla="*/ 134 h 254"/>
                <a:gd name="T26" fmla="*/ 81 w 149"/>
                <a:gd name="T27" fmla="*/ 140 h 254"/>
                <a:gd name="T28" fmla="*/ 105 w 149"/>
                <a:gd name="T29" fmla="*/ 146 h 254"/>
                <a:gd name="T30" fmla="*/ 119 w 149"/>
                <a:gd name="T31" fmla="*/ 157 h 254"/>
                <a:gd name="T32" fmla="*/ 139 w 149"/>
                <a:gd name="T33" fmla="*/ 192 h 254"/>
                <a:gd name="T34" fmla="*/ 134 w 149"/>
                <a:gd name="T35" fmla="*/ 209 h 254"/>
                <a:gd name="T36" fmla="*/ 118 w 149"/>
                <a:gd name="T37" fmla="*/ 204 h 254"/>
                <a:gd name="T38" fmla="*/ 100 w 149"/>
                <a:gd name="T39" fmla="*/ 173 h 254"/>
                <a:gd name="T40" fmla="*/ 95 w 149"/>
                <a:gd name="T41" fmla="*/ 169 h 254"/>
                <a:gd name="T42" fmla="*/ 71 w 149"/>
                <a:gd name="T43" fmla="*/ 162 h 254"/>
                <a:gd name="T44" fmla="*/ 73 w 149"/>
                <a:gd name="T45" fmla="*/ 183 h 254"/>
                <a:gd name="T46" fmla="*/ 74 w 149"/>
                <a:gd name="T47" fmla="*/ 199 h 254"/>
                <a:gd name="T48" fmla="*/ 67 w 149"/>
                <a:gd name="T49" fmla="*/ 215 h 254"/>
                <a:gd name="T50" fmla="*/ 54 w 149"/>
                <a:gd name="T51" fmla="*/ 242 h 254"/>
                <a:gd name="T52" fmla="*/ 33 w 149"/>
                <a:gd name="T53" fmla="*/ 248 h 254"/>
                <a:gd name="T54" fmla="*/ 32 w 149"/>
                <a:gd name="T55" fmla="*/ 230 h 254"/>
                <a:gd name="T56" fmla="*/ 49 w 149"/>
                <a:gd name="T57" fmla="*/ 198 h 254"/>
                <a:gd name="T58" fmla="*/ 50 w 149"/>
                <a:gd name="T59" fmla="*/ 192 h 254"/>
                <a:gd name="T60" fmla="*/ 47 w 149"/>
                <a:gd name="T61" fmla="*/ 169 h 254"/>
                <a:gd name="T62" fmla="*/ 44 w 149"/>
                <a:gd name="T63" fmla="*/ 164 h 254"/>
                <a:gd name="T64" fmla="*/ 37 w 149"/>
                <a:gd name="T65" fmla="*/ 149 h 254"/>
                <a:gd name="T66" fmla="*/ 31 w 149"/>
                <a:gd name="T67" fmla="*/ 102 h 254"/>
                <a:gd name="T68" fmla="*/ 31 w 149"/>
                <a:gd name="T69" fmla="*/ 100 h 254"/>
                <a:gd name="T70" fmla="*/ 23 w 149"/>
                <a:gd name="T71" fmla="*/ 113 h 254"/>
                <a:gd name="T72" fmla="*/ 26 w 149"/>
                <a:gd name="T73" fmla="*/ 138 h 254"/>
                <a:gd name="T74" fmla="*/ 16 w 149"/>
                <a:gd name="T75" fmla="*/ 151 h 254"/>
                <a:gd name="T76" fmla="*/ 4 w 149"/>
                <a:gd name="T77" fmla="*/ 141 h 254"/>
                <a:gd name="T78" fmla="*/ 0 w 149"/>
                <a:gd name="T79" fmla="*/ 103 h 254"/>
                <a:gd name="T80" fmla="*/ 2 w 149"/>
                <a:gd name="T81" fmla="*/ 98 h 254"/>
                <a:gd name="T82" fmla="*/ 26 w 149"/>
                <a:gd name="T83" fmla="*/ 71 h 254"/>
                <a:gd name="T84" fmla="*/ 28 w 149"/>
                <a:gd name="T85" fmla="*/ 67 h 254"/>
                <a:gd name="T86" fmla="*/ 35 w 149"/>
                <a:gd name="T87" fmla="*/ 50 h 254"/>
                <a:gd name="T88" fmla="*/ 21 w 149"/>
                <a:gd name="T89" fmla="*/ 28 h 254"/>
                <a:gd name="T90" fmla="*/ 28 w 149"/>
                <a:gd name="T91" fmla="*/ 9 h 254"/>
                <a:gd name="T92" fmla="*/ 63 w 149"/>
                <a:gd name="T93" fmla="*/ 9 h 254"/>
                <a:gd name="T94" fmla="*/ 59 w 149"/>
                <a:gd name="T95" fmla="*/ 4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9" h="254">
                  <a:moveTo>
                    <a:pt x="59" y="48"/>
                  </a:moveTo>
                  <a:cubicBezTo>
                    <a:pt x="62" y="51"/>
                    <a:pt x="64" y="55"/>
                    <a:pt x="67" y="58"/>
                  </a:cubicBezTo>
                  <a:cubicBezTo>
                    <a:pt x="68" y="59"/>
                    <a:pt x="69" y="59"/>
                    <a:pt x="71" y="59"/>
                  </a:cubicBezTo>
                  <a:cubicBezTo>
                    <a:pt x="80" y="59"/>
                    <a:pt x="89" y="59"/>
                    <a:pt x="98" y="59"/>
                  </a:cubicBezTo>
                  <a:cubicBezTo>
                    <a:pt x="101" y="59"/>
                    <a:pt x="103" y="57"/>
                    <a:pt x="105" y="56"/>
                  </a:cubicBezTo>
                  <a:cubicBezTo>
                    <a:pt x="113" y="51"/>
                    <a:pt x="121" y="45"/>
                    <a:pt x="129" y="39"/>
                  </a:cubicBezTo>
                  <a:cubicBezTo>
                    <a:pt x="134" y="35"/>
                    <a:pt x="141" y="36"/>
                    <a:pt x="145" y="41"/>
                  </a:cubicBezTo>
                  <a:cubicBezTo>
                    <a:pt x="149" y="46"/>
                    <a:pt x="147" y="53"/>
                    <a:pt x="142" y="57"/>
                  </a:cubicBezTo>
                  <a:cubicBezTo>
                    <a:pt x="132" y="64"/>
                    <a:pt x="122" y="71"/>
                    <a:pt x="112" y="78"/>
                  </a:cubicBezTo>
                  <a:cubicBezTo>
                    <a:pt x="110" y="80"/>
                    <a:pt x="107" y="80"/>
                    <a:pt x="104" y="81"/>
                  </a:cubicBezTo>
                  <a:cubicBezTo>
                    <a:pt x="95" y="81"/>
                    <a:pt x="85" y="81"/>
                    <a:pt x="75" y="81"/>
                  </a:cubicBezTo>
                  <a:cubicBezTo>
                    <a:pt x="72" y="81"/>
                    <a:pt x="70" y="82"/>
                    <a:pt x="71" y="86"/>
                  </a:cubicBezTo>
                  <a:cubicBezTo>
                    <a:pt x="73" y="102"/>
                    <a:pt x="74" y="118"/>
                    <a:pt x="75" y="134"/>
                  </a:cubicBezTo>
                  <a:cubicBezTo>
                    <a:pt x="76" y="138"/>
                    <a:pt x="78" y="139"/>
                    <a:pt x="81" y="140"/>
                  </a:cubicBezTo>
                  <a:cubicBezTo>
                    <a:pt x="89" y="142"/>
                    <a:pt x="97" y="145"/>
                    <a:pt x="105" y="146"/>
                  </a:cubicBezTo>
                  <a:cubicBezTo>
                    <a:pt x="111" y="148"/>
                    <a:pt x="116" y="151"/>
                    <a:pt x="119" y="157"/>
                  </a:cubicBezTo>
                  <a:cubicBezTo>
                    <a:pt x="125" y="169"/>
                    <a:pt x="132" y="181"/>
                    <a:pt x="139" y="192"/>
                  </a:cubicBezTo>
                  <a:cubicBezTo>
                    <a:pt x="142" y="199"/>
                    <a:pt x="140" y="206"/>
                    <a:pt x="134" y="209"/>
                  </a:cubicBezTo>
                  <a:cubicBezTo>
                    <a:pt x="129" y="212"/>
                    <a:pt x="121" y="210"/>
                    <a:pt x="118" y="204"/>
                  </a:cubicBezTo>
                  <a:cubicBezTo>
                    <a:pt x="112" y="194"/>
                    <a:pt x="106" y="184"/>
                    <a:pt x="100" y="173"/>
                  </a:cubicBezTo>
                  <a:cubicBezTo>
                    <a:pt x="99" y="172"/>
                    <a:pt x="97" y="170"/>
                    <a:pt x="95" y="169"/>
                  </a:cubicBezTo>
                  <a:cubicBezTo>
                    <a:pt x="88" y="167"/>
                    <a:pt x="80" y="165"/>
                    <a:pt x="71" y="162"/>
                  </a:cubicBezTo>
                  <a:cubicBezTo>
                    <a:pt x="72" y="170"/>
                    <a:pt x="72" y="177"/>
                    <a:pt x="73" y="183"/>
                  </a:cubicBezTo>
                  <a:cubicBezTo>
                    <a:pt x="74" y="189"/>
                    <a:pt x="75" y="194"/>
                    <a:pt x="74" y="199"/>
                  </a:cubicBezTo>
                  <a:cubicBezTo>
                    <a:pt x="73" y="205"/>
                    <a:pt x="70" y="210"/>
                    <a:pt x="67" y="215"/>
                  </a:cubicBezTo>
                  <a:cubicBezTo>
                    <a:pt x="63" y="224"/>
                    <a:pt x="58" y="233"/>
                    <a:pt x="54" y="242"/>
                  </a:cubicBezTo>
                  <a:cubicBezTo>
                    <a:pt x="49" y="251"/>
                    <a:pt x="40" y="254"/>
                    <a:pt x="33" y="248"/>
                  </a:cubicBezTo>
                  <a:cubicBezTo>
                    <a:pt x="29" y="244"/>
                    <a:pt x="28" y="237"/>
                    <a:pt x="32" y="230"/>
                  </a:cubicBezTo>
                  <a:cubicBezTo>
                    <a:pt x="38" y="219"/>
                    <a:pt x="43" y="209"/>
                    <a:pt x="49" y="198"/>
                  </a:cubicBezTo>
                  <a:cubicBezTo>
                    <a:pt x="49" y="196"/>
                    <a:pt x="50" y="194"/>
                    <a:pt x="50" y="192"/>
                  </a:cubicBezTo>
                  <a:cubicBezTo>
                    <a:pt x="49" y="184"/>
                    <a:pt x="48" y="177"/>
                    <a:pt x="47" y="169"/>
                  </a:cubicBezTo>
                  <a:cubicBezTo>
                    <a:pt x="47" y="168"/>
                    <a:pt x="46" y="165"/>
                    <a:pt x="44" y="164"/>
                  </a:cubicBezTo>
                  <a:cubicBezTo>
                    <a:pt x="40" y="160"/>
                    <a:pt x="37" y="155"/>
                    <a:pt x="37" y="149"/>
                  </a:cubicBezTo>
                  <a:cubicBezTo>
                    <a:pt x="35" y="133"/>
                    <a:pt x="33" y="118"/>
                    <a:pt x="31" y="102"/>
                  </a:cubicBezTo>
                  <a:cubicBezTo>
                    <a:pt x="31" y="102"/>
                    <a:pt x="31" y="101"/>
                    <a:pt x="31" y="100"/>
                  </a:cubicBezTo>
                  <a:cubicBezTo>
                    <a:pt x="25" y="103"/>
                    <a:pt x="23" y="108"/>
                    <a:pt x="23" y="113"/>
                  </a:cubicBezTo>
                  <a:cubicBezTo>
                    <a:pt x="24" y="121"/>
                    <a:pt x="25" y="130"/>
                    <a:pt x="26" y="138"/>
                  </a:cubicBezTo>
                  <a:cubicBezTo>
                    <a:pt x="27" y="146"/>
                    <a:pt x="23" y="151"/>
                    <a:pt x="16" y="151"/>
                  </a:cubicBezTo>
                  <a:cubicBezTo>
                    <a:pt x="10" y="152"/>
                    <a:pt x="5" y="148"/>
                    <a:pt x="4" y="141"/>
                  </a:cubicBezTo>
                  <a:cubicBezTo>
                    <a:pt x="3" y="128"/>
                    <a:pt x="1" y="116"/>
                    <a:pt x="0" y="103"/>
                  </a:cubicBezTo>
                  <a:cubicBezTo>
                    <a:pt x="0" y="101"/>
                    <a:pt x="1" y="99"/>
                    <a:pt x="2" y="98"/>
                  </a:cubicBezTo>
                  <a:cubicBezTo>
                    <a:pt x="10" y="89"/>
                    <a:pt x="18" y="80"/>
                    <a:pt x="26" y="71"/>
                  </a:cubicBezTo>
                  <a:cubicBezTo>
                    <a:pt x="27" y="70"/>
                    <a:pt x="28" y="69"/>
                    <a:pt x="28" y="67"/>
                  </a:cubicBezTo>
                  <a:cubicBezTo>
                    <a:pt x="30" y="57"/>
                    <a:pt x="30" y="57"/>
                    <a:pt x="35" y="50"/>
                  </a:cubicBezTo>
                  <a:cubicBezTo>
                    <a:pt x="27" y="45"/>
                    <a:pt x="21" y="38"/>
                    <a:pt x="21" y="28"/>
                  </a:cubicBezTo>
                  <a:cubicBezTo>
                    <a:pt x="21" y="21"/>
                    <a:pt x="23" y="15"/>
                    <a:pt x="28" y="9"/>
                  </a:cubicBezTo>
                  <a:cubicBezTo>
                    <a:pt x="37" y="0"/>
                    <a:pt x="53" y="0"/>
                    <a:pt x="63" y="9"/>
                  </a:cubicBezTo>
                  <a:cubicBezTo>
                    <a:pt x="74" y="19"/>
                    <a:pt x="73" y="35"/>
                    <a:pt x="59" y="4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p:cNvSpPr txBox="1"/>
          <p:nvPr/>
        </p:nvSpPr>
        <p:spPr>
          <a:xfrm>
            <a:off x="6311231" y="2460811"/>
            <a:ext cx="4680520" cy="1060343"/>
          </a:xfrm>
          <a:prstGeom prst="rect">
            <a:avLst/>
          </a:prstGeom>
          <a:noFill/>
        </p:spPr>
        <p:txBody>
          <a:bodyPr wrap="square" lIns="91426" tIns="45713" rIns="91426" bIns="45713" rtlCol="0">
            <a:spAutoFit/>
          </a:bodyPr>
          <a:lstStyle/>
          <a:p>
            <a:pPr marL="342847" indent="-342847">
              <a:buFont typeface="Arial" pitchFamily="34" charset="0"/>
              <a:buChar char="•"/>
            </a:pPr>
            <a:r>
              <a:rPr lang="en-IN" dirty="0" smtClean="0"/>
              <a:t>We aim to be the most preferred IT partner to our clients by helping the achieve their goals </a:t>
            </a:r>
            <a:endParaRPr lang="en-IN" dirty="0"/>
          </a:p>
        </p:txBody>
      </p:sp>
      <p:sp>
        <p:nvSpPr>
          <p:cNvPr id="5" name="TextBox 4"/>
          <p:cNvSpPr txBox="1"/>
          <p:nvPr/>
        </p:nvSpPr>
        <p:spPr>
          <a:xfrm>
            <a:off x="6311230" y="4008120"/>
            <a:ext cx="4896544" cy="1060343"/>
          </a:xfrm>
          <a:prstGeom prst="rect">
            <a:avLst/>
          </a:prstGeom>
          <a:noFill/>
        </p:spPr>
        <p:txBody>
          <a:bodyPr wrap="square" lIns="91426" tIns="45713" rIns="91426" bIns="45713" rtlCol="0">
            <a:spAutoFit/>
          </a:bodyPr>
          <a:lstStyle/>
          <a:p>
            <a:pPr marL="342847" indent="-342847">
              <a:buFont typeface="Arial" pitchFamily="34" charset="0"/>
              <a:buChar char="•"/>
            </a:pPr>
            <a:r>
              <a:rPr lang="en-IN" dirty="0" smtClean="0"/>
              <a:t>We focus on our client’s goal. Keeping up with the latest technology used to provide support to our clients. </a:t>
            </a:r>
            <a:endParaRPr lang="en-IN" dirty="0"/>
          </a:p>
        </p:txBody>
      </p:sp>
      <p:sp>
        <p:nvSpPr>
          <p:cNvPr id="6" name="TextBox 5"/>
          <p:cNvSpPr txBox="1"/>
          <p:nvPr/>
        </p:nvSpPr>
        <p:spPr>
          <a:xfrm>
            <a:off x="6239222" y="5405102"/>
            <a:ext cx="5040560" cy="1383060"/>
          </a:xfrm>
          <a:prstGeom prst="rect">
            <a:avLst/>
          </a:prstGeom>
          <a:noFill/>
        </p:spPr>
        <p:txBody>
          <a:bodyPr wrap="square" lIns="91426" tIns="45713" rIns="91426" bIns="45713" rtlCol="0">
            <a:spAutoFit/>
          </a:bodyPr>
          <a:lstStyle/>
          <a:p>
            <a:pPr marL="342847" indent="-342847">
              <a:buFont typeface="Arial" pitchFamily="34" charset="0"/>
              <a:buChar char="•"/>
            </a:pPr>
            <a:r>
              <a:rPr lang="en-IN" dirty="0" err="1" smtClean="0"/>
              <a:t>Anvisys</a:t>
            </a:r>
            <a:r>
              <a:rPr lang="en-IN" dirty="0" smtClean="0"/>
              <a:t> is all about providing a platform to our team members to learn and be more efficient to serve the diverse needs of our clients  </a:t>
            </a:r>
            <a:endParaRPr lang="en-IN" dirty="0"/>
          </a:p>
        </p:txBody>
      </p:sp>
    </p:spTree>
    <p:extLst>
      <p:ext uri="{BB962C8B-B14F-4D97-AF65-F5344CB8AC3E}">
        <p14:creationId xmlns:p14="http://schemas.microsoft.com/office/powerpoint/2010/main" val="3583752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xmlns="" id="{6901F867-EA3A-4053-BC23-44561238D953}"/>
              </a:ext>
            </a:extLst>
          </p:cNvPr>
          <p:cNvSpPr txBox="1"/>
          <p:nvPr/>
        </p:nvSpPr>
        <p:spPr>
          <a:xfrm>
            <a:off x="5186804" y="4054733"/>
            <a:ext cx="4663037" cy="2120699"/>
          </a:xfrm>
          <a:prstGeom prst="rect">
            <a:avLst/>
          </a:prstGeom>
          <a:noFill/>
        </p:spPr>
        <p:txBody>
          <a:bodyPr wrap="square" lIns="91426" tIns="45713" rIns="91426" bIns="45713" rtlCol="0">
            <a:spAutoFit/>
          </a:bodyPr>
          <a:lstStyle/>
          <a:p>
            <a:pPr algn="ctr" defTabSz="914258">
              <a:defRPr/>
            </a:pPr>
            <a:r>
              <a:rPr lang="en-US" sz="6600" b="1" dirty="0">
                <a:solidFill>
                  <a:srgbClr val="FFC000"/>
                </a:solidFill>
                <a:latin typeface="Noto Sans Disp ExtBd" panose="020B0902040504020204" pitchFamily="34"/>
                <a:ea typeface="Noto Sans Disp ExtBd" panose="020B0902040504020204" pitchFamily="34"/>
                <a:cs typeface="Noto Sans Disp ExtBd" panose="020B0902040504020204" pitchFamily="34"/>
              </a:rPr>
              <a:t>THINK</a:t>
            </a:r>
          </a:p>
          <a:p>
            <a:pPr algn="ctr" defTabSz="914258">
              <a:defRPr/>
            </a:pPr>
            <a:r>
              <a:rPr lang="en-US" sz="6600" b="1" dirty="0">
                <a:latin typeface="Noto Sans Disp ExtBd" panose="020B0902040504020204" pitchFamily="34"/>
                <a:ea typeface="Noto Sans Disp ExtBd" panose="020B0902040504020204" pitchFamily="34"/>
                <a:cs typeface="Noto Sans Disp ExtBd" panose="020B0902040504020204" pitchFamily="34"/>
              </a:rPr>
              <a:t>BIGGER</a:t>
            </a:r>
            <a:endParaRPr lang="ru-RU" sz="6600" b="1" dirty="0">
              <a:latin typeface="Noto Sans Disp ExtBd" panose="020B0902040504020204" pitchFamily="34"/>
              <a:ea typeface="Noto Sans Disp ExtBd" panose="020B0902040504020204" pitchFamily="34"/>
              <a:cs typeface="Noto Sans Disp ExtBd" panose="020B0902040504020204" pitchFamily="34"/>
            </a:endParaRPr>
          </a:p>
        </p:txBody>
      </p:sp>
      <p:grpSp>
        <p:nvGrpSpPr>
          <p:cNvPr id="34" name="Group 33">
            <a:extLst>
              <a:ext uri="{FF2B5EF4-FFF2-40B4-BE49-F238E27FC236}">
                <a16:creationId xmlns:a16="http://schemas.microsoft.com/office/drawing/2014/main" xmlns="" id="{E1066A9F-64AE-4E5E-ACEE-7BFBCAE6518C}"/>
              </a:ext>
            </a:extLst>
          </p:cNvPr>
          <p:cNvGrpSpPr/>
          <p:nvPr/>
        </p:nvGrpSpPr>
        <p:grpSpPr>
          <a:xfrm>
            <a:off x="699085" y="1"/>
            <a:ext cx="952323" cy="2933445"/>
            <a:chOff x="984760" y="274320"/>
            <a:chExt cx="1077358" cy="2984211"/>
          </a:xfrm>
          <a:solidFill>
            <a:schemeClr val="tx1"/>
          </a:solidFill>
        </p:grpSpPr>
        <p:grpSp>
          <p:nvGrpSpPr>
            <p:cNvPr id="113" name="Group 112">
              <a:extLst>
                <a:ext uri="{FF2B5EF4-FFF2-40B4-BE49-F238E27FC236}">
                  <a16:creationId xmlns:a16="http://schemas.microsoft.com/office/drawing/2014/main" xmlns="" id="{4A8B7D09-CCCB-41E2-8742-A3BB533C4FBB}"/>
                </a:ext>
              </a:extLst>
            </p:cNvPr>
            <p:cNvGrpSpPr/>
            <p:nvPr/>
          </p:nvGrpSpPr>
          <p:grpSpPr>
            <a:xfrm>
              <a:off x="984760" y="1467868"/>
              <a:ext cx="1077358" cy="1790663"/>
              <a:chOff x="10268256" y="991107"/>
              <a:chExt cx="1077358" cy="1790663"/>
            </a:xfrm>
            <a:grpFill/>
          </p:grpSpPr>
          <p:sp>
            <p:nvSpPr>
              <p:cNvPr id="114" name="Freeform 5">
                <a:extLst>
                  <a:ext uri="{FF2B5EF4-FFF2-40B4-BE49-F238E27FC236}">
                    <a16:creationId xmlns:a16="http://schemas.microsoft.com/office/drawing/2014/main" xmlns="" id="{1E5C5691-723F-4A70-B2E5-F3CC76ED87F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15" name="Freeform 6">
                <a:extLst>
                  <a:ext uri="{FF2B5EF4-FFF2-40B4-BE49-F238E27FC236}">
                    <a16:creationId xmlns:a16="http://schemas.microsoft.com/office/drawing/2014/main" xmlns="" id="{A31F1ABC-F007-43DC-BA06-1AEB599D747B}"/>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6" name="Freeform 7">
                <a:extLst>
                  <a:ext uri="{FF2B5EF4-FFF2-40B4-BE49-F238E27FC236}">
                    <a16:creationId xmlns:a16="http://schemas.microsoft.com/office/drawing/2014/main" xmlns="" id="{C7CB8647-0116-47CE-8E7B-0490618718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7" name="Freeform 8">
                <a:extLst>
                  <a:ext uri="{FF2B5EF4-FFF2-40B4-BE49-F238E27FC236}">
                    <a16:creationId xmlns:a16="http://schemas.microsoft.com/office/drawing/2014/main" xmlns="" id="{EF2B3790-56B5-47D0-A690-53E8E27DDC7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18" name="Freeform 9">
                <a:extLst>
                  <a:ext uri="{FF2B5EF4-FFF2-40B4-BE49-F238E27FC236}">
                    <a16:creationId xmlns:a16="http://schemas.microsoft.com/office/drawing/2014/main" xmlns="" id="{92AB0F54-9032-48EB-97C3-9E93BCE235A5}"/>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2" name="Straight Connector 131">
              <a:extLst>
                <a:ext uri="{FF2B5EF4-FFF2-40B4-BE49-F238E27FC236}">
                  <a16:creationId xmlns:a16="http://schemas.microsoft.com/office/drawing/2014/main" xmlns="" id="{65145EDD-D606-4347-8E4D-5BB67CFFAA99}"/>
                </a:ext>
              </a:extLst>
            </p:cNvPr>
            <p:cNvCxnSpPr>
              <a:cxnSpLocks/>
            </p:cNvCxnSpPr>
            <p:nvPr/>
          </p:nvCxnSpPr>
          <p:spPr>
            <a:xfrm>
              <a:off x="1515412" y="274320"/>
              <a:ext cx="0" cy="1193548"/>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xmlns="" id="{21FDD82B-5983-4FED-B454-26F3BE7A0B36}"/>
              </a:ext>
            </a:extLst>
          </p:cNvPr>
          <p:cNvGrpSpPr/>
          <p:nvPr/>
        </p:nvGrpSpPr>
        <p:grpSpPr>
          <a:xfrm>
            <a:off x="9173823" y="-112616"/>
            <a:ext cx="1077218" cy="2978516"/>
            <a:chOff x="7571708" y="0"/>
            <a:chExt cx="1077358" cy="3287723"/>
          </a:xfrm>
          <a:solidFill>
            <a:schemeClr val="tx1"/>
          </a:solidFill>
        </p:grpSpPr>
        <p:grpSp>
          <p:nvGrpSpPr>
            <p:cNvPr id="14" name="Group 13">
              <a:extLst>
                <a:ext uri="{FF2B5EF4-FFF2-40B4-BE49-F238E27FC236}">
                  <a16:creationId xmlns:a16="http://schemas.microsoft.com/office/drawing/2014/main" xmlns=""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a16="http://schemas.microsoft.com/office/drawing/2014/main" xmlns=""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00" name="Freeform 6">
                <a:extLst>
                  <a:ext uri="{FF2B5EF4-FFF2-40B4-BE49-F238E27FC236}">
                    <a16:creationId xmlns:a16="http://schemas.microsoft.com/office/drawing/2014/main" xmlns=""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1" name="Freeform 7">
                <a:extLst>
                  <a:ext uri="{FF2B5EF4-FFF2-40B4-BE49-F238E27FC236}">
                    <a16:creationId xmlns:a16="http://schemas.microsoft.com/office/drawing/2014/main" xmlns=""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2" name="Freeform 8">
                <a:extLst>
                  <a:ext uri="{FF2B5EF4-FFF2-40B4-BE49-F238E27FC236}">
                    <a16:creationId xmlns:a16="http://schemas.microsoft.com/office/drawing/2014/main" xmlns=""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3" name="Freeform 9">
                <a:extLst>
                  <a:ext uri="{FF2B5EF4-FFF2-40B4-BE49-F238E27FC236}">
                    <a16:creationId xmlns:a16="http://schemas.microsoft.com/office/drawing/2014/main" xmlns=""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5" name="Straight Connector 134">
              <a:extLst>
                <a:ext uri="{FF2B5EF4-FFF2-40B4-BE49-F238E27FC236}">
                  <a16:creationId xmlns:a16="http://schemas.microsoft.com/office/drawing/2014/main" xmlns="" id="{5451453B-71E5-4CEB-A5D5-B5214832F59E}"/>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xmlns="" id="{6B2AA441-76A7-41A3-8263-C8708232AED2}"/>
              </a:ext>
            </a:extLst>
          </p:cNvPr>
          <p:cNvGrpSpPr/>
          <p:nvPr/>
        </p:nvGrpSpPr>
        <p:grpSpPr>
          <a:xfrm>
            <a:off x="6263113" y="-45071"/>
            <a:ext cx="902108" cy="2392945"/>
            <a:chOff x="5844264" y="0"/>
            <a:chExt cx="902225" cy="2650842"/>
          </a:xfrm>
          <a:solidFill>
            <a:schemeClr val="tx1"/>
          </a:solidFill>
        </p:grpSpPr>
        <p:grpSp>
          <p:nvGrpSpPr>
            <p:cNvPr id="119" name="Group 118">
              <a:extLst>
                <a:ext uri="{FF2B5EF4-FFF2-40B4-BE49-F238E27FC236}">
                  <a16:creationId xmlns:a16="http://schemas.microsoft.com/office/drawing/2014/main" xmlns="" id="{E5B4FC20-C444-4C03-B912-6914AC2B8AB2}"/>
                </a:ext>
              </a:extLst>
            </p:cNvPr>
            <p:cNvGrpSpPr/>
            <p:nvPr/>
          </p:nvGrpSpPr>
          <p:grpSpPr>
            <a:xfrm>
              <a:off x="5844264" y="1151265"/>
              <a:ext cx="902225" cy="1499577"/>
              <a:chOff x="10268256" y="991107"/>
              <a:chExt cx="1077358" cy="1790663"/>
            </a:xfrm>
            <a:grpFill/>
          </p:grpSpPr>
          <p:sp>
            <p:nvSpPr>
              <p:cNvPr id="120" name="Freeform 5">
                <a:extLst>
                  <a:ext uri="{FF2B5EF4-FFF2-40B4-BE49-F238E27FC236}">
                    <a16:creationId xmlns:a16="http://schemas.microsoft.com/office/drawing/2014/main" xmlns=""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1" name="Freeform 6">
                <a:extLst>
                  <a:ext uri="{FF2B5EF4-FFF2-40B4-BE49-F238E27FC236}">
                    <a16:creationId xmlns:a16="http://schemas.microsoft.com/office/drawing/2014/main" xmlns=""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2" name="Freeform 7">
                <a:extLst>
                  <a:ext uri="{FF2B5EF4-FFF2-40B4-BE49-F238E27FC236}">
                    <a16:creationId xmlns:a16="http://schemas.microsoft.com/office/drawing/2014/main" xmlns=""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3" name="Freeform 8">
                <a:extLst>
                  <a:ext uri="{FF2B5EF4-FFF2-40B4-BE49-F238E27FC236}">
                    <a16:creationId xmlns:a16="http://schemas.microsoft.com/office/drawing/2014/main" xmlns=""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4" name="Freeform 9">
                <a:extLst>
                  <a:ext uri="{FF2B5EF4-FFF2-40B4-BE49-F238E27FC236}">
                    <a16:creationId xmlns:a16="http://schemas.microsoft.com/office/drawing/2014/main" xmlns=""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6" name="Straight Connector 135">
              <a:extLst>
                <a:ext uri="{FF2B5EF4-FFF2-40B4-BE49-F238E27FC236}">
                  <a16:creationId xmlns:a16="http://schemas.microsoft.com/office/drawing/2014/main" xmlns="" id="{A0066D04-42E9-4291-8FF4-1A3DE7ECBA0E}"/>
                </a:ext>
              </a:extLst>
            </p:cNvPr>
            <p:cNvCxnSpPr>
              <a:cxnSpLocks/>
            </p:cNvCxnSpPr>
            <p:nvPr/>
          </p:nvCxnSpPr>
          <p:spPr>
            <a:xfrm>
              <a:off x="6290612" y="0"/>
              <a:ext cx="0" cy="117341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xmlns="" id="{3A98F39F-9265-4C78-8D29-CCDF0B559433}"/>
              </a:ext>
            </a:extLst>
          </p:cNvPr>
          <p:cNvGrpSpPr/>
          <p:nvPr/>
        </p:nvGrpSpPr>
        <p:grpSpPr>
          <a:xfrm>
            <a:off x="11141583" y="3039752"/>
            <a:ext cx="851229" cy="1415329"/>
            <a:chOff x="10268256" y="991107"/>
            <a:chExt cx="1077358" cy="1790663"/>
          </a:xfrm>
          <a:solidFill>
            <a:schemeClr val="tx1"/>
          </a:solidFill>
        </p:grpSpPr>
        <p:sp>
          <p:nvSpPr>
            <p:cNvPr id="126" name="Freeform 5">
              <a:extLst>
                <a:ext uri="{FF2B5EF4-FFF2-40B4-BE49-F238E27FC236}">
                  <a16:creationId xmlns:a16="http://schemas.microsoft.com/office/drawing/2014/main" xmlns="" id="{83FFC820-DDED-4057-AEB4-2941333A6897}"/>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7" name="Freeform 6">
              <a:extLst>
                <a:ext uri="{FF2B5EF4-FFF2-40B4-BE49-F238E27FC236}">
                  <a16:creationId xmlns:a16="http://schemas.microsoft.com/office/drawing/2014/main" xmlns="" id="{EAFD2AFD-CE31-47D4-BA52-C3F3B7F4D850}"/>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8" name="Freeform 7">
              <a:extLst>
                <a:ext uri="{FF2B5EF4-FFF2-40B4-BE49-F238E27FC236}">
                  <a16:creationId xmlns:a16="http://schemas.microsoft.com/office/drawing/2014/main" xmlns="" id="{545F5AC7-A5D5-4F5A-9BD2-84B617D0DC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9" name="Freeform 8">
              <a:extLst>
                <a:ext uri="{FF2B5EF4-FFF2-40B4-BE49-F238E27FC236}">
                  <a16:creationId xmlns:a16="http://schemas.microsoft.com/office/drawing/2014/main" xmlns="" id="{B2F09D9F-F636-419C-8706-79B99826DBCB}"/>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0" name="Freeform 9">
              <a:extLst>
                <a:ext uri="{FF2B5EF4-FFF2-40B4-BE49-F238E27FC236}">
                  <a16:creationId xmlns:a16="http://schemas.microsoft.com/office/drawing/2014/main" xmlns="" id="{80C99F69-63D3-492A-AAE5-3DC3D4E5722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7" name="Straight Connector 136">
            <a:extLst>
              <a:ext uri="{FF2B5EF4-FFF2-40B4-BE49-F238E27FC236}">
                <a16:creationId xmlns:a16="http://schemas.microsoft.com/office/drawing/2014/main" xmlns="" id="{200C9044-81C4-4B87-A0B2-5DE7897CBD28}"/>
              </a:ext>
            </a:extLst>
          </p:cNvPr>
          <p:cNvCxnSpPr>
            <a:cxnSpLocks/>
          </p:cNvCxnSpPr>
          <p:nvPr/>
        </p:nvCxnSpPr>
        <p:spPr>
          <a:xfrm>
            <a:off x="11495008" y="23810"/>
            <a:ext cx="61289" cy="3070862"/>
          </a:xfrm>
          <a:prstGeom prst="line">
            <a:avLst/>
          </a:prstGeom>
          <a:solidFill>
            <a:schemeClr val="tx1"/>
          </a:solid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1E86588C-F5E3-4817-8552-6D3332A56E63}"/>
              </a:ext>
            </a:extLst>
          </p:cNvPr>
          <p:cNvCxnSpPr>
            <a:cxnSpLocks/>
          </p:cNvCxnSpPr>
          <p:nvPr/>
        </p:nvCxnSpPr>
        <p:spPr>
          <a:xfrm>
            <a:off x="4989216" y="23810"/>
            <a:ext cx="18258" cy="385823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764300" y="4620038"/>
            <a:ext cx="2185378" cy="706890"/>
          </a:xfrm>
          <a:prstGeom prst="rect">
            <a:avLst/>
          </a:prstGeom>
          <a:noFill/>
        </p:spPr>
        <p:txBody>
          <a:bodyPr wrap="none" lIns="91426" tIns="45713" rIns="91426" bIns="45713" rtlCol="0">
            <a:spAutoFit/>
          </a:bodyPr>
          <a:lstStyle/>
          <a:p>
            <a:pPr marL="342847" indent="-342847">
              <a:buFont typeface="Arial" pitchFamily="34" charset="0"/>
              <a:buChar char="•"/>
            </a:pPr>
            <a:r>
              <a:rPr lang="en-IN" sz="2000" b="1" dirty="0">
                <a:solidFill>
                  <a:schemeClr val="tx2">
                    <a:lumMod val="75000"/>
                  </a:schemeClr>
                </a:solidFill>
                <a:latin typeface="Times New Roman" pitchFamily="18" charset="0"/>
                <a:cs typeface="Times New Roman" pitchFamily="18" charset="0"/>
              </a:rPr>
              <a:t>Steady Growth</a:t>
            </a:r>
          </a:p>
          <a:p>
            <a:pPr marL="342847" indent="-342847">
              <a:buFont typeface="Arial" pitchFamily="34" charset="0"/>
              <a:buChar char="•"/>
            </a:pPr>
            <a:endParaRPr lang="en-IN" sz="2000" dirty="0"/>
          </a:p>
        </p:txBody>
      </p:sp>
      <p:sp>
        <p:nvSpPr>
          <p:cNvPr id="4" name="Rectangle 3"/>
          <p:cNvSpPr/>
          <p:nvPr/>
        </p:nvSpPr>
        <p:spPr>
          <a:xfrm>
            <a:off x="8581449" y="2977486"/>
            <a:ext cx="2536756" cy="399540"/>
          </a:xfrm>
          <a:prstGeom prst="rect">
            <a:avLst/>
          </a:prstGeom>
        </p:spPr>
        <p:txBody>
          <a:bodyPr wrap="none" lIns="91426" tIns="45713" rIns="91426" bIns="45713">
            <a:spAutoFit/>
          </a:bodyPr>
          <a:lstStyle/>
          <a:p>
            <a:pPr marL="342847" indent="-342847">
              <a:buFont typeface="Arial" pitchFamily="34" charset="0"/>
              <a:buChar char="•"/>
            </a:pPr>
            <a:r>
              <a:rPr lang="en-IN" sz="2000" b="1" dirty="0">
                <a:solidFill>
                  <a:schemeClr val="tx2">
                    <a:lumMod val="75000"/>
                  </a:schemeClr>
                </a:solidFill>
                <a:latin typeface="Times New Roman" pitchFamily="18" charset="0"/>
                <a:cs typeface="Times New Roman" pitchFamily="18" charset="0"/>
              </a:rPr>
              <a:t>Technical Support</a:t>
            </a:r>
          </a:p>
        </p:txBody>
      </p:sp>
      <p:sp>
        <p:nvSpPr>
          <p:cNvPr id="6" name="Rectangle 5"/>
          <p:cNvSpPr/>
          <p:nvPr/>
        </p:nvSpPr>
        <p:spPr>
          <a:xfrm>
            <a:off x="334568" y="3073356"/>
            <a:ext cx="3379423" cy="399540"/>
          </a:xfrm>
          <a:prstGeom prst="rect">
            <a:avLst/>
          </a:prstGeom>
        </p:spPr>
        <p:txBody>
          <a:bodyPr wrap="none" lIns="91426" tIns="45713" rIns="91426" bIns="45713">
            <a:spAutoFit/>
          </a:bodyPr>
          <a:lstStyle/>
          <a:p>
            <a:pPr marL="342847" indent="-342847">
              <a:buFont typeface="Arial" pitchFamily="34" charset="0"/>
              <a:buChar char="•"/>
            </a:pPr>
            <a:r>
              <a:rPr lang="en-IN" sz="2000" b="1" dirty="0">
                <a:solidFill>
                  <a:schemeClr val="tx2">
                    <a:lumMod val="75000"/>
                  </a:schemeClr>
                </a:solidFill>
                <a:latin typeface="Times New Roman" pitchFamily="18" charset="0"/>
                <a:cs typeface="Times New Roman" pitchFamily="18" charset="0"/>
              </a:rPr>
              <a:t>Upgrade &amp; Maintenance  </a:t>
            </a:r>
          </a:p>
        </p:txBody>
      </p:sp>
      <p:sp>
        <p:nvSpPr>
          <p:cNvPr id="57" name="TextBox 56"/>
          <p:cNvSpPr txBox="1"/>
          <p:nvPr/>
        </p:nvSpPr>
        <p:spPr>
          <a:xfrm>
            <a:off x="5143642" y="2371215"/>
            <a:ext cx="4000007" cy="368806"/>
          </a:xfrm>
          <a:prstGeom prst="rect">
            <a:avLst/>
          </a:prstGeom>
          <a:noFill/>
        </p:spPr>
        <p:txBody>
          <a:bodyPr wrap="square" lIns="91426" tIns="45713" rIns="91426" bIns="45713" rtlCol="0">
            <a:spAutoFit/>
          </a:bodyPr>
          <a:lstStyle/>
          <a:p>
            <a:pPr marL="285705" indent="-285705">
              <a:buFont typeface="Arial" pitchFamily="34" charset="0"/>
              <a:buChar char="•"/>
            </a:pPr>
            <a:r>
              <a:rPr lang="en-IN" sz="1800" b="1" dirty="0">
                <a:solidFill>
                  <a:schemeClr val="tx2">
                    <a:lumMod val="75000"/>
                  </a:schemeClr>
                </a:solidFill>
                <a:latin typeface="Times New Roman" pitchFamily="18" charset="0"/>
                <a:cs typeface="Times New Roman" pitchFamily="18" charset="0"/>
              </a:rPr>
              <a:t>Problem Solving Solution</a:t>
            </a:r>
          </a:p>
        </p:txBody>
      </p:sp>
      <p:sp>
        <p:nvSpPr>
          <p:cNvPr id="59" name="TextBox 58"/>
          <p:cNvSpPr txBox="1"/>
          <p:nvPr/>
        </p:nvSpPr>
        <p:spPr>
          <a:xfrm>
            <a:off x="312566" y="3539242"/>
            <a:ext cx="4198181" cy="1062668"/>
          </a:xfrm>
          <a:prstGeom prst="rect">
            <a:avLst/>
          </a:prstGeom>
          <a:noFill/>
        </p:spPr>
        <p:txBody>
          <a:bodyPr wrap="square" lIns="108971" tIns="54486" rIns="108971" bIns="54486" rtlCol="0">
            <a:spAutoFit/>
          </a:bodyPr>
          <a:lstStyle/>
          <a:p>
            <a:r>
              <a:rPr lang="en-IN" sz="15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r>
              <a:rPr lang="en-IN" sz="1700" dirty="0">
                <a:latin typeface="Times New Roman" pitchFamily="18" charset="0"/>
                <a:cs typeface="Times New Roman" pitchFamily="18" charset="0"/>
              </a:rPr>
              <a:t>.</a:t>
            </a:r>
          </a:p>
        </p:txBody>
      </p:sp>
      <p:sp>
        <p:nvSpPr>
          <p:cNvPr id="60" name="TextBox 59"/>
          <p:cNvSpPr txBox="1"/>
          <p:nvPr/>
        </p:nvSpPr>
        <p:spPr>
          <a:xfrm>
            <a:off x="5265768" y="2781135"/>
            <a:ext cx="3398874" cy="802533"/>
          </a:xfrm>
          <a:prstGeom prst="rect">
            <a:avLst/>
          </a:prstGeom>
          <a:noFill/>
        </p:spPr>
        <p:txBody>
          <a:bodyPr wrap="square" lIns="108971" tIns="54486" rIns="108971" bIns="54486" rtlCol="0">
            <a:spAutoFit/>
          </a:bodyPr>
          <a:lstStyle/>
          <a:p>
            <a:r>
              <a:rPr lang="en-IN" sz="1500" dirty="0"/>
              <a:t>Working on abundance of data maintenance &amp; analyzing it in an orderly manner through various digital tools. </a:t>
            </a:r>
            <a:endParaRPr lang="en-IN" sz="2000" dirty="0"/>
          </a:p>
        </p:txBody>
      </p:sp>
      <p:sp>
        <p:nvSpPr>
          <p:cNvPr id="61" name="TextBox 60"/>
          <p:cNvSpPr txBox="1"/>
          <p:nvPr/>
        </p:nvSpPr>
        <p:spPr>
          <a:xfrm>
            <a:off x="8664640" y="3476876"/>
            <a:ext cx="2088232" cy="1169878"/>
          </a:xfrm>
          <a:prstGeom prst="rect">
            <a:avLst/>
          </a:prstGeom>
          <a:noFill/>
        </p:spPr>
        <p:txBody>
          <a:bodyPr wrap="square" lIns="108971" tIns="54486" rIns="108971" bIns="54486" rtlCol="0">
            <a:spAutoFit/>
          </a:bodyPr>
          <a:lstStyle/>
          <a:p>
            <a:r>
              <a:rPr lang="en-IN" sz="1700" dirty="0"/>
              <a:t>Efficient backend support in order to ensure smooth running of process </a:t>
            </a:r>
          </a:p>
        </p:txBody>
      </p:sp>
      <p:sp>
        <p:nvSpPr>
          <p:cNvPr id="62" name="TextBox 61"/>
          <p:cNvSpPr txBox="1"/>
          <p:nvPr/>
        </p:nvSpPr>
        <p:spPr>
          <a:xfrm>
            <a:off x="9522625" y="4985218"/>
            <a:ext cx="2752686" cy="1031933"/>
          </a:xfrm>
          <a:prstGeom prst="rect">
            <a:avLst/>
          </a:prstGeom>
          <a:noFill/>
        </p:spPr>
        <p:txBody>
          <a:bodyPr wrap="square" lIns="108971" tIns="54486" rIns="108971" bIns="54486" rtlCol="0">
            <a:spAutoFit/>
          </a:bodyPr>
          <a:lstStyle/>
          <a:p>
            <a:r>
              <a:rPr lang="en-IN" sz="1500" dirty="0"/>
              <a:t>Working in integration with all the levels of your business in order to  achieve organizational goals by </a:t>
            </a:r>
          </a:p>
        </p:txBody>
      </p:sp>
      <p:grpSp>
        <p:nvGrpSpPr>
          <p:cNvPr id="35" name="Group 34">
            <a:extLst>
              <a:ext uri="{FF2B5EF4-FFF2-40B4-BE49-F238E27FC236}">
                <a16:creationId xmlns:a16="http://schemas.microsoft.com/office/drawing/2014/main" xmlns="" id="{E6CA2614-C776-41DC-B4D3-D31634D9C475}"/>
              </a:ext>
            </a:extLst>
          </p:cNvPr>
          <p:cNvGrpSpPr/>
          <p:nvPr/>
        </p:nvGrpSpPr>
        <p:grpSpPr>
          <a:xfrm>
            <a:off x="3971694" y="3815291"/>
            <a:ext cx="2118502" cy="2029020"/>
            <a:chOff x="3389152" y="2224726"/>
            <a:chExt cx="2203483" cy="2687684"/>
          </a:xfrm>
          <a:solidFill>
            <a:srgbClr val="FFC000"/>
          </a:solidFill>
        </p:grpSpPr>
        <p:sp>
          <p:nvSpPr>
            <p:cNvPr id="84" name="Freeform 5">
              <a:extLst>
                <a:ext uri="{FF2B5EF4-FFF2-40B4-BE49-F238E27FC236}">
                  <a16:creationId xmlns:a16="http://schemas.microsoft.com/office/drawing/2014/main" xmlns="" id="{C3018793-9F15-4AA0-8D88-CFE8F59413F5}"/>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dirty="0">
                <a:solidFill>
                  <a:schemeClr val="accent6">
                    <a:lumMod val="60000"/>
                    <a:lumOff val="40000"/>
                  </a:schemeClr>
                </a:solidFill>
              </a:endParaRPr>
            </a:p>
          </p:txBody>
        </p:sp>
        <p:sp>
          <p:nvSpPr>
            <p:cNvPr id="85" name="Freeform 6">
              <a:extLst>
                <a:ext uri="{FF2B5EF4-FFF2-40B4-BE49-F238E27FC236}">
                  <a16:creationId xmlns:a16="http://schemas.microsoft.com/office/drawing/2014/main" xmlns="" id="{DE8BB8EF-7DA6-41F1-BC71-B8028DC8E8BB}"/>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86" name="Freeform 7">
              <a:extLst>
                <a:ext uri="{FF2B5EF4-FFF2-40B4-BE49-F238E27FC236}">
                  <a16:creationId xmlns:a16="http://schemas.microsoft.com/office/drawing/2014/main" xmlns="" id="{4EB21C51-58A8-4A53-801B-988B2406C17F}"/>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sp>
          <p:nvSpPr>
            <p:cNvPr id="87" name="Freeform 8">
              <a:extLst>
                <a:ext uri="{FF2B5EF4-FFF2-40B4-BE49-F238E27FC236}">
                  <a16:creationId xmlns:a16="http://schemas.microsoft.com/office/drawing/2014/main" xmlns="" id="{D37A70B3-F043-4A49-A074-CAE0F71F8FCD}"/>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88" name="Freeform 9">
              <a:extLst>
                <a:ext uri="{FF2B5EF4-FFF2-40B4-BE49-F238E27FC236}">
                  <a16:creationId xmlns:a16="http://schemas.microsoft.com/office/drawing/2014/main" xmlns="" id="{A0C22660-B79D-4A94-BD65-391DD653D47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89" name="Freeform 10">
              <a:extLst>
                <a:ext uri="{FF2B5EF4-FFF2-40B4-BE49-F238E27FC236}">
                  <a16:creationId xmlns:a16="http://schemas.microsoft.com/office/drawing/2014/main" xmlns="" id="{CFC93E54-CFFF-4ABA-BFD6-36579C7A0052}"/>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0" name="Freeform 11">
              <a:extLst>
                <a:ext uri="{FF2B5EF4-FFF2-40B4-BE49-F238E27FC236}">
                  <a16:creationId xmlns:a16="http://schemas.microsoft.com/office/drawing/2014/main" xmlns="" id="{22131C25-69B1-4F33-9B81-64B6AA7AEF5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1" name="Freeform 12">
              <a:extLst>
                <a:ext uri="{FF2B5EF4-FFF2-40B4-BE49-F238E27FC236}">
                  <a16:creationId xmlns:a16="http://schemas.microsoft.com/office/drawing/2014/main" xmlns="" id="{B4251EF7-E48A-46C8-BA9B-7BD81279429F}"/>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2" name="Freeform 13">
              <a:extLst>
                <a:ext uri="{FF2B5EF4-FFF2-40B4-BE49-F238E27FC236}">
                  <a16:creationId xmlns:a16="http://schemas.microsoft.com/office/drawing/2014/main" xmlns="" id="{A2F2C16A-6D6D-409A-9C9E-65CB184D3F26}"/>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3" name="Freeform 14">
              <a:extLst>
                <a:ext uri="{FF2B5EF4-FFF2-40B4-BE49-F238E27FC236}">
                  <a16:creationId xmlns:a16="http://schemas.microsoft.com/office/drawing/2014/main" xmlns="" id="{DE9D0EE0-16F0-4C3D-8B7B-C52E37EB02A7}"/>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4" name="Freeform 15">
              <a:extLst>
                <a:ext uri="{FF2B5EF4-FFF2-40B4-BE49-F238E27FC236}">
                  <a16:creationId xmlns:a16="http://schemas.microsoft.com/office/drawing/2014/main" xmlns="" id="{866B0852-9270-48AC-B823-579167A21C0E}"/>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5" name="Freeform 16">
              <a:extLst>
                <a:ext uri="{FF2B5EF4-FFF2-40B4-BE49-F238E27FC236}">
                  <a16:creationId xmlns:a16="http://schemas.microsoft.com/office/drawing/2014/main" xmlns="" id="{F7291838-E6C8-415E-A10A-6461E4679FA4}"/>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6" name="Freeform 17">
              <a:extLst>
                <a:ext uri="{FF2B5EF4-FFF2-40B4-BE49-F238E27FC236}">
                  <a16:creationId xmlns:a16="http://schemas.microsoft.com/office/drawing/2014/main" xmlns="" id="{6919034B-0329-4750-B29F-F3CDAB05EC26}"/>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97" name="Freeform 18">
              <a:extLst>
                <a:ext uri="{FF2B5EF4-FFF2-40B4-BE49-F238E27FC236}">
                  <a16:creationId xmlns:a16="http://schemas.microsoft.com/office/drawing/2014/main" xmlns="" id="{B83DC41F-2223-45D9-882F-0C6801E7AB0F}"/>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95685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Rounded Rectangle 1045"/>
          <p:cNvSpPr/>
          <p:nvPr/>
        </p:nvSpPr>
        <p:spPr>
          <a:xfrm>
            <a:off x="1" y="5285776"/>
            <a:ext cx="12190413" cy="1554490"/>
          </a:xfrm>
          <a:prstGeom prst="roundRect">
            <a:avLst>
              <a:gd name="adj" fmla="val 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51" name="Parallelogram 150"/>
          <p:cNvSpPr/>
          <p:nvPr/>
        </p:nvSpPr>
        <p:spPr>
          <a:xfrm flipH="1">
            <a:off x="71037" y="0"/>
            <a:ext cx="3455934" cy="6840267"/>
          </a:xfrm>
          <a:prstGeom prst="parallelogram">
            <a:avLst>
              <a:gd name="adj" fmla="val 43114"/>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grpSp>
        <p:nvGrpSpPr>
          <p:cNvPr id="68" name="Group 67"/>
          <p:cNvGrpSpPr/>
          <p:nvPr/>
        </p:nvGrpSpPr>
        <p:grpSpPr>
          <a:xfrm>
            <a:off x="885868" y="2942001"/>
            <a:ext cx="2961520" cy="2440085"/>
            <a:chOff x="-447013" y="679431"/>
            <a:chExt cx="4434142" cy="4884174"/>
          </a:xfrm>
        </p:grpSpPr>
        <p:grpSp>
          <p:nvGrpSpPr>
            <p:cNvPr id="52" name="Group 51"/>
            <p:cNvGrpSpPr/>
            <p:nvPr/>
          </p:nvGrpSpPr>
          <p:grpSpPr>
            <a:xfrm>
              <a:off x="1339026" y="679431"/>
              <a:ext cx="1212438" cy="4884174"/>
              <a:chOff x="1525059" y="184456"/>
              <a:chExt cx="1212438" cy="4884174"/>
            </a:xfrm>
          </p:grpSpPr>
          <p:grpSp>
            <p:nvGrpSpPr>
              <p:cNvPr id="33" name="Group 32"/>
              <p:cNvGrpSpPr/>
              <p:nvPr/>
            </p:nvGrpSpPr>
            <p:grpSpPr>
              <a:xfrm>
                <a:off x="1547664" y="184456"/>
                <a:ext cx="1189833" cy="3725229"/>
                <a:chOff x="4158043" y="940000"/>
                <a:chExt cx="1189833" cy="3725229"/>
              </a:xfrm>
            </p:grpSpPr>
            <p:grpSp>
              <p:nvGrpSpPr>
                <p:cNvPr id="29" name="Group 28"/>
                <p:cNvGrpSpPr/>
                <p:nvPr/>
              </p:nvGrpSpPr>
              <p:grpSpPr>
                <a:xfrm>
                  <a:off x="4158043" y="940000"/>
                  <a:ext cx="1189833" cy="3725229"/>
                  <a:chOff x="3443473" y="2996278"/>
                  <a:chExt cx="1189833" cy="3725229"/>
                </a:xfrm>
              </p:grpSpPr>
              <p:sp>
                <p:nvSpPr>
                  <p:cNvPr id="28" name="Rounded Rectangle 27"/>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3443473" y="3741213"/>
                    <a:ext cx="216024" cy="220216"/>
                    <a:chOff x="5364088" y="3717032"/>
                    <a:chExt cx="216024" cy="220216"/>
                  </a:xfrm>
                </p:grpSpPr>
                <p:sp>
                  <p:nvSpPr>
                    <p:cNvPr id="25" name="Oval 2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4353559" y="3707615"/>
                    <a:ext cx="216024" cy="220216"/>
                    <a:chOff x="5364088" y="3717032"/>
                    <a:chExt cx="216024" cy="220216"/>
                  </a:xfrm>
                </p:grpSpPr>
                <p:sp>
                  <p:nvSpPr>
                    <p:cNvPr id="21" name="Oval 20"/>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Oval 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ounded Rectangle 1"/>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p:cNvGrpSpPr/>
                  <p:nvPr/>
                </p:nvGrpSpPr>
                <p:grpSpPr>
                  <a:xfrm rot="20278154">
                    <a:off x="3803873" y="4373282"/>
                    <a:ext cx="484514" cy="394036"/>
                    <a:chOff x="5568839" y="3906331"/>
                    <a:chExt cx="484514" cy="394036"/>
                  </a:xfrm>
                </p:grpSpPr>
                <p:sp>
                  <p:nvSpPr>
                    <p:cNvPr id="14"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2"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4" name="Group 43"/>
              <p:cNvGrpSpPr/>
              <p:nvPr/>
            </p:nvGrpSpPr>
            <p:grpSpPr>
              <a:xfrm>
                <a:off x="1525059" y="3736795"/>
                <a:ext cx="506091" cy="1311272"/>
                <a:chOff x="3849885" y="1468651"/>
                <a:chExt cx="506091" cy="1311272"/>
              </a:xfrm>
            </p:grpSpPr>
            <p:sp>
              <p:nvSpPr>
                <p:cNvPr id="34" name="Rectangle 33"/>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41"/>
                <p:cNvGrpSpPr/>
                <p:nvPr/>
              </p:nvGrpSpPr>
              <p:grpSpPr>
                <a:xfrm>
                  <a:off x="3849885" y="2537058"/>
                  <a:ext cx="443364" cy="242865"/>
                  <a:chOff x="4372737" y="2357423"/>
                  <a:chExt cx="925522" cy="438029"/>
                </a:xfrm>
              </p:grpSpPr>
              <p:grpSp>
                <p:nvGrpSpPr>
                  <p:cNvPr id="40" name="Group 39"/>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Rounded Rectangle 40"/>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45" name="Group 44"/>
              <p:cNvGrpSpPr/>
              <p:nvPr/>
            </p:nvGrpSpPr>
            <p:grpSpPr>
              <a:xfrm flipH="1">
                <a:off x="2210672" y="3757358"/>
                <a:ext cx="506091" cy="1311272"/>
                <a:chOff x="3849885" y="1468651"/>
                <a:chExt cx="506091" cy="1311272"/>
              </a:xfrm>
            </p:grpSpPr>
            <p:sp>
              <p:nvSpPr>
                <p:cNvPr id="46" name="Rectangle 45"/>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7" name="Group 46"/>
                <p:cNvGrpSpPr/>
                <p:nvPr/>
              </p:nvGrpSpPr>
              <p:grpSpPr>
                <a:xfrm>
                  <a:off x="3849885" y="2537058"/>
                  <a:ext cx="443364" cy="242865"/>
                  <a:chOff x="4372737" y="2357423"/>
                  <a:chExt cx="925522" cy="438029"/>
                </a:xfrm>
              </p:grpSpPr>
              <p:grpSp>
                <p:nvGrpSpPr>
                  <p:cNvPr id="48" name="Group 47"/>
                  <p:cNvGrpSpPr/>
                  <p:nvPr/>
                </p:nvGrpSpPr>
                <p:grpSpPr>
                  <a:xfrm>
                    <a:off x="4372737" y="2357423"/>
                    <a:ext cx="925522" cy="438029"/>
                    <a:chOff x="5298259" y="1573023"/>
                    <a:chExt cx="925522" cy="438029"/>
                  </a:xfrm>
                </p:grpSpPr>
                <p:sp>
                  <p:nvSpPr>
                    <p:cNvPr id="50"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9" name="Rounded Rectangle 48"/>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3" name="Rounded Rectangle 52"/>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1" name="Group 60"/>
            <p:cNvGrpSpPr/>
            <p:nvPr/>
          </p:nvGrpSpPr>
          <p:grpSpPr>
            <a:xfrm rot="14127626">
              <a:off x="2847950" y="1629178"/>
              <a:ext cx="466497" cy="1811860"/>
              <a:chOff x="5966944" y="2049188"/>
              <a:chExt cx="466497" cy="1811860"/>
            </a:xfrm>
          </p:grpSpPr>
          <p:sp>
            <p:nvSpPr>
              <p:cNvPr id="55" name="Rounded Rectangle 54"/>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2" name="Group 61"/>
            <p:cNvGrpSpPr/>
            <p:nvPr/>
          </p:nvGrpSpPr>
          <p:grpSpPr>
            <a:xfrm rot="4509848" flipH="1">
              <a:off x="225668" y="2670637"/>
              <a:ext cx="466497" cy="1811860"/>
              <a:chOff x="5966944" y="2049188"/>
              <a:chExt cx="466497" cy="1811860"/>
            </a:xfrm>
          </p:grpSpPr>
          <p:sp>
            <p:nvSpPr>
              <p:cNvPr id="63" name="Rounded Rectangle 62"/>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p:cNvGrpSpPr/>
              <p:nvPr/>
            </p:nvGrpSpPr>
            <p:grpSpPr>
              <a:xfrm>
                <a:off x="5966944" y="3091243"/>
                <a:ext cx="466497" cy="769805"/>
                <a:chOff x="5966944" y="3091243"/>
                <a:chExt cx="466497" cy="769805"/>
              </a:xfrm>
            </p:grpSpPr>
            <p:sp>
              <p:nvSpPr>
                <p:cNvPr id="65" name="Rounded Rectangle 64"/>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ounded Rectangle 65"/>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9" name="Cloud 8"/>
          <p:cNvSpPr/>
          <p:nvPr/>
        </p:nvSpPr>
        <p:spPr>
          <a:xfrm>
            <a:off x="5874824" y="3497600"/>
            <a:ext cx="2625748" cy="1141259"/>
          </a:xfrm>
          <a:prstGeom prst="cloud">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grpSp>
        <p:nvGrpSpPr>
          <p:cNvPr id="98" name="Group 97"/>
          <p:cNvGrpSpPr/>
          <p:nvPr/>
        </p:nvGrpSpPr>
        <p:grpSpPr>
          <a:xfrm rot="15971987">
            <a:off x="5770639" y="3906917"/>
            <a:ext cx="612957" cy="766195"/>
            <a:chOff x="4239439" y="3281290"/>
            <a:chExt cx="612815" cy="574721"/>
          </a:xfrm>
          <a:effectLst>
            <a:glow rad="63500">
              <a:schemeClr val="accent5">
                <a:satMod val="175000"/>
                <a:alpha val="40000"/>
              </a:schemeClr>
            </a:glow>
          </a:effectLst>
        </p:grpSpPr>
        <p:sp>
          <p:nvSpPr>
            <p:cNvPr id="99" name="Arc 98"/>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0" name="Arc 99"/>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01" name="Group 100"/>
          <p:cNvGrpSpPr/>
          <p:nvPr/>
        </p:nvGrpSpPr>
        <p:grpSpPr>
          <a:xfrm rot="9472061">
            <a:off x="7895555" y="3969721"/>
            <a:ext cx="816982" cy="574854"/>
            <a:chOff x="4239439" y="3281290"/>
            <a:chExt cx="612815" cy="574721"/>
          </a:xfrm>
          <a:effectLst>
            <a:glow rad="63500">
              <a:schemeClr val="accent5">
                <a:satMod val="175000"/>
                <a:alpha val="40000"/>
              </a:schemeClr>
            </a:glow>
          </a:effectLst>
        </p:grpSpPr>
        <p:sp>
          <p:nvSpPr>
            <p:cNvPr id="102" name="Arc 101"/>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3" name="Arc 102"/>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041" name="Group 1040"/>
          <p:cNvGrpSpPr/>
          <p:nvPr/>
        </p:nvGrpSpPr>
        <p:grpSpPr>
          <a:xfrm>
            <a:off x="5874826" y="3122210"/>
            <a:ext cx="2683441" cy="889440"/>
            <a:chOff x="4732501" y="2125361"/>
            <a:chExt cx="2012843" cy="889234"/>
          </a:xfrm>
          <a:effectLst>
            <a:glow rad="63500">
              <a:schemeClr val="accent5">
                <a:satMod val="175000"/>
                <a:alpha val="40000"/>
              </a:schemeClr>
            </a:glow>
          </a:effectLst>
        </p:grpSpPr>
        <p:grpSp>
          <p:nvGrpSpPr>
            <p:cNvPr id="39" name="Group 38"/>
            <p:cNvGrpSpPr/>
            <p:nvPr/>
          </p:nvGrpSpPr>
          <p:grpSpPr>
            <a:xfrm>
              <a:off x="4732501" y="2439874"/>
              <a:ext cx="612815" cy="574721"/>
              <a:chOff x="4239439" y="3281290"/>
              <a:chExt cx="612815" cy="574721"/>
            </a:xfrm>
          </p:grpSpPr>
          <p:sp>
            <p:nvSpPr>
              <p:cNvPr id="15" name="Arc 14"/>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9" name="Arc 78"/>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95" name="Group 94"/>
            <p:cNvGrpSpPr/>
            <p:nvPr/>
          </p:nvGrpSpPr>
          <p:grpSpPr>
            <a:xfrm rot="3479441">
              <a:off x="6145884" y="2371661"/>
              <a:ext cx="612815" cy="574721"/>
              <a:chOff x="4239439" y="3281290"/>
              <a:chExt cx="612815" cy="574721"/>
            </a:xfrm>
          </p:grpSpPr>
          <p:sp>
            <p:nvSpPr>
              <p:cNvPr id="96" name="Arc 95"/>
              <p:cNvSpPr/>
              <p:nvPr/>
            </p:nvSpPr>
            <p:spPr>
              <a:xfrm rot="13792281">
                <a:off x="4215116" y="3421793"/>
                <a:ext cx="458541" cy="409896"/>
              </a:xfrm>
              <a:prstGeom prst="arc">
                <a:avLst>
                  <a:gd name="adj1" fmla="val 18217138"/>
                  <a:gd name="adj2" fmla="val 278553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7" name="Arc 96"/>
              <p:cNvSpPr/>
              <p:nvPr/>
            </p:nvSpPr>
            <p:spPr>
              <a:xfrm rot="17312621">
                <a:off x="4443562" y="3283738"/>
                <a:ext cx="411140" cy="406244"/>
              </a:xfrm>
              <a:prstGeom prst="arc">
                <a:avLst>
                  <a:gd name="adj1" fmla="val 16200000"/>
                  <a:gd name="adj2" fmla="val 105685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cxnSp>
          <p:nvCxnSpPr>
            <p:cNvPr id="116" name="Straight Arrow Connector 115"/>
            <p:cNvCxnSpPr/>
            <p:nvPr/>
          </p:nvCxnSpPr>
          <p:spPr>
            <a:xfrm flipV="1">
              <a:off x="6536378" y="2125361"/>
              <a:ext cx="208966" cy="375303"/>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79" idx="0"/>
            </p:cNvCxnSpPr>
            <p:nvPr/>
          </p:nvCxnSpPr>
          <p:spPr>
            <a:xfrm flipH="1" flipV="1">
              <a:off x="4732501" y="2221999"/>
              <a:ext cx="217117" cy="35884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cxnSp>
        <p:nvCxnSpPr>
          <p:cNvPr id="123" name="Straight Arrow Connector 122"/>
          <p:cNvCxnSpPr>
            <a:stCxn id="102" idx="2"/>
          </p:cNvCxnSpPr>
          <p:nvPr/>
        </p:nvCxnSpPr>
        <p:spPr>
          <a:xfrm>
            <a:off x="8478558" y="4372452"/>
            <a:ext cx="460792" cy="321703"/>
          </a:xfrm>
          <a:prstGeom prst="straightConnector1">
            <a:avLst/>
          </a:prstGeom>
          <a:ln>
            <a:solidFill>
              <a:schemeClr val="bg1"/>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a:stCxn id="99" idx="2"/>
          </p:cNvCxnSpPr>
          <p:nvPr/>
        </p:nvCxnSpPr>
        <p:spPr>
          <a:xfrm flipH="1">
            <a:off x="5387419" y="4378032"/>
            <a:ext cx="488924" cy="260828"/>
          </a:xfrm>
          <a:prstGeom prst="straightConnector1">
            <a:avLst/>
          </a:prstGeom>
          <a:ln>
            <a:solidFill>
              <a:schemeClr val="bg1"/>
            </a:solidFill>
            <a:tailEnd type="arrow"/>
          </a:ln>
          <a:effectLst>
            <a:glow rad="635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35" name="TextBox 1034"/>
          <p:cNvSpPr txBox="1"/>
          <p:nvPr/>
        </p:nvSpPr>
        <p:spPr>
          <a:xfrm>
            <a:off x="3185121" y="2554416"/>
            <a:ext cx="4211100" cy="1462223"/>
          </a:xfrm>
          <a:prstGeom prst="rect">
            <a:avLst/>
          </a:prstGeom>
          <a:noFill/>
        </p:spPr>
        <p:txBody>
          <a:bodyPr wrap="square" lIns="108971" tIns="54486" rIns="108971" bIns="54486" rtlCol="0">
            <a:spAutoFit/>
          </a:bodyPr>
          <a:lstStyle/>
          <a:p>
            <a:pPr lvl="0"/>
            <a:r>
              <a:rPr lang="en-IN" sz="1900" dirty="0">
                <a:latin typeface="Times New Roman" pitchFamily="18" charset="0"/>
                <a:cs typeface="Times New Roman" pitchFamily="18" charset="0"/>
              </a:rPr>
              <a:t>End to End Software Solutions</a:t>
            </a:r>
          </a:p>
          <a:p>
            <a:pPr lvl="0"/>
            <a:r>
              <a:rPr lang="en-IN" sz="1900" dirty="0">
                <a:latin typeface="Times New Roman" pitchFamily="18" charset="0"/>
                <a:cs typeface="Times New Roman" pitchFamily="18" charset="0"/>
              </a:rPr>
              <a:t>Android , Desktop, Web, DB</a:t>
            </a:r>
          </a:p>
          <a:p>
            <a:endParaRPr lang="en-IN" sz="2900" dirty="0"/>
          </a:p>
          <a:p>
            <a:endParaRPr lang="en-IN" dirty="0"/>
          </a:p>
        </p:txBody>
      </p:sp>
      <p:sp>
        <p:nvSpPr>
          <p:cNvPr id="1036" name="TextBox 1035"/>
          <p:cNvSpPr txBox="1"/>
          <p:nvPr/>
        </p:nvSpPr>
        <p:spPr>
          <a:xfrm>
            <a:off x="8279682" y="2390621"/>
            <a:ext cx="3422742" cy="1016565"/>
          </a:xfrm>
          <a:prstGeom prst="rect">
            <a:avLst/>
          </a:prstGeom>
          <a:noFill/>
        </p:spPr>
        <p:txBody>
          <a:bodyPr wrap="square" lIns="108971" tIns="54486" rIns="108971" bIns="54486" rtlCol="0">
            <a:spAutoFit/>
          </a:bodyPr>
          <a:lstStyle/>
          <a:p>
            <a:pPr lvl="0"/>
            <a:r>
              <a:rPr lang="en-IN" sz="1900" dirty="0">
                <a:latin typeface="Times New Roman" pitchFamily="18" charset="0"/>
                <a:cs typeface="Times New Roman" pitchFamily="18" charset="0"/>
              </a:rPr>
              <a:t>Staffing – Software Professionals</a:t>
            </a:r>
          </a:p>
          <a:p>
            <a:endParaRPr lang="en-IN" dirty="0"/>
          </a:p>
        </p:txBody>
      </p:sp>
      <p:sp>
        <p:nvSpPr>
          <p:cNvPr id="1037" name="TextBox 1036"/>
          <p:cNvSpPr txBox="1"/>
          <p:nvPr/>
        </p:nvSpPr>
        <p:spPr>
          <a:xfrm>
            <a:off x="3622697" y="4809494"/>
            <a:ext cx="4672986" cy="724583"/>
          </a:xfrm>
          <a:prstGeom prst="rect">
            <a:avLst/>
          </a:prstGeom>
          <a:noFill/>
        </p:spPr>
        <p:txBody>
          <a:bodyPr wrap="square" lIns="108971" tIns="54486" rIns="108971" bIns="54486" rtlCol="0">
            <a:spAutoFit/>
          </a:bodyPr>
          <a:lstStyle/>
          <a:p>
            <a:pPr lvl="0"/>
            <a:r>
              <a:rPr lang="en-IN" sz="1900" dirty="0">
                <a:latin typeface="Times New Roman" pitchFamily="18" charset="0"/>
                <a:cs typeface="Times New Roman" pitchFamily="18" charset="0"/>
              </a:rPr>
              <a:t>Software Testing</a:t>
            </a:r>
            <a:endParaRPr lang="en-IN" sz="2400" dirty="0"/>
          </a:p>
          <a:p>
            <a:endParaRPr lang="en-IN" dirty="0"/>
          </a:p>
        </p:txBody>
      </p:sp>
      <p:sp>
        <p:nvSpPr>
          <p:cNvPr id="1038" name="TextBox 1037"/>
          <p:cNvSpPr txBox="1"/>
          <p:nvPr/>
        </p:nvSpPr>
        <p:spPr>
          <a:xfrm>
            <a:off x="7930158" y="4667300"/>
            <a:ext cx="3521008" cy="693849"/>
          </a:xfrm>
          <a:prstGeom prst="rect">
            <a:avLst/>
          </a:prstGeom>
          <a:noFill/>
        </p:spPr>
        <p:txBody>
          <a:bodyPr wrap="square" lIns="108971" tIns="54486" rIns="108971" bIns="54486" rtlCol="0">
            <a:spAutoFit/>
          </a:bodyPr>
          <a:lstStyle/>
          <a:p>
            <a:r>
              <a:rPr lang="en-IN" sz="1900" dirty="0">
                <a:latin typeface="Times New Roman" pitchFamily="18" charset="0"/>
                <a:cs typeface="Times New Roman" pitchFamily="18" charset="0"/>
              </a:rPr>
              <a:t>Geographical Information System(GIS</a:t>
            </a:r>
            <a:endParaRPr lang="en-IN" sz="1900" dirty="0"/>
          </a:p>
        </p:txBody>
      </p:sp>
      <p:sp>
        <p:nvSpPr>
          <p:cNvPr id="1043" name="TextBox 1042"/>
          <p:cNvSpPr txBox="1"/>
          <p:nvPr/>
        </p:nvSpPr>
        <p:spPr>
          <a:xfrm>
            <a:off x="6536062" y="3815307"/>
            <a:ext cx="1924437" cy="432601"/>
          </a:xfrm>
          <a:prstGeom prst="rect">
            <a:avLst/>
          </a:prstGeom>
          <a:noFill/>
        </p:spPr>
        <p:txBody>
          <a:bodyPr wrap="square" lIns="108971" tIns="54486" rIns="108971" bIns="54486" rtlCol="0">
            <a:spAutoFit/>
          </a:bodyPr>
          <a:lstStyle/>
          <a:p>
            <a:r>
              <a:rPr lang="en-IN" b="1" dirty="0">
                <a:latin typeface="AR ESSENCE" pitchFamily="2" charset="0"/>
              </a:rPr>
              <a:t>Services </a:t>
            </a:r>
          </a:p>
        </p:txBody>
      </p:sp>
      <p:sp>
        <p:nvSpPr>
          <p:cNvPr id="1047" name="Rectangle 1046"/>
          <p:cNvSpPr/>
          <p:nvPr/>
        </p:nvSpPr>
        <p:spPr>
          <a:xfrm>
            <a:off x="3828797" y="6064976"/>
            <a:ext cx="3817209" cy="432601"/>
          </a:xfrm>
          <a:prstGeom prst="rect">
            <a:avLst/>
          </a:prstGeom>
        </p:spPr>
        <p:txBody>
          <a:bodyPr wrap="none" lIns="108971" tIns="54486" rIns="108971" bIns="54486">
            <a:spAutoFit/>
          </a:bodyPr>
          <a:lstStyle/>
          <a:p>
            <a:r>
              <a:rPr lang="en-IN" dirty="0" err="1">
                <a:latin typeface="AR DESTINE" pitchFamily="2" charset="0"/>
                <a:cs typeface="Times New Roman" pitchFamily="18" charset="0"/>
              </a:rPr>
              <a:t>Anvisys</a:t>
            </a:r>
            <a:r>
              <a:rPr lang="en-IN" dirty="0">
                <a:latin typeface="AR DESTINE" pitchFamily="2" charset="0"/>
                <a:cs typeface="Times New Roman" pitchFamily="18" charset="0"/>
              </a:rPr>
              <a:t> technology </a:t>
            </a:r>
            <a:r>
              <a:rPr lang="en-IN" dirty="0" err="1">
                <a:latin typeface="AR DESTINE" pitchFamily="2" charset="0"/>
                <a:cs typeface="Times New Roman" pitchFamily="18" charset="0"/>
              </a:rPr>
              <a:t>Pvt.</a:t>
            </a:r>
            <a:r>
              <a:rPr lang="en-IN" dirty="0">
                <a:latin typeface="AR DESTINE" pitchFamily="2" charset="0"/>
                <a:cs typeface="Times New Roman" pitchFamily="18" charset="0"/>
              </a:rPr>
              <a:t> Ltd</a:t>
            </a:r>
            <a:endParaRPr lang="en-IN" dirty="0"/>
          </a:p>
        </p:txBody>
      </p:sp>
      <p:pic>
        <p:nvPicPr>
          <p:cNvPr id="155" name="Picture 11" descr="C:\Users\varun\Desktop\posters\logo\icAnvisys_transparent.png"/>
          <p:cNvPicPr>
            <a:picLocks noChangeAspect="1" noChangeArrowheads="1"/>
          </p:cNvPicPr>
          <p:nvPr/>
        </p:nvPicPr>
        <p:blipFill>
          <a:blip r:embed="rId3"/>
          <a:srcRect/>
          <a:stretch>
            <a:fillRect/>
          </a:stretch>
        </p:blipFill>
        <p:spPr bwMode="auto">
          <a:xfrm>
            <a:off x="2191735" y="5098382"/>
            <a:ext cx="2380957" cy="1929273"/>
          </a:xfrm>
          <a:prstGeom prst="rect">
            <a:avLst/>
          </a:prstGeom>
          <a:noFill/>
        </p:spPr>
      </p:pic>
      <p:sp>
        <p:nvSpPr>
          <p:cNvPr id="1048" name="TextBox 1047"/>
          <p:cNvSpPr txBox="1"/>
          <p:nvPr/>
        </p:nvSpPr>
        <p:spPr>
          <a:xfrm>
            <a:off x="2817244" y="620836"/>
            <a:ext cx="8633925" cy="755318"/>
          </a:xfrm>
          <a:prstGeom prst="rect">
            <a:avLst/>
          </a:prstGeom>
          <a:noFill/>
        </p:spPr>
        <p:txBody>
          <a:bodyPr wrap="square" lIns="108971" tIns="54486" rIns="108971" bIns="54486" rtlCol="0">
            <a:spAutoFit/>
          </a:bodyPr>
          <a:lstStyle/>
          <a:p>
            <a:r>
              <a:rPr lang="en-IN" b="1" dirty="0"/>
              <a:t>WE AIM TO MAINTAIN A LONG TERM RELATION WITH OUR CLIENTS BY PROVIDING A RANGE OF SERVICES. </a:t>
            </a:r>
          </a:p>
        </p:txBody>
      </p:sp>
    </p:spTree>
    <p:extLst>
      <p:ext uri="{BB962C8B-B14F-4D97-AF65-F5344CB8AC3E}">
        <p14:creationId xmlns:p14="http://schemas.microsoft.com/office/powerpoint/2010/main" val="4173635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904680" y="0"/>
            <a:ext cx="10285733" cy="6859588"/>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7" name="Right Triangle 16"/>
          <p:cNvSpPr/>
          <p:nvPr/>
        </p:nvSpPr>
        <p:spPr>
          <a:xfrm>
            <a:off x="0" y="2286521"/>
            <a:ext cx="7619019" cy="4573067"/>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endParaRPr lang="en-IN" b="1" dirty="0">
              <a:solidFill>
                <a:srgbClr val="FFFF00"/>
              </a:solidFill>
              <a:latin typeface="AR JULIAN" pitchFamily="2" charset="0"/>
              <a:cs typeface="Times New Roman" pitchFamily="18" charset="0"/>
            </a:endParaRPr>
          </a:p>
        </p:txBody>
      </p:sp>
      <p:pic>
        <p:nvPicPr>
          <p:cNvPr id="1027" name="Picture 3"/>
          <p:cNvPicPr>
            <a:picLocks noChangeAspect="1" noChangeArrowheads="1"/>
          </p:cNvPicPr>
          <p:nvPr/>
        </p:nvPicPr>
        <p:blipFill>
          <a:blip r:embed="rId3" cstate="print"/>
          <a:srcRect/>
          <a:stretch>
            <a:fillRect/>
          </a:stretch>
        </p:blipFill>
        <p:spPr bwMode="auto">
          <a:xfrm>
            <a:off x="10730203" y="6430885"/>
            <a:ext cx="1460210" cy="428703"/>
          </a:xfrm>
          <a:prstGeom prst="rect">
            <a:avLst/>
          </a:prstGeom>
          <a:noFill/>
          <a:ln w="9525">
            <a:noFill/>
            <a:miter lim="800000"/>
            <a:headEnd/>
            <a:tailEnd/>
          </a:ln>
          <a:effectLst/>
        </p:spPr>
      </p:pic>
      <p:sp>
        <p:nvSpPr>
          <p:cNvPr id="18" name="TextBox 17"/>
          <p:cNvSpPr txBox="1"/>
          <p:nvPr/>
        </p:nvSpPr>
        <p:spPr>
          <a:xfrm>
            <a:off x="0" y="1786340"/>
            <a:ext cx="5999968" cy="402301"/>
          </a:xfrm>
          <a:prstGeom prst="rect">
            <a:avLst/>
          </a:prstGeom>
          <a:noFill/>
        </p:spPr>
        <p:txBody>
          <a:bodyPr wrap="square" lIns="108850" tIns="54425" rIns="108850" bIns="54425" rtlCol="0">
            <a:spAutoFit/>
          </a:bodyPr>
          <a:lstStyle/>
          <a:p>
            <a:pPr algn="ctr"/>
            <a:r>
              <a:rPr lang="en-IN" sz="1900" b="1" dirty="0"/>
              <a:t>A COMPLETE SOCIETY MANAGEMENT SYSTEM</a:t>
            </a:r>
          </a:p>
        </p:txBody>
      </p:sp>
      <p:pic>
        <p:nvPicPr>
          <p:cNvPr id="1028" name="Picture 4" descr="C:\Users\varun\Desktop\iconNestin.png"/>
          <p:cNvPicPr>
            <a:picLocks noChangeAspect="1" noChangeArrowheads="1"/>
          </p:cNvPicPr>
          <p:nvPr/>
        </p:nvPicPr>
        <p:blipFill>
          <a:blip r:embed="rId4"/>
          <a:srcRect/>
          <a:stretch>
            <a:fillRect/>
          </a:stretch>
        </p:blipFill>
        <p:spPr bwMode="auto">
          <a:xfrm>
            <a:off x="-1" y="0"/>
            <a:ext cx="6025681" cy="2000703"/>
          </a:xfrm>
          <a:prstGeom prst="rect">
            <a:avLst/>
          </a:prstGeom>
          <a:noFill/>
        </p:spPr>
      </p:pic>
      <p:grpSp>
        <p:nvGrpSpPr>
          <p:cNvPr id="19" name="Group 18"/>
          <p:cNvGrpSpPr/>
          <p:nvPr/>
        </p:nvGrpSpPr>
        <p:grpSpPr>
          <a:xfrm>
            <a:off x="7012778" y="159136"/>
            <a:ext cx="3558332" cy="6145091"/>
            <a:chOff x="5000628" y="285728"/>
            <a:chExt cx="3214711" cy="6143668"/>
          </a:xfrm>
        </p:grpSpPr>
        <p:grpSp>
          <p:nvGrpSpPr>
            <p:cNvPr id="20" name="Group 1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22" name="Rounded Rectangle 2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nut 24"/>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1"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p:cNvSpPr txBox="1"/>
          <p:nvPr/>
        </p:nvSpPr>
        <p:spPr>
          <a:xfrm>
            <a:off x="457040" y="5144267"/>
            <a:ext cx="4190441"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27" name="TextBox 26"/>
          <p:cNvSpPr txBox="1"/>
          <p:nvPr/>
        </p:nvSpPr>
        <p:spPr>
          <a:xfrm>
            <a:off x="457040" y="5590298"/>
            <a:ext cx="4380960" cy="433078"/>
          </a:xfrm>
          <a:prstGeom prst="rect">
            <a:avLst/>
          </a:prstGeom>
          <a:noFill/>
        </p:spPr>
        <p:txBody>
          <a:bodyPr wrap="square" lIns="108850" tIns="54425" rIns="108850" bIns="54425" rtlCol="0">
            <a:spAutoFit/>
          </a:bodyPr>
          <a:lstStyle/>
          <a:p>
            <a:pPr algn="ctr">
              <a:buFont typeface="Wingdings" pitchFamily="2" charset="2"/>
              <a:buChar char="v"/>
            </a:pPr>
            <a:r>
              <a:rPr lang="en-IN" b="1" dirty="0">
                <a:latin typeface="+mj-lt"/>
                <a:cs typeface="Times New Roman" pitchFamily="18" charset="0"/>
              </a:rPr>
              <a:t>IMPORTANT EVENTS ALERTS</a:t>
            </a:r>
          </a:p>
        </p:txBody>
      </p:sp>
      <p:sp>
        <p:nvSpPr>
          <p:cNvPr id="28" name="TextBox 27"/>
          <p:cNvSpPr txBox="1"/>
          <p:nvPr/>
        </p:nvSpPr>
        <p:spPr>
          <a:xfrm>
            <a:off x="457040" y="4644073"/>
            <a:ext cx="2664372"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RIDE SHARE</a:t>
            </a:r>
          </a:p>
        </p:txBody>
      </p:sp>
      <p:sp>
        <p:nvSpPr>
          <p:cNvPr id="29" name="TextBox 28"/>
          <p:cNvSpPr txBox="1"/>
          <p:nvPr/>
        </p:nvSpPr>
        <p:spPr>
          <a:xfrm>
            <a:off x="457040" y="6032841"/>
            <a:ext cx="5413946" cy="415498"/>
          </a:xfrm>
          <a:prstGeom prst="rect">
            <a:avLst/>
          </a:prstGeom>
          <a:noFill/>
        </p:spPr>
        <p:txBody>
          <a:bodyPr wrap="square" rtlCol="0">
            <a:spAutoFit/>
          </a:bodyPr>
          <a:lstStyle/>
          <a:p>
            <a:pPr indent="-342900" algn="ctr">
              <a:buFont typeface="Wingdings" pitchFamily="2" charset="2"/>
              <a:buChar char="v"/>
            </a:pPr>
            <a:r>
              <a:rPr lang="en-IN" b="1" dirty="0">
                <a:latin typeface="+mj-lt"/>
                <a:cs typeface="Times New Roman" pitchFamily="18" charset="0"/>
              </a:rPr>
              <a:t>OPINIONS POLLS &amp; DISCUSSION FORUM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xmlns="" id="{6D60C2C9-8227-475E-9903-3E2AC8C38ED2}"/>
              </a:ext>
            </a:extLst>
          </p:cNvPr>
          <p:cNvSpPr/>
          <p:nvPr/>
        </p:nvSpPr>
        <p:spPr>
          <a:xfrm>
            <a:off x="1097099" y="5327366"/>
            <a:ext cx="5815615" cy="57567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34" tIns="54417" rIns="108834" bIns="54417" rtlCol="0" anchor="ctr"/>
          <a:lstStyle/>
          <a:p>
            <a:pPr algn="ctr"/>
            <a:endParaRPr lang="en-US" dirty="0"/>
          </a:p>
        </p:txBody>
      </p:sp>
      <p:grpSp>
        <p:nvGrpSpPr>
          <p:cNvPr id="25" name="Group 24">
            <a:extLst>
              <a:ext uri="{FF2B5EF4-FFF2-40B4-BE49-F238E27FC236}">
                <a16:creationId xmlns:a16="http://schemas.microsoft.com/office/drawing/2014/main" xmlns="" id="{B5175395-EA26-4014-9FA9-016EA9C41DAB}"/>
              </a:ext>
            </a:extLst>
          </p:cNvPr>
          <p:cNvGrpSpPr/>
          <p:nvPr/>
        </p:nvGrpSpPr>
        <p:grpSpPr>
          <a:xfrm>
            <a:off x="2665744" y="2719286"/>
            <a:ext cx="3490612" cy="1716724"/>
            <a:chOff x="4935538" y="2633663"/>
            <a:chExt cx="2317750" cy="1593851"/>
          </a:xfrm>
        </p:grpSpPr>
        <p:sp>
          <p:nvSpPr>
            <p:cNvPr id="18" name="AutoShape 11">
              <a:extLst>
                <a:ext uri="{FF2B5EF4-FFF2-40B4-BE49-F238E27FC236}">
                  <a16:creationId xmlns:a16="http://schemas.microsoft.com/office/drawing/2014/main" xmlns="" id="{AECAC0E3-22A8-46C4-A011-EFDB00671900}"/>
                </a:ext>
              </a:extLst>
            </p:cNvPr>
            <p:cNvSpPr>
              <a:spLocks noChangeAspect="1" noChangeArrowheads="1" noTextEdit="1"/>
            </p:cNvSpPr>
            <p:nvPr/>
          </p:nvSpPr>
          <p:spPr bwMode="auto">
            <a:xfrm>
              <a:off x="4938713" y="2633663"/>
              <a:ext cx="2314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a16="http://schemas.microsoft.com/office/drawing/2014/main" xmlns="" id="{CBBED9BA-4B05-4E15-BE6A-AE3F396A35ED}"/>
                </a:ext>
              </a:extLst>
            </p:cNvPr>
            <p:cNvSpPr>
              <a:spLocks noEditPoints="1"/>
            </p:cNvSpPr>
            <p:nvPr/>
          </p:nvSpPr>
          <p:spPr bwMode="auto">
            <a:xfrm>
              <a:off x="4935538" y="3298826"/>
              <a:ext cx="2317750" cy="928688"/>
            </a:xfrm>
            <a:custGeom>
              <a:avLst/>
              <a:gdLst>
                <a:gd name="T0" fmla="*/ 8 w 727"/>
                <a:gd name="T1" fmla="*/ 223 h 291"/>
                <a:gd name="T2" fmla="*/ 60 w 727"/>
                <a:gd name="T3" fmla="*/ 104 h 291"/>
                <a:gd name="T4" fmla="*/ 102 w 727"/>
                <a:gd name="T5" fmla="*/ 7 h 291"/>
                <a:gd name="T6" fmla="*/ 139 w 727"/>
                <a:gd name="T7" fmla="*/ 7 h 291"/>
                <a:gd name="T8" fmla="*/ 264 w 727"/>
                <a:gd name="T9" fmla="*/ 34 h 291"/>
                <a:gd name="T10" fmla="*/ 311 w 727"/>
                <a:gd name="T11" fmla="*/ 25 h 291"/>
                <a:gd name="T12" fmla="*/ 436 w 727"/>
                <a:gd name="T13" fmla="*/ 2 h 291"/>
                <a:gd name="T14" fmla="*/ 506 w 727"/>
                <a:gd name="T15" fmla="*/ 43 h 291"/>
                <a:gd name="T16" fmla="*/ 448 w 727"/>
                <a:gd name="T17" fmla="*/ 45 h 291"/>
                <a:gd name="T18" fmla="*/ 474 w 727"/>
                <a:gd name="T19" fmla="*/ 160 h 291"/>
                <a:gd name="T20" fmla="*/ 492 w 727"/>
                <a:gd name="T21" fmla="*/ 219 h 291"/>
                <a:gd name="T22" fmla="*/ 638 w 727"/>
                <a:gd name="T23" fmla="*/ 246 h 291"/>
                <a:gd name="T24" fmla="*/ 682 w 727"/>
                <a:gd name="T25" fmla="*/ 253 h 291"/>
                <a:gd name="T26" fmla="*/ 649 w 727"/>
                <a:gd name="T27" fmla="*/ 169 h 291"/>
                <a:gd name="T28" fmla="*/ 615 w 727"/>
                <a:gd name="T29" fmla="*/ 84 h 291"/>
                <a:gd name="T30" fmla="*/ 633 w 727"/>
                <a:gd name="T31" fmla="*/ 54 h 291"/>
                <a:gd name="T32" fmla="*/ 646 w 727"/>
                <a:gd name="T33" fmla="*/ 276 h 291"/>
                <a:gd name="T34" fmla="*/ 507 w 727"/>
                <a:gd name="T35" fmla="*/ 250 h 291"/>
                <a:gd name="T36" fmla="*/ 462 w 727"/>
                <a:gd name="T37" fmla="*/ 248 h 291"/>
                <a:gd name="T38" fmla="*/ 368 w 727"/>
                <a:gd name="T39" fmla="*/ 263 h 291"/>
                <a:gd name="T40" fmla="*/ 243 w 727"/>
                <a:gd name="T41" fmla="*/ 283 h 291"/>
                <a:gd name="T42" fmla="*/ 203 w 727"/>
                <a:gd name="T43" fmla="*/ 283 h 291"/>
                <a:gd name="T44" fmla="*/ 235 w 727"/>
                <a:gd name="T45" fmla="*/ 256 h 291"/>
                <a:gd name="T46" fmla="*/ 309 w 727"/>
                <a:gd name="T47" fmla="*/ 244 h 291"/>
                <a:gd name="T48" fmla="*/ 422 w 727"/>
                <a:gd name="T49" fmla="*/ 226 h 291"/>
                <a:gd name="T50" fmla="*/ 466 w 727"/>
                <a:gd name="T51" fmla="*/ 215 h 291"/>
                <a:gd name="T52" fmla="*/ 442 w 727"/>
                <a:gd name="T53" fmla="*/ 113 h 291"/>
                <a:gd name="T54" fmla="*/ 410 w 727"/>
                <a:gd name="T55" fmla="*/ 34 h 291"/>
                <a:gd name="T56" fmla="*/ 283 w 727"/>
                <a:gd name="T57" fmla="*/ 60 h 291"/>
                <a:gd name="T58" fmla="*/ 263 w 727"/>
                <a:gd name="T59" fmla="*/ 121 h 291"/>
                <a:gd name="T60" fmla="*/ 241 w 727"/>
                <a:gd name="T61" fmla="*/ 227 h 291"/>
                <a:gd name="T62" fmla="*/ 40 w 727"/>
                <a:gd name="T63" fmla="*/ 220 h 291"/>
                <a:gd name="T64" fmla="*/ 90 w 727"/>
                <a:gd name="T65" fmla="*/ 231 h 291"/>
                <a:gd name="T66" fmla="*/ 162 w 727"/>
                <a:gd name="T67" fmla="*/ 246 h 291"/>
                <a:gd name="T68" fmla="*/ 215 w 727"/>
                <a:gd name="T69" fmla="*/ 253 h 291"/>
                <a:gd name="T70" fmla="*/ 242 w 727"/>
                <a:gd name="T71" fmla="*/ 119 h 291"/>
                <a:gd name="T72" fmla="*/ 250 w 727"/>
                <a:gd name="T73" fmla="*/ 59 h 291"/>
                <a:gd name="T74" fmla="*/ 128 w 727"/>
                <a:gd name="T75" fmla="*/ 33 h 291"/>
                <a:gd name="T76" fmla="*/ 104 w 727"/>
                <a:gd name="T77" fmla="*/ 73 h 291"/>
                <a:gd name="T78" fmla="*/ 48 w 727"/>
                <a:gd name="T79" fmla="*/ 20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7" h="291">
                  <a:moveTo>
                    <a:pt x="0" y="241"/>
                  </a:moveTo>
                  <a:cubicBezTo>
                    <a:pt x="3" y="235"/>
                    <a:pt x="6" y="229"/>
                    <a:pt x="8" y="223"/>
                  </a:cubicBezTo>
                  <a:cubicBezTo>
                    <a:pt x="17" y="202"/>
                    <a:pt x="27" y="181"/>
                    <a:pt x="36" y="159"/>
                  </a:cubicBezTo>
                  <a:cubicBezTo>
                    <a:pt x="44" y="141"/>
                    <a:pt x="52" y="123"/>
                    <a:pt x="60" y="104"/>
                  </a:cubicBezTo>
                  <a:cubicBezTo>
                    <a:pt x="67" y="89"/>
                    <a:pt x="74" y="73"/>
                    <a:pt x="80" y="57"/>
                  </a:cubicBezTo>
                  <a:cubicBezTo>
                    <a:pt x="81" y="56"/>
                    <a:pt x="99" y="14"/>
                    <a:pt x="102" y="7"/>
                  </a:cubicBezTo>
                  <a:cubicBezTo>
                    <a:pt x="103" y="4"/>
                    <a:pt x="104" y="2"/>
                    <a:pt x="106" y="0"/>
                  </a:cubicBezTo>
                  <a:cubicBezTo>
                    <a:pt x="117" y="2"/>
                    <a:pt x="128" y="4"/>
                    <a:pt x="139" y="7"/>
                  </a:cubicBezTo>
                  <a:cubicBezTo>
                    <a:pt x="163" y="12"/>
                    <a:pt x="187" y="17"/>
                    <a:pt x="211" y="22"/>
                  </a:cubicBezTo>
                  <a:cubicBezTo>
                    <a:pt x="229" y="26"/>
                    <a:pt x="246" y="30"/>
                    <a:pt x="264" y="34"/>
                  </a:cubicBezTo>
                  <a:cubicBezTo>
                    <a:pt x="267" y="34"/>
                    <a:pt x="270" y="34"/>
                    <a:pt x="273" y="33"/>
                  </a:cubicBezTo>
                  <a:cubicBezTo>
                    <a:pt x="286" y="31"/>
                    <a:pt x="298" y="28"/>
                    <a:pt x="311" y="25"/>
                  </a:cubicBezTo>
                  <a:cubicBezTo>
                    <a:pt x="323" y="23"/>
                    <a:pt x="390" y="9"/>
                    <a:pt x="411" y="5"/>
                  </a:cubicBezTo>
                  <a:cubicBezTo>
                    <a:pt x="419" y="3"/>
                    <a:pt x="428" y="2"/>
                    <a:pt x="436" y="2"/>
                  </a:cubicBezTo>
                  <a:cubicBezTo>
                    <a:pt x="450" y="4"/>
                    <a:pt x="487" y="11"/>
                    <a:pt x="487" y="11"/>
                  </a:cubicBezTo>
                  <a:cubicBezTo>
                    <a:pt x="487" y="11"/>
                    <a:pt x="501" y="34"/>
                    <a:pt x="506" y="43"/>
                  </a:cubicBezTo>
                  <a:cubicBezTo>
                    <a:pt x="485" y="39"/>
                    <a:pt x="466" y="36"/>
                    <a:pt x="445" y="32"/>
                  </a:cubicBezTo>
                  <a:cubicBezTo>
                    <a:pt x="446" y="37"/>
                    <a:pt x="447" y="41"/>
                    <a:pt x="448" y="45"/>
                  </a:cubicBezTo>
                  <a:cubicBezTo>
                    <a:pt x="452" y="64"/>
                    <a:pt x="457" y="83"/>
                    <a:pt x="461" y="103"/>
                  </a:cubicBezTo>
                  <a:cubicBezTo>
                    <a:pt x="466" y="122"/>
                    <a:pt x="470" y="141"/>
                    <a:pt x="474" y="160"/>
                  </a:cubicBezTo>
                  <a:cubicBezTo>
                    <a:pt x="479" y="178"/>
                    <a:pt x="483" y="196"/>
                    <a:pt x="487" y="214"/>
                  </a:cubicBezTo>
                  <a:cubicBezTo>
                    <a:pt x="488" y="218"/>
                    <a:pt x="490" y="219"/>
                    <a:pt x="492" y="219"/>
                  </a:cubicBezTo>
                  <a:cubicBezTo>
                    <a:pt x="498" y="219"/>
                    <a:pt x="547" y="229"/>
                    <a:pt x="567" y="232"/>
                  </a:cubicBezTo>
                  <a:cubicBezTo>
                    <a:pt x="591" y="237"/>
                    <a:pt x="615" y="242"/>
                    <a:pt x="638" y="246"/>
                  </a:cubicBezTo>
                  <a:cubicBezTo>
                    <a:pt x="652" y="249"/>
                    <a:pt x="666" y="251"/>
                    <a:pt x="680" y="254"/>
                  </a:cubicBezTo>
                  <a:cubicBezTo>
                    <a:pt x="680" y="254"/>
                    <a:pt x="681" y="253"/>
                    <a:pt x="682" y="253"/>
                  </a:cubicBezTo>
                  <a:cubicBezTo>
                    <a:pt x="679" y="246"/>
                    <a:pt x="676" y="238"/>
                    <a:pt x="674" y="231"/>
                  </a:cubicBezTo>
                  <a:cubicBezTo>
                    <a:pt x="665" y="210"/>
                    <a:pt x="657" y="190"/>
                    <a:pt x="649" y="169"/>
                  </a:cubicBezTo>
                  <a:cubicBezTo>
                    <a:pt x="641" y="148"/>
                    <a:pt x="632" y="127"/>
                    <a:pt x="624" y="107"/>
                  </a:cubicBezTo>
                  <a:cubicBezTo>
                    <a:pt x="621" y="99"/>
                    <a:pt x="618" y="92"/>
                    <a:pt x="615" y="84"/>
                  </a:cubicBezTo>
                  <a:cubicBezTo>
                    <a:pt x="615" y="83"/>
                    <a:pt x="615" y="82"/>
                    <a:pt x="615" y="81"/>
                  </a:cubicBezTo>
                  <a:cubicBezTo>
                    <a:pt x="621" y="72"/>
                    <a:pt x="627" y="64"/>
                    <a:pt x="633" y="54"/>
                  </a:cubicBezTo>
                  <a:cubicBezTo>
                    <a:pt x="665" y="133"/>
                    <a:pt x="696" y="212"/>
                    <a:pt x="727" y="291"/>
                  </a:cubicBezTo>
                  <a:cubicBezTo>
                    <a:pt x="722" y="290"/>
                    <a:pt x="670" y="280"/>
                    <a:pt x="646" y="276"/>
                  </a:cubicBezTo>
                  <a:cubicBezTo>
                    <a:pt x="623" y="271"/>
                    <a:pt x="601" y="268"/>
                    <a:pt x="578" y="263"/>
                  </a:cubicBezTo>
                  <a:cubicBezTo>
                    <a:pt x="554" y="259"/>
                    <a:pt x="530" y="254"/>
                    <a:pt x="507" y="250"/>
                  </a:cubicBezTo>
                  <a:cubicBezTo>
                    <a:pt x="498" y="248"/>
                    <a:pt x="490" y="246"/>
                    <a:pt x="481" y="245"/>
                  </a:cubicBezTo>
                  <a:cubicBezTo>
                    <a:pt x="475" y="245"/>
                    <a:pt x="469" y="247"/>
                    <a:pt x="462" y="248"/>
                  </a:cubicBezTo>
                  <a:cubicBezTo>
                    <a:pt x="451" y="249"/>
                    <a:pt x="440" y="251"/>
                    <a:pt x="429" y="253"/>
                  </a:cubicBezTo>
                  <a:cubicBezTo>
                    <a:pt x="409" y="257"/>
                    <a:pt x="388" y="260"/>
                    <a:pt x="368" y="263"/>
                  </a:cubicBezTo>
                  <a:cubicBezTo>
                    <a:pt x="346" y="267"/>
                    <a:pt x="325" y="270"/>
                    <a:pt x="303" y="273"/>
                  </a:cubicBezTo>
                  <a:cubicBezTo>
                    <a:pt x="283" y="277"/>
                    <a:pt x="263" y="280"/>
                    <a:pt x="243" y="283"/>
                  </a:cubicBezTo>
                  <a:cubicBezTo>
                    <a:pt x="236" y="284"/>
                    <a:pt x="230" y="286"/>
                    <a:pt x="224" y="286"/>
                  </a:cubicBezTo>
                  <a:cubicBezTo>
                    <a:pt x="217" y="286"/>
                    <a:pt x="210" y="284"/>
                    <a:pt x="203" y="283"/>
                  </a:cubicBezTo>
                  <a:cubicBezTo>
                    <a:pt x="190" y="280"/>
                    <a:pt x="178" y="278"/>
                    <a:pt x="165" y="275"/>
                  </a:cubicBezTo>
                  <a:moveTo>
                    <a:pt x="235" y="256"/>
                  </a:moveTo>
                  <a:cubicBezTo>
                    <a:pt x="239" y="255"/>
                    <a:pt x="242" y="255"/>
                    <a:pt x="245" y="255"/>
                  </a:cubicBezTo>
                  <a:cubicBezTo>
                    <a:pt x="267" y="251"/>
                    <a:pt x="288" y="247"/>
                    <a:pt x="309" y="244"/>
                  </a:cubicBezTo>
                  <a:cubicBezTo>
                    <a:pt x="330" y="241"/>
                    <a:pt x="350" y="238"/>
                    <a:pt x="371" y="234"/>
                  </a:cubicBezTo>
                  <a:cubicBezTo>
                    <a:pt x="388" y="232"/>
                    <a:pt x="405" y="229"/>
                    <a:pt x="422" y="226"/>
                  </a:cubicBezTo>
                  <a:cubicBezTo>
                    <a:pt x="436" y="224"/>
                    <a:pt x="449" y="222"/>
                    <a:pt x="463" y="220"/>
                  </a:cubicBezTo>
                  <a:cubicBezTo>
                    <a:pt x="465" y="219"/>
                    <a:pt x="467" y="219"/>
                    <a:pt x="466" y="215"/>
                  </a:cubicBezTo>
                  <a:cubicBezTo>
                    <a:pt x="463" y="200"/>
                    <a:pt x="459" y="185"/>
                    <a:pt x="455" y="169"/>
                  </a:cubicBezTo>
                  <a:cubicBezTo>
                    <a:pt x="451" y="151"/>
                    <a:pt x="446" y="132"/>
                    <a:pt x="442" y="113"/>
                  </a:cubicBezTo>
                  <a:cubicBezTo>
                    <a:pt x="437" y="90"/>
                    <a:pt x="432" y="67"/>
                    <a:pt x="426" y="44"/>
                  </a:cubicBezTo>
                  <a:cubicBezTo>
                    <a:pt x="423" y="31"/>
                    <a:pt x="423" y="31"/>
                    <a:pt x="410" y="34"/>
                  </a:cubicBezTo>
                  <a:cubicBezTo>
                    <a:pt x="388" y="38"/>
                    <a:pt x="367" y="43"/>
                    <a:pt x="345" y="47"/>
                  </a:cubicBezTo>
                  <a:cubicBezTo>
                    <a:pt x="324" y="52"/>
                    <a:pt x="304" y="55"/>
                    <a:pt x="283" y="60"/>
                  </a:cubicBezTo>
                  <a:cubicBezTo>
                    <a:pt x="275" y="61"/>
                    <a:pt x="275" y="61"/>
                    <a:pt x="273" y="70"/>
                  </a:cubicBezTo>
                  <a:cubicBezTo>
                    <a:pt x="269" y="87"/>
                    <a:pt x="266" y="104"/>
                    <a:pt x="263" y="121"/>
                  </a:cubicBezTo>
                  <a:cubicBezTo>
                    <a:pt x="258" y="143"/>
                    <a:pt x="254" y="164"/>
                    <a:pt x="249" y="186"/>
                  </a:cubicBezTo>
                  <a:cubicBezTo>
                    <a:pt x="247" y="199"/>
                    <a:pt x="244" y="213"/>
                    <a:pt x="241" y="227"/>
                  </a:cubicBezTo>
                  <a:cubicBezTo>
                    <a:pt x="239" y="236"/>
                    <a:pt x="237" y="245"/>
                    <a:pt x="235" y="256"/>
                  </a:cubicBezTo>
                  <a:close/>
                  <a:moveTo>
                    <a:pt x="40" y="220"/>
                  </a:moveTo>
                  <a:cubicBezTo>
                    <a:pt x="41" y="220"/>
                    <a:pt x="42" y="221"/>
                    <a:pt x="43" y="221"/>
                  </a:cubicBezTo>
                  <a:cubicBezTo>
                    <a:pt x="58" y="224"/>
                    <a:pt x="74" y="228"/>
                    <a:pt x="90" y="231"/>
                  </a:cubicBezTo>
                  <a:cubicBezTo>
                    <a:pt x="102" y="234"/>
                    <a:pt x="114" y="236"/>
                    <a:pt x="126" y="238"/>
                  </a:cubicBezTo>
                  <a:cubicBezTo>
                    <a:pt x="138" y="241"/>
                    <a:pt x="150" y="244"/>
                    <a:pt x="162" y="246"/>
                  </a:cubicBezTo>
                  <a:cubicBezTo>
                    <a:pt x="178" y="249"/>
                    <a:pt x="194" y="252"/>
                    <a:pt x="210" y="256"/>
                  </a:cubicBezTo>
                  <a:cubicBezTo>
                    <a:pt x="213" y="256"/>
                    <a:pt x="214" y="256"/>
                    <a:pt x="215" y="253"/>
                  </a:cubicBezTo>
                  <a:cubicBezTo>
                    <a:pt x="217" y="240"/>
                    <a:pt x="228" y="186"/>
                    <a:pt x="229" y="181"/>
                  </a:cubicBezTo>
                  <a:cubicBezTo>
                    <a:pt x="233" y="160"/>
                    <a:pt x="238" y="140"/>
                    <a:pt x="242" y="119"/>
                  </a:cubicBezTo>
                  <a:cubicBezTo>
                    <a:pt x="246" y="101"/>
                    <a:pt x="249" y="82"/>
                    <a:pt x="253" y="64"/>
                  </a:cubicBezTo>
                  <a:cubicBezTo>
                    <a:pt x="254" y="61"/>
                    <a:pt x="252" y="60"/>
                    <a:pt x="250" y="59"/>
                  </a:cubicBezTo>
                  <a:cubicBezTo>
                    <a:pt x="231" y="55"/>
                    <a:pt x="212" y="51"/>
                    <a:pt x="193" y="47"/>
                  </a:cubicBezTo>
                  <a:cubicBezTo>
                    <a:pt x="171" y="43"/>
                    <a:pt x="149" y="38"/>
                    <a:pt x="128" y="33"/>
                  </a:cubicBezTo>
                  <a:cubicBezTo>
                    <a:pt x="122" y="31"/>
                    <a:pt x="121" y="34"/>
                    <a:pt x="119" y="37"/>
                  </a:cubicBezTo>
                  <a:cubicBezTo>
                    <a:pt x="114" y="49"/>
                    <a:pt x="109" y="61"/>
                    <a:pt x="104" y="73"/>
                  </a:cubicBezTo>
                  <a:cubicBezTo>
                    <a:pt x="95" y="95"/>
                    <a:pt x="85" y="116"/>
                    <a:pt x="76" y="137"/>
                  </a:cubicBezTo>
                  <a:cubicBezTo>
                    <a:pt x="67" y="158"/>
                    <a:pt x="58" y="179"/>
                    <a:pt x="48" y="201"/>
                  </a:cubicBezTo>
                  <a:cubicBezTo>
                    <a:pt x="46" y="207"/>
                    <a:pt x="43" y="213"/>
                    <a:pt x="40" y="2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a16="http://schemas.microsoft.com/office/drawing/2014/main" xmlns="" id="{02E84567-9211-470D-A931-DDBCCD978037}"/>
                </a:ext>
              </a:extLst>
            </p:cNvPr>
            <p:cNvSpPr>
              <a:spLocks noEditPoints="1"/>
            </p:cNvSpPr>
            <p:nvPr/>
          </p:nvSpPr>
          <p:spPr bwMode="auto">
            <a:xfrm>
              <a:off x="6411913" y="2636838"/>
              <a:ext cx="704850" cy="1006475"/>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EC3237"/>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a:extLst>
              <a:ext uri="{FF2B5EF4-FFF2-40B4-BE49-F238E27FC236}">
                <a16:creationId xmlns:a16="http://schemas.microsoft.com/office/drawing/2014/main" xmlns="" id="{7979F210-DE34-4C4F-AD58-9D5A78383CA2}"/>
              </a:ext>
            </a:extLst>
          </p:cNvPr>
          <p:cNvSpPr txBox="1"/>
          <p:nvPr/>
        </p:nvSpPr>
        <p:spPr>
          <a:xfrm>
            <a:off x="2084129" y="366827"/>
            <a:ext cx="7459963" cy="985691"/>
          </a:xfrm>
          <a:prstGeom prst="rect">
            <a:avLst/>
          </a:prstGeom>
          <a:noFill/>
        </p:spPr>
        <p:txBody>
          <a:bodyPr wrap="square" lIns="108834" tIns="54417" rIns="108834" bIns="54417" rtlCol="0">
            <a:spAutoFit/>
          </a:bodyPr>
          <a:lstStyle/>
          <a:p>
            <a:pPr lvl="0"/>
            <a:r>
              <a:rPr lang="en-US" sz="5700" b="1" dirty="0">
                <a:latin typeface="AR JULIAN" pitchFamily="2" charset="0"/>
              </a:rPr>
              <a:t>Let’s Catch-up </a:t>
            </a:r>
            <a:endParaRPr lang="en-IN" sz="5700" b="1" dirty="0">
              <a:latin typeface="AR JULIAN" pitchFamily="2" charset="0"/>
            </a:endParaRPr>
          </a:p>
        </p:txBody>
      </p:sp>
      <p:sp>
        <p:nvSpPr>
          <p:cNvPr id="27" name="TextBox 26">
            <a:extLst>
              <a:ext uri="{FF2B5EF4-FFF2-40B4-BE49-F238E27FC236}">
                <a16:creationId xmlns:a16="http://schemas.microsoft.com/office/drawing/2014/main" xmlns="" id="{2BA95CC5-40E7-4D09-8D08-E731EF871FAF}"/>
              </a:ext>
            </a:extLst>
          </p:cNvPr>
          <p:cNvSpPr txBox="1"/>
          <p:nvPr/>
        </p:nvSpPr>
        <p:spPr>
          <a:xfrm>
            <a:off x="8155762" y="2124633"/>
            <a:ext cx="2776657" cy="632239"/>
          </a:xfrm>
          <a:prstGeom prst="rect">
            <a:avLst/>
          </a:prstGeom>
          <a:noFill/>
        </p:spPr>
        <p:txBody>
          <a:bodyPr wrap="square" lIns="108834" tIns="54417" rIns="108834" bIns="54417" rtlCol="0">
            <a:spAutoFit/>
          </a:bodyPr>
          <a:lstStyle/>
          <a:p>
            <a:pPr marL="204062" indent="-204062">
              <a:buFont typeface="Arial" pitchFamily="34" charset="0"/>
              <a:buChar char="•"/>
            </a:pPr>
            <a:r>
              <a:rPr lang="en-US" sz="1700" b="1" dirty="0">
                <a:latin typeface="Arial" panose="020B0604020202020204" pitchFamily="34" charset="0"/>
                <a:cs typeface="Arial" panose="020B0604020202020204" pitchFamily="34" charset="0"/>
              </a:rPr>
              <a:t>Share your location with your friends</a:t>
            </a:r>
            <a:endParaRPr lang="en-IN" sz="1700" b="1"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xmlns="" id="{0B58BACC-0CEB-4D05-8571-F51C408879B6}"/>
              </a:ext>
            </a:extLst>
          </p:cNvPr>
          <p:cNvSpPr txBox="1"/>
          <p:nvPr/>
        </p:nvSpPr>
        <p:spPr>
          <a:xfrm>
            <a:off x="8155762" y="3331411"/>
            <a:ext cx="2776657" cy="908854"/>
          </a:xfrm>
          <a:prstGeom prst="rect">
            <a:avLst/>
          </a:prstGeom>
          <a:noFill/>
        </p:spPr>
        <p:txBody>
          <a:bodyPr wrap="square" lIns="108834" tIns="54417" rIns="108834" bIns="54417" rtlCol="0">
            <a:spAutoFit/>
          </a:bodyPr>
          <a:lstStyle/>
          <a:p>
            <a:pPr marL="204062" indent="-204062">
              <a:buFont typeface="Arial" pitchFamily="34" charset="0"/>
              <a:buChar char="•"/>
            </a:pPr>
            <a:r>
              <a:rPr lang="en-US" sz="1700" b="1" dirty="0">
                <a:latin typeface="Arial" panose="020B0604020202020204" pitchFamily="34" charset="0"/>
                <a:cs typeface="Arial" panose="020B0604020202020204" pitchFamily="34" charset="0"/>
              </a:rPr>
              <a:t>Receive location shared by your friends</a:t>
            </a:r>
            <a:endParaRPr lang="en-IN" sz="1700" b="1" dirty="0">
              <a:latin typeface="Arial" panose="020B0604020202020204" pitchFamily="34" charset="0"/>
              <a:cs typeface="Arial" panose="020B0604020202020204" pitchFamily="34" charset="0"/>
            </a:endParaRPr>
          </a:p>
          <a:p>
            <a:pPr lvl="0" algn="just">
              <a:defRPr/>
            </a:pPr>
            <a:r>
              <a:rPr lang="en-US" sz="1800" dirty="0">
                <a:latin typeface="Open Sans" panose="020B0606030504020204" pitchFamily="34" charset="0"/>
              </a:rPr>
              <a:t>. </a:t>
            </a:r>
            <a:endParaRPr lang="en-GB" sz="1800" dirty="0">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xmlns="" id="{053E979F-7E33-4E40-9CFA-4C9F90D09DC0}"/>
              </a:ext>
            </a:extLst>
          </p:cNvPr>
          <p:cNvSpPr txBox="1"/>
          <p:nvPr/>
        </p:nvSpPr>
        <p:spPr>
          <a:xfrm>
            <a:off x="8155762" y="4563599"/>
            <a:ext cx="2776657" cy="893486"/>
          </a:xfrm>
          <a:prstGeom prst="rect">
            <a:avLst/>
          </a:prstGeom>
          <a:noFill/>
        </p:spPr>
        <p:txBody>
          <a:bodyPr wrap="square" lIns="108834" tIns="54417" rIns="108834" bIns="54417" rtlCol="0">
            <a:spAutoFit/>
          </a:bodyPr>
          <a:lstStyle/>
          <a:p>
            <a:pPr marL="204062" indent="-204062">
              <a:buFont typeface="Arial" pitchFamily="34" charset="0"/>
              <a:buChar char="•"/>
            </a:pPr>
            <a:r>
              <a:rPr lang="en-US" sz="1700" b="1" dirty="0">
                <a:latin typeface="Arial" panose="020B0604020202020204" pitchFamily="34" charset="0"/>
                <a:cs typeface="Arial" panose="020B0604020202020204" pitchFamily="34" charset="0"/>
              </a:rPr>
              <a:t>Get the Route, Location and Time Difference</a:t>
            </a:r>
            <a:endParaRPr lang="en-IN" sz="1700" b="1"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xmlns="" id="{6007EDD3-4203-4219-B6AB-9D8C6509FDDC}"/>
              </a:ext>
            </a:extLst>
          </p:cNvPr>
          <p:cNvGrpSpPr/>
          <p:nvPr/>
        </p:nvGrpSpPr>
        <p:grpSpPr>
          <a:xfrm>
            <a:off x="7477284" y="3368737"/>
            <a:ext cx="452834" cy="722762"/>
            <a:chOff x="7478257" y="3367955"/>
            <a:chExt cx="452893" cy="722595"/>
          </a:xfrm>
          <a:solidFill>
            <a:srgbClr val="F57913"/>
          </a:solidFill>
        </p:grpSpPr>
        <p:sp>
          <p:nvSpPr>
            <p:cNvPr id="15" name="Oval 14">
              <a:extLst>
                <a:ext uri="{FF2B5EF4-FFF2-40B4-BE49-F238E27FC236}">
                  <a16:creationId xmlns:a16="http://schemas.microsoft.com/office/drawing/2014/main" xmlns="" id="{E5CFB7B8-D75E-4DD0-B001-D75203183192}"/>
                </a:ext>
              </a:extLst>
            </p:cNvPr>
            <p:cNvSpPr/>
            <p:nvPr/>
          </p:nvSpPr>
          <p:spPr>
            <a:xfrm>
              <a:off x="7478257" y="3983569"/>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7">
              <a:extLst>
                <a:ext uri="{FF2B5EF4-FFF2-40B4-BE49-F238E27FC236}">
                  <a16:creationId xmlns:a16="http://schemas.microsoft.com/office/drawing/2014/main" xmlns="" id="{FA830564-2032-4EBF-80C2-9C5BFCB6E128}"/>
                </a:ext>
              </a:extLst>
            </p:cNvPr>
            <p:cNvSpPr>
              <a:spLocks noEditPoints="1"/>
            </p:cNvSpPr>
            <p:nvPr/>
          </p:nvSpPr>
          <p:spPr bwMode="auto">
            <a:xfrm>
              <a:off x="7478257" y="336795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a16="http://schemas.microsoft.com/office/drawing/2014/main" xmlns="" id="{48CFE48E-D1EA-4876-89F0-C73B81649DC2}"/>
              </a:ext>
            </a:extLst>
          </p:cNvPr>
          <p:cNvGrpSpPr/>
          <p:nvPr/>
        </p:nvGrpSpPr>
        <p:grpSpPr>
          <a:xfrm>
            <a:off x="7477284" y="4607273"/>
            <a:ext cx="452834" cy="699474"/>
            <a:chOff x="7478257" y="4606205"/>
            <a:chExt cx="452893" cy="699312"/>
          </a:xfrm>
        </p:grpSpPr>
        <p:sp>
          <p:nvSpPr>
            <p:cNvPr id="16" name="Oval 15">
              <a:extLst>
                <a:ext uri="{FF2B5EF4-FFF2-40B4-BE49-F238E27FC236}">
                  <a16:creationId xmlns:a16="http://schemas.microsoft.com/office/drawing/2014/main" xmlns="" id="{0D77BB37-100C-4426-8E83-30D68F04FF72}"/>
                </a:ext>
              </a:extLst>
            </p:cNvPr>
            <p:cNvSpPr/>
            <p:nvPr/>
          </p:nvSpPr>
          <p:spPr>
            <a:xfrm>
              <a:off x="7478257" y="5198536"/>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7">
              <a:extLst>
                <a:ext uri="{FF2B5EF4-FFF2-40B4-BE49-F238E27FC236}">
                  <a16:creationId xmlns:a16="http://schemas.microsoft.com/office/drawing/2014/main" xmlns="" id="{6002BC93-7CB2-4522-95D5-0CDC6A4635BE}"/>
                </a:ext>
              </a:extLst>
            </p:cNvPr>
            <p:cNvSpPr>
              <a:spLocks noEditPoints="1"/>
            </p:cNvSpPr>
            <p:nvPr/>
          </p:nvSpPr>
          <p:spPr bwMode="auto">
            <a:xfrm>
              <a:off x="7478257" y="4606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a16="http://schemas.microsoft.com/office/drawing/2014/main" xmlns="" id="{E9F6AD69-6CAA-4117-9481-B14C2FBABAAC}"/>
              </a:ext>
            </a:extLst>
          </p:cNvPr>
          <p:cNvGrpSpPr/>
          <p:nvPr/>
        </p:nvGrpSpPr>
        <p:grpSpPr>
          <a:xfrm>
            <a:off x="7477284" y="2193716"/>
            <a:ext cx="452834" cy="700351"/>
            <a:chOff x="7478257" y="2193205"/>
            <a:chExt cx="452893" cy="700189"/>
          </a:xfrm>
        </p:grpSpPr>
        <p:sp>
          <p:nvSpPr>
            <p:cNvPr id="14" name="Oval 13">
              <a:extLst>
                <a:ext uri="{FF2B5EF4-FFF2-40B4-BE49-F238E27FC236}">
                  <a16:creationId xmlns:a16="http://schemas.microsoft.com/office/drawing/2014/main" xmlns="" id="{2E703CE8-F8AC-4DEB-B12A-CE02F5376CA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7">
              <a:extLst>
                <a:ext uri="{FF2B5EF4-FFF2-40B4-BE49-F238E27FC236}">
                  <a16:creationId xmlns:a16="http://schemas.microsoft.com/office/drawing/2014/main" xmlns="" id="{1B09AF1B-ACC8-4293-9936-EF40CA876D99}"/>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0" y="1353902"/>
            <a:ext cx="2990000" cy="4680550"/>
            <a:chOff x="147613" y="1319493"/>
            <a:chExt cx="2990000" cy="4687049"/>
          </a:xfrm>
        </p:grpSpPr>
        <p:pic>
          <p:nvPicPr>
            <p:cNvPr id="20" name="Picture 19">
              <a:extLst>
                <a:ext uri="{FF2B5EF4-FFF2-40B4-BE49-F238E27FC236}">
                  <a16:creationId xmlns="" xmlns:a16="http://schemas.microsoft.com/office/drawing/2014/main" id="{EC658848-52E4-4347-A028-A772C2DD7C26}"/>
                </a:ext>
              </a:extLst>
            </p:cNvPr>
            <p:cNvPicPr>
              <a:picLocks noChangeAspect="1"/>
            </p:cNvPicPr>
            <p:nvPr/>
          </p:nvPicPr>
          <p:blipFill>
            <a:blip r:embed="rId3"/>
            <a:stretch>
              <a:fillRect/>
            </a:stretch>
          </p:blipFill>
          <p:spPr>
            <a:xfrm>
              <a:off x="499597" y="1886806"/>
              <a:ext cx="2313760" cy="3424860"/>
            </a:xfrm>
            <a:prstGeom prst="rect">
              <a:avLst/>
            </a:prstGeom>
            <a:solidFill>
              <a:schemeClr val="accent2"/>
            </a:solidFill>
          </p:spPr>
        </p:pic>
        <p:grpSp>
          <p:nvGrpSpPr>
            <p:cNvPr id="22" name="Group 21">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147613" y="1319493"/>
              <a:ext cx="2990000" cy="4687049"/>
              <a:chOff x="1312561" y="1955177"/>
              <a:chExt cx="2342184" cy="3835929"/>
            </a:xfrm>
          </p:grpSpPr>
          <p:sp>
            <p:nvSpPr>
              <p:cNvPr id="30" name="Oval 29">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58">
                  <a:defRPr/>
                </a:pPr>
                <a:endParaRPr lang="en-US" dirty="0">
                  <a:solidFill>
                    <a:schemeClr val="tx1"/>
                  </a:solidFill>
                  <a:latin typeface="Calibri" panose="020F0502020204030204"/>
                </a:endParaRPr>
              </a:p>
            </p:txBody>
          </p:sp>
          <p:sp>
            <p:nvSpPr>
              <p:cNvPr id="31" name="Freeform 30"/>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58">
                  <a:defRPr/>
                </a:pPr>
                <a:endParaRPr lang="en-US">
                  <a:latin typeface="Calibri" panose="020F0502020204030204"/>
                </a:endParaRPr>
              </a:p>
            </p:txBody>
          </p:sp>
        </p:grpSp>
      </p:grpSp>
    </p:spTree>
    <p:extLst>
      <p:ext uri="{BB962C8B-B14F-4D97-AF65-F5344CB8AC3E}">
        <p14:creationId xmlns:p14="http://schemas.microsoft.com/office/powerpoint/2010/main" val="3465695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6" y="4244"/>
            <a:ext cx="12190413" cy="17012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5" name="Rectangle 4"/>
          <p:cNvSpPr/>
          <p:nvPr/>
        </p:nvSpPr>
        <p:spPr>
          <a:xfrm>
            <a:off x="-18194" y="1710601"/>
            <a:ext cx="12211392" cy="170120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6" name="Rectangle 5"/>
          <p:cNvSpPr/>
          <p:nvPr/>
        </p:nvSpPr>
        <p:spPr>
          <a:xfrm>
            <a:off x="-36390" y="3411802"/>
            <a:ext cx="12229587" cy="17012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7" name="Rectangle 6"/>
          <p:cNvSpPr/>
          <p:nvPr/>
        </p:nvSpPr>
        <p:spPr>
          <a:xfrm>
            <a:off x="1" y="5113004"/>
            <a:ext cx="12190413" cy="17644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8" name="Parallelogram 7"/>
          <p:cNvSpPr/>
          <p:nvPr/>
        </p:nvSpPr>
        <p:spPr>
          <a:xfrm>
            <a:off x="6266693" y="9399"/>
            <a:ext cx="3503544" cy="1701202"/>
          </a:xfrm>
          <a:prstGeom prst="parallelogram">
            <a:avLst>
              <a:gd name="adj" fmla="val 4907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9" name="Parallelogram 8"/>
          <p:cNvSpPr/>
          <p:nvPr/>
        </p:nvSpPr>
        <p:spPr>
          <a:xfrm>
            <a:off x="5410957" y="1710601"/>
            <a:ext cx="3503544" cy="1701202"/>
          </a:xfrm>
          <a:prstGeom prst="parallelogram">
            <a:avLst>
              <a:gd name="adj" fmla="val 490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0" name="Parallelogram 9"/>
          <p:cNvSpPr/>
          <p:nvPr/>
        </p:nvSpPr>
        <p:spPr>
          <a:xfrm>
            <a:off x="4541669" y="3411801"/>
            <a:ext cx="3503544" cy="1701202"/>
          </a:xfrm>
          <a:prstGeom prst="parallelogram">
            <a:avLst>
              <a:gd name="adj" fmla="val 49073"/>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1" name="Parallelogram 10"/>
          <p:cNvSpPr/>
          <p:nvPr/>
        </p:nvSpPr>
        <p:spPr>
          <a:xfrm>
            <a:off x="3611578" y="5108484"/>
            <a:ext cx="3551932" cy="1751105"/>
          </a:xfrm>
          <a:prstGeom prst="parallelogram">
            <a:avLst>
              <a:gd name="adj" fmla="val 490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12" name="TextBox 11"/>
          <p:cNvSpPr txBox="1"/>
          <p:nvPr/>
        </p:nvSpPr>
        <p:spPr>
          <a:xfrm>
            <a:off x="6520680" y="210678"/>
            <a:ext cx="3249560"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Android Application</a:t>
            </a:r>
          </a:p>
          <a:p>
            <a:endParaRPr lang="en-IN" dirty="0"/>
          </a:p>
        </p:txBody>
      </p:sp>
      <p:sp>
        <p:nvSpPr>
          <p:cNvPr id="13" name="TextBox 12"/>
          <p:cNvSpPr txBox="1"/>
          <p:nvPr/>
        </p:nvSpPr>
        <p:spPr>
          <a:xfrm>
            <a:off x="6097990" y="2007075"/>
            <a:ext cx="2207958"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Web Application</a:t>
            </a:r>
          </a:p>
          <a:p>
            <a:endParaRPr lang="en-IN" dirty="0"/>
          </a:p>
        </p:txBody>
      </p:sp>
      <p:sp>
        <p:nvSpPr>
          <p:cNvPr id="15" name="TextBox 14"/>
          <p:cNvSpPr txBox="1"/>
          <p:nvPr/>
        </p:nvSpPr>
        <p:spPr>
          <a:xfrm>
            <a:off x="4907831" y="3708276"/>
            <a:ext cx="2809149"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Desktop Application</a:t>
            </a:r>
          </a:p>
          <a:p>
            <a:endParaRPr lang="en-IN" dirty="0"/>
          </a:p>
        </p:txBody>
      </p:sp>
      <p:sp>
        <p:nvSpPr>
          <p:cNvPr id="16" name="TextBox 15"/>
          <p:cNvSpPr txBox="1"/>
          <p:nvPr/>
        </p:nvSpPr>
        <p:spPr>
          <a:xfrm>
            <a:off x="3994116" y="5441082"/>
            <a:ext cx="2533595" cy="1323916"/>
          </a:xfrm>
          <a:prstGeom prst="rect">
            <a:avLst/>
          </a:prstGeom>
          <a:noFill/>
        </p:spPr>
        <p:txBody>
          <a:bodyPr wrap="square" lIns="108971" tIns="54486" rIns="108971" bIns="54486" rtlCol="0">
            <a:spAutoFit/>
          </a:bodyPr>
          <a:lstStyle/>
          <a:p>
            <a:pPr marL="0" lvl="1" algn="ctr"/>
            <a:r>
              <a:rPr lang="en-IN" sz="2900" b="1" dirty="0">
                <a:solidFill>
                  <a:schemeClr val="tx2">
                    <a:lumMod val="75000"/>
                  </a:schemeClr>
                </a:solidFill>
              </a:rPr>
              <a:t>Database Designing</a:t>
            </a:r>
          </a:p>
          <a:p>
            <a:endParaRPr lang="en-IN" dirty="0"/>
          </a:p>
        </p:txBody>
      </p:sp>
      <p:grpSp>
        <p:nvGrpSpPr>
          <p:cNvPr id="19" name="Group 18"/>
          <p:cNvGrpSpPr/>
          <p:nvPr/>
        </p:nvGrpSpPr>
        <p:grpSpPr>
          <a:xfrm>
            <a:off x="143322" y="116662"/>
            <a:ext cx="11711777" cy="6546655"/>
            <a:chOff x="-27296" y="4243"/>
            <a:chExt cx="9173384" cy="6871577"/>
          </a:xfrm>
          <a:noFill/>
        </p:grpSpPr>
        <p:sp>
          <p:nvSpPr>
            <p:cNvPr id="20" name="Rectangle 19"/>
            <p:cNvSpPr/>
            <p:nvPr/>
          </p:nvSpPr>
          <p:spPr>
            <a:xfrm>
              <a:off x="2088" y="4243"/>
              <a:ext cx="9144000" cy="17008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3648" y="1710205"/>
              <a:ext cx="9159736" cy="17008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7296" y="3411013"/>
              <a:ext cx="9173384" cy="17008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0" y="5111820"/>
              <a:ext cx="9144000" cy="176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4" name="Rectangle 23"/>
          <p:cNvSpPr/>
          <p:nvPr/>
        </p:nvSpPr>
        <p:spPr>
          <a:xfrm>
            <a:off x="-18195" y="1705447"/>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5" name="Rectangle 24"/>
          <p:cNvSpPr/>
          <p:nvPr/>
        </p:nvSpPr>
        <p:spPr>
          <a:xfrm>
            <a:off x="-16803" y="3305889"/>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6" name="Rectangle 25"/>
          <p:cNvSpPr/>
          <p:nvPr/>
        </p:nvSpPr>
        <p:spPr>
          <a:xfrm>
            <a:off x="-36390" y="5060049"/>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7" name="Rectangle 26"/>
          <p:cNvSpPr/>
          <p:nvPr/>
        </p:nvSpPr>
        <p:spPr>
          <a:xfrm>
            <a:off x="2786" y="6771500"/>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8" name="Rectangle 27"/>
          <p:cNvSpPr/>
          <p:nvPr/>
        </p:nvSpPr>
        <p:spPr>
          <a:xfrm>
            <a:off x="2786" y="-8309"/>
            <a:ext cx="12190413" cy="10591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29" name="Rectangle 28"/>
          <p:cNvSpPr/>
          <p:nvPr/>
        </p:nvSpPr>
        <p:spPr>
          <a:xfrm rot="5400000" flipV="1">
            <a:off x="-3371151" y="3343453"/>
            <a:ext cx="6760755" cy="953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30" name="Rectangle 29"/>
          <p:cNvSpPr/>
          <p:nvPr/>
        </p:nvSpPr>
        <p:spPr>
          <a:xfrm rot="5400000" flipV="1">
            <a:off x="8762028" y="3431542"/>
            <a:ext cx="6760755" cy="953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971" tIns="54486" rIns="108971" bIns="54486" rtlCol="0" anchor="ctr"/>
          <a:lstStyle/>
          <a:p>
            <a:pPr algn="ctr"/>
            <a:endParaRPr lang="en-IN"/>
          </a:p>
        </p:txBody>
      </p:sp>
      <p:sp>
        <p:nvSpPr>
          <p:cNvPr id="32" name="TextBox 31"/>
          <p:cNvSpPr txBox="1"/>
          <p:nvPr/>
        </p:nvSpPr>
        <p:spPr>
          <a:xfrm>
            <a:off x="335317" y="5441082"/>
            <a:ext cx="2687949" cy="432601"/>
          </a:xfrm>
          <a:prstGeom prst="rect">
            <a:avLst/>
          </a:prstGeom>
          <a:noFill/>
        </p:spPr>
        <p:txBody>
          <a:bodyPr wrap="square" lIns="108971" tIns="54486" rIns="108971" bIns="54486" rtlCol="0">
            <a:spAutoFit/>
          </a:bodyPr>
          <a:lstStyle/>
          <a:p>
            <a:endParaRPr lang="en-IN" dirty="0"/>
          </a:p>
        </p:txBody>
      </p:sp>
      <p:sp>
        <p:nvSpPr>
          <p:cNvPr id="34" name="TextBox 33"/>
          <p:cNvSpPr txBox="1"/>
          <p:nvPr/>
        </p:nvSpPr>
        <p:spPr>
          <a:xfrm>
            <a:off x="157256" y="5220581"/>
            <a:ext cx="3580605" cy="1662000"/>
          </a:xfrm>
          <a:prstGeom prst="rect">
            <a:avLst/>
          </a:prstGeom>
          <a:noFill/>
        </p:spPr>
        <p:txBody>
          <a:bodyPr wrap="square" lIns="108971" tIns="54486" rIns="108971" bIns="54486" rtlCol="0">
            <a:spAutoFit/>
          </a:bodyPr>
          <a:lstStyle/>
          <a:p>
            <a:r>
              <a:rPr lang="en-IN" dirty="0">
                <a:latin typeface="Times New Roman" pitchFamily="18" charset="0"/>
                <a:cs typeface="Times New Roman" pitchFamily="18" charset="0"/>
              </a:rPr>
              <a:t>MYSQL</a:t>
            </a:r>
          </a:p>
          <a:p>
            <a:r>
              <a:rPr lang="en-IN" dirty="0">
                <a:latin typeface="Times New Roman" pitchFamily="18" charset="0"/>
                <a:cs typeface="Times New Roman" pitchFamily="18" charset="0"/>
              </a:rPr>
              <a:t>Mongo DB</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SQLServer</a:t>
            </a:r>
            <a:endParaRPr lang="en-IN" dirty="0">
              <a:latin typeface="Times New Roman" pitchFamily="18" charset="0"/>
              <a:cs typeface="Times New Roman" pitchFamily="18" charset="0"/>
            </a:endParaRPr>
          </a:p>
          <a:p>
            <a:pPr lvl="0"/>
            <a:endParaRPr lang="en-IN" sz="1700" dirty="0"/>
          </a:p>
          <a:p>
            <a:endParaRPr lang="en-IN" dirty="0"/>
          </a:p>
        </p:txBody>
      </p:sp>
      <p:sp>
        <p:nvSpPr>
          <p:cNvPr id="35" name="TextBox 34"/>
          <p:cNvSpPr txBox="1"/>
          <p:nvPr/>
        </p:nvSpPr>
        <p:spPr>
          <a:xfrm>
            <a:off x="385580" y="2018539"/>
            <a:ext cx="3743929" cy="755318"/>
          </a:xfrm>
          <a:prstGeom prst="rect">
            <a:avLst/>
          </a:prstGeom>
          <a:noFill/>
        </p:spPr>
        <p:txBody>
          <a:bodyPr wrap="square" lIns="108971" tIns="54486" rIns="108971" bIns="54486" rtlCol="0">
            <a:spAutoFit/>
          </a:bodyPr>
          <a:lstStyle/>
          <a:p>
            <a:r>
              <a:rPr lang="en-IN" dirty="0">
                <a:latin typeface="Times New Roman" pitchFamily="18" charset="0"/>
                <a:cs typeface="Times New Roman" pitchFamily="18" charset="0"/>
              </a:rPr>
              <a:t>Html  CSS Java Script</a:t>
            </a:r>
          </a:p>
          <a:p>
            <a:pPr lvl="0"/>
            <a:endParaRPr lang="en-IN" dirty="0"/>
          </a:p>
        </p:txBody>
      </p:sp>
      <p:sp>
        <p:nvSpPr>
          <p:cNvPr id="38" name="TextBox 37"/>
          <p:cNvSpPr txBox="1"/>
          <p:nvPr/>
        </p:nvSpPr>
        <p:spPr>
          <a:xfrm>
            <a:off x="150746" y="282289"/>
            <a:ext cx="6880566" cy="2046188"/>
          </a:xfrm>
          <a:prstGeom prst="rect">
            <a:avLst/>
          </a:prstGeom>
          <a:noFill/>
        </p:spPr>
        <p:txBody>
          <a:bodyPr wrap="square" lIns="108971" tIns="54486" rIns="108971" bIns="54486" rtlCol="0">
            <a:spAutoFit/>
          </a:bodyPr>
          <a:lstStyle/>
          <a:p>
            <a:pPr lvl="0"/>
            <a:r>
              <a:rPr lang="en-US" dirty="0">
                <a:latin typeface="Times New Roman" pitchFamily="18" charset="0"/>
                <a:cs typeface="Times New Roman" pitchFamily="18" charset="0"/>
              </a:rPr>
              <a:t>Xml for UI, Core Java for Business Logic, API or services to read/write data Android Studio : Native Android Development tool</a:t>
            </a:r>
            <a:endParaRPr lang="en-IN" dirty="0">
              <a:latin typeface="Times New Roman" pitchFamily="18" charset="0"/>
              <a:cs typeface="Times New Roman" pitchFamily="18" charset="0"/>
            </a:endParaRPr>
          </a:p>
          <a:p>
            <a:endParaRPr lang="en-IN" dirty="0"/>
          </a:p>
          <a:p>
            <a:pPr lvl="0"/>
            <a:endParaRPr lang="en-IN" dirty="0"/>
          </a:p>
          <a:p>
            <a:endParaRPr lang="en-IN" dirty="0"/>
          </a:p>
        </p:txBody>
      </p:sp>
      <p:sp>
        <p:nvSpPr>
          <p:cNvPr id="39" name="TextBox 38"/>
          <p:cNvSpPr txBox="1"/>
          <p:nvPr/>
        </p:nvSpPr>
        <p:spPr>
          <a:xfrm>
            <a:off x="233696" y="3559031"/>
            <a:ext cx="4362568" cy="1400753"/>
          </a:xfrm>
          <a:prstGeom prst="rect">
            <a:avLst/>
          </a:prstGeom>
          <a:noFill/>
        </p:spPr>
        <p:txBody>
          <a:bodyPr wrap="square" lIns="108971" tIns="54486" rIns="108971" bIns="54486" rtlCol="0">
            <a:spAutoFit/>
          </a:bodyPr>
          <a:lstStyle/>
          <a:p>
            <a:pPr lvl="0"/>
            <a:r>
              <a:rPr lang="en-IN" dirty="0">
                <a:latin typeface="Times New Roman" pitchFamily="18" charset="0"/>
                <a:cs typeface="Times New Roman" pitchFamily="18" charset="0"/>
              </a:rPr>
              <a:t>Word press Angular JS</a:t>
            </a:r>
          </a:p>
          <a:p>
            <a:pPr lvl="0"/>
            <a:r>
              <a:rPr lang="en-IN" dirty="0">
                <a:latin typeface="Times New Roman" pitchFamily="18" charset="0"/>
                <a:cs typeface="Times New Roman" pitchFamily="18" charset="0"/>
              </a:rPr>
              <a:t>Angular 4.0 </a:t>
            </a:r>
          </a:p>
          <a:p>
            <a:pPr lvl="0"/>
            <a:r>
              <a:rPr lang="en-IN" dirty="0">
                <a:latin typeface="Times New Roman" pitchFamily="18" charset="0"/>
                <a:cs typeface="Times New Roman" pitchFamily="18" charset="0"/>
              </a:rPr>
              <a:t>ASP.net</a:t>
            </a:r>
          </a:p>
          <a:p>
            <a:endParaRPr lang="en-IN" dirty="0"/>
          </a:p>
        </p:txBody>
      </p:sp>
      <p:sp>
        <p:nvSpPr>
          <p:cNvPr id="43" name="TextBox 42"/>
          <p:cNvSpPr txBox="1"/>
          <p:nvPr/>
        </p:nvSpPr>
        <p:spPr>
          <a:xfrm>
            <a:off x="10263609" y="626945"/>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1</a:t>
            </a:r>
          </a:p>
        </p:txBody>
      </p:sp>
      <p:sp>
        <p:nvSpPr>
          <p:cNvPr id="47" name="TextBox 46"/>
          <p:cNvSpPr txBox="1"/>
          <p:nvPr/>
        </p:nvSpPr>
        <p:spPr>
          <a:xfrm>
            <a:off x="10112776" y="2259691"/>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2</a:t>
            </a:r>
          </a:p>
        </p:txBody>
      </p:sp>
      <p:sp>
        <p:nvSpPr>
          <p:cNvPr id="48" name="TextBox 47"/>
          <p:cNvSpPr txBox="1"/>
          <p:nvPr/>
        </p:nvSpPr>
        <p:spPr>
          <a:xfrm>
            <a:off x="10112776" y="4029140"/>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3</a:t>
            </a:r>
          </a:p>
        </p:txBody>
      </p:sp>
      <p:sp>
        <p:nvSpPr>
          <p:cNvPr id="49" name="TextBox 48"/>
          <p:cNvSpPr txBox="1"/>
          <p:nvPr/>
        </p:nvSpPr>
        <p:spPr>
          <a:xfrm>
            <a:off x="10112776" y="5810499"/>
            <a:ext cx="1207496" cy="693849"/>
          </a:xfrm>
          <a:prstGeom prst="rect">
            <a:avLst/>
          </a:prstGeom>
          <a:noFill/>
        </p:spPr>
        <p:txBody>
          <a:bodyPr wrap="square" lIns="108971" tIns="54486" rIns="108971" bIns="54486" rtlCol="0">
            <a:spAutoFit/>
          </a:bodyPr>
          <a:lstStyle/>
          <a:p>
            <a:pPr algn="ctr"/>
            <a:r>
              <a:rPr lang="en-IN" sz="3800" b="1" dirty="0">
                <a:solidFill>
                  <a:schemeClr val="tx2"/>
                </a:solidFill>
                <a:latin typeface="Times New Roman" pitchFamily="18" charset="0"/>
                <a:cs typeface="Times New Roman" pitchFamily="18" charset="0"/>
              </a:rPr>
              <a:t>4</a:t>
            </a:r>
          </a:p>
        </p:txBody>
      </p:sp>
    </p:spTree>
    <p:extLst>
      <p:ext uri="{BB962C8B-B14F-4D97-AF65-F5344CB8AC3E}">
        <p14:creationId xmlns:p14="http://schemas.microsoft.com/office/powerpoint/2010/main" val="1045718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241468" y="1072933"/>
            <a:ext cx="7670927" cy="4249563"/>
            <a:chOff x="175728" y="1355667"/>
            <a:chExt cx="6236226" cy="4617259"/>
          </a:xfrm>
          <a:scene3d>
            <a:camera prst="obliqueTopLeft"/>
            <a:lightRig rig="threePt" dir="t"/>
          </a:scene3d>
        </p:grpSpPr>
        <p:sp>
          <p:nvSpPr>
            <p:cNvPr id="7" name="Cloud Callout 6"/>
            <p:cNvSpPr/>
            <p:nvPr/>
          </p:nvSpPr>
          <p:spPr>
            <a:xfrm>
              <a:off x="1703223" y="2381705"/>
              <a:ext cx="2521729" cy="1781136"/>
            </a:xfrm>
            <a:prstGeom prst="cloudCallou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p:cNvGrpSpPr/>
            <p:nvPr/>
          </p:nvGrpSpPr>
          <p:grpSpPr>
            <a:xfrm>
              <a:off x="354566" y="1355667"/>
              <a:ext cx="1224136" cy="1099576"/>
              <a:chOff x="899592" y="1556792"/>
              <a:chExt cx="1224136" cy="1099576"/>
            </a:xfrm>
          </p:grpSpPr>
          <p:pic>
            <p:nvPicPr>
              <p:cNvPr id="1026" name="Picture 2" descr="C:\Program Files (x86)\Microsoft Office\MEDIA\CAGCAT10\j0292982.wmf"/>
              <p:cNvPicPr>
                <a:picLocks noChangeAspect="1" noChangeArrowheads="1"/>
              </p:cNvPicPr>
              <p:nvPr/>
            </p:nvPicPr>
            <p:blipFill>
              <a:blip r:embed="rId3" cstate="print">
                <a:duotone>
                  <a:prstClr val="black"/>
                  <a:schemeClr val="accent4">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899592" y="1556792"/>
                <a:ext cx="1224136" cy="1099576"/>
              </a:xfrm>
              <a:prstGeom prst="rect">
                <a:avLst/>
              </a:prstGeom>
              <a:noFill/>
              <a:extLst>
                <a:ext uri="{909E8E84-426E-40DD-AFC4-6F175D3DCCD1}">
                  <a14:hiddenFill xmlns:a14="http://schemas.microsoft.com/office/drawing/2010/main">
                    <a:solidFill>
                      <a:srgbClr val="FFFFFF"/>
                    </a:solidFill>
                  </a14:hiddenFill>
                </a:ext>
              </a:extLst>
            </p:spPr>
          </p:pic>
          <p:sp>
            <p:nvSpPr>
              <p:cNvPr id="17" name="Isosceles Triangle 16"/>
              <p:cNvSpPr/>
              <p:nvPr/>
            </p:nvSpPr>
            <p:spPr>
              <a:xfrm rot="15175656" flipV="1">
                <a:off x="1417033" y="1741160"/>
                <a:ext cx="189254" cy="356028"/>
              </a:xfrm>
              <a:prstGeom prst="triangle">
                <a:avLst/>
              </a:prstGeom>
              <a:solidFill>
                <a:schemeClr val="accent6">
                  <a:lumMod val="75000"/>
                  <a:alpha val="77000"/>
                </a:schemeClr>
              </a:solidFill>
              <a:ln>
                <a:noFill/>
              </a:ln>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 name="Group 18"/>
            <p:cNvGrpSpPr/>
            <p:nvPr/>
          </p:nvGrpSpPr>
          <p:grpSpPr>
            <a:xfrm>
              <a:off x="1703223" y="4631863"/>
              <a:ext cx="1008112" cy="792088"/>
              <a:chOff x="1115616" y="4221088"/>
              <a:chExt cx="1008112" cy="792088"/>
            </a:xfrm>
            <a:solidFill>
              <a:schemeClr val="bg1"/>
            </a:solidFill>
          </p:grpSpPr>
          <p:sp>
            <p:nvSpPr>
              <p:cNvPr id="14" name="laptop"/>
              <p:cNvSpPr>
                <a:spLocks noEditPoints="1" noChangeArrowheads="1"/>
              </p:cNvSpPr>
              <p:nvPr/>
            </p:nvSpPr>
            <p:spPr bwMode="auto">
              <a:xfrm>
                <a:off x="1115616" y="4221088"/>
                <a:ext cx="1008112" cy="792088"/>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grp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 name="Rectangle 17"/>
              <p:cNvSpPr/>
              <p:nvPr/>
            </p:nvSpPr>
            <p:spPr>
              <a:xfrm>
                <a:off x="1331640" y="4293096"/>
                <a:ext cx="576064" cy="3600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Rounded Rectangle 21"/>
            <p:cNvSpPr/>
            <p:nvPr/>
          </p:nvSpPr>
          <p:spPr>
            <a:xfrm>
              <a:off x="4355976" y="4245484"/>
              <a:ext cx="502526" cy="5267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24" name="Group 1023"/>
            <p:cNvGrpSpPr/>
            <p:nvPr/>
          </p:nvGrpSpPr>
          <p:grpSpPr>
            <a:xfrm>
              <a:off x="399626" y="4271823"/>
              <a:ext cx="508464" cy="1008112"/>
              <a:chOff x="4356398" y="4149080"/>
              <a:chExt cx="508464" cy="1008112"/>
            </a:xfrm>
          </p:grpSpPr>
          <p:sp>
            <p:nvSpPr>
              <p:cNvPr id="20" name="Rounded Rectangle 19"/>
              <p:cNvSpPr/>
              <p:nvPr/>
            </p:nvSpPr>
            <p:spPr>
              <a:xfrm>
                <a:off x="4360806" y="4149080"/>
                <a:ext cx="504056" cy="1008112"/>
              </a:xfrm>
              <a:prstGeom prst="roundRect">
                <a:avLst>
                  <a:gd name="adj" fmla="val 2443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4360806" y="5013176"/>
                <a:ext cx="502526"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4356398" y="4310146"/>
                <a:ext cx="504056" cy="685980"/>
              </a:xfrm>
              <a:prstGeom prst="roundRect">
                <a:avLst>
                  <a:gd name="adj" fmla="val 38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4427984" y="4170676"/>
                <a:ext cx="61275" cy="7480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p:cNvSpPr/>
              <p:nvPr/>
            </p:nvSpPr>
            <p:spPr>
              <a:xfrm>
                <a:off x="4489259" y="419822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p:cNvSpPr/>
              <p:nvPr/>
            </p:nvSpPr>
            <p:spPr>
              <a:xfrm rot="15175656" flipV="1">
                <a:off x="4581244" y="4485427"/>
                <a:ext cx="103621" cy="207301"/>
              </a:xfrm>
              <a:prstGeom prst="triangle">
                <a:avLst/>
              </a:prstGeom>
              <a:solidFill>
                <a:schemeClr val="accent6">
                  <a:lumMod val="75000"/>
                  <a:alpha val="77000"/>
                </a:schemeClr>
              </a:solidFill>
              <a:ln>
                <a:noFill/>
              </a:ln>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27" name="Group 1026"/>
            <p:cNvGrpSpPr/>
            <p:nvPr/>
          </p:nvGrpSpPr>
          <p:grpSpPr>
            <a:xfrm>
              <a:off x="5098494" y="4432889"/>
              <a:ext cx="787753" cy="1115601"/>
              <a:chOff x="5391656" y="5411752"/>
              <a:chExt cx="787753" cy="1115601"/>
            </a:xfrm>
            <a:solidFill>
              <a:schemeClr val="accent6"/>
            </a:solidFill>
          </p:grpSpPr>
          <p:sp>
            <p:nvSpPr>
              <p:cNvPr id="1025" name="modem"/>
              <p:cNvSpPr>
                <a:spLocks noEditPoints="1" noChangeArrowheads="1"/>
              </p:cNvSpPr>
              <p:nvPr/>
            </p:nvSpPr>
            <p:spPr bwMode="auto">
              <a:xfrm>
                <a:off x="5414324" y="5411752"/>
                <a:ext cx="765085" cy="371867"/>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35" name="modem"/>
              <p:cNvSpPr>
                <a:spLocks noEditPoints="1" noChangeArrowheads="1"/>
              </p:cNvSpPr>
              <p:nvPr/>
            </p:nvSpPr>
            <p:spPr bwMode="auto">
              <a:xfrm>
                <a:off x="5404239" y="5783619"/>
                <a:ext cx="765085" cy="371867"/>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sp>
            <p:nvSpPr>
              <p:cNvPr id="36" name="modem"/>
              <p:cNvSpPr>
                <a:spLocks noEditPoints="1" noChangeArrowheads="1"/>
              </p:cNvSpPr>
              <p:nvPr/>
            </p:nvSpPr>
            <p:spPr bwMode="auto">
              <a:xfrm>
                <a:off x="5391656" y="6155486"/>
                <a:ext cx="765085" cy="371867"/>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p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tx1">
                      <a:lumMod val="50000"/>
                      <a:lumOff val="50000"/>
                    </a:schemeClr>
                  </a:solidFill>
                </a:endParaRPr>
              </a:p>
            </p:txBody>
          </p:sp>
        </p:grpSp>
        <p:grpSp>
          <p:nvGrpSpPr>
            <p:cNvPr id="1040" name="Group 1039"/>
            <p:cNvGrpSpPr/>
            <p:nvPr/>
          </p:nvGrpSpPr>
          <p:grpSpPr>
            <a:xfrm>
              <a:off x="4902452" y="2692712"/>
              <a:ext cx="1339761" cy="900241"/>
              <a:chOff x="6976655" y="4165321"/>
              <a:chExt cx="1746195" cy="1335793"/>
            </a:xfrm>
            <a:solidFill>
              <a:schemeClr val="accent3">
                <a:lumMod val="75000"/>
              </a:schemeClr>
            </a:solidFill>
          </p:grpSpPr>
          <p:sp>
            <p:nvSpPr>
              <p:cNvPr id="1037" name="Rectangle 1036"/>
              <p:cNvSpPr/>
              <p:nvPr/>
            </p:nvSpPr>
            <p:spPr>
              <a:xfrm>
                <a:off x="7788330" y="5178396"/>
                <a:ext cx="45719" cy="29985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36" name="Group 1035"/>
              <p:cNvGrpSpPr/>
              <p:nvPr/>
            </p:nvGrpSpPr>
            <p:grpSpPr>
              <a:xfrm>
                <a:off x="7402956" y="4165321"/>
                <a:ext cx="827811" cy="1013075"/>
                <a:chOff x="7416597" y="4630888"/>
                <a:chExt cx="958952" cy="1221867"/>
              </a:xfrm>
              <a:grpFill/>
            </p:grpSpPr>
            <p:grpSp>
              <p:nvGrpSpPr>
                <p:cNvPr id="1034" name="Group 1033"/>
                <p:cNvGrpSpPr/>
                <p:nvPr/>
              </p:nvGrpSpPr>
              <p:grpSpPr>
                <a:xfrm>
                  <a:off x="7416597" y="5065836"/>
                  <a:ext cx="958952" cy="393460"/>
                  <a:chOff x="7382107" y="5217373"/>
                  <a:chExt cx="1020846" cy="470341"/>
                </a:xfrm>
                <a:grpFill/>
              </p:grpSpPr>
              <p:cxnSp>
                <p:nvCxnSpPr>
                  <p:cNvPr id="43" name="Straight Connector 42"/>
                  <p:cNvCxnSpPr/>
                  <p:nvPr/>
                </p:nvCxnSpPr>
                <p:spPr>
                  <a:xfrm>
                    <a:off x="8388424" y="5325402"/>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33" name="Group 1032"/>
                  <p:cNvGrpSpPr/>
                  <p:nvPr/>
                </p:nvGrpSpPr>
                <p:grpSpPr>
                  <a:xfrm>
                    <a:off x="7382107" y="5217373"/>
                    <a:ext cx="1020846" cy="470341"/>
                    <a:chOff x="7382107" y="5217373"/>
                    <a:chExt cx="1020846" cy="470341"/>
                  </a:xfrm>
                  <a:grpFill/>
                </p:grpSpPr>
                <p:sp>
                  <p:nvSpPr>
                    <p:cNvPr id="1028" name="Oval 1027"/>
                    <p:cNvSpPr/>
                    <p:nvPr/>
                  </p:nvSpPr>
                  <p:spPr>
                    <a:xfrm>
                      <a:off x="7394841" y="5217373"/>
                      <a:ext cx="1008112" cy="19437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30" name="Straight Connector 1029"/>
                    <p:cNvCxnSpPr>
                      <a:stCxn id="1028" idx="2"/>
                    </p:cNvCxnSpPr>
                    <p:nvPr/>
                  </p:nvCxnSpPr>
                  <p:spPr>
                    <a:xfrm>
                      <a:off x="7394841" y="5314564"/>
                      <a:ext cx="0" cy="283121"/>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2" name="Freeform 1031"/>
                    <p:cNvSpPr/>
                    <p:nvPr/>
                  </p:nvSpPr>
                  <p:spPr>
                    <a:xfrm>
                      <a:off x="7382107" y="5602373"/>
                      <a:ext cx="1016992" cy="85341"/>
                    </a:xfrm>
                    <a:custGeom>
                      <a:avLst/>
                      <a:gdLst>
                        <a:gd name="connsiteX0" fmla="*/ 0 w 1106201"/>
                        <a:gd name="connsiteY0" fmla="*/ 0 h 26763"/>
                        <a:gd name="connsiteX1" fmla="*/ 1016992 w 1106201"/>
                        <a:gd name="connsiteY1" fmla="*/ 13381 h 26763"/>
                        <a:gd name="connsiteX2" fmla="*/ 1106201 w 1106201"/>
                        <a:gd name="connsiteY2" fmla="*/ 26763 h 26763"/>
                        <a:gd name="connsiteX0" fmla="*/ 0 w 1016992"/>
                        <a:gd name="connsiteY0" fmla="*/ 0 h 13381"/>
                        <a:gd name="connsiteX1" fmla="*/ 1016992 w 1016992"/>
                        <a:gd name="connsiteY1" fmla="*/ 13381 h 13381"/>
                        <a:gd name="connsiteX0" fmla="*/ 0 w 1016992"/>
                        <a:gd name="connsiteY0" fmla="*/ 0 h 84749"/>
                        <a:gd name="connsiteX1" fmla="*/ 481733 w 1016992"/>
                        <a:gd name="connsiteY1" fmla="*/ 84749 h 84749"/>
                        <a:gd name="connsiteX2" fmla="*/ 1016992 w 1016992"/>
                        <a:gd name="connsiteY2" fmla="*/ 13381 h 84749"/>
                        <a:gd name="connsiteX0" fmla="*/ 0 w 1016992"/>
                        <a:gd name="connsiteY0" fmla="*/ 0 h 85433"/>
                        <a:gd name="connsiteX1" fmla="*/ 481733 w 1016992"/>
                        <a:gd name="connsiteY1" fmla="*/ 84749 h 85433"/>
                        <a:gd name="connsiteX2" fmla="*/ 1016992 w 1016992"/>
                        <a:gd name="connsiteY2" fmla="*/ 13381 h 85433"/>
                        <a:gd name="connsiteX0" fmla="*/ 0 w 1016992"/>
                        <a:gd name="connsiteY0" fmla="*/ 0 h 87202"/>
                        <a:gd name="connsiteX1" fmla="*/ 481733 w 1016992"/>
                        <a:gd name="connsiteY1" fmla="*/ 84749 h 87202"/>
                        <a:gd name="connsiteX2" fmla="*/ 1016992 w 1016992"/>
                        <a:gd name="connsiteY2" fmla="*/ 13381 h 87202"/>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90654 w 1016992"/>
                        <a:gd name="connsiteY1" fmla="*/ 84749 h 89130"/>
                        <a:gd name="connsiteX2" fmla="*/ 1016992 w 1016992"/>
                        <a:gd name="connsiteY2" fmla="*/ 13381 h 89130"/>
                        <a:gd name="connsiteX0" fmla="*/ 0 w 1016992"/>
                        <a:gd name="connsiteY0" fmla="*/ 0 h 86797"/>
                        <a:gd name="connsiteX1" fmla="*/ 490654 w 1016992"/>
                        <a:gd name="connsiteY1" fmla="*/ 84749 h 86797"/>
                        <a:gd name="connsiteX2" fmla="*/ 1016992 w 1016992"/>
                        <a:gd name="connsiteY2" fmla="*/ 13381 h 86797"/>
                        <a:gd name="connsiteX0" fmla="*/ 0 w 1016992"/>
                        <a:gd name="connsiteY0" fmla="*/ 0 h 85341"/>
                        <a:gd name="connsiteX1" fmla="*/ 490654 w 1016992"/>
                        <a:gd name="connsiteY1" fmla="*/ 84749 h 85341"/>
                        <a:gd name="connsiteX2" fmla="*/ 1016992 w 1016992"/>
                        <a:gd name="connsiteY2" fmla="*/ 13381 h 85341"/>
                      </a:gdLst>
                      <a:ahLst/>
                      <a:cxnLst>
                        <a:cxn ang="0">
                          <a:pos x="connsiteX0" y="connsiteY0"/>
                        </a:cxn>
                        <a:cxn ang="0">
                          <a:pos x="connsiteX1" y="connsiteY1"/>
                        </a:cxn>
                        <a:cxn ang="0">
                          <a:pos x="connsiteX2" y="connsiteY2"/>
                        </a:cxn>
                      </a:cxnLst>
                      <a:rect l="l" t="t" r="r" b="b"/>
                      <a:pathLst>
                        <a:path w="1016992" h="85341">
                          <a:moveTo>
                            <a:pt x="0" y="0"/>
                          </a:moveTo>
                          <a:cubicBezTo>
                            <a:pt x="166524" y="56500"/>
                            <a:pt x="276550" y="81775"/>
                            <a:pt x="490654" y="84749"/>
                          </a:cubicBezTo>
                          <a:cubicBezTo>
                            <a:pt x="704758" y="87723"/>
                            <a:pt x="838572" y="81775"/>
                            <a:pt x="1016992" y="1338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nvGrpSpPr>
                <p:cNvPr id="47" name="Group 46"/>
                <p:cNvGrpSpPr/>
                <p:nvPr/>
              </p:nvGrpSpPr>
              <p:grpSpPr>
                <a:xfrm>
                  <a:off x="7417565" y="4630888"/>
                  <a:ext cx="957017" cy="393460"/>
                  <a:chOff x="7380312" y="5217373"/>
                  <a:chExt cx="1018787" cy="470341"/>
                </a:xfrm>
                <a:grpFill/>
              </p:grpSpPr>
              <p:cxnSp>
                <p:nvCxnSpPr>
                  <p:cNvPr id="48" name="Straight Connector 47"/>
                  <p:cNvCxnSpPr/>
                  <p:nvPr/>
                </p:nvCxnSpPr>
                <p:spPr>
                  <a:xfrm>
                    <a:off x="8388424" y="5325402"/>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7380312" y="5217373"/>
                    <a:ext cx="1018787" cy="470341"/>
                    <a:chOff x="7380312" y="5217373"/>
                    <a:chExt cx="1018787" cy="470341"/>
                  </a:xfrm>
                  <a:grpFill/>
                </p:grpSpPr>
                <p:sp>
                  <p:nvSpPr>
                    <p:cNvPr id="50" name="Oval 49"/>
                    <p:cNvSpPr/>
                    <p:nvPr/>
                  </p:nvSpPr>
                  <p:spPr>
                    <a:xfrm>
                      <a:off x="7380312" y="5217373"/>
                      <a:ext cx="1008112" cy="19437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1" name="Straight Connector 50"/>
                    <p:cNvCxnSpPr>
                      <a:stCxn id="50" idx="2"/>
                    </p:cNvCxnSpPr>
                    <p:nvPr/>
                  </p:nvCxnSpPr>
                  <p:spPr>
                    <a:xfrm>
                      <a:off x="7380312" y="5314563"/>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7382107" y="5602373"/>
                      <a:ext cx="1016992" cy="85341"/>
                    </a:xfrm>
                    <a:custGeom>
                      <a:avLst/>
                      <a:gdLst>
                        <a:gd name="connsiteX0" fmla="*/ 0 w 1106201"/>
                        <a:gd name="connsiteY0" fmla="*/ 0 h 26763"/>
                        <a:gd name="connsiteX1" fmla="*/ 1016992 w 1106201"/>
                        <a:gd name="connsiteY1" fmla="*/ 13381 h 26763"/>
                        <a:gd name="connsiteX2" fmla="*/ 1106201 w 1106201"/>
                        <a:gd name="connsiteY2" fmla="*/ 26763 h 26763"/>
                        <a:gd name="connsiteX0" fmla="*/ 0 w 1016992"/>
                        <a:gd name="connsiteY0" fmla="*/ 0 h 13381"/>
                        <a:gd name="connsiteX1" fmla="*/ 1016992 w 1016992"/>
                        <a:gd name="connsiteY1" fmla="*/ 13381 h 13381"/>
                        <a:gd name="connsiteX0" fmla="*/ 0 w 1016992"/>
                        <a:gd name="connsiteY0" fmla="*/ 0 h 84749"/>
                        <a:gd name="connsiteX1" fmla="*/ 481733 w 1016992"/>
                        <a:gd name="connsiteY1" fmla="*/ 84749 h 84749"/>
                        <a:gd name="connsiteX2" fmla="*/ 1016992 w 1016992"/>
                        <a:gd name="connsiteY2" fmla="*/ 13381 h 84749"/>
                        <a:gd name="connsiteX0" fmla="*/ 0 w 1016992"/>
                        <a:gd name="connsiteY0" fmla="*/ 0 h 85433"/>
                        <a:gd name="connsiteX1" fmla="*/ 481733 w 1016992"/>
                        <a:gd name="connsiteY1" fmla="*/ 84749 h 85433"/>
                        <a:gd name="connsiteX2" fmla="*/ 1016992 w 1016992"/>
                        <a:gd name="connsiteY2" fmla="*/ 13381 h 85433"/>
                        <a:gd name="connsiteX0" fmla="*/ 0 w 1016992"/>
                        <a:gd name="connsiteY0" fmla="*/ 0 h 87202"/>
                        <a:gd name="connsiteX1" fmla="*/ 481733 w 1016992"/>
                        <a:gd name="connsiteY1" fmla="*/ 84749 h 87202"/>
                        <a:gd name="connsiteX2" fmla="*/ 1016992 w 1016992"/>
                        <a:gd name="connsiteY2" fmla="*/ 13381 h 87202"/>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90654 w 1016992"/>
                        <a:gd name="connsiteY1" fmla="*/ 84749 h 89130"/>
                        <a:gd name="connsiteX2" fmla="*/ 1016992 w 1016992"/>
                        <a:gd name="connsiteY2" fmla="*/ 13381 h 89130"/>
                        <a:gd name="connsiteX0" fmla="*/ 0 w 1016992"/>
                        <a:gd name="connsiteY0" fmla="*/ 0 h 86797"/>
                        <a:gd name="connsiteX1" fmla="*/ 490654 w 1016992"/>
                        <a:gd name="connsiteY1" fmla="*/ 84749 h 86797"/>
                        <a:gd name="connsiteX2" fmla="*/ 1016992 w 1016992"/>
                        <a:gd name="connsiteY2" fmla="*/ 13381 h 86797"/>
                        <a:gd name="connsiteX0" fmla="*/ 0 w 1016992"/>
                        <a:gd name="connsiteY0" fmla="*/ 0 h 85341"/>
                        <a:gd name="connsiteX1" fmla="*/ 490654 w 1016992"/>
                        <a:gd name="connsiteY1" fmla="*/ 84749 h 85341"/>
                        <a:gd name="connsiteX2" fmla="*/ 1016992 w 1016992"/>
                        <a:gd name="connsiteY2" fmla="*/ 13381 h 85341"/>
                      </a:gdLst>
                      <a:ahLst/>
                      <a:cxnLst>
                        <a:cxn ang="0">
                          <a:pos x="connsiteX0" y="connsiteY0"/>
                        </a:cxn>
                        <a:cxn ang="0">
                          <a:pos x="connsiteX1" y="connsiteY1"/>
                        </a:cxn>
                        <a:cxn ang="0">
                          <a:pos x="connsiteX2" y="connsiteY2"/>
                        </a:cxn>
                      </a:cxnLst>
                      <a:rect l="l" t="t" r="r" b="b"/>
                      <a:pathLst>
                        <a:path w="1016992" h="85341">
                          <a:moveTo>
                            <a:pt x="0" y="0"/>
                          </a:moveTo>
                          <a:cubicBezTo>
                            <a:pt x="166524" y="56500"/>
                            <a:pt x="276550" y="81775"/>
                            <a:pt x="490654" y="84749"/>
                          </a:cubicBezTo>
                          <a:cubicBezTo>
                            <a:pt x="704758" y="87723"/>
                            <a:pt x="838572" y="81775"/>
                            <a:pt x="1016992" y="1338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nvGrpSpPr>
                <p:cNvPr id="53" name="Group 52"/>
                <p:cNvGrpSpPr/>
                <p:nvPr/>
              </p:nvGrpSpPr>
              <p:grpSpPr>
                <a:xfrm>
                  <a:off x="7417565" y="5459295"/>
                  <a:ext cx="957017" cy="393460"/>
                  <a:chOff x="7380312" y="5217373"/>
                  <a:chExt cx="1018787" cy="470341"/>
                </a:xfrm>
                <a:grpFill/>
              </p:grpSpPr>
              <p:cxnSp>
                <p:nvCxnSpPr>
                  <p:cNvPr id="54" name="Straight Connector 53"/>
                  <p:cNvCxnSpPr/>
                  <p:nvPr/>
                </p:nvCxnSpPr>
                <p:spPr>
                  <a:xfrm>
                    <a:off x="8388424" y="5325402"/>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7380312" y="5217373"/>
                    <a:ext cx="1018787" cy="470341"/>
                    <a:chOff x="7380312" y="5217373"/>
                    <a:chExt cx="1018787" cy="470341"/>
                  </a:xfrm>
                  <a:grpFill/>
                </p:grpSpPr>
                <p:sp>
                  <p:nvSpPr>
                    <p:cNvPr id="56" name="Oval 55"/>
                    <p:cNvSpPr/>
                    <p:nvPr/>
                  </p:nvSpPr>
                  <p:spPr>
                    <a:xfrm>
                      <a:off x="7380312" y="5217373"/>
                      <a:ext cx="1008112" cy="194379"/>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Connector 56"/>
                    <p:cNvCxnSpPr>
                      <a:stCxn id="56" idx="2"/>
                    </p:cNvCxnSpPr>
                    <p:nvPr/>
                  </p:nvCxnSpPr>
                  <p:spPr>
                    <a:xfrm>
                      <a:off x="7380312" y="5314563"/>
                      <a:ext cx="0" cy="28312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a:off x="7382107" y="5602373"/>
                      <a:ext cx="1016992" cy="85341"/>
                    </a:xfrm>
                    <a:custGeom>
                      <a:avLst/>
                      <a:gdLst>
                        <a:gd name="connsiteX0" fmla="*/ 0 w 1106201"/>
                        <a:gd name="connsiteY0" fmla="*/ 0 h 26763"/>
                        <a:gd name="connsiteX1" fmla="*/ 1016992 w 1106201"/>
                        <a:gd name="connsiteY1" fmla="*/ 13381 h 26763"/>
                        <a:gd name="connsiteX2" fmla="*/ 1106201 w 1106201"/>
                        <a:gd name="connsiteY2" fmla="*/ 26763 h 26763"/>
                        <a:gd name="connsiteX0" fmla="*/ 0 w 1016992"/>
                        <a:gd name="connsiteY0" fmla="*/ 0 h 13381"/>
                        <a:gd name="connsiteX1" fmla="*/ 1016992 w 1016992"/>
                        <a:gd name="connsiteY1" fmla="*/ 13381 h 13381"/>
                        <a:gd name="connsiteX0" fmla="*/ 0 w 1016992"/>
                        <a:gd name="connsiteY0" fmla="*/ 0 h 84749"/>
                        <a:gd name="connsiteX1" fmla="*/ 481733 w 1016992"/>
                        <a:gd name="connsiteY1" fmla="*/ 84749 h 84749"/>
                        <a:gd name="connsiteX2" fmla="*/ 1016992 w 1016992"/>
                        <a:gd name="connsiteY2" fmla="*/ 13381 h 84749"/>
                        <a:gd name="connsiteX0" fmla="*/ 0 w 1016992"/>
                        <a:gd name="connsiteY0" fmla="*/ 0 h 85433"/>
                        <a:gd name="connsiteX1" fmla="*/ 481733 w 1016992"/>
                        <a:gd name="connsiteY1" fmla="*/ 84749 h 85433"/>
                        <a:gd name="connsiteX2" fmla="*/ 1016992 w 1016992"/>
                        <a:gd name="connsiteY2" fmla="*/ 13381 h 85433"/>
                        <a:gd name="connsiteX0" fmla="*/ 0 w 1016992"/>
                        <a:gd name="connsiteY0" fmla="*/ 0 h 87202"/>
                        <a:gd name="connsiteX1" fmla="*/ 481733 w 1016992"/>
                        <a:gd name="connsiteY1" fmla="*/ 84749 h 87202"/>
                        <a:gd name="connsiteX2" fmla="*/ 1016992 w 1016992"/>
                        <a:gd name="connsiteY2" fmla="*/ 13381 h 87202"/>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81733 w 1016992"/>
                        <a:gd name="connsiteY1" fmla="*/ 84749 h 89130"/>
                        <a:gd name="connsiteX2" fmla="*/ 1016992 w 1016992"/>
                        <a:gd name="connsiteY2" fmla="*/ 13381 h 89130"/>
                        <a:gd name="connsiteX0" fmla="*/ 0 w 1016992"/>
                        <a:gd name="connsiteY0" fmla="*/ 0 h 89130"/>
                        <a:gd name="connsiteX1" fmla="*/ 490654 w 1016992"/>
                        <a:gd name="connsiteY1" fmla="*/ 84749 h 89130"/>
                        <a:gd name="connsiteX2" fmla="*/ 1016992 w 1016992"/>
                        <a:gd name="connsiteY2" fmla="*/ 13381 h 89130"/>
                        <a:gd name="connsiteX0" fmla="*/ 0 w 1016992"/>
                        <a:gd name="connsiteY0" fmla="*/ 0 h 86797"/>
                        <a:gd name="connsiteX1" fmla="*/ 490654 w 1016992"/>
                        <a:gd name="connsiteY1" fmla="*/ 84749 h 86797"/>
                        <a:gd name="connsiteX2" fmla="*/ 1016992 w 1016992"/>
                        <a:gd name="connsiteY2" fmla="*/ 13381 h 86797"/>
                        <a:gd name="connsiteX0" fmla="*/ 0 w 1016992"/>
                        <a:gd name="connsiteY0" fmla="*/ 0 h 85341"/>
                        <a:gd name="connsiteX1" fmla="*/ 490654 w 1016992"/>
                        <a:gd name="connsiteY1" fmla="*/ 84749 h 85341"/>
                        <a:gd name="connsiteX2" fmla="*/ 1016992 w 1016992"/>
                        <a:gd name="connsiteY2" fmla="*/ 13381 h 85341"/>
                      </a:gdLst>
                      <a:ahLst/>
                      <a:cxnLst>
                        <a:cxn ang="0">
                          <a:pos x="connsiteX0" y="connsiteY0"/>
                        </a:cxn>
                        <a:cxn ang="0">
                          <a:pos x="connsiteX1" y="connsiteY1"/>
                        </a:cxn>
                        <a:cxn ang="0">
                          <a:pos x="connsiteX2" y="connsiteY2"/>
                        </a:cxn>
                      </a:cxnLst>
                      <a:rect l="l" t="t" r="r" b="b"/>
                      <a:pathLst>
                        <a:path w="1016992" h="85341">
                          <a:moveTo>
                            <a:pt x="0" y="0"/>
                          </a:moveTo>
                          <a:cubicBezTo>
                            <a:pt x="166524" y="56500"/>
                            <a:pt x="276550" y="81775"/>
                            <a:pt x="490654" y="84749"/>
                          </a:cubicBezTo>
                          <a:cubicBezTo>
                            <a:pt x="704758" y="87723"/>
                            <a:pt x="838572" y="81775"/>
                            <a:pt x="1016992" y="1338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sp>
            <p:nvSpPr>
              <p:cNvPr id="1039" name="Rectangle 1038"/>
              <p:cNvSpPr/>
              <p:nvPr/>
            </p:nvSpPr>
            <p:spPr>
              <a:xfrm>
                <a:off x="6976655" y="5455395"/>
                <a:ext cx="1746195" cy="4571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p:cNvGrpSpPr/>
            <p:nvPr/>
          </p:nvGrpSpPr>
          <p:grpSpPr>
            <a:xfrm>
              <a:off x="1385575" y="2476603"/>
              <a:ext cx="3199134" cy="592358"/>
              <a:chOff x="1385575" y="2476603"/>
              <a:chExt cx="3199134" cy="592358"/>
            </a:xfrm>
          </p:grpSpPr>
          <p:cxnSp>
            <p:nvCxnSpPr>
              <p:cNvPr id="32" name="Straight Connector 31"/>
              <p:cNvCxnSpPr/>
              <p:nvPr/>
            </p:nvCxnSpPr>
            <p:spPr>
              <a:xfrm flipH="1">
                <a:off x="1781619" y="3068960"/>
                <a:ext cx="28030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385575" y="2476603"/>
                <a:ext cx="396046" cy="59235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1385575" y="2733097"/>
              <a:ext cx="3120736" cy="993428"/>
              <a:chOff x="1463973" y="2703038"/>
              <a:chExt cx="3120736" cy="993428"/>
            </a:xfrm>
          </p:grpSpPr>
          <p:cxnSp>
            <p:nvCxnSpPr>
              <p:cNvPr id="41" name="Straight Connector 40"/>
              <p:cNvCxnSpPr/>
              <p:nvPr/>
            </p:nvCxnSpPr>
            <p:spPr>
              <a:xfrm flipH="1">
                <a:off x="1771672" y="3212975"/>
                <a:ext cx="2813037"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1463973" y="2703038"/>
                <a:ext cx="317648" cy="50994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1463973" y="3212977"/>
                <a:ext cx="307700" cy="4834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1464968" y="3487668"/>
              <a:ext cx="3119740" cy="477714"/>
              <a:chOff x="1539425" y="3487668"/>
              <a:chExt cx="3119740" cy="477714"/>
            </a:xfrm>
          </p:grpSpPr>
          <p:cxnSp>
            <p:nvCxnSpPr>
              <p:cNvPr id="98" name="Straight Arrow Connector 97"/>
              <p:cNvCxnSpPr/>
              <p:nvPr/>
            </p:nvCxnSpPr>
            <p:spPr>
              <a:xfrm flipH="1">
                <a:off x="1539425" y="3487669"/>
                <a:ext cx="318086" cy="4777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1856076" y="3487668"/>
                <a:ext cx="28030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p:nvPr/>
          </p:nvCxnSpPr>
          <p:spPr>
            <a:xfrm flipV="1">
              <a:off x="4506311" y="3243034"/>
              <a:ext cx="152855" cy="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549907" y="3592953"/>
              <a:ext cx="0" cy="64342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75728" y="2658145"/>
              <a:ext cx="1289240" cy="417430"/>
            </a:xfrm>
            <a:prstGeom prst="rect">
              <a:avLst/>
            </a:prstGeom>
            <a:noFill/>
          </p:spPr>
          <p:txBody>
            <a:bodyPr wrap="square" rtlCol="0">
              <a:spAutoFit/>
            </a:bodyPr>
            <a:lstStyle/>
            <a:p>
              <a:r>
                <a:rPr lang="en-IN" sz="1900" dirty="0"/>
                <a:t>Client </a:t>
              </a:r>
            </a:p>
          </p:txBody>
        </p:sp>
        <p:sp>
          <p:nvSpPr>
            <p:cNvPr id="80" name="TextBox 79"/>
            <p:cNvSpPr txBox="1"/>
            <p:nvPr/>
          </p:nvSpPr>
          <p:spPr>
            <a:xfrm>
              <a:off x="2235283" y="2708656"/>
              <a:ext cx="2374243" cy="417430"/>
            </a:xfrm>
            <a:prstGeom prst="rect">
              <a:avLst/>
            </a:prstGeom>
            <a:noFill/>
          </p:spPr>
          <p:txBody>
            <a:bodyPr wrap="square" rtlCol="0">
              <a:spAutoFit/>
            </a:bodyPr>
            <a:lstStyle/>
            <a:p>
              <a:r>
                <a:rPr lang="en-IN" sz="1900" dirty="0"/>
                <a:t>HTTP request</a:t>
              </a:r>
            </a:p>
          </p:txBody>
        </p:sp>
        <p:sp>
          <p:nvSpPr>
            <p:cNvPr id="81" name="TextBox 80"/>
            <p:cNvSpPr txBox="1"/>
            <p:nvPr/>
          </p:nvSpPr>
          <p:spPr>
            <a:xfrm>
              <a:off x="2283871" y="3609891"/>
              <a:ext cx="1360432" cy="417430"/>
            </a:xfrm>
            <a:prstGeom prst="rect">
              <a:avLst/>
            </a:prstGeom>
            <a:noFill/>
          </p:spPr>
          <p:txBody>
            <a:bodyPr wrap="square" rtlCol="0">
              <a:spAutoFit/>
            </a:bodyPr>
            <a:lstStyle/>
            <a:p>
              <a:r>
                <a:rPr lang="en-IN" sz="1900" dirty="0"/>
                <a:t>JSON/XML</a:t>
              </a:r>
            </a:p>
          </p:txBody>
        </p:sp>
        <p:sp>
          <p:nvSpPr>
            <p:cNvPr id="82" name="TextBox 81"/>
            <p:cNvSpPr txBox="1"/>
            <p:nvPr/>
          </p:nvSpPr>
          <p:spPr>
            <a:xfrm>
              <a:off x="198500" y="5289530"/>
              <a:ext cx="1140365" cy="417430"/>
            </a:xfrm>
            <a:prstGeom prst="rect">
              <a:avLst/>
            </a:prstGeom>
            <a:noFill/>
          </p:spPr>
          <p:txBody>
            <a:bodyPr wrap="square" rtlCol="0">
              <a:spAutoFit/>
            </a:bodyPr>
            <a:lstStyle/>
            <a:p>
              <a:r>
                <a:rPr lang="en-IN" sz="1900" dirty="0"/>
                <a:t>Device</a:t>
              </a:r>
            </a:p>
          </p:txBody>
        </p:sp>
        <p:sp>
          <p:nvSpPr>
            <p:cNvPr id="83" name="TextBox 82"/>
            <p:cNvSpPr txBox="1"/>
            <p:nvPr/>
          </p:nvSpPr>
          <p:spPr>
            <a:xfrm>
              <a:off x="1326559" y="5500715"/>
              <a:ext cx="2021305" cy="417430"/>
            </a:xfrm>
            <a:prstGeom prst="rect">
              <a:avLst/>
            </a:prstGeom>
            <a:noFill/>
          </p:spPr>
          <p:txBody>
            <a:bodyPr wrap="square" rtlCol="0">
              <a:spAutoFit/>
            </a:bodyPr>
            <a:lstStyle/>
            <a:p>
              <a:r>
                <a:rPr lang="en-IN" sz="1900" dirty="0"/>
                <a:t>Web Apps Desktop</a:t>
              </a:r>
            </a:p>
          </p:txBody>
        </p:sp>
        <p:sp>
          <p:nvSpPr>
            <p:cNvPr id="84" name="TextBox 83"/>
            <p:cNvSpPr txBox="1"/>
            <p:nvPr/>
          </p:nvSpPr>
          <p:spPr>
            <a:xfrm>
              <a:off x="4971794" y="5555496"/>
              <a:ext cx="1440160" cy="417430"/>
            </a:xfrm>
            <a:prstGeom prst="rect">
              <a:avLst/>
            </a:prstGeom>
            <a:noFill/>
          </p:spPr>
          <p:txBody>
            <a:bodyPr wrap="square" rtlCol="0">
              <a:spAutoFit/>
            </a:bodyPr>
            <a:lstStyle/>
            <a:p>
              <a:r>
                <a:rPr lang="en-IN" sz="1900" dirty="0"/>
                <a:t>Database</a:t>
              </a:r>
            </a:p>
          </p:txBody>
        </p:sp>
        <p:sp>
          <p:nvSpPr>
            <p:cNvPr id="85" name="TextBox 84"/>
            <p:cNvSpPr txBox="1"/>
            <p:nvPr/>
          </p:nvSpPr>
          <p:spPr>
            <a:xfrm>
              <a:off x="4902452" y="2212428"/>
              <a:ext cx="1489730" cy="417430"/>
            </a:xfrm>
            <a:prstGeom prst="rect">
              <a:avLst/>
            </a:prstGeom>
            <a:noFill/>
          </p:spPr>
          <p:txBody>
            <a:bodyPr wrap="square" rtlCol="0">
              <a:spAutoFit/>
            </a:bodyPr>
            <a:lstStyle/>
            <a:p>
              <a:r>
                <a:rPr lang="en-IN" sz="1900" dirty="0"/>
                <a:t>Web service </a:t>
              </a:r>
            </a:p>
          </p:txBody>
        </p:sp>
      </p:grpSp>
      <p:sp>
        <p:nvSpPr>
          <p:cNvPr id="127" name="TextBox 126"/>
          <p:cNvSpPr txBox="1"/>
          <p:nvPr/>
        </p:nvSpPr>
        <p:spPr>
          <a:xfrm>
            <a:off x="3177991" y="260708"/>
            <a:ext cx="5647130" cy="724583"/>
          </a:xfrm>
          <a:prstGeom prst="rect">
            <a:avLst/>
          </a:prstGeom>
          <a:noFill/>
        </p:spPr>
        <p:txBody>
          <a:bodyPr wrap="square" lIns="108971" tIns="54486" rIns="108971" bIns="54486" rtlCol="0">
            <a:spAutoFit/>
          </a:bodyPr>
          <a:lstStyle/>
          <a:p>
            <a:r>
              <a:rPr lang="en-IN" sz="4000" b="1" dirty="0">
                <a:latin typeface="Times New Roman" pitchFamily="18" charset="0"/>
                <a:cs typeface="Times New Roman" pitchFamily="18" charset="0"/>
              </a:rPr>
              <a:t>Result web service </a:t>
            </a:r>
          </a:p>
        </p:txBody>
      </p:sp>
      <p:sp>
        <p:nvSpPr>
          <p:cNvPr id="65" name="Content Placeholder 4">
            <a:extLst>
              <a:ext uri="{FF2B5EF4-FFF2-40B4-BE49-F238E27FC236}">
                <a16:creationId xmlns="" xmlns:a16="http://schemas.microsoft.com/office/drawing/2014/main" id="{7BF9F0F9-5BC9-4CB9-99D8-5D9E77EBA532}"/>
              </a:ext>
            </a:extLst>
          </p:cNvPr>
          <p:cNvSpPr txBox="1">
            <a:spLocks/>
          </p:cNvSpPr>
          <p:nvPr/>
        </p:nvSpPr>
        <p:spPr>
          <a:xfrm>
            <a:off x="7733735" y="1056546"/>
            <a:ext cx="4149934" cy="4743199"/>
          </a:xfrm>
          <a:prstGeom prst="rect">
            <a:avLst/>
          </a:prstGeom>
        </p:spPr>
        <p:txBody>
          <a:bodyPr vert="horz" lIns="108971" tIns="54486" rIns="108971" bIns="54486" rtlCol="0" anchor="ctr">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a:p>
          <a:p>
            <a:r>
              <a:rPr lang="en-US" dirty="0" smtClean="0"/>
              <a:t>Small </a:t>
            </a:r>
            <a:r>
              <a:rPr lang="en-US" dirty="0"/>
              <a:t>size solutions of team of 5 to 10 resources:</a:t>
            </a:r>
          </a:p>
          <a:p>
            <a:pPr lvl="1"/>
            <a:r>
              <a:rPr lang="en-IN" dirty="0"/>
              <a:t>Android Application</a:t>
            </a:r>
          </a:p>
          <a:p>
            <a:pPr lvl="1"/>
            <a:r>
              <a:rPr lang="en-IN" dirty="0"/>
              <a:t> Web Application </a:t>
            </a:r>
          </a:p>
          <a:p>
            <a:pPr lvl="1"/>
            <a:r>
              <a:rPr lang="en-IN" dirty="0"/>
              <a:t> Database Designing</a:t>
            </a:r>
          </a:p>
          <a:p>
            <a:pPr lvl="1"/>
            <a:r>
              <a:rPr lang="en-IN" dirty="0"/>
              <a:t> </a:t>
            </a:r>
            <a:r>
              <a:rPr lang="en-IN" dirty="0" err="1"/>
              <a:t>Microservices</a:t>
            </a:r>
            <a:r>
              <a:rPr lang="en-IN" dirty="0"/>
              <a:t> and Service </a:t>
            </a:r>
          </a:p>
          <a:p>
            <a:pPr marL="544853" lvl="1" indent="0">
              <a:buNone/>
            </a:pPr>
            <a:endParaRPr lang="en-US" dirty="0"/>
          </a:p>
          <a:p>
            <a:r>
              <a:rPr lang="en-US" dirty="0"/>
              <a:t>Non Functional</a:t>
            </a:r>
          </a:p>
          <a:p>
            <a:pPr lvl="1"/>
            <a:r>
              <a:rPr lang="en-IN" b="1" dirty="0"/>
              <a:t>Architecture: </a:t>
            </a:r>
            <a:r>
              <a:rPr lang="en-IN" dirty="0"/>
              <a:t>Monolithic, Service Oriented Architecture, </a:t>
            </a:r>
          </a:p>
          <a:p>
            <a:pPr marL="544853" lvl="1" indent="0">
              <a:buNone/>
            </a:pPr>
            <a:r>
              <a:rPr lang="en-IN" dirty="0" err="1"/>
              <a:t>Microservice</a:t>
            </a:r>
            <a:r>
              <a:rPr lang="en-IN" dirty="0"/>
              <a:t> Architecture</a:t>
            </a:r>
          </a:p>
          <a:p>
            <a:pPr lvl="1"/>
            <a:r>
              <a:rPr lang="en-IN" b="1" dirty="0"/>
              <a:t>Security:</a:t>
            </a:r>
            <a:r>
              <a:rPr lang="en-IN" dirty="0"/>
              <a:t> Database level, </a:t>
            </a:r>
            <a:r>
              <a:rPr lang="en-IN" dirty="0" err="1"/>
              <a:t>OAuth</a:t>
            </a:r>
            <a:r>
              <a:rPr lang="en-IN" dirty="0"/>
              <a:t>, SSL, Cloud Security</a:t>
            </a:r>
          </a:p>
          <a:p>
            <a:pPr lvl="1"/>
            <a:r>
              <a:rPr lang="en-IN" b="1" dirty="0"/>
              <a:t>Methodology : </a:t>
            </a:r>
            <a:r>
              <a:rPr lang="en-IN" dirty="0"/>
              <a:t>Agile, Waterfall, iterative</a:t>
            </a:r>
          </a:p>
          <a:p>
            <a:pPr marL="544853" lvl="1" indent="0">
              <a:buNone/>
            </a:pPr>
            <a:endParaRPr lang="en-US" dirty="0"/>
          </a:p>
        </p:txBody>
      </p:sp>
    </p:spTree>
    <p:extLst>
      <p:ext uri="{BB962C8B-B14F-4D97-AF65-F5344CB8AC3E}">
        <p14:creationId xmlns:p14="http://schemas.microsoft.com/office/powerpoint/2010/main" val="20815128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646B6D87-E1DE-4867-BAAF-896622C069A4}"/>
              </a:ext>
            </a:extLst>
          </p:cNvPr>
          <p:cNvSpPr/>
          <p:nvPr/>
        </p:nvSpPr>
        <p:spPr>
          <a:xfrm rot="20132376">
            <a:off x="-1276089" y="-890188"/>
            <a:ext cx="7315521" cy="4601213"/>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360"/>
              <a:gd name="connsiteY0" fmla="*/ 0 h 6818207"/>
              <a:gd name="connsiteX1" fmla="*/ 6756315 w 10216360"/>
              <a:gd name="connsiteY1" fmla="*/ 3511648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360"/>
              <a:gd name="connsiteY0" fmla="*/ 0 h 6818207"/>
              <a:gd name="connsiteX1" fmla="*/ 10200827 w 10216360"/>
              <a:gd name="connsiteY1" fmla="*/ 4680889 h 6818207"/>
              <a:gd name="connsiteX2" fmla="*/ 10216360 w 10216360"/>
              <a:gd name="connsiteY2" fmla="*/ 6818207 h 6818207"/>
              <a:gd name="connsiteX3" fmla="*/ 0 w 10216360"/>
              <a:gd name="connsiteY3" fmla="*/ 6818207 h 6818207"/>
              <a:gd name="connsiteX4" fmla="*/ 0 w 10216360"/>
              <a:gd name="connsiteY4" fmla="*/ 0 h 6818207"/>
              <a:gd name="connsiteX0" fmla="*/ 0 w 10216603"/>
              <a:gd name="connsiteY0" fmla="*/ 0 h 6818207"/>
              <a:gd name="connsiteX1" fmla="*/ 10216603 w 10216603"/>
              <a:gd name="connsiteY1" fmla="*/ 4646208 h 6818207"/>
              <a:gd name="connsiteX2" fmla="*/ 10216360 w 10216603"/>
              <a:gd name="connsiteY2" fmla="*/ 6818207 h 6818207"/>
              <a:gd name="connsiteX3" fmla="*/ 0 w 10216603"/>
              <a:gd name="connsiteY3" fmla="*/ 6818207 h 6818207"/>
              <a:gd name="connsiteX4" fmla="*/ 0 w 10216603"/>
              <a:gd name="connsiteY4" fmla="*/ 0 h 6818207"/>
              <a:gd name="connsiteX0" fmla="*/ 3728147 w 10216603"/>
              <a:gd name="connsiteY0" fmla="*/ 0 h 5122303"/>
              <a:gd name="connsiteX1" fmla="*/ 10216603 w 10216603"/>
              <a:gd name="connsiteY1" fmla="*/ 2950304 h 5122303"/>
              <a:gd name="connsiteX2" fmla="*/ 10216360 w 10216603"/>
              <a:gd name="connsiteY2" fmla="*/ 5122303 h 5122303"/>
              <a:gd name="connsiteX3" fmla="*/ 0 w 10216603"/>
              <a:gd name="connsiteY3" fmla="*/ 5122303 h 5122303"/>
              <a:gd name="connsiteX4" fmla="*/ 3728147 w 10216603"/>
              <a:gd name="connsiteY4" fmla="*/ 0 h 5122303"/>
              <a:gd name="connsiteX0" fmla="*/ 4543136 w 10216603"/>
              <a:gd name="connsiteY0" fmla="*/ 0 h 4751571"/>
              <a:gd name="connsiteX1" fmla="*/ 10216603 w 10216603"/>
              <a:gd name="connsiteY1" fmla="*/ 2579572 h 4751571"/>
              <a:gd name="connsiteX2" fmla="*/ 10216360 w 10216603"/>
              <a:gd name="connsiteY2" fmla="*/ 4751571 h 4751571"/>
              <a:gd name="connsiteX3" fmla="*/ 0 w 10216603"/>
              <a:gd name="connsiteY3" fmla="*/ 4751571 h 4751571"/>
              <a:gd name="connsiteX4" fmla="*/ 4543136 w 10216603"/>
              <a:gd name="connsiteY4" fmla="*/ 0 h 4751571"/>
              <a:gd name="connsiteX0" fmla="*/ 6043847 w 10216603"/>
              <a:gd name="connsiteY0" fmla="*/ 0 h 4047982"/>
              <a:gd name="connsiteX1" fmla="*/ 10216603 w 10216603"/>
              <a:gd name="connsiteY1" fmla="*/ 1875983 h 4047982"/>
              <a:gd name="connsiteX2" fmla="*/ 10216360 w 10216603"/>
              <a:gd name="connsiteY2" fmla="*/ 4047982 h 4047982"/>
              <a:gd name="connsiteX3" fmla="*/ 0 w 10216603"/>
              <a:gd name="connsiteY3" fmla="*/ 4047982 h 4047982"/>
              <a:gd name="connsiteX4" fmla="*/ 6043847 w 10216603"/>
              <a:gd name="connsiteY4" fmla="*/ 0 h 4047982"/>
              <a:gd name="connsiteX0" fmla="*/ 4949849 w 10216603"/>
              <a:gd name="connsiteY0" fmla="*/ 0 h 4587490"/>
              <a:gd name="connsiteX1" fmla="*/ 10216603 w 10216603"/>
              <a:gd name="connsiteY1" fmla="*/ 2415491 h 4587490"/>
              <a:gd name="connsiteX2" fmla="*/ 10216360 w 10216603"/>
              <a:gd name="connsiteY2" fmla="*/ 4587490 h 4587490"/>
              <a:gd name="connsiteX3" fmla="*/ 0 w 10216603"/>
              <a:gd name="connsiteY3" fmla="*/ 4587490 h 4587490"/>
              <a:gd name="connsiteX4" fmla="*/ 4949849 w 10216603"/>
              <a:gd name="connsiteY4" fmla="*/ 0 h 4587490"/>
              <a:gd name="connsiteX0" fmla="*/ 934278 w 6201032"/>
              <a:gd name="connsiteY0" fmla="*/ 0 h 4593372"/>
              <a:gd name="connsiteX1" fmla="*/ 6201032 w 6201032"/>
              <a:gd name="connsiteY1" fmla="*/ 2415491 h 4593372"/>
              <a:gd name="connsiteX2" fmla="*/ 6200789 w 6201032"/>
              <a:gd name="connsiteY2" fmla="*/ 4587490 h 4593372"/>
              <a:gd name="connsiteX3" fmla="*/ 0 w 6201032"/>
              <a:gd name="connsiteY3" fmla="*/ 4593372 h 4593372"/>
              <a:gd name="connsiteX4" fmla="*/ 934278 w 6201032"/>
              <a:gd name="connsiteY4" fmla="*/ 0 h 4593372"/>
              <a:gd name="connsiteX0" fmla="*/ 2052072 w 7318826"/>
              <a:gd name="connsiteY0" fmla="*/ 0 h 4587490"/>
              <a:gd name="connsiteX1" fmla="*/ 7318826 w 7318826"/>
              <a:gd name="connsiteY1" fmla="*/ 2415491 h 4587490"/>
              <a:gd name="connsiteX2" fmla="*/ 7318583 w 7318826"/>
              <a:gd name="connsiteY2" fmla="*/ 4587490 h 4587490"/>
              <a:gd name="connsiteX3" fmla="*/ 0 w 7318826"/>
              <a:gd name="connsiteY3" fmla="*/ 4566249 h 4587490"/>
              <a:gd name="connsiteX4" fmla="*/ 2052072 w 7318826"/>
              <a:gd name="connsiteY4" fmla="*/ 0 h 4587490"/>
              <a:gd name="connsiteX0" fmla="*/ 2046563 w 7313317"/>
              <a:gd name="connsiteY0" fmla="*/ 0 h 4600147"/>
              <a:gd name="connsiteX1" fmla="*/ 7313317 w 7313317"/>
              <a:gd name="connsiteY1" fmla="*/ 2415491 h 4600147"/>
              <a:gd name="connsiteX2" fmla="*/ 7313074 w 7313317"/>
              <a:gd name="connsiteY2" fmla="*/ 4587490 h 4600147"/>
              <a:gd name="connsiteX3" fmla="*/ 0 w 7313317"/>
              <a:gd name="connsiteY3" fmla="*/ 4600147 h 4600147"/>
              <a:gd name="connsiteX4" fmla="*/ 2046563 w 7313317"/>
              <a:gd name="connsiteY4" fmla="*/ 0 h 4600147"/>
              <a:gd name="connsiteX0" fmla="*/ 2046563 w 7313317"/>
              <a:gd name="connsiteY0" fmla="*/ 0 h 4600148"/>
              <a:gd name="connsiteX1" fmla="*/ 7313317 w 7313317"/>
              <a:gd name="connsiteY1" fmla="*/ 2415491 h 4600148"/>
              <a:gd name="connsiteX2" fmla="*/ 7313074 w 7313317"/>
              <a:gd name="connsiteY2" fmla="*/ 4587490 h 4600148"/>
              <a:gd name="connsiteX3" fmla="*/ 0 w 7313317"/>
              <a:gd name="connsiteY3" fmla="*/ 4600148 h 4600148"/>
              <a:gd name="connsiteX4" fmla="*/ 2046563 w 7313317"/>
              <a:gd name="connsiteY4" fmla="*/ 0 h 4600148"/>
              <a:gd name="connsiteX0" fmla="*/ 2046563 w 7316473"/>
              <a:gd name="connsiteY0" fmla="*/ 0 h 4600148"/>
              <a:gd name="connsiteX1" fmla="*/ 7316473 w 7316473"/>
              <a:gd name="connsiteY1" fmla="*/ 2408555 h 4600148"/>
              <a:gd name="connsiteX2" fmla="*/ 7313074 w 7316473"/>
              <a:gd name="connsiteY2" fmla="*/ 4587490 h 4600148"/>
              <a:gd name="connsiteX3" fmla="*/ 0 w 7316473"/>
              <a:gd name="connsiteY3" fmla="*/ 4600148 h 4600148"/>
              <a:gd name="connsiteX4" fmla="*/ 2046563 w 7316473"/>
              <a:gd name="connsiteY4" fmla="*/ 0 h 4600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6473" h="4600148">
                <a:moveTo>
                  <a:pt x="2046563" y="0"/>
                </a:moveTo>
                <a:lnTo>
                  <a:pt x="7316473" y="2408555"/>
                </a:lnTo>
                <a:lnTo>
                  <a:pt x="7313074" y="4587490"/>
                </a:lnTo>
                <a:lnTo>
                  <a:pt x="0" y="4600148"/>
                </a:lnTo>
                <a:lnTo>
                  <a:pt x="2046563"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0" name="Rectangle 9">
            <a:extLst>
              <a:ext uri="{FF2B5EF4-FFF2-40B4-BE49-F238E27FC236}">
                <a16:creationId xmlns:a16="http://schemas.microsoft.com/office/drawing/2014/main" xmlns="" id="{B97BDB4D-0C97-4B8E-9FB1-D40CEF97AF52}"/>
              </a:ext>
            </a:extLst>
          </p:cNvPr>
          <p:cNvSpPr/>
          <p:nvPr/>
        </p:nvSpPr>
        <p:spPr>
          <a:xfrm rot="20132376">
            <a:off x="-74798" y="3979710"/>
            <a:ext cx="5600270" cy="4223759"/>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5379323 w 10216360"/>
              <a:gd name="connsiteY0" fmla="*/ 0 h 6819816"/>
              <a:gd name="connsiteX1" fmla="*/ 10216360 w 10216360"/>
              <a:gd name="connsiteY1" fmla="*/ 1609 h 6819816"/>
              <a:gd name="connsiteX2" fmla="*/ 10216360 w 10216360"/>
              <a:gd name="connsiteY2" fmla="*/ 6819816 h 6819816"/>
              <a:gd name="connsiteX3" fmla="*/ 0 w 10216360"/>
              <a:gd name="connsiteY3" fmla="*/ 6819816 h 6819816"/>
              <a:gd name="connsiteX4" fmla="*/ 5379323 w 10216360"/>
              <a:gd name="connsiteY4" fmla="*/ 0 h 6819816"/>
              <a:gd name="connsiteX0" fmla="*/ 0 w 4837037"/>
              <a:gd name="connsiteY0" fmla="*/ 0 h 6819816"/>
              <a:gd name="connsiteX1" fmla="*/ 4837037 w 4837037"/>
              <a:gd name="connsiteY1" fmla="*/ 1609 h 6819816"/>
              <a:gd name="connsiteX2" fmla="*/ 4837037 w 4837037"/>
              <a:gd name="connsiteY2" fmla="*/ 6819816 h 6819816"/>
              <a:gd name="connsiteX3" fmla="*/ 385340 w 4837037"/>
              <a:gd name="connsiteY3" fmla="*/ 4544876 h 6819816"/>
              <a:gd name="connsiteX4" fmla="*/ 0 w 4837037"/>
              <a:gd name="connsiteY4" fmla="*/ 0 h 6819816"/>
              <a:gd name="connsiteX0" fmla="*/ 744242 w 5581279"/>
              <a:gd name="connsiteY0" fmla="*/ 0 h 6819816"/>
              <a:gd name="connsiteX1" fmla="*/ 5581279 w 5581279"/>
              <a:gd name="connsiteY1" fmla="*/ 1609 h 6819816"/>
              <a:gd name="connsiteX2" fmla="*/ 5581279 w 5581279"/>
              <a:gd name="connsiteY2" fmla="*/ 6819816 h 6819816"/>
              <a:gd name="connsiteX3" fmla="*/ 0 w 5581279"/>
              <a:gd name="connsiteY3" fmla="*/ 1645204 h 6819816"/>
              <a:gd name="connsiteX4" fmla="*/ 744242 w 5581279"/>
              <a:gd name="connsiteY4" fmla="*/ 0 h 6819816"/>
              <a:gd name="connsiteX0" fmla="*/ 744242 w 5581279"/>
              <a:gd name="connsiteY0" fmla="*/ 0 h 3556264"/>
              <a:gd name="connsiteX1" fmla="*/ 5581279 w 5581279"/>
              <a:gd name="connsiteY1" fmla="*/ 1609 h 3556264"/>
              <a:gd name="connsiteX2" fmla="*/ 5538071 w 5581279"/>
              <a:gd name="connsiteY2" fmla="*/ 3556264 h 3556264"/>
              <a:gd name="connsiteX3" fmla="*/ 0 w 5581279"/>
              <a:gd name="connsiteY3" fmla="*/ 1645204 h 3556264"/>
              <a:gd name="connsiteX4" fmla="*/ 744242 w 5581279"/>
              <a:gd name="connsiteY4" fmla="*/ 0 h 3556264"/>
              <a:gd name="connsiteX0" fmla="*/ 744242 w 5581279"/>
              <a:gd name="connsiteY0" fmla="*/ 0 h 4244065"/>
              <a:gd name="connsiteX1" fmla="*/ 5581279 w 5581279"/>
              <a:gd name="connsiteY1" fmla="*/ 1609 h 4244065"/>
              <a:gd name="connsiteX2" fmla="*/ 5568526 w 5581279"/>
              <a:gd name="connsiteY2" fmla="*/ 4244065 h 4244065"/>
              <a:gd name="connsiteX3" fmla="*/ 0 w 5581279"/>
              <a:gd name="connsiteY3" fmla="*/ 1645204 h 4244065"/>
              <a:gd name="connsiteX4" fmla="*/ 744242 w 5581279"/>
              <a:gd name="connsiteY4" fmla="*/ 0 h 4244065"/>
              <a:gd name="connsiteX0" fmla="*/ 744242 w 5581279"/>
              <a:gd name="connsiteY0" fmla="*/ 0 h 3660689"/>
              <a:gd name="connsiteX1" fmla="*/ 5581279 w 5581279"/>
              <a:gd name="connsiteY1" fmla="*/ 1609 h 3660689"/>
              <a:gd name="connsiteX2" fmla="*/ 5436260 w 5581279"/>
              <a:gd name="connsiteY2" fmla="*/ 3660689 h 3660689"/>
              <a:gd name="connsiteX3" fmla="*/ 0 w 5581279"/>
              <a:gd name="connsiteY3" fmla="*/ 1645204 h 3660689"/>
              <a:gd name="connsiteX4" fmla="*/ 744242 w 5581279"/>
              <a:gd name="connsiteY4" fmla="*/ 0 h 3660689"/>
              <a:gd name="connsiteX0" fmla="*/ 744242 w 5581279"/>
              <a:gd name="connsiteY0" fmla="*/ 0 h 4222781"/>
              <a:gd name="connsiteX1" fmla="*/ 5581279 w 5581279"/>
              <a:gd name="connsiteY1" fmla="*/ 1609 h 4222781"/>
              <a:gd name="connsiteX2" fmla="*/ 5567744 w 5581279"/>
              <a:gd name="connsiteY2" fmla="*/ 4222781 h 4222781"/>
              <a:gd name="connsiteX3" fmla="*/ 0 w 5581279"/>
              <a:gd name="connsiteY3" fmla="*/ 1645204 h 4222781"/>
              <a:gd name="connsiteX4" fmla="*/ 744242 w 5581279"/>
              <a:gd name="connsiteY4" fmla="*/ 0 h 4222781"/>
              <a:gd name="connsiteX0" fmla="*/ 763962 w 5600999"/>
              <a:gd name="connsiteY0" fmla="*/ 0 h 4222781"/>
              <a:gd name="connsiteX1" fmla="*/ 5600999 w 5600999"/>
              <a:gd name="connsiteY1" fmla="*/ 1609 h 4222781"/>
              <a:gd name="connsiteX2" fmla="*/ 5587464 w 5600999"/>
              <a:gd name="connsiteY2" fmla="*/ 4222781 h 4222781"/>
              <a:gd name="connsiteX3" fmla="*/ 0 w 5600999"/>
              <a:gd name="connsiteY3" fmla="*/ 1688554 h 4222781"/>
              <a:gd name="connsiteX4" fmla="*/ 763962 w 5600999"/>
              <a:gd name="connsiteY4" fmla="*/ 0 h 4222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0999" h="4222781">
                <a:moveTo>
                  <a:pt x="763962" y="0"/>
                </a:moveTo>
                <a:lnTo>
                  <a:pt x="5600999" y="1609"/>
                </a:lnTo>
                <a:cubicBezTo>
                  <a:pt x="5596487" y="1408666"/>
                  <a:pt x="5591976" y="2815724"/>
                  <a:pt x="5587464" y="4222781"/>
                </a:cubicBezTo>
                <a:lnTo>
                  <a:pt x="0" y="1688554"/>
                </a:lnTo>
                <a:lnTo>
                  <a:pt x="763962" y="0"/>
                </a:lnTo>
                <a:close/>
              </a:path>
            </a:pathLst>
          </a:custGeom>
          <a:solidFill>
            <a:srgbClr val="007A7D"/>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9" name="Rectangle 8">
            <a:extLst>
              <a:ext uri="{FF2B5EF4-FFF2-40B4-BE49-F238E27FC236}">
                <a16:creationId xmlns:a16="http://schemas.microsoft.com/office/drawing/2014/main" xmlns="" id="{05AC4A42-C286-4210-AACA-FF60F9069255}"/>
              </a:ext>
            </a:extLst>
          </p:cNvPr>
          <p:cNvSpPr/>
          <p:nvPr/>
        </p:nvSpPr>
        <p:spPr>
          <a:xfrm rot="20132376">
            <a:off x="5954644" y="3552771"/>
            <a:ext cx="7448330" cy="4238539"/>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111 w 10216471"/>
              <a:gd name="connsiteY0" fmla="*/ 0 h 6818207"/>
              <a:gd name="connsiteX1" fmla="*/ 10216471 w 10216471"/>
              <a:gd name="connsiteY1" fmla="*/ 0 h 6818207"/>
              <a:gd name="connsiteX2" fmla="*/ 10216471 w 10216471"/>
              <a:gd name="connsiteY2" fmla="*/ 6818207 h 6818207"/>
              <a:gd name="connsiteX3" fmla="*/ 0 w 10216471"/>
              <a:gd name="connsiteY3" fmla="*/ 1711634 h 6818207"/>
              <a:gd name="connsiteX4" fmla="*/ 111 w 10216471"/>
              <a:gd name="connsiteY4" fmla="*/ 0 h 6818207"/>
              <a:gd name="connsiteX0" fmla="*/ 111 w 10216471"/>
              <a:gd name="connsiteY0" fmla="*/ 0 h 2835995"/>
              <a:gd name="connsiteX1" fmla="*/ 10216471 w 10216471"/>
              <a:gd name="connsiteY1" fmla="*/ 0 h 2835995"/>
              <a:gd name="connsiteX2" fmla="*/ 5602937 w 10216471"/>
              <a:gd name="connsiteY2" fmla="*/ 2835995 h 2835995"/>
              <a:gd name="connsiteX3" fmla="*/ 0 w 10216471"/>
              <a:gd name="connsiteY3" fmla="*/ 1711634 h 2835995"/>
              <a:gd name="connsiteX4" fmla="*/ 111 w 10216471"/>
              <a:gd name="connsiteY4" fmla="*/ 0 h 2835995"/>
              <a:gd name="connsiteX0" fmla="*/ 111 w 10216471"/>
              <a:gd name="connsiteY0" fmla="*/ 0 h 4237556"/>
              <a:gd name="connsiteX1" fmla="*/ 10216471 w 10216471"/>
              <a:gd name="connsiteY1" fmla="*/ 0 h 4237556"/>
              <a:gd name="connsiteX2" fmla="*/ 5509516 w 10216471"/>
              <a:gd name="connsiteY2" fmla="*/ 4237556 h 4237556"/>
              <a:gd name="connsiteX3" fmla="*/ 0 w 10216471"/>
              <a:gd name="connsiteY3" fmla="*/ 1711634 h 4237556"/>
              <a:gd name="connsiteX4" fmla="*/ 111 w 10216471"/>
              <a:gd name="connsiteY4" fmla="*/ 0 h 4237556"/>
              <a:gd name="connsiteX0" fmla="*/ 111 w 6490726"/>
              <a:gd name="connsiteY0" fmla="*/ 0 h 4237556"/>
              <a:gd name="connsiteX1" fmla="*/ 6490726 w 6490726"/>
              <a:gd name="connsiteY1" fmla="*/ 921236 h 4237556"/>
              <a:gd name="connsiteX2" fmla="*/ 5509516 w 6490726"/>
              <a:gd name="connsiteY2" fmla="*/ 4237556 h 4237556"/>
              <a:gd name="connsiteX3" fmla="*/ 0 w 6490726"/>
              <a:gd name="connsiteY3" fmla="*/ 1711634 h 4237556"/>
              <a:gd name="connsiteX4" fmla="*/ 111 w 6490726"/>
              <a:gd name="connsiteY4" fmla="*/ 0 h 4237556"/>
              <a:gd name="connsiteX0" fmla="*/ 111 w 7454287"/>
              <a:gd name="connsiteY0" fmla="*/ 792 h 4238348"/>
              <a:gd name="connsiteX1" fmla="*/ 7454287 w 7454287"/>
              <a:gd name="connsiteY1" fmla="*/ 0 h 4238348"/>
              <a:gd name="connsiteX2" fmla="*/ 5509516 w 7454287"/>
              <a:gd name="connsiteY2" fmla="*/ 4238348 h 4238348"/>
              <a:gd name="connsiteX3" fmla="*/ 0 w 7454287"/>
              <a:gd name="connsiteY3" fmla="*/ 1712426 h 4238348"/>
              <a:gd name="connsiteX4" fmla="*/ 111 w 7454287"/>
              <a:gd name="connsiteY4" fmla="*/ 792 h 4238348"/>
              <a:gd name="connsiteX0" fmla="*/ 11943 w 7466119"/>
              <a:gd name="connsiteY0" fmla="*/ 792 h 4238348"/>
              <a:gd name="connsiteX1" fmla="*/ 7466119 w 7466119"/>
              <a:gd name="connsiteY1" fmla="*/ 0 h 4238348"/>
              <a:gd name="connsiteX2" fmla="*/ 5521348 w 7466119"/>
              <a:gd name="connsiteY2" fmla="*/ 4238348 h 4238348"/>
              <a:gd name="connsiteX3" fmla="*/ 0 w 7466119"/>
              <a:gd name="connsiteY3" fmla="*/ 1738436 h 4238348"/>
              <a:gd name="connsiteX4" fmla="*/ 11943 w 7466119"/>
              <a:gd name="connsiteY4" fmla="*/ 792 h 4238348"/>
              <a:gd name="connsiteX0" fmla="*/ 11943 w 7332634"/>
              <a:gd name="connsiteY0" fmla="*/ 0 h 4237556"/>
              <a:gd name="connsiteX1" fmla="*/ 7332634 w 7332634"/>
              <a:gd name="connsiteY1" fmla="*/ 1272 h 4237556"/>
              <a:gd name="connsiteX2" fmla="*/ 5521348 w 7332634"/>
              <a:gd name="connsiteY2" fmla="*/ 4237556 h 4237556"/>
              <a:gd name="connsiteX3" fmla="*/ 0 w 7332634"/>
              <a:gd name="connsiteY3" fmla="*/ 1737644 h 4237556"/>
              <a:gd name="connsiteX4" fmla="*/ 11943 w 7332634"/>
              <a:gd name="connsiteY4" fmla="*/ 0 h 4237556"/>
              <a:gd name="connsiteX0" fmla="*/ 11943 w 7449300"/>
              <a:gd name="connsiteY0" fmla="*/ 0 h 4237556"/>
              <a:gd name="connsiteX1" fmla="*/ 7449300 w 7449300"/>
              <a:gd name="connsiteY1" fmla="*/ 5510 h 4237556"/>
              <a:gd name="connsiteX2" fmla="*/ 5521348 w 7449300"/>
              <a:gd name="connsiteY2" fmla="*/ 4237556 h 4237556"/>
              <a:gd name="connsiteX3" fmla="*/ 0 w 7449300"/>
              <a:gd name="connsiteY3" fmla="*/ 1737644 h 4237556"/>
              <a:gd name="connsiteX4" fmla="*/ 11943 w 7449300"/>
              <a:gd name="connsiteY4" fmla="*/ 0 h 4237556"/>
              <a:gd name="connsiteX0" fmla="*/ 11943 w 7449300"/>
              <a:gd name="connsiteY0" fmla="*/ 0 h 3766631"/>
              <a:gd name="connsiteX1" fmla="*/ 7449300 w 7449300"/>
              <a:gd name="connsiteY1" fmla="*/ 5510 h 3766631"/>
              <a:gd name="connsiteX2" fmla="*/ 5344905 w 7449300"/>
              <a:gd name="connsiteY2" fmla="*/ 3766631 h 3766631"/>
              <a:gd name="connsiteX3" fmla="*/ 0 w 7449300"/>
              <a:gd name="connsiteY3" fmla="*/ 1737644 h 3766631"/>
              <a:gd name="connsiteX4" fmla="*/ 11943 w 7449300"/>
              <a:gd name="connsiteY4" fmla="*/ 0 h 3766631"/>
              <a:gd name="connsiteX0" fmla="*/ 11943 w 7449300"/>
              <a:gd name="connsiteY0" fmla="*/ 0 h 4237557"/>
              <a:gd name="connsiteX1" fmla="*/ 7449300 w 7449300"/>
              <a:gd name="connsiteY1" fmla="*/ 5510 h 4237557"/>
              <a:gd name="connsiteX2" fmla="*/ 5521348 w 7449300"/>
              <a:gd name="connsiteY2" fmla="*/ 4237557 h 4237557"/>
              <a:gd name="connsiteX3" fmla="*/ 0 w 7449300"/>
              <a:gd name="connsiteY3" fmla="*/ 1737644 h 4237557"/>
              <a:gd name="connsiteX4" fmla="*/ 11943 w 7449300"/>
              <a:gd name="connsiteY4" fmla="*/ 0 h 4237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9300" h="4237557">
                <a:moveTo>
                  <a:pt x="11943" y="0"/>
                </a:moveTo>
                <a:lnTo>
                  <a:pt x="7449300" y="5510"/>
                </a:lnTo>
                <a:lnTo>
                  <a:pt x="5521348" y="4237557"/>
                </a:lnTo>
                <a:lnTo>
                  <a:pt x="0" y="1737644"/>
                </a:lnTo>
                <a:lnTo>
                  <a:pt x="11943" y="0"/>
                </a:lnTo>
                <a:close/>
              </a:path>
            </a:pathLst>
          </a:cu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8" name="Rectangle 7">
            <a:extLst>
              <a:ext uri="{FF2B5EF4-FFF2-40B4-BE49-F238E27FC236}">
                <a16:creationId xmlns:a16="http://schemas.microsoft.com/office/drawing/2014/main" xmlns="" id="{8D2D9C72-7C06-478C-8F3F-520540609BBA}"/>
              </a:ext>
            </a:extLst>
          </p:cNvPr>
          <p:cNvSpPr/>
          <p:nvPr/>
        </p:nvSpPr>
        <p:spPr>
          <a:xfrm rot="20132376">
            <a:off x="6450802" y="-1423283"/>
            <a:ext cx="5866118" cy="4680553"/>
          </a:xfrm>
          <a:custGeom>
            <a:avLst/>
            <a:gdLst>
              <a:gd name="connsiteX0" fmla="*/ 0 w 10216360"/>
              <a:gd name="connsiteY0" fmla="*/ 0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0 w 10216360"/>
              <a:gd name="connsiteY4" fmla="*/ 0 h 6818207"/>
              <a:gd name="connsiteX0" fmla="*/ 1627623 w 10216360"/>
              <a:gd name="connsiteY0" fmla="*/ 3461081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1627623 w 10216360"/>
              <a:gd name="connsiteY4" fmla="*/ 3461081 h 6818207"/>
              <a:gd name="connsiteX0" fmla="*/ 4098 w 10216360"/>
              <a:gd name="connsiteY0" fmla="*/ 2199344 h 6818207"/>
              <a:gd name="connsiteX1" fmla="*/ 10216360 w 10216360"/>
              <a:gd name="connsiteY1" fmla="*/ 0 h 6818207"/>
              <a:gd name="connsiteX2" fmla="*/ 10216360 w 10216360"/>
              <a:gd name="connsiteY2" fmla="*/ 6818207 h 6818207"/>
              <a:gd name="connsiteX3" fmla="*/ 0 w 10216360"/>
              <a:gd name="connsiteY3" fmla="*/ 6818207 h 6818207"/>
              <a:gd name="connsiteX4" fmla="*/ 4098 w 10216360"/>
              <a:gd name="connsiteY4" fmla="*/ 2199344 h 6818207"/>
              <a:gd name="connsiteX0" fmla="*/ 4098 w 10216360"/>
              <a:gd name="connsiteY0" fmla="*/ 0 h 4618863"/>
              <a:gd name="connsiteX1" fmla="*/ 3608989 w 10216360"/>
              <a:gd name="connsiteY1" fmla="*/ 2894296 h 4618863"/>
              <a:gd name="connsiteX2" fmla="*/ 10216360 w 10216360"/>
              <a:gd name="connsiteY2" fmla="*/ 4618863 h 4618863"/>
              <a:gd name="connsiteX3" fmla="*/ 0 w 10216360"/>
              <a:gd name="connsiteY3" fmla="*/ 4618863 h 4618863"/>
              <a:gd name="connsiteX4" fmla="*/ 4098 w 10216360"/>
              <a:gd name="connsiteY4" fmla="*/ 0 h 4618863"/>
              <a:gd name="connsiteX0" fmla="*/ 4098 w 10216360"/>
              <a:gd name="connsiteY0" fmla="*/ 0 h 4618863"/>
              <a:gd name="connsiteX1" fmla="*/ 5902988 w 10216360"/>
              <a:gd name="connsiteY1" fmla="*/ 2682115 h 4618863"/>
              <a:gd name="connsiteX2" fmla="*/ 10216360 w 10216360"/>
              <a:gd name="connsiteY2" fmla="*/ 4618863 h 4618863"/>
              <a:gd name="connsiteX3" fmla="*/ 0 w 10216360"/>
              <a:gd name="connsiteY3" fmla="*/ 4618863 h 4618863"/>
              <a:gd name="connsiteX4" fmla="*/ 4098 w 10216360"/>
              <a:gd name="connsiteY4" fmla="*/ 0 h 4618863"/>
              <a:gd name="connsiteX0" fmla="*/ 4098 w 5902988"/>
              <a:gd name="connsiteY0" fmla="*/ 0 h 4618863"/>
              <a:gd name="connsiteX1" fmla="*/ 5902988 w 5902988"/>
              <a:gd name="connsiteY1" fmla="*/ 2682115 h 4618863"/>
              <a:gd name="connsiteX2" fmla="*/ 5049879 w 5902988"/>
              <a:gd name="connsiteY2" fmla="*/ 4612651 h 4618863"/>
              <a:gd name="connsiteX3" fmla="*/ 0 w 5902988"/>
              <a:gd name="connsiteY3" fmla="*/ 4618863 h 4618863"/>
              <a:gd name="connsiteX4" fmla="*/ 4098 w 5902988"/>
              <a:gd name="connsiteY4" fmla="*/ 0 h 4618863"/>
              <a:gd name="connsiteX0" fmla="*/ 28544 w 5902988"/>
              <a:gd name="connsiteY0" fmla="*/ 0 h 4649599"/>
              <a:gd name="connsiteX1" fmla="*/ 5902988 w 5902988"/>
              <a:gd name="connsiteY1" fmla="*/ 2712851 h 4649599"/>
              <a:gd name="connsiteX2" fmla="*/ 5049879 w 5902988"/>
              <a:gd name="connsiteY2" fmla="*/ 4643387 h 4649599"/>
              <a:gd name="connsiteX3" fmla="*/ 0 w 5902988"/>
              <a:gd name="connsiteY3" fmla="*/ 4649599 h 4649599"/>
              <a:gd name="connsiteX4" fmla="*/ 28544 w 5902988"/>
              <a:gd name="connsiteY4" fmla="*/ 0 h 4649599"/>
              <a:gd name="connsiteX0" fmla="*/ 0 w 5908342"/>
              <a:gd name="connsiteY0" fmla="*/ 0 h 4644091"/>
              <a:gd name="connsiteX1" fmla="*/ 5908342 w 5908342"/>
              <a:gd name="connsiteY1" fmla="*/ 2707343 h 4644091"/>
              <a:gd name="connsiteX2" fmla="*/ 5055233 w 5908342"/>
              <a:gd name="connsiteY2" fmla="*/ 4637879 h 4644091"/>
              <a:gd name="connsiteX3" fmla="*/ 5354 w 5908342"/>
              <a:gd name="connsiteY3" fmla="*/ 4644091 h 4644091"/>
              <a:gd name="connsiteX4" fmla="*/ 0 w 5908342"/>
              <a:gd name="connsiteY4" fmla="*/ 0 h 4644091"/>
              <a:gd name="connsiteX0" fmla="*/ 2865 w 5903319"/>
              <a:gd name="connsiteY0" fmla="*/ 0 h 4661431"/>
              <a:gd name="connsiteX1" fmla="*/ 5903319 w 5903319"/>
              <a:gd name="connsiteY1" fmla="*/ 2724683 h 4661431"/>
              <a:gd name="connsiteX2" fmla="*/ 5050210 w 5903319"/>
              <a:gd name="connsiteY2" fmla="*/ 4655219 h 4661431"/>
              <a:gd name="connsiteX3" fmla="*/ 331 w 5903319"/>
              <a:gd name="connsiteY3" fmla="*/ 4661431 h 4661431"/>
              <a:gd name="connsiteX4" fmla="*/ 2865 w 5903319"/>
              <a:gd name="connsiteY4" fmla="*/ 0 h 4661431"/>
              <a:gd name="connsiteX0" fmla="*/ 2865 w 5867075"/>
              <a:gd name="connsiteY0" fmla="*/ 0 h 4661431"/>
              <a:gd name="connsiteX1" fmla="*/ 5867075 w 5867075"/>
              <a:gd name="connsiteY1" fmla="*/ 2666339 h 4661431"/>
              <a:gd name="connsiteX2" fmla="*/ 5050210 w 5867075"/>
              <a:gd name="connsiteY2" fmla="*/ 4655219 h 4661431"/>
              <a:gd name="connsiteX3" fmla="*/ 331 w 5867075"/>
              <a:gd name="connsiteY3" fmla="*/ 4661431 h 4661431"/>
              <a:gd name="connsiteX4" fmla="*/ 2865 w 5867075"/>
              <a:gd name="connsiteY4" fmla="*/ 0 h 4661431"/>
              <a:gd name="connsiteX0" fmla="*/ 2865 w 5867075"/>
              <a:gd name="connsiteY0" fmla="*/ 0 h 4675688"/>
              <a:gd name="connsiteX1" fmla="*/ 5867075 w 5867075"/>
              <a:gd name="connsiteY1" fmla="*/ 2666339 h 4675688"/>
              <a:gd name="connsiteX2" fmla="*/ 4957185 w 5867075"/>
              <a:gd name="connsiteY2" fmla="*/ 4675688 h 4675688"/>
              <a:gd name="connsiteX3" fmla="*/ 331 w 5867075"/>
              <a:gd name="connsiteY3" fmla="*/ 4661431 h 4675688"/>
              <a:gd name="connsiteX4" fmla="*/ 2865 w 5867075"/>
              <a:gd name="connsiteY4" fmla="*/ 0 h 4675688"/>
              <a:gd name="connsiteX0" fmla="*/ 12763 w 5866882"/>
              <a:gd name="connsiteY0" fmla="*/ 0 h 4679469"/>
              <a:gd name="connsiteX1" fmla="*/ 5866882 w 5866882"/>
              <a:gd name="connsiteY1" fmla="*/ 2670120 h 4679469"/>
              <a:gd name="connsiteX2" fmla="*/ 4956992 w 5866882"/>
              <a:gd name="connsiteY2" fmla="*/ 4679469 h 4679469"/>
              <a:gd name="connsiteX3" fmla="*/ 138 w 5866882"/>
              <a:gd name="connsiteY3" fmla="*/ 4665212 h 4679469"/>
              <a:gd name="connsiteX4" fmla="*/ 12763 w 5866882"/>
              <a:gd name="connsiteY4" fmla="*/ 0 h 4679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6882" h="4679469">
                <a:moveTo>
                  <a:pt x="12763" y="0"/>
                </a:moveTo>
                <a:lnTo>
                  <a:pt x="5866882" y="2670120"/>
                </a:lnTo>
                <a:lnTo>
                  <a:pt x="4956992" y="4679469"/>
                </a:lnTo>
                <a:lnTo>
                  <a:pt x="138" y="4665212"/>
                </a:lnTo>
                <a:cubicBezTo>
                  <a:pt x="-1647" y="3117182"/>
                  <a:pt x="14548" y="1548030"/>
                  <a:pt x="1276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5" name="TextBox 4">
            <a:extLst>
              <a:ext uri="{FF2B5EF4-FFF2-40B4-BE49-F238E27FC236}">
                <a16:creationId xmlns:a16="http://schemas.microsoft.com/office/drawing/2014/main" xmlns="" id="{6699AC3C-FE44-4341-B799-F20DE8937C2B}"/>
              </a:ext>
            </a:extLst>
          </p:cNvPr>
          <p:cNvSpPr txBox="1"/>
          <p:nvPr/>
        </p:nvSpPr>
        <p:spPr>
          <a:xfrm>
            <a:off x="810222" y="82640"/>
            <a:ext cx="9672443" cy="922036"/>
          </a:xfrm>
          <a:prstGeom prst="rect">
            <a:avLst/>
          </a:prstGeom>
          <a:noFill/>
        </p:spPr>
        <p:txBody>
          <a:bodyPr wrap="square" lIns="91426" tIns="45713" rIns="91426" bIns="45713" rtlCol="0">
            <a:spAutoFit/>
          </a:bodyPr>
          <a:lstStyle/>
          <a:p>
            <a:pPr algn="ctr" defTabSz="914258">
              <a:defRPr/>
            </a:pPr>
            <a:r>
              <a:rPr lang="en-US" sz="5400" b="1" dirty="0">
                <a:latin typeface="Noto Sans" panose="020B0502040504020204" pitchFamily="34"/>
                <a:ea typeface="Noto Sans" panose="020B0502040504020204" pitchFamily="34"/>
                <a:cs typeface="Noto Sans" panose="020B0502040504020204" pitchFamily="34"/>
              </a:rPr>
              <a:t>Software Solutions we Offer</a:t>
            </a:r>
          </a:p>
        </p:txBody>
      </p:sp>
      <p:sp>
        <p:nvSpPr>
          <p:cNvPr id="12" name="TextBox 11">
            <a:extLst>
              <a:ext uri="{FF2B5EF4-FFF2-40B4-BE49-F238E27FC236}">
                <a16:creationId xmlns:a16="http://schemas.microsoft.com/office/drawing/2014/main" xmlns="" id="{EB7F232D-FAED-4EBA-AF9E-886F160D1176}"/>
              </a:ext>
            </a:extLst>
          </p:cNvPr>
          <p:cNvSpPr txBox="1"/>
          <p:nvPr/>
        </p:nvSpPr>
        <p:spPr>
          <a:xfrm>
            <a:off x="3975956" y="987550"/>
            <a:ext cx="1767725" cy="1321590"/>
          </a:xfrm>
          <a:prstGeom prst="rect">
            <a:avLst/>
          </a:prstGeom>
          <a:noFill/>
        </p:spPr>
        <p:txBody>
          <a:bodyPr wrap="square" lIns="91426" tIns="45713" rIns="91426" bIns="45713" rtlCol="0">
            <a:spAutoFit/>
          </a:bodyPr>
          <a:lstStyle/>
          <a:p>
            <a:pPr algn="ctr" defTabSz="914258">
              <a:defRPr/>
            </a:pPr>
            <a:r>
              <a:rPr lang="ru-RU" sz="8000" b="1" dirty="0">
                <a:solidFill>
                  <a:srgbClr val="FFFFFF"/>
                </a:solidFill>
                <a:latin typeface="Open Sans" panose="020B0606030504020204" pitchFamily="34" charset="0"/>
              </a:rPr>
              <a:t>1</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3" name="TextBox 12">
            <a:extLst>
              <a:ext uri="{FF2B5EF4-FFF2-40B4-BE49-F238E27FC236}">
                <a16:creationId xmlns:a16="http://schemas.microsoft.com/office/drawing/2014/main" xmlns="" id="{09B39FB3-1BC3-4549-91A1-687D7612A06D}"/>
              </a:ext>
            </a:extLst>
          </p:cNvPr>
          <p:cNvSpPr txBox="1"/>
          <p:nvPr/>
        </p:nvSpPr>
        <p:spPr>
          <a:xfrm>
            <a:off x="6564502" y="632714"/>
            <a:ext cx="1767725" cy="1321590"/>
          </a:xfrm>
          <a:prstGeom prst="rect">
            <a:avLst/>
          </a:prstGeom>
          <a:noFill/>
        </p:spPr>
        <p:txBody>
          <a:bodyPr wrap="square" lIns="91426" tIns="45713" rIns="91426" bIns="45713" rtlCol="0">
            <a:spAutoFit/>
          </a:bodyPr>
          <a:lstStyle/>
          <a:p>
            <a:pPr algn="ctr" defTabSz="914258">
              <a:defRPr/>
            </a:pPr>
            <a:r>
              <a:rPr lang="en-US" sz="8000" b="1" dirty="0">
                <a:solidFill>
                  <a:srgbClr val="FFFFFF"/>
                </a:solidFill>
                <a:latin typeface="Open Sans" panose="020B0606030504020204" pitchFamily="34" charset="0"/>
              </a:rPr>
              <a:t>2</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4" name="TextBox 13">
            <a:extLst>
              <a:ext uri="{FF2B5EF4-FFF2-40B4-BE49-F238E27FC236}">
                <a16:creationId xmlns:a16="http://schemas.microsoft.com/office/drawing/2014/main" xmlns="" id="{AC7E0AF7-C526-45DF-B379-A68937F7C333}"/>
              </a:ext>
            </a:extLst>
          </p:cNvPr>
          <p:cNvSpPr txBox="1"/>
          <p:nvPr/>
        </p:nvSpPr>
        <p:spPr>
          <a:xfrm>
            <a:off x="5850646" y="4999120"/>
            <a:ext cx="1767725" cy="1321590"/>
          </a:xfrm>
          <a:prstGeom prst="rect">
            <a:avLst/>
          </a:prstGeom>
          <a:noFill/>
        </p:spPr>
        <p:txBody>
          <a:bodyPr wrap="square" lIns="91426" tIns="45713" rIns="91426" bIns="45713" rtlCol="0">
            <a:spAutoFit/>
          </a:bodyPr>
          <a:lstStyle/>
          <a:p>
            <a:pPr algn="ctr" defTabSz="914258">
              <a:defRPr/>
            </a:pPr>
            <a:r>
              <a:rPr lang="en-US" sz="8000" b="1" dirty="0">
                <a:solidFill>
                  <a:srgbClr val="FFFFFF"/>
                </a:solidFill>
                <a:latin typeface="Open Sans" panose="020B0606030504020204" pitchFamily="34" charset="0"/>
              </a:rPr>
              <a:t>3</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5" name="TextBox 14">
            <a:extLst>
              <a:ext uri="{FF2B5EF4-FFF2-40B4-BE49-F238E27FC236}">
                <a16:creationId xmlns:a16="http://schemas.microsoft.com/office/drawing/2014/main" xmlns="" id="{2584F672-2525-4E1A-AD1E-7C8514ADEB7D}"/>
              </a:ext>
            </a:extLst>
          </p:cNvPr>
          <p:cNvSpPr txBox="1"/>
          <p:nvPr/>
        </p:nvSpPr>
        <p:spPr>
          <a:xfrm>
            <a:off x="3642440" y="4538966"/>
            <a:ext cx="1767725" cy="1321590"/>
          </a:xfrm>
          <a:prstGeom prst="rect">
            <a:avLst/>
          </a:prstGeom>
          <a:noFill/>
        </p:spPr>
        <p:txBody>
          <a:bodyPr wrap="square" lIns="91426" tIns="45713" rIns="91426" bIns="45713" rtlCol="0">
            <a:spAutoFit/>
          </a:bodyPr>
          <a:lstStyle/>
          <a:p>
            <a:pPr algn="ctr" defTabSz="914258">
              <a:defRPr/>
            </a:pPr>
            <a:r>
              <a:rPr lang="en-US" sz="8000" b="1" dirty="0">
                <a:solidFill>
                  <a:srgbClr val="FFFFFF"/>
                </a:solidFill>
                <a:latin typeface="Open Sans" panose="020B0606030504020204" pitchFamily="34" charset="0"/>
              </a:rPr>
              <a:t>4</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2" name="TextBox 21"/>
          <p:cNvSpPr txBox="1"/>
          <p:nvPr/>
        </p:nvSpPr>
        <p:spPr>
          <a:xfrm>
            <a:off x="453827" y="1225653"/>
            <a:ext cx="4356655" cy="9243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Android Application</a:t>
            </a:r>
          </a:p>
          <a:p>
            <a:endParaRPr lang="en-IN" sz="2900" dirty="0"/>
          </a:p>
        </p:txBody>
      </p:sp>
      <p:sp>
        <p:nvSpPr>
          <p:cNvPr id="23" name="TextBox 22"/>
          <p:cNvSpPr txBox="1"/>
          <p:nvPr/>
        </p:nvSpPr>
        <p:spPr>
          <a:xfrm>
            <a:off x="652397" y="4909366"/>
            <a:ext cx="4145883" cy="7706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Web Application</a:t>
            </a:r>
          </a:p>
          <a:p>
            <a:pPr marL="0" lvl="1"/>
            <a:endParaRPr lang="en-IN" sz="1900" b="1" dirty="0"/>
          </a:p>
        </p:txBody>
      </p:sp>
      <p:sp>
        <p:nvSpPr>
          <p:cNvPr id="24" name="TextBox 23"/>
          <p:cNvSpPr txBox="1"/>
          <p:nvPr/>
        </p:nvSpPr>
        <p:spPr>
          <a:xfrm>
            <a:off x="8111431" y="987550"/>
            <a:ext cx="3802198" cy="7706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Desktop Application</a:t>
            </a:r>
          </a:p>
          <a:p>
            <a:pPr marL="0" lvl="1"/>
            <a:endParaRPr lang="en-IN" sz="1900" b="1" dirty="0"/>
          </a:p>
        </p:txBody>
      </p:sp>
      <p:sp>
        <p:nvSpPr>
          <p:cNvPr id="30" name="TextBox 29"/>
          <p:cNvSpPr txBox="1"/>
          <p:nvPr/>
        </p:nvSpPr>
        <p:spPr>
          <a:xfrm>
            <a:off x="7448365" y="5030540"/>
            <a:ext cx="4047442" cy="77068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8971" tIns="54486" rIns="108971" bIns="54486" rtlCol="0">
            <a:spAutoFit/>
          </a:bodyPr>
          <a:lstStyle/>
          <a:p>
            <a:pPr marL="0" lvl="1"/>
            <a:r>
              <a:rPr lang="en-IN" sz="2400" b="1" dirty="0">
                <a:latin typeface="AR JULIAN" pitchFamily="2" charset="0"/>
              </a:rPr>
              <a:t>Database Designing</a:t>
            </a:r>
          </a:p>
          <a:p>
            <a:pPr marL="0" lvl="1"/>
            <a:endParaRPr lang="en-IN" sz="1900" b="1" dirty="0"/>
          </a:p>
        </p:txBody>
      </p:sp>
      <p:grpSp>
        <p:nvGrpSpPr>
          <p:cNvPr id="31" name="Group 30"/>
          <p:cNvGrpSpPr/>
          <p:nvPr/>
        </p:nvGrpSpPr>
        <p:grpSpPr>
          <a:xfrm>
            <a:off x="4586446" y="2366091"/>
            <a:ext cx="2706020" cy="2379949"/>
            <a:chOff x="-447013" y="679431"/>
            <a:chExt cx="4434142" cy="4884174"/>
          </a:xfrm>
        </p:grpSpPr>
        <p:grpSp>
          <p:nvGrpSpPr>
            <p:cNvPr id="32" name="Group 31"/>
            <p:cNvGrpSpPr/>
            <p:nvPr/>
          </p:nvGrpSpPr>
          <p:grpSpPr>
            <a:xfrm>
              <a:off x="1339026" y="679431"/>
              <a:ext cx="1212438" cy="4884174"/>
              <a:chOff x="1525059" y="184456"/>
              <a:chExt cx="1212438" cy="4884174"/>
            </a:xfrm>
          </p:grpSpPr>
          <p:grpSp>
            <p:nvGrpSpPr>
              <p:cNvPr id="49" name="Group 48"/>
              <p:cNvGrpSpPr/>
              <p:nvPr/>
            </p:nvGrpSpPr>
            <p:grpSpPr>
              <a:xfrm>
                <a:off x="1547664" y="184456"/>
                <a:ext cx="1189833" cy="3725229"/>
                <a:chOff x="4158043" y="940000"/>
                <a:chExt cx="1189833" cy="3725229"/>
              </a:xfrm>
            </p:grpSpPr>
            <p:grpSp>
              <p:nvGrpSpPr>
                <p:cNvPr id="64" name="Group 63"/>
                <p:cNvGrpSpPr/>
                <p:nvPr/>
              </p:nvGrpSpPr>
              <p:grpSpPr>
                <a:xfrm>
                  <a:off x="4158043" y="940000"/>
                  <a:ext cx="1189833" cy="3725229"/>
                  <a:chOff x="3443473" y="2996278"/>
                  <a:chExt cx="1189833" cy="3725229"/>
                </a:xfrm>
              </p:grpSpPr>
              <p:sp>
                <p:nvSpPr>
                  <p:cNvPr id="66" name="Rounded Rectangle 65"/>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443473" y="3741213"/>
                    <a:ext cx="216024" cy="220216"/>
                    <a:chOff x="5364088" y="3717032"/>
                    <a:chExt cx="216024" cy="220216"/>
                  </a:xfrm>
                </p:grpSpPr>
                <p:sp>
                  <p:nvSpPr>
                    <p:cNvPr id="84" name="Oval 83"/>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9" name="Group 68"/>
                  <p:cNvGrpSpPr/>
                  <p:nvPr/>
                </p:nvGrpSpPr>
                <p:grpSpPr>
                  <a:xfrm>
                    <a:off x="4353559" y="3707615"/>
                    <a:ext cx="216024" cy="220216"/>
                    <a:chOff x="5364088" y="3717032"/>
                    <a:chExt cx="216024" cy="220216"/>
                  </a:xfrm>
                </p:grpSpPr>
                <p:sp>
                  <p:nvSpPr>
                    <p:cNvPr id="82" name="Oval 81"/>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Oval 69"/>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ounded Rectangle 70"/>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9" name="Group 78"/>
                  <p:cNvGrpSpPr/>
                  <p:nvPr/>
                </p:nvGrpSpPr>
                <p:grpSpPr>
                  <a:xfrm rot="20278154">
                    <a:off x="3803873" y="4373282"/>
                    <a:ext cx="484514" cy="394036"/>
                    <a:chOff x="5568839" y="3906331"/>
                    <a:chExt cx="484514" cy="394036"/>
                  </a:xfrm>
                </p:grpSpPr>
                <p:sp>
                  <p:nvSpPr>
                    <p:cNvPr id="80"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65"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0" name="Group 49"/>
              <p:cNvGrpSpPr/>
              <p:nvPr/>
            </p:nvGrpSpPr>
            <p:grpSpPr>
              <a:xfrm>
                <a:off x="1525059" y="3736795"/>
                <a:ext cx="506091" cy="1311272"/>
                <a:chOff x="3849885" y="1468651"/>
                <a:chExt cx="506091" cy="1311272"/>
              </a:xfrm>
            </p:grpSpPr>
            <p:sp>
              <p:nvSpPr>
                <p:cNvPr id="58" name="Rectangle 57"/>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9" name="Group 58"/>
                <p:cNvGrpSpPr/>
                <p:nvPr/>
              </p:nvGrpSpPr>
              <p:grpSpPr>
                <a:xfrm>
                  <a:off x="3849885" y="2537058"/>
                  <a:ext cx="443364" cy="242865"/>
                  <a:chOff x="4372737" y="2357423"/>
                  <a:chExt cx="925522" cy="438029"/>
                </a:xfrm>
              </p:grpSpPr>
              <p:grpSp>
                <p:nvGrpSpPr>
                  <p:cNvPr id="60" name="Group 59"/>
                  <p:cNvGrpSpPr/>
                  <p:nvPr/>
                </p:nvGrpSpPr>
                <p:grpSpPr>
                  <a:xfrm>
                    <a:off x="4372737" y="2357423"/>
                    <a:ext cx="925522" cy="438029"/>
                    <a:chOff x="5298259" y="1573023"/>
                    <a:chExt cx="925522" cy="438029"/>
                  </a:xfrm>
                </p:grpSpPr>
                <p:sp>
                  <p:nvSpPr>
                    <p:cNvPr id="62"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1" name="Rounded Rectangle 60"/>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1" name="Group 50"/>
              <p:cNvGrpSpPr/>
              <p:nvPr/>
            </p:nvGrpSpPr>
            <p:grpSpPr>
              <a:xfrm flipH="1">
                <a:off x="2210672" y="3757358"/>
                <a:ext cx="506091" cy="1311272"/>
                <a:chOff x="3849885" y="1468651"/>
                <a:chExt cx="506091" cy="1311272"/>
              </a:xfrm>
            </p:grpSpPr>
            <p:sp>
              <p:nvSpPr>
                <p:cNvPr id="52" name="Rectangle 51"/>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3" name="Group 52"/>
                <p:cNvGrpSpPr/>
                <p:nvPr/>
              </p:nvGrpSpPr>
              <p:grpSpPr>
                <a:xfrm>
                  <a:off x="3849885" y="2537058"/>
                  <a:ext cx="443364" cy="242865"/>
                  <a:chOff x="4372737" y="2357423"/>
                  <a:chExt cx="925522" cy="438029"/>
                </a:xfrm>
              </p:grpSpPr>
              <p:grpSp>
                <p:nvGrpSpPr>
                  <p:cNvPr id="54" name="Group 53"/>
                  <p:cNvGrpSpPr/>
                  <p:nvPr/>
                </p:nvGrpSpPr>
                <p:grpSpPr>
                  <a:xfrm>
                    <a:off x="4372737" y="2357423"/>
                    <a:ext cx="925522" cy="438029"/>
                    <a:chOff x="5298259" y="1573023"/>
                    <a:chExt cx="925522" cy="438029"/>
                  </a:xfrm>
                </p:grpSpPr>
                <p:sp>
                  <p:nvSpPr>
                    <p:cNvPr id="56"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5" name="Rounded Rectangle 54"/>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33" name="Rounded Rectangle 32"/>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p:cNvGrpSpPr/>
            <p:nvPr/>
          </p:nvGrpSpPr>
          <p:grpSpPr>
            <a:xfrm rot="14127626">
              <a:off x="2847950" y="1629178"/>
              <a:ext cx="466497" cy="1811860"/>
              <a:chOff x="5966944" y="2049188"/>
              <a:chExt cx="466497" cy="1811860"/>
            </a:xfrm>
          </p:grpSpPr>
          <p:sp>
            <p:nvSpPr>
              <p:cNvPr id="44" name="Rounded Rectangle 4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5" name="Group 44"/>
              <p:cNvGrpSpPr/>
              <p:nvPr/>
            </p:nvGrpSpPr>
            <p:grpSpPr>
              <a:xfrm>
                <a:off x="5966944" y="3091243"/>
                <a:ext cx="466497" cy="769805"/>
                <a:chOff x="5966944" y="3091243"/>
                <a:chExt cx="466497" cy="769805"/>
              </a:xfrm>
            </p:grpSpPr>
            <p:sp>
              <p:nvSpPr>
                <p:cNvPr id="46" name="Rounded Rectangle 4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8" name="Group 37"/>
            <p:cNvGrpSpPr/>
            <p:nvPr/>
          </p:nvGrpSpPr>
          <p:grpSpPr>
            <a:xfrm rot="4509848" flipH="1">
              <a:off x="225668" y="2670637"/>
              <a:ext cx="466497" cy="1811860"/>
              <a:chOff x="5966944" y="2049188"/>
              <a:chExt cx="466497" cy="1811860"/>
            </a:xfrm>
          </p:grpSpPr>
          <p:sp>
            <p:nvSpPr>
              <p:cNvPr id="39" name="Rounded Rectangle 3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0" name="Group 39"/>
              <p:cNvGrpSpPr/>
              <p:nvPr/>
            </p:nvGrpSpPr>
            <p:grpSpPr>
              <a:xfrm>
                <a:off x="5966944" y="3091243"/>
                <a:ext cx="466497" cy="769805"/>
                <a:chOff x="5966944" y="3091243"/>
                <a:chExt cx="466497" cy="769805"/>
              </a:xfrm>
            </p:grpSpPr>
            <p:sp>
              <p:nvSpPr>
                <p:cNvPr id="41" name="Rounded Rectangle 4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498895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699AC3C-FE44-4341-B799-F20DE8937C2B}"/>
              </a:ext>
            </a:extLst>
          </p:cNvPr>
          <p:cNvSpPr txBox="1"/>
          <p:nvPr/>
        </p:nvSpPr>
        <p:spPr>
          <a:xfrm>
            <a:off x="374984" y="58027"/>
            <a:ext cx="9672443" cy="860565"/>
          </a:xfrm>
          <a:prstGeom prst="rect">
            <a:avLst/>
          </a:prstGeom>
          <a:noFill/>
        </p:spPr>
        <p:txBody>
          <a:bodyPr wrap="square" lIns="91426" tIns="45713" rIns="91426" bIns="45713" rtlCol="0">
            <a:spAutoFit/>
          </a:bodyPr>
          <a:lstStyle/>
          <a:p>
            <a:pPr defTabSz="914258">
              <a:defRPr/>
            </a:pPr>
            <a:r>
              <a:rPr lang="en-US" sz="5000" b="1" dirty="0">
                <a:latin typeface="Noto Sans" panose="020B0502040504020204" pitchFamily="34"/>
                <a:ea typeface="Noto Sans" panose="020B0502040504020204" pitchFamily="34"/>
                <a:cs typeface="Noto Sans" panose="020B0502040504020204" pitchFamily="34"/>
              </a:rPr>
              <a:t>We area of expertise </a:t>
            </a:r>
          </a:p>
        </p:txBody>
      </p:sp>
      <p:sp>
        <p:nvSpPr>
          <p:cNvPr id="2" name="Oval 1">
            <a:extLst>
              <a:ext uri="{FF2B5EF4-FFF2-40B4-BE49-F238E27FC236}">
                <a16:creationId xmlns="" xmlns:a16="http://schemas.microsoft.com/office/drawing/2014/main" id="{3D9E136D-9968-4650-AC5C-D1F3D630501F}"/>
              </a:ext>
            </a:extLst>
          </p:cNvPr>
          <p:cNvSpPr/>
          <p:nvPr/>
        </p:nvSpPr>
        <p:spPr>
          <a:xfrm>
            <a:off x="7444323" y="2488116"/>
            <a:ext cx="1902003" cy="1902691"/>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6" name="Oval 5">
            <a:extLst>
              <a:ext uri="{FF2B5EF4-FFF2-40B4-BE49-F238E27FC236}">
                <a16:creationId xmlns="" xmlns:a16="http://schemas.microsoft.com/office/drawing/2014/main" id="{0A818F34-DC0E-4B80-80DB-105056BD248C}"/>
              </a:ext>
            </a:extLst>
          </p:cNvPr>
          <p:cNvSpPr/>
          <p:nvPr/>
        </p:nvSpPr>
        <p:spPr>
          <a:xfrm>
            <a:off x="7752032" y="830247"/>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0" name="Oval 9">
            <a:extLst>
              <a:ext uri="{FF2B5EF4-FFF2-40B4-BE49-F238E27FC236}">
                <a16:creationId xmlns="" xmlns:a16="http://schemas.microsoft.com/office/drawing/2014/main" id="{FD2C99D5-0692-45E5-AA17-DBE986AA66B1}"/>
              </a:ext>
            </a:extLst>
          </p:cNvPr>
          <p:cNvSpPr/>
          <p:nvPr/>
        </p:nvSpPr>
        <p:spPr>
          <a:xfrm>
            <a:off x="9166251" y="1374174"/>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1" name="Oval 10">
            <a:extLst>
              <a:ext uri="{FF2B5EF4-FFF2-40B4-BE49-F238E27FC236}">
                <a16:creationId xmlns="" xmlns:a16="http://schemas.microsoft.com/office/drawing/2014/main" id="{66B806C3-1C95-453E-96B5-98DB04C132EB}"/>
              </a:ext>
            </a:extLst>
          </p:cNvPr>
          <p:cNvSpPr/>
          <p:nvPr/>
        </p:nvSpPr>
        <p:spPr>
          <a:xfrm>
            <a:off x="7752032" y="4740143"/>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2" name="Oval 11">
            <a:extLst>
              <a:ext uri="{FF2B5EF4-FFF2-40B4-BE49-F238E27FC236}">
                <a16:creationId xmlns="" xmlns:a16="http://schemas.microsoft.com/office/drawing/2014/main" id="{A22EB991-3FCC-4B74-AD2B-192EF0766F06}"/>
              </a:ext>
            </a:extLst>
          </p:cNvPr>
          <p:cNvSpPr/>
          <p:nvPr/>
        </p:nvSpPr>
        <p:spPr>
          <a:xfrm>
            <a:off x="9166251" y="4243670"/>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 name="Oval 12">
            <a:extLst>
              <a:ext uri="{FF2B5EF4-FFF2-40B4-BE49-F238E27FC236}">
                <a16:creationId xmlns="" xmlns:a16="http://schemas.microsoft.com/office/drawing/2014/main" id="{3DBAC76F-8933-469B-895A-6BA817B742B4}"/>
              </a:ext>
            </a:extLst>
          </p:cNvPr>
          <p:cNvSpPr/>
          <p:nvPr/>
        </p:nvSpPr>
        <p:spPr>
          <a:xfrm>
            <a:off x="5822952" y="2795935"/>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4" name="Oval 13">
            <a:extLst>
              <a:ext uri="{FF2B5EF4-FFF2-40B4-BE49-F238E27FC236}">
                <a16:creationId xmlns="" xmlns:a16="http://schemas.microsoft.com/office/drawing/2014/main" id="{5EBFCECC-C5E6-420C-A47D-EEE22025EB75}"/>
              </a:ext>
            </a:extLst>
          </p:cNvPr>
          <p:cNvSpPr/>
          <p:nvPr/>
        </p:nvSpPr>
        <p:spPr>
          <a:xfrm>
            <a:off x="6364892" y="1374174"/>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5" name="Oval 14">
            <a:extLst>
              <a:ext uri="{FF2B5EF4-FFF2-40B4-BE49-F238E27FC236}">
                <a16:creationId xmlns="" xmlns:a16="http://schemas.microsoft.com/office/drawing/2014/main" id="{5B37CC17-69FC-4CA1-B30F-A7326C6B6E2F}"/>
              </a:ext>
            </a:extLst>
          </p:cNvPr>
          <p:cNvSpPr/>
          <p:nvPr/>
        </p:nvSpPr>
        <p:spPr>
          <a:xfrm>
            <a:off x="6314568" y="4243670"/>
            <a:ext cx="1286585" cy="128705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12" name="TextBox 111">
            <a:extLst>
              <a:ext uri="{FF2B5EF4-FFF2-40B4-BE49-F238E27FC236}">
                <a16:creationId xmlns="" xmlns:a16="http://schemas.microsoft.com/office/drawing/2014/main" id="{D41CFE0B-958B-49AE-948D-5593075D8631}"/>
              </a:ext>
            </a:extLst>
          </p:cNvPr>
          <p:cNvSpPr txBox="1"/>
          <p:nvPr/>
        </p:nvSpPr>
        <p:spPr>
          <a:xfrm>
            <a:off x="7571846" y="2998808"/>
            <a:ext cx="1593505" cy="860565"/>
          </a:xfrm>
          <a:prstGeom prst="rect">
            <a:avLst/>
          </a:prstGeom>
          <a:noFill/>
        </p:spPr>
        <p:txBody>
          <a:bodyPr wrap="square" lIns="91426" tIns="45713" rIns="91426" bIns="45713" rtlCol="0">
            <a:spAutoFit/>
          </a:bodyPr>
          <a:lstStyle/>
          <a:p>
            <a:pPr algn="ctr" defTabSz="914258">
              <a:defRPr/>
            </a:pPr>
            <a:r>
              <a:rPr lang="en-GB" sz="2500" dirty="0">
                <a:solidFill>
                  <a:srgbClr val="FFFFFF"/>
                </a:solidFill>
                <a:latin typeface="Noto Sans" panose="020B0502040504020204" pitchFamily="34"/>
                <a:ea typeface="Noto Sans" panose="020B0502040504020204" pitchFamily="34"/>
                <a:cs typeface="Noto Sans" panose="020B0502040504020204" pitchFamily="34"/>
              </a:rPr>
              <a:t>Support area’s</a:t>
            </a:r>
          </a:p>
        </p:txBody>
      </p:sp>
      <p:cxnSp>
        <p:nvCxnSpPr>
          <p:cNvPr id="114" name="Straight Connector 113">
            <a:extLst>
              <a:ext uri="{FF2B5EF4-FFF2-40B4-BE49-F238E27FC236}">
                <a16:creationId xmlns="" xmlns:a16="http://schemas.microsoft.com/office/drawing/2014/main" id="{2F478F84-9B3E-4FE1-B616-9C562D4AA263}"/>
              </a:ext>
            </a:extLst>
          </p:cNvPr>
          <p:cNvCxnSpPr>
            <a:stCxn id="14" idx="5"/>
            <a:endCxn id="2" idx="1"/>
          </p:cNvCxnSpPr>
          <p:nvPr/>
        </p:nvCxnSpPr>
        <p:spPr>
          <a:xfrm>
            <a:off x="7463061" y="2472743"/>
            <a:ext cx="259802" cy="294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 xmlns:a16="http://schemas.microsoft.com/office/drawing/2014/main" id="{0D4E2390-D95E-4AAC-A271-4A7F6295DE89}"/>
              </a:ext>
            </a:extLst>
          </p:cNvPr>
          <p:cNvCxnSpPr>
            <a:cxnSpLocks/>
            <a:stCxn id="6" idx="4"/>
            <a:endCxn id="2" idx="0"/>
          </p:cNvCxnSpPr>
          <p:nvPr/>
        </p:nvCxnSpPr>
        <p:spPr>
          <a:xfrm>
            <a:off x="8395322" y="2117298"/>
            <a:ext cx="0" cy="3708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 xmlns:a16="http://schemas.microsoft.com/office/drawing/2014/main" id="{4B31BF37-EF40-44C8-A810-207D8A69CC52}"/>
              </a:ext>
            </a:extLst>
          </p:cNvPr>
          <p:cNvCxnSpPr>
            <a:cxnSpLocks/>
            <a:stCxn id="10" idx="3"/>
            <a:endCxn id="2" idx="7"/>
          </p:cNvCxnSpPr>
          <p:nvPr/>
        </p:nvCxnSpPr>
        <p:spPr>
          <a:xfrm flipH="1">
            <a:off x="9067782" y="2472743"/>
            <a:ext cx="286885" cy="294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 xmlns:a16="http://schemas.microsoft.com/office/drawing/2014/main" id="{BA42307B-D8A4-458B-B651-69028D794CEB}"/>
              </a:ext>
            </a:extLst>
          </p:cNvPr>
          <p:cNvCxnSpPr>
            <a:cxnSpLocks/>
            <a:stCxn id="12" idx="1"/>
            <a:endCxn id="2" idx="5"/>
          </p:cNvCxnSpPr>
          <p:nvPr/>
        </p:nvCxnSpPr>
        <p:spPr>
          <a:xfrm flipH="1" flipV="1">
            <a:off x="9067782" y="4112164"/>
            <a:ext cx="286885" cy="319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 xmlns:a16="http://schemas.microsoft.com/office/drawing/2014/main" id="{0184AD01-0B50-4FFE-885E-C2E81F3C3937}"/>
              </a:ext>
            </a:extLst>
          </p:cNvPr>
          <p:cNvCxnSpPr>
            <a:cxnSpLocks/>
            <a:stCxn id="11" idx="0"/>
            <a:endCxn id="2" idx="4"/>
          </p:cNvCxnSpPr>
          <p:nvPr/>
        </p:nvCxnSpPr>
        <p:spPr>
          <a:xfrm flipV="1">
            <a:off x="8395322" y="4390804"/>
            <a:ext cx="0" cy="3493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 xmlns:a16="http://schemas.microsoft.com/office/drawing/2014/main" id="{22D6C1E8-022E-4030-AA2B-BA24803DE601}"/>
              </a:ext>
            </a:extLst>
          </p:cNvPr>
          <p:cNvCxnSpPr>
            <a:cxnSpLocks/>
            <a:stCxn id="15" idx="7"/>
            <a:endCxn id="2" idx="3"/>
          </p:cNvCxnSpPr>
          <p:nvPr/>
        </p:nvCxnSpPr>
        <p:spPr>
          <a:xfrm flipV="1">
            <a:off x="7412737" y="4112164"/>
            <a:ext cx="310126" cy="319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 xmlns:a16="http://schemas.microsoft.com/office/drawing/2014/main" id="{42A096E5-5C15-4898-97A1-26F9010374DE}"/>
              </a:ext>
            </a:extLst>
          </p:cNvPr>
          <p:cNvCxnSpPr>
            <a:cxnSpLocks/>
            <a:stCxn id="13" idx="6"/>
            <a:endCxn id="2" idx="2"/>
          </p:cNvCxnSpPr>
          <p:nvPr/>
        </p:nvCxnSpPr>
        <p:spPr>
          <a:xfrm>
            <a:off x="7109537" y="3439461"/>
            <a:ext cx="334784"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 xmlns:a16="http://schemas.microsoft.com/office/drawing/2014/main" id="{D7E0478B-6CBF-4ECB-9976-9A3E16D61C5A}"/>
              </a:ext>
            </a:extLst>
          </p:cNvPr>
          <p:cNvSpPr/>
          <p:nvPr/>
        </p:nvSpPr>
        <p:spPr>
          <a:xfrm>
            <a:off x="323813" y="1079727"/>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pic>
        <p:nvPicPr>
          <p:cNvPr id="96" name="Picture 4" descr="C:\Users\varun\Desktop\posters\logo\jQuery.jpg"/>
          <p:cNvPicPr>
            <a:picLocks noChangeAspect="1" noChangeArrowheads="1"/>
          </p:cNvPicPr>
          <p:nvPr/>
        </p:nvPicPr>
        <p:blipFill>
          <a:blip r:embed="rId2" cstate="print"/>
          <a:srcRect/>
          <a:stretch>
            <a:fillRect/>
          </a:stretch>
        </p:blipFill>
        <p:spPr bwMode="auto">
          <a:xfrm>
            <a:off x="7870724" y="1146347"/>
            <a:ext cx="995749" cy="508100"/>
          </a:xfrm>
          <a:prstGeom prst="rect">
            <a:avLst/>
          </a:prstGeom>
          <a:noFill/>
        </p:spPr>
      </p:pic>
      <p:pic>
        <p:nvPicPr>
          <p:cNvPr id="97" name="Picture 5" descr="C:\Users\varun\Desktop\posters\logo\wordpress_blue.png"/>
          <p:cNvPicPr>
            <a:picLocks noChangeAspect="1" noChangeArrowheads="1"/>
          </p:cNvPicPr>
          <p:nvPr/>
        </p:nvPicPr>
        <p:blipFill>
          <a:blip r:embed="rId3"/>
          <a:srcRect/>
          <a:stretch>
            <a:fillRect/>
          </a:stretch>
        </p:blipFill>
        <p:spPr bwMode="auto">
          <a:xfrm>
            <a:off x="9497127" y="4725664"/>
            <a:ext cx="673022" cy="468235"/>
          </a:xfrm>
          <a:prstGeom prst="rect">
            <a:avLst/>
          </a:prstGeom>
          <a:noFill/>
        </p:spPr>
      </p:pic>
      <p:pic>
        <p:nvPicPr>
          <p:cNvPr id="98" name="Picture 6" descr="C:\Users\varun\Desktop\posters\logo\pmp.jpg"/>
          <p:cNvPicPr>
            <a:picLocks noChangeAspect="1" noChangeArrowheads="1"/>
          </p:cNvPicPr>
          <p:nvPr/>
        </p:nvPicPr>
        <p:blipFill>
          <a:blip r:embed="rId4" cstate="print"/>
          <a:srcRect/>
          <a:stretch>
            <a:fillRect/>
          </a:stretch>
        </p:blipFill>
        <p:spPr bwMode="auto">
          <a:xfrm>
            <a:off x="7941359" y="5108318"/>
            <a:ext cx="907927" cy="550699"/>
          </a:xfrm>
          <a:prstGeom prst="rect">
            <a:avLst/>
          </a:prstGeom>
          <a:noFill/>
        </p:spPr>
      </p:pic>
      <p:pic>
        <p:nvPicPr>
          <p:cNvPr id="99" name="Picture 7" descr="C:\Users\varun\Desktop\posters\logo\ASP.Net.png"/>
          <p:cNvPicPr>
            <a:picLocks noChangeAspect="1" noChangeArrowheads="1"/>
          </p:cNvPicPr>
          <p:nvPr/>
        </p:nvPicPr>
        <p:blipFill>
          <a:blip r:embed="rId5"/>
          <a:srcRect/>
          <a:stretch>
            <a:fillRect/>
          </a:stretch>
        </p:blipFill>
        <p:spPr bwMode="auto">
          <a:xfrm>
            <a:off x="6498132" y="4565475"/>
            <a:ext cx="949392" cy="543490"/>
          </a:xfrm>
          <a:prstGeom prst="rect">
            <a:avLst/>
          </a:prstGeom>
          <a:noFill/>
        </p:spPr>
      </p:pic>
      <p:pic>
        <p:nvPicPr>
          <p:cNvPr id="100" name="Picture 8" descr="C:\Users\varun\Desktop\posters\logo\AngularJS.jpg"/>
          <p:cNvPicPr>
            <a:picLocks noChangeAspect="1" noChangeArrowheads="1"/>
          </p:cNvPicPr>
          <p:nvPr/>
        </p:nvPicPr>
        <p:blipFill>
          <a:blip r:embed="rId6"/>
          <a:srcRect/>
          <a:stretch>
            <a:fillRect/>
          </a:stretch>
        </p:blipFill>
        <p:spPr bwMode="auto">
          <a:xfrm>
            <a:off x="9433977" y="1695847"/>
            <a:ext cx="873653" cy="561854"/>
          </a:xfrm>
          <a:prstGeom prst="rect">
            <a:avLst/>
          </a:prstGeom>
          <a:noFill/>
        </p:spPr>
      </p:pic>
      <p:pic>
        <p:nvPicPr>
          <p:cNvPr id="101" name="Picture 9" descr="C:\Users\varun\Desktop\posters\logo\Android.jpg"/>
          <p:cNvPicPr>
            <a:picLocks noChangeAspect="1" noChangeArrowheads="1"/>
          </p:cNvPicPr>
          <p:nvPr/>
        </p:nvPicPr>
        <p:blipFill>
          <a:blip r:embed="rId7" cstate="print"/>
          <a:srcRect/>
          <a:stretch>
            <a:fillRect/>
          </a:stretch>
        </p:blipFill>
        <p:spPr bwMode="auto">
          <a:xfrm>
            <a:off x="6072736" y="3165654"/>
            <a:ext cx="787012" cy="571849"/>
          </a:xfrm>
          <a:prstGeom prst="rect">
            <a:avLst/>
          </a:prstGeom>
          <a:noFill/>
        </p:spPr>
      </p:pic>
      <p:pic>
        <p:nvPicPr>
          <p:cNvPr id="102" name="Picture 10" descr="C:\Users\varun\Desktop\posters\logo\wpf.png"/>
          <p:cNvPicPr>
            <a:picLocks noChangeAspect="1" noChangeArrowheads="1"/>
          </p:cNvPicPr>
          <p:nvPr/>
        </p:nvPicPr>
        <p:blipFill>
          <a:blip r:embed="rId8" cstate="print"/>
          <a:srcRect/>
          <a:stretch>
            <a:fillRect/>
          </a:stretch>
        </p:blipFill>
        <p:spPr bwMode="auto">
          <a:xfrm>
            <a:off x="6517195" y="1654448"/>
            <a:ext cx="981977" cy="644656"/>
          </a:xfrm>
          <a:prstGeom prst="rect">
            <a:avLst/>
          </a:prstGeom>
          <a:noFill/>
        </p:spPr>
      </p:pic>
      <p:sp>
        <p:nvSpPr>
          <p:cNvPr id="113" name="TextBox 112"/>
          <p:cNvSpPr txBox="1"/>
          <p:nvPr/>
        </p:nvSpPr>
        <p:spPr>
          <a:xfrm>
            <a:off x="993845" y="5312916"/>
            <a:ext cx="4862668"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Word Press is a free and open-source content management system based on PHP &amp; </a:t>
            </a:r>
            <a:r>
              <a:rPr lang="en-IN" sz="1400" dirty="0" err="1">
                <a:latin typeface="Times New Roman" pitchFamily="18" charset="0"/>
                <a:cs typeface="Times New Roman" pitchFamily="18" charset="0"/>
              </a:rPr>
              <a:t>MySQL</a:t>
            </a:r>
            <a:r>
              <a:rPr lang="en-IN" sz="1400" dirty="0">
                <a:latin typeface="Times New Roman" pitchFamily="18" charset="0"/>
                <a:cs typeface="Times New Roman" pitchFamily="18" charset="0"/>
              </a:rPr>
              <a:t>. Features include a plug-in architecture and a template system.</a:t>
            </a:r>
          </a:p>
        </p:txBody>
      </p:sp>
      <p:sp>
        <p:nvSpPr>
          <p:cNvPr id="116" name="TextBox 115"/>
          <p:cNvSpPr txBox="1"/>
          <p:nvPr/>
        </p:nvSpPr>
        <p:spPr>
          <a:xfrm>
            <a:off x="1001374" y="6075872"/>
            <a:ext cx="4245425"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Project Management Professional is an internationally recognized professional designation offered by the Project Management Institute</a:t>
            </a:r>
          </a:p>
        </p:txBody>
      </p:sp>
      <p:sp>
        <p:nvSpPr>
          <p:cNvPr id="117" name="TextBox 116"/>
          <p:cNvSpPr txBox="1"/>
          <p:nvPr/>
        </p:nvSpPr>
        <p:spPr>
          <a:xfrm>
            <a:off x="888464" y="3872736"/>
            <a:ext cx="4365861"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.NET is a developer platform made up of tools, programming languages, and libraries for building many different types of applications</a:t>
            </a:r>
            <a:r>
              <a:rPr lang="en-IN" sz="1400" b="1" dirty="0">
                <a:latin typeface="Times New Roman" pitchFamily="18" charset="0"/>
                <a:cs typeface="Times New Roman" pitchFamily="18" charset="0"/>
              </a:rPr>
              <a:t>.</a:t>
            </a:r>
          </a:p>
        </p:txBody>
      </p:sp>
      <p:sp>
        <p:nvSpPr>
          <p:cNvPr id="119" name="Rectangle 118"/>
          <p:cNvSpPr/>
          <p:nvPr/>
        </p:nvSpPr>
        <p:spPr>
          <a:xfrm>
            <a:off x="888463" y="4849386"/>
            <a:ext cx="4380916" cy="307335"/>
          </a:xfrm>
          <a:prstGeom prst="rect">
            <a:avLst/>
          </a:prstGeom>
        </p:spPr>
        <p:txBody>
          <a:bodyPr wrap="square" lIns="91426" tIns="45713" rIns="91426" bIns="45713">
            <a:spAutoFit/>
          </a:bodyPr>
          <a:lstStyle/>
          <a:p>
            <a:r>
              <a:rPr lang="en-IN" sz="1400" dirty="0">
                <a:latin typeface="Times New Roman" pitchFamily="18" charset="0"/>
                <a:cs typeface="Times New Roman" pitchFamily="18" charset="0"/>
              </a:rPr>
              <a:t>Android development for mobile application building</a:t>
            </a:r>
          </a:p>
        </p:txBody>
      </p:sp>
      <p:sp>
        <p:nvSpPr>
          <p:cNvPr id="120" name="TextBox 119"/>
          <p:cNvSpPr txBox="1"/>
          <p:nvPr/>
        </p:nvSpPr>
        <p:spPr>
          <a:xfrm>
            <a:off x="835770" y="2640030"/>
            <a:ext cx="4651900" cy="952770"/>
          </a:xfrm>
          <a:prstGeom prst="rect">
            <a:avLst/>
          </a:prstGeom>
          <a:noFill/>
        </p:spPr>
        <p:txBody>
          <a:bodyPr wrap="square" lIns="91426" tIns="45713" rIns="91426" bIns="45713" rtlCol="0">
            <a:spAutoFit/>
          </a:bodyPr>
          <a:lstStyle/>
          <a:p>
            <a:r>
              <a:rPr lang="en-IN" sz="1400" dirty="0" err="1">
                <a:latin typeface="Times New Roman" pitchFamily="18" charset="0"/>
                <a:cs typeface="Times New Roman" pitchFamily="18" charset="0"/>
              </a:rPr>
              <a:t>AngularJS</a:t>
            </a:r>
            <a:r>
              <a:rPr lang="en-IN" sz="1400" dirty="0">
                <a:latin typeface="Times New Roman" pitchFamily="18" charset="0"/>
                <a:cs typeface="Times New Roman" pitchFamily="18" charset="0"/>
              </a:rPr>
              <a:t> is a JavaScript-based open-source front-end web framework mainly maintained by Google and by a community of individuals and corporations to address many of the challenges encountered in developing single-page applications</a:t>
            </a:r>
          </a:p>
        </p:txBody>
      </p:sp>
      <p:sp>
        <p:nvSpPr>
          <p:cNvPr id="122" name="TextBox 121"/>
          <p:cNvSpPr txBox="1"/>
          <p:nvPr/>
        </p:nvSpPr>
        <p:spPr>
          <a:xfrm>
            <a:off x="888464" y="1795911"/>
            <a:ext cx="4471245" cy="737626"/>
          </a:xfrm>
          <a:prstGeom prst="rect">
            <a:avLst/>
          </a:prstGeom>
          <a:noFill/>
        </p:spPr>
        <p:txBody>
          <a:bodyPr wrap="square" lIns="91426" tIns="45713" rIns="91426" bIns="45713" rtlCol="0">
            <a:spAutoFit/>
          </a:bodyPr>
          <a:lstStyle/>
          <a:p>
            <a:r>
              <a:rPr lang="en-IN" sz="1400" dirty="0">
                <a:latin typeface="Times New Roman" pitchFamily="18" charset="0"/>
                <a:cs typeface="Times New Roman" pitchFamily="18" charset="0"/>
              </a:rPr>
              <a:t>Windows Presentation Foundation (WPF) is a graphical subsystem by Microsoft for rendering user interfaces in Windows-based applications</a:t>
            </a:r>
          </a:p>
        </p:txBody>
      </p:sp>
      <p:sp>
        <p:nvSpPr>
          <p:cNvPr id="123" name="TextBox 122"/>
          <p:cNvSpPr txBox="1"/>
          <p:nvPr/>
        </p:nvSpPr>
        <p:spPr>
          <a:xfrm>
            <a:off x="888463" y="983548"/>
            <a:ext cx="4546517" cy="737626"/>
          </a:xfrm>
          <a:prstGeom prst="rect">
            <a:avLst/>
          </a:prstGeom>
          <a:noFill/>
        </p:spPr>
        <p:txBody>
          <a:bodyPr wrap="square" lIns="91426" tIns="45713" rIns="91426" bIns="45713" rtlCol="0">
            <a:spAutoFit/>
          </a:bodyPr>
          <a:lstStyle/>
          <a:p>
            <a:r>
              <a:rPr lang="en-IN" sz="1400" dirty="0" err="1">
                <a:latin typeface="Times New Roman" pitchFamily="18" charset="0"/>
                <a:cs typeface="Times New Roman" pitchFamily="18" charset="0"/>
              </a:rPr>
              <a:t>jQuery</a:t>
            </a:r>
            <a:r>
              <a:rPr lang="en-IN" sz="1400" dirty="0">
                <a:latin typeface="Times New Roman" pitchFamily="18" charset="0"/>
                <a:cs typeface="Times New Roman" pitchFamily="18" charset="0"/>
              </a:rPr>
              <a:t> is a JavaScript library designed to simplify HTML DOM tree traversal and manipulation, as well as event handling, CSS animation, and Ajax.</a:t>
            </a:r>
          </a:p>
        </p:txBody>
      </p:sp>
      <p:sp>
        <p:nvSpPr>
          <p:cNvPr id="125" name="Oval 124">
            <a:extLst>
              <a:ext uri="{FF2B5EF4-FFF2-40B4-BE49-F238E27FC236}">
                <a16:creationId xmlns="" xmlns:a16="http://schemas.microsoft.com/office/drawing/2014/main" id="{D7E0478B-6CBF-4ECB-9976-9A3E16D61C5A}"/>
              </a:ext>
            </a:extLst>
          </p:cNvPr>
          <p:cNvSpPr/>
          <p:nvPr/>
        </p:nvSpPr>
        <p:spPr>
          <a:xfrm>
            <a:off x="323813" y="1814366"/>
            <a:ext cx="216000" cy="215700"/>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26" name="Oval 125">
            <a:extLst>
              <a:ext uri="{FF2B5EF4-FFF2-40B4-BE49-F238E27FC236}">
                <a16:creationId xmlns="" xmlns:a16="http://schemas.microsoft.com/office/drawing/2014/main" id="{D7E0478B-6CBF-4ECB-9976-9A3E16D61C5A}"/>
              </a:ext>
            </a:extLst>
          </p:cNvPr>
          <p:cNvSpPr/>
          <p:nvPr/>
        </p:nvSpPr>
        <p:spPr>
          <a:xfrm>
            <a:off x="323813" y="2633641"/>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29" name="Oval 128">
            <a:extLst>
              <a:ext uri="{FF2B5EF4-FFF2-40B4-BE49-F238E27FC236}">
                <a16:creationId xmlns="" xmlns:a16="http://schemas.microsoft.com/office/drawing/2014/main" id="{D7E0478B-6CBF-4ECB-9976-9A3E16D61C5A}"/>
              </a:ext>
            </a:extLst>
          </p:cNvPr>
          <p:cNvSpPr/>
          <p:nvPr/>
        </p:nvSpPr>
        <p:spPr>
          <a:xfrm>
            <a:off x="323813" y="3992520"/>
            <a:ext cx="216000" cy="215700"/>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0" name="Oval 129">
            <a:extLst>
              <a:ext uri="{FF2B5EF4-FFF2-40B4-BE49-F238E27FC236}">
                <a16:creationId xmlns="" xmlns:a16="http://schemas.microsoft.com/office/drawing/2014/main" id="{D7E0478B-6CBF-4ECB-9976-9A3E16D61C5A}"/>
              </a:ext>
            </a:extLst>
          </p:cNvPr>
          <p:cNvSpPr/>
          <p:nvPr/>
        </p:nvSpPr>
        <p:spPr>
          <a:xfrm>
            <a:off x="323813" y="4864035"/>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2" name="Oval 131">
            <a:extLst>
              <a:ext uri="{FF2B5EF4-FFF2-40B4-BE49-F238E27FC236}">
                <a16:creationId xmlns="" xmlns:a16="http://schemas.microsoft.com/office/drawing/2014/main" id="{D7E0478B-6CBF-4ECB-9976-9A3E16D61C5A}"/>
              </a:ext>
            </a:extLst>
          </p:cNvPr>
          <p:cNvSpPr/>
          <p:nvPr/>
        </p:nvSpPr>
        <p:spPr>
          <a:xfrm>
            <a:off x="323813" y="5530720"/>
            <a:ext cx="216000" cy="215700"/>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
        <p:nvSpPr>
          <p:cNvPr id="133" name="Oval 132">
            <a:extLst>
              <a:ext uri="{FF2B5EF4-FFF2-40B4-BE49-F238E27FC236}">
                <a16:creationId xmlns="" xmlns:a16="http://schemas.microsoft.com/office/drawing/2014/main" id="{D7E0478B-6CBF-4ECB-9976-9A3E16D61C5A}"/>
              </a:ext>
            </a:extLst>
          </p:cNvPr>
          <p:cNvSpPr/>
          <p:nvPr/>
        </p:nvSpPr>
        <p:spPr>
          <a:xfrm>
            <a:off x="323813" y="6123605"/>
            <a:ext cx="216000" cy="2157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defTabSz="914258">
              <a:defRPr/>
            </a:pPr>
            <a:endParaRPr lang="en-US" sz="1800">
              <a:solidFill>
                <a:srgbClr val="FFFFFF"/>
              </a:solidFill>
              <a:latin typeface="Calibri" panose="020F0502020204030204"/>
            </a:endParaRPr>
          </a:p>
        </p:txBody>
      </p:sp>
    </p:spTree>
    <p:extLst>
      <p:ext uri="{BB962C8B-B14F-4D97-AF65-F5344CB8AC3E}">
        <p14:creationId xmlns:p14="http://schemas.microsoft.com/office/powerpoint/2010/main" val="3196105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94807" y="54517"/>
            <a:ext cx="9334779" cy="6287770"/>
            <a:chOff x="911264" y="683032"/>
            <a:chExt cx="7040588" cy="6033357"/>
          </a:xfrm>
        </p:grpSpPr>
        <p:sp>
          <p:nvSpPr>
            <p:cNvPr id="5" name="TextBox 4"/>
            <p:cNvSpPr txBox="1"/>
            <p:nvPr/>
          </p:nvSpPr>
          <p:spPr>
            <a:xfrm>
              <a:off x="911264" y="2362694"/>
              <a:ext cx="2519569" cy="589828"/>
            </a:xfrm>
            <a:prstGeom prst="rect">
              <a:avLst/>
            </a:prstGeom>
            <a:noFill/>
          </p:spPr>
          <p:txBody>
            <a:bodyPr wrap="square" rtlCol="0">
              <a:spAutoFit/>
            </a:bodyPr>
            <a:lstStyle/>
            <a:p>
              <a:pPr algn="ctr"/>
              <a:r>
                <a:rPr lang="en-IN" sz="1700" b="1" dirty="0"/>
                <a:t>PRODUCT 1</a:t>
              </a:r>
              <a:endParaRPr lang="en-IN" sz="1700" b="1" dirty="0">
                <a:solidFill>
                  <a:schemeClr val="bg1"/>
                </a:solidFill>
                <a:latin typeface="Times New Roman" pitchFamily="18" charset="0"/>
                <a:cs typeface="Times New Roman" pitchFamily="18" charset="0"/>
              </a:endParaRPr>
            </a:p>
            <a:p>
              <a:pPr algn="ctr"/>
              <a:r>
                <a:rPr lang="en-IN" sz="1700" dirty="0"/>
                <a:t> </a:t>
              </a:r>
            </a:p>
          </p:txBody>
        </p:sp>
        <p:sp>
          <p:nvSpPr>
            <p:cNvPr id="6" name="TextBox 5"/>
            <p:cNvSpPr txBox="1"/>
            <p:nvPr/>
          </p:nvSpPr>
          <p:spPr>
            <a:xfrm>
              <a:off x="3082800" y="1769252"/>
              <a:ext cx="2519569" cy="339151"/>
            </a:xfrm>
            <a:prstGeom prst="rect">
              <a:avLst/>
            </a:prstGeom>
            <a:noFill/>
          </p:spPr>
          <p:txBody>
            <a:bodyPr wrap="square" rtlCol="0">
              <a:spAutoFit/>
            </a:bodyPr>
            <a:lstStyle/>
            <a:p>
              <a:pPr algn="ctr"/>
              <a:r>
                <a:rPr lang="en-IN" sz="1700" b="1" dirty="0"/>
                <a:t>PRODUCT 2</a:t>
              </a:r>
            </a:p>
          </p:txBody>
        </p:sp>
        <p:sp>
          <p:nvSpPr>
            <p:cNvPr id="7" name="Rectangle 6"/>
            <p:cNvSpPr/>
            <p:nvPr/>
          </p:nvSpPr>
          <p:spPr>
            <a:xfrm>
              <a:off x="5000783" y="1213187"/>
              <a:ext cx="2929883" cy="4380301"/>
            </a:xfrm>
            <a:prstGeom prst="rect">
              <a:avLst/>
            </a:prstGeom>
            <a:solidFill>
              <a:schemeClr val="bg1"/>
            </a:solidFill>
            <a:ln>
              <a:solidFill>
                <a:schemeClr val="bg1">
                  <a:lumMod val="65000"/>
                </a:schemeClr>
              </a:solidFill>
            </a:ln>
            <a:effectLst>
              <a:outerShdw blurRad="381000" dist="3683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8" name="Hexagon 5"/>
            <p:cNvSpPr/>
            <p:nvPr/>
          </p:nvSpPr>
          <p:spPr>
            <a:xfrm>
              <a:off x="7185201" y="2693019"/>
              <a:ext cx="745465" cy="1420639"/>
            </a:xfrm>
            <a:custGeom>
              <a:avLst/>
              <a:gdLst/>
              <a:ahLst/>
              <a:cxnLst/>
              <a:rect l="l" t="t" r="r" b="b"/>
              <a:pathLst>
                <a:path w="439713" h="1008112">
                  <a:moveTo>
                    <a:pt x="252028" y="0"/>
                  </a:moveTo>
                  <a:lnTo>
                    <a:pt x="439713" y="0"/>
                  </a:lnTo>
                  <a:lnTo>
                    <a:pt x="439713" y="1008112"/>
                  </a:lnTo>
                  <a:lnTo>
                    <a:pt x="252028" y="1008112"/>
                  </a:lnTo>
                  <a:lnTo>
                    <a:pt x="0" y="504056"/>
                  </a:lnTo>
                  <a:close/>
                </a:path>
              </a:pathLst>
            </a:custGeom>
            <a:solidFill>
              <a:srgbClr val="007A7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302062" y="1270828"/>
              <a:ext cx="2519569" cy="368643"/>
            </a:xfrm>
            <a:prstGeom prst="rect">
              <a:avLst/>
            </a:prstGeom>
            <a:noFill/>
            <a:ln>
              <a:noFill/>
            </a:ln>
          </p:spPr>
          <p:txBody>
            <a:bodyPr wrap="square" rtlCol="0">
              <a:spAutoFit/>
            </a:bodyPr>
            <a:lstStyle/>
            <a:p>
              <a:pPr algn="ctr"/>
              <a:r>
                <a:rPr lang="en-IN" sz="1900" b="1" dirty="0">
                  <a:latin typeface="Times New Roman" pitchFamily="18" charset="0"/>
                  <a:cs typeface="Times New Roman" pitchFamily="18" charset="0"/>
                </a:rPr>
                <a:t>PRODUCT 3</a:t>
              </a:r>
            </a:p>
          </p:txBody>
        </p:sp>
        <p:sp>
          <p:nvSpPr>
            <p:cNvPr id="10" name="Rectangle 9"/>
            <p:cNvSpPr/>
            <p:nvPr/>
          </p:nvSpPr>
          <p:spPr>
            <a:xfrm>
              <a:off x="2995117" y="1805237"/>
              <a:ext cx="2929883" cy="4380301"/>
            </a:xfrm>
            <a:prstGeom prst="rect">
              <a:avLst/>
            </a:prstGeom>
            <a:solidFill>
              <a:schemeClr val="bg1"/>
            </a:solidFill>
            <a:ln>
              <a:solidFill>
                <a:schemeClr val="bg1">
                  <a:lumMod val="65000"/>
                </a:schemeClr>
              </a:solidFill>
            </a:ln>
            <a:effectLst>
              <a:outerShdw blurRad="381000" dist="254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1" name="Hexagon 5"/>
            <p:cNvSpPr/>
            <p:nvPr/>
          </p:nvSpPr>
          <p:spPr>
            <a:xfrm>
              <a:off x="5175983" y="3228837"/>
              <a:ext cx="745465" cy="1420639"/>
            </a:xfrm>
            <a:custGeom>
              <a:avLst/>
              <a:gdLst/>
              <a:ahLst/>
              <a:cxnLst/>
              <a:rect l="l" t="t" r="r" b="b"/>
              <a:pathLst>
                <a:path w="439713" h="1008112">
                  <a:moveTo>
                    <a:pt x="252028" y="0"/>
                  </a:moveTo>
                  <a:lnTo>
                    <a:pt x="439713" y="0"/>
                  </a:lnTo>
                  <a:lnTo>
                    <a:pt x="439713" y="1008112"/>
                  </a:lnTo>
                  <a:lnTo>
                    <a:pt x="252028" y="1008112"/>
                  </a:lnTo>
                  <a:lnTo>
                    <a:pt x="0" y="504056"/>
                  </a:lnTo>
                  <a:close/>
                </a:path>
              </a:pathLst>
            </a:custGeom>
            <a:solidFill>
              <a:srgbClr val="CB1B4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p:cNvGrpSpPr/>
            <p:nvPr/>
          </p:nvGrpSpPr>
          <p:grpSpPr>
            <a:xfrm>
              <a:off x="983915" y="1769252"/>
              <a:ext cx="2947784" cy="4947137"/>
              <a:chOff x="2022826" y="2796193"/>
              <a:chExt cx="1738751" cy="3009071"/>
            </a:xfrm>
          </p:grpSpPr>
          <p:sp>
            <p:nvSpPr>
              <p:cNvPr id="27" name="Rectangle 26"/>
              <p:cNvSpPr/>
              <p:nvPr/>
            </p:nvSpPr>
            <p:spPr>
              <a:xfrm>
                <a:off x="2022826" y="3140968"/>
                <a:ext cx="1728192" cy="2664296"/>
              </a:xfrm>
              <a:prstGeom prst="rect">
                <a:avLst/>
              </a:prstGeom>
              <a:solidFill>
                <a:schemeClr val="bg1"/>
              </a:solidFill>
              <a:ln>
                <a:solidFill>
                  <a:schemeClr val="bg1">
                    <a:lumMod val="75000"/>
                  </a:schemeClr>
                </a:solidFill>
              </a:ln>
              <a:effectLst>
                <a:outerShdw blurRad="381000" dist="2286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28" name="Hexagon 5"/>
              <p:cNvSpPr/>
              <p:nvPr/>
            </p:nvSpPr>
            <p:spPr>
              <a:xfrm>
                <a:off x="3321864" y="4041068"/>
                <a:ext cx="439713" cy="864096"/>
              </a:xfrm>
              <a:custGeom>
                <a:avLst/>
                <a:gdLst/>
                <a:ahLst/>
                <a:cxnLst/>
                <a:rect l="l" t="t" r="r" b="b"/>
                <a:pathLst>
                  <a:path w="439713" h="1008112">
                    <a:moveTo>
                      <a:pt x="252028" y="0"/>
                    </a:moveTo>
                    <a:lnTo>
                      <a:pt x="439713" y="0"/>
                    </a:lnTo>
                    <a:lnTo>
                      <a:pt x="439713" y="1008112"/>
                    </a:lnTo>
                    <a:lnTo>
                      <a:pt x="252028" y="1008112"/>
                    </a:lnTo>
                    <a:lnTo>
                      <a:pt x="0" y="504056"/>
                    </a:lnTo>
                    <a:close/>
                  </a:path>
                </a:pathLst>
              </a:cu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3531087" y="4301306"/>
                <a:ext cx="151894" cy="242163"/>
              </a:xfrm>
              <a:prstGeom prst="rect">
                <a:avLst/>
              </a:prstGeom>
              <a:noFill/>
              <a:ln>
                <a:noFill/>
              </a:ln>
            </p:spPr>
            <p:txBody>
              <a:bodyPr wrap="square" rtlCol="0">
                <a:spAutoFit/>
              </a:bodyPr>
              <a:lstStyle/>
              <a:p>
                <a:r>
                  <a:rPr lang="en-IN" b="1" dirty="0">
                    <a:solidFill>
                      <a:schemeClr val="bg1"/>
                    </a:solidFill>
                    <a:latin typeface="Times New Roman" pitchFamily="18" charset="0"/>
                    <a:cs typeface="Times New Roman" pitchFamily="18" charset="0"/>
                  </a:rPr>
                  <a:t>1</a:t>
                </a:r>
              </a:p>
            </p:txBody>
          </p:sp>
          <p:sp>
            <p:nvSpPr>
              <p:cNvPr id="30" name="Right Triangle 29"/>
              <p:cNvSpPr/>
              <p:nvPr/>
            </p:nvSpPr>
            <p:spPr>
              <a:xfrm>
                <a:off x="3209134" y="2796193"/>
                <a:ext cx="547170" cy="336003"/>
              </a:xfrm>
              <a:prstGeom prst="rtTriangle">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p:cNvSpPr txBox="1"/>
            <p:nvPr/>
          </p:nvSpPr>
          <p:spPr>
            <a:xfrm>
              <a:off x="1371032" y="2440015"/>
              <a:ext cx="1815202" cy="368643"/>
            </a:xfrm>
            <a:prstGeom prst="rect">
              <a:avLst/>
            </a:prstGeom>
            <a:noFill/>
            <a:ln>
              <a:noFill/>
            </a:ln>
          </p:spPr>
          <p:txBody>
            <a:bodyPr wrap="square" rtlCol="0">
              <a:spAutoFit/>
            </a:bodyPr>
            <a:lstStyle/>
            <a:p>
              <a:pPr algn="ctr"/>
              <a:r>
                <a:rPr lang="en-IN" sz="1900" b="1" dirty="0">
                  <a:latin typeface="Times New Roman" pitchFamily="18" charset="0"/>
                  <a:cs typeface="Times New Roman" pitchFamily="18" charset="0"/>
                </a:rPr>
                <a:t>PRODUCT 1</a:t>
              </a:r>
            </a:p>
          </p:txBody>
        </p:sp>
        <p:sp>
          <p:nvSpPr>
            <p:cNvPr id="14" name="Right Triangle 13"/>
            <p:cNvSpPr/>
            <p:nvPr/>
          </p:nvSpPr>
          <p:spPr>
            <a:xfrm>
              <a:off x="5011932" y="1264367"/>
              <a:ext cx="927643" cy="552414"/>
            </a:xfrm>
            <a:prstGeom prst="rtTriangle">
              <a:avLst/>
            </a:prstGeom>
            <a:solidFill>
              <a:srgbClr val="CB1B4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5465089" y="3660163"/>
              <a:ext cx="362348" cy="398133"/>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2</a:t>
              </a:r>
            </a:p>
          </p:txBody>
        </p:sp>
        <p:sp>
          <p:nvSpPr>
            <p:cNvPr id="16" name="TextBox 15"/>
            <p:cNvSpPr txBox="1"/>
            <p:nvPr/>
          </p:nvSpPr>
          <p:spPr>
            <a:xfrm>
              <a:off x="3307868" y="1830079"/>
              <a:ext cx="2519569" cy="368643"/>
            </a:xfrm>
            <a:prstGeom prst="rect">
              <a:avLst/>
            </a:prstGeom>
            <a:noFill/>
            <a:ln>
              <a:noFill/>
            </a:ln>
          </p:spPr>
          <p:txBody>
            <a:bodyPr wrap="square" rtlCol="0">
              <a:spAutoFit/>
            </a:bodyPr>
            <a:lstStyle/>
            <a:p>
              <a:pPr algn="ctr"/>
              <a:r>
                <a:rPr lang="en-IN" sz="1900" b="1" dirty="0">
                  <a:latin typeface="Times New Roman" pitchFamily="18" charset="0"/>
                  <a:cs typeface="Times New Roman" pitchFamily="18" charset="0"/>
                </a:rPr>
                <a:t>PRODUCT 2</a:t>
              </a:r>
            </a:p>
          </p:txBody>
        </p:sp>
        <p:sp>
          <p:nvSpPr>
            <p:cNvPr id="17" name="TextBox 16"/>
            <p:cNvSpPr txBox="1"/>
            <p:nvPr/>
          </p:nvSpPr>
          <p:spPr>
            <a:xfrm>
              <a:off x="7467068" y="3191518"/>
              <a:ext cx="362348" cy="398133"/>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3</a:t>
              </a:r>
            </a:p>
          </p:txBody>
        </p:sp>
        <p:sp>
          <p:nvSpPr>
            <p:cNvPr id="18" name="Right Triangle 17"/>
            <p:cNvSpPr/>
            <p:nvPr/>
          </p:nvSpPr>
          <p:spPr>
            <a:xfrm>
              <a:off x="7024209" y="683032"/>
              <a:ext cx="927643" cy="552414"/>
            </a:xfrm>
            <a:prstGeom prst="rtTriangle">
              <a:avLst/>
            </a:prstGeom>
            <a:solidFill>
              <a:srgbClr val="007A7D"/>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1363642" y="2777366"/>
              <a:ext cx="2050086" cy="707794"/>
            </a:xfrm>
            <a:prstGeom prst="rect">
              <a:avLst/>
            </a:prstGeom>
            <a:noFill/>
          </p:spPr>
          <p:txBody>
            <a:bodyPr wrap="square" rtlCol="0">
              <a:spAutoFit/>
            </a:bodyPr>
            <a:lstStyle/>
            <a:p>
              <a:pPr lvl="0"/>
              <a:r>
                <a:rPr lang="en-US" b="1" dirty="0">
                  <a:latin typeface="AR JULIAN" pitchFamily="2" charset="0"/>
                </a:rPr>
                <a:t>Let’s Catch-up </a:t>
              </a:r>
              <a:endParaRPr lang="en-IN" b="1" dirty="0">
                <a:latin typeface="AR JULIAN" pitchFamily="2" charset="0"/>
              </a:endParaRPr>
            </a:p>
            <a:p>
              <a:endParaRPr lang="en-IN" dirty="0"/>
            </a:p>
          </p:txBody>
        </p:sp>
        <p:sp>
          <p:nvSpPr>
            <p:cNvPr id="20" name="TextBox 19"/>
            <p:cNvSpPr txBox="1"/>
            <p:nvPr/>
          </p:nvSpPr>
          <p:spPr>
            <a:xfrm>
              <a:off x="4131706" y="2209143"/>
              <a:ext cx="1170356" cy="398133"/>
            </a:xfrm>
            <a:prstGeom prst="rect">
              <a:avLst/>
            </a:prstGeom>
            <a:noFill/>
          </p:spPr>
          <p:txBody>
            <a:bodyPr wrap="square" rtlCol="0">
              <a:spAutoFit/>
            </a:bodyPr>
            <a:lstStyle/>
            <a:p>
              <a:r>
                <a:rPr lang="en-IN" b="1" dirty="0">
                  <a:latin typeface="AR JULIAN" pitchFamily="2" charset="0"/>
                </a:rPr>
                <a:t>X- PEN</a:t>
              </a:r>
            </a:p>
          </p:txBody>
        </p:sp>
        <p:sp>
          <p:nvSpPr>
            <p:cNvPr id="21" name="TextBox 20"/>
            <p:cNvSpPr txBox="1"/>
            <p:nvPr/>
          </p:nvSpPr>
          <p:spPr>
            <a:xfrm>
              <a:off x="6082030" y="1684818"/>
              <a:ext cx="1290551" cy="398133"/>
            </a:xfrm>
            <a:prstGeom prst="rect">
              <a:avLst/>
            </a:prstGeom>
            <a:noFill/>
          </p:spPr>
          <p:txBody>
            <a:bodyPr wrap="square" rtlCol="0">
              <a:spAutoFit/>
            </a:bodyPr>
            <a:lstStyle/>
            <a:p>
              <a:r>
                <a:rPr lang="en-IN" b="1" dirty="0">
                  <a:latin typeface="AR JULIAN" pitchFamily="2" charset="0"/>
                </a:rPr>
                <a:t>NESTIN</a:t>
              </a:r>
            </a:p>
          </p:txBody>
        </p:sp>
        <p:pic>
          <p:nvPicPr>
            <p:cNvPr id="22" name="Picture 21">
              <a:extLst>
                <a:ext uri="{FF2B5EF4-FFF2-40B4-BE49-F238E27FC236}">
                  <a16:creationId xmlns="" xmlns:a16="http://schemas.microsoft.com/office/drawing/2014/main" id="{13C97FC4-4358-46A7-89E4-BB08F494C22B}"/>
                </a:ext>
              </a:extLst>
            </p:cNvPr>
            <p:cNvPicPr>
              <a:picLocks noChangeAspect="1"/>
            </p:cNvPicPr>
            <p:nvPr/>
          </p:nvPicPr>
          <p:blipFill>
            <a:blip r:embed="rId2"/>
            <a:stretch>
              <a:fillRect/>
            </a:stretch>
          </p:blipFill>
          <p:spPr>
            <a:xfrm>
              <a:off x="4580271" y="2557232"/>
              <a:ext cx="511049" cy="471135"/>
            </a:xfrm>
            <a:prstGeom prst="rect">
              <a:avLst/>
            </a:prstGeom>
          </p:spPr>
        </p:pic>
        <p:pic>
          <p:nvPicPr>
            <p:cNvPr id="23" name="Picture 2" descr="C:\Users\varun\Desktop\anvisys\iconNesti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169" y="1991852"/>
              <a:ext cx="1094079" cy="532174"/>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1121805" y="3415159"/>
              <a:ext cx="1398992" cy="2210274"/>
              <a:chOff x="2826497" y="2182277"/>
              <a:chExt cx="2327337" cy="2493445"/>
            </a:xfrm>
          </p:grpSpPr>
          <p:sp>
            <p:nvSpPr>
              <p:cNvPr id="25" name="Rectangle 24"/>
              <p:cNvSpPr/>
              <p:nvPr/>
            </p:nvSpPr>
            <p:spPr>
              <a:xfrm>
                <a:off x="2826497" y="2182277"/>
                <a:ext cx="1163668" cy="2493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900519">
                  <a:lnSpc>
                    <a:spcPct val="90000"/>
                  </a:lnSpc>
                  <a:spcBef>
                    <a:spcPct val="0"/>
                  </a:spcBef>
                  <a:spcAft>
                    <a:spcPct val="35000"/>
                  </a:spcAft>
                </a:pPr>
                <a:r>
                  <a:rPr lang="en-US" sz="1300" b="1" dirty="0">
                    <a:latin typeface="Berlin Sans FB Demi" pitchFamily="34" charset="0"/>
                  </a:rPr>
                  <a:t>Share your location with your friends</a:t>
                </a:r>
                <a:endParaRPr lang="en-IN" sz="1300" b="1" dirty="0">
                  <a:latin typeface="Berlin Sans FB Demi" pitchFamily="34" charset="0"/>
                </a:endParaRPr>
              </a:p>
            </p:txBody>
          </p:sp>
          <p:sp>
            <p:nvSpPr>
              <p:cNvPr id="26" name="Rectangle 25"/>
              <p:cNvSpPr/>
              <p:nvPr/>
            </p:nvSpPr>
            <p:spPr>
              <a:xfrm>
                <a:off x="3990166" y="2182277"/>
                <a:ext cx="1163668" cy="24934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algn="ctr" defTabSz="900519">
                  <a:lnSpc>
                    <a:spcPct val="90000"/>
                  </a:lnSpc>
                  <a:spcBef>
                    <a:spcPct val="0"/>
                  </a:spcBef>
                  <a:spcAft>
                    <a:spcPct val="35000"/>
                  </a:spcAft>
                </a:pPr>
                <a:r>
                  <a:rPr lang="en-US" sz="1300" b="1" dirty="0">
                    <a:latin typeface="Berlin Sans FB Demi" pitchFamily="34" charset="0"/>
                  </a:rPr>
                  <a:t>Receive location shared by your friends</a:t>
                </a:r>
                <a:endParaRPr lang="en-IN" sz="1300" b="1" dirty="0">
                  <a:latin typeface="Berlin Sans FB Demi" pitchFamily="34" charset="0"/>
                </a:endParaRPr>
              </a:p>
            </p:txBody>
          </p:sp>
        </p:grpSp>
      </p:grpSp>
      <p:grpSp>
        <p:nvGrpSpPr>
          <p:cNvPr id="35" name="Group 34"/>
          <p:cNvGrpSpPr/>
          <p:nvPr/>
        </p:nvGrpSpPr>
        <p:grpSpPr>
          <a:xfrm>
            <a:off x="0" y="2869174"/>
            <a:ext cx="2567842" cy="3232657"/>
            <a:chOff x="2104588" y="1444586"/>
            <a:chExt cx="3216342" cy="4590330"/>
          </a:xfrm>
        </p:grpSpPr>
        <p:grpSp>
          <p:nvGrpSpPr>
            <p:cNvPr id="31" name="Group 30">
              <a:extLst>
                <a:ext uri="{FF2B5EF4-FFF2-40B4-BE49-F238E27FC236}">
                  <a16:creationId xmlns:a16="http://schemas.microsoft.com/office/drawing/2014/main" xmlns="" id="{3C2AB310-8C81-4F60-A821-C245EC82E413}"/>
                </a:ext>
              </a:extLst>
            </p:cNvPr>
            <p:cNvGrpSpPr/>
            <p:nvPr/>
          </p:nvGrpSpPr>
          <p:grpSpPr>
            <a:xfrm>
              <a:off x="2104588" y="2044497"/>
              <a:ext cx="1886775" cy="3990419"/>
              <a:chOff x="5092700" y="1917700"/>
              <a:chExt cx="1327150" cy="2801938"/>
            </a:xfrm>
            <a:solidFill>
              <a:srgbClr val="FFC000"/>
            </a:solidFill>
          </p:grpSpPr>
          <p:sp>
            <p:nvSpPr>
              <p:cNvPr id="32" name="Freeform 31">
                <a:extLst>
                  <a:ext uri="{FF2B5EF4-FFF2-40B4-BE49-F238E27FC236}">
                    <a16:creationId xmlns:a16="http://schemas.microsoft.com/office/drawing/2014/main" xmlns="" id="{969B937B-49CE-4B17-98E4-40A8E665D975}"/>
                  </a:ext>
                </a:extLst>
              </p:cNvPr>
              <p:cNvSpPr>
                <a:spLocks/>
              </p:cNvSpPr>
              <p:nvPr/>
            </p:nvSpPr>
            <p:spPr bwMode="auto">
              <a:xfrm>
                <a:off x="5299075" y="2436813"/>
                <a:ext cx="1120775" cy="2282825"/>
              </a:xfrm>
              <a:custGeom>
                <a:avLst/>
                <a:gdLst>
                  <a:gd name="T0" fmla="*/ 331 w 363"/>
                  <a:gd name="T1" fmla="*/ 199 h 734"/>
                  <a:gd name="T2" fmla="*/ 250 w 363"/>
                  <a:gd name="T3" fmla="*/ 192 h 734"/>
                  <a:gd name="T4" fmla="*/ 190 w 363"/>
                  <a:gd name="T5" fmla="*/ 185 h 734"/>
                  <a:gd name="T6" fmla="*/ 184 w 363"/>
                  <a:gd name="T7" fmla="*/ 184 h 734"/>
                  <a:gd name="T8" fmla="*/ 182 w 363"/>
                  <a:gd name="T9" fmla="*/ 176 h 734"/>
                  <a:gd name="T10" fmla="*/ 163 w 363"/>
                  <a:gd name="T11" fmla="*/ 123 h 734"/>
                  <a:gd name="T12" fmla="*/ 143 w 363"/>
                  <a:gd name="T13" fmla="*/ 75 h 734"/>
                  <a:gd name="T14" fmla="*/ 82 w 363"/>
                  <a:gd name="T15" fmla="*/ 16 h 734"/>
                  <a:gd name="T16" fmla="*/ 3 w 363"/>
                  <a:gd name="T17" fmla="*/ 68 h 734"/>
                  <a:gd name="T18" fmla="*/ 20 w 363"/>
                  <a:gd name="T19" fmla="*/ 137 h 734"/>
                  <a:gd name="T20" fmla="*/ 62 w 363"/>
                  <a:gd name="T21" fmla="*/ 298 h 734"/>
                  <a:gd name="T22" fmla="*/ 64 w 363"/>
                  <a:gd name="T23" fmla="*/ 319 h 734"/>
                  <a:gd name="T24" fmla="*/ 64 w 363"/>
                  <a:gd name="T25" fmla="*/ 319 h 734"/>
                  <a:gd name="T26" fmla="*/ 112 w 363"/>
                  <a:gd name="T27" fmla="*/ 370 h 734"/>
                  <a:gd name="T28" fmla="*/ 114 w 363"/>
                  <a:gd name="T29" fmla="*/ 385 h 734"/>
                  <a:gd name="T30" fmla="*/ 120 w 363"/>
                  <a:gd name="T31" fmla="*/ 496 h 734"/>
                  <a:gd name="T32" fmla="*/ 78 w 363"/>
                  <a:gd name="T33" fmla="*/ 667 h 734"/>
                  <a:gd name="T34" fmla="*/ 112 w 363"/>
                  <a:gd name="T35" fmla="*/ 729 h 734"/>
                  <a:gd name="T36" fmla="*/ 170 w 363"/>
                  <a:gd name="T37" fmla="*/ 688 h 734"/>
                  <a:gd name="T38" fmla="*/ 198 w 363"/>
                  <a:gd name="T39" fmla="*/ 574 h 734"/>
                  <a:gd name="T40" fmla="*/ 212 w 363"/>
                  <a:gd name="T41" fmla="*/ 402 h 734"/>
                  <a:gd name="T42" fmla="*/ 194 w 363"/>
                  <a:gd name="T43" fmla="*/ 267 h 734"/>
                  <a:gd name="T44" fmla="*/ 194 w 363"/>
                  <a:gd name="T45" fmla="*/ 264 h 734"/>
                  <a:gd name="T46" fmla="*/ 193 w 363"/>
                  <a:gd name="T47" fmla="*/ 245 h 734"/>
                  <a:gd name="T48" fmla="*/ 326 w 363"/>
                  <a:gd name="T49" fmla="*/ 259 h 734"/>
                  <a:gd name="T50" fmla="*/ 362 w 363"/>
                  <a:gd name="T51" fmla="*/ 232 h 734"/>
                  <a:gd name="T52" fmla="*/ 331 w 363"/>
                  <a:gd name="T53" fmla="*/ 19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3" h="734">
                    <a:moveTo>
                      <a:pt x="331" y="199"/>
                    </a:moveTo>
                    <a:cubicBezTo>
                      <a:pt x="304" y="197"/>
                      <a:pt x="277" y="194"/>
                      <a:pt x="250" y="192"/>
                    </a:cubicBezTo>
                    <a:cubicBezTo>
                      <a:pt x="230" y="190"/>
                      <a:pt x="210" y="188"/>
                      <a:pt x="190" y="185"/>
                    </a:cubicBezTo>
                    <a:cubicBezTo>
                      <a:pt x="188" y="185"/>
                      <a:pt x="186" y="185"/>
                      <a:pt x="184" y="184"/>
                    </a:cubicBezTo>
                    <a:cubicBezTo>
                      <a:pt x="183" y="182"/>
                      <a:pt x="183" y="179"/>
                      <a:pt x="182" y="176"/>
                    </a:cubicBezTo>
                    <a:cubicBezTo>
                      <a:pt x="177" y="157"/>
                      <a:pt x="170" y="139"/>
                      <a:pt x="163" y="123"/>
                    </a:cubicBezTo>
                    <a:cubicBezTo>
                      <a:pt x="157" y="107"/>
                      <a:pt x="150" y="91"/>
                      <a:pt x="143" y="75"/>
                    </a:cubicBezTo>
                    <a:cubicBezTo>
                      <a:pt x="130" y="49"/>
                      <a:pt x="111" y="27"/>
                      <a:pt x="82" y="16"/>
                    </a:cubicBezTo>
                    <a:cubicBezTo>
                      <a:pt x="41" y="0"/>
                      <a:pt x="0" y="24"/>
                      <a:pt x="3" y="68"/>
                    </a:cubicBezTo>
                    <a:cubicBezTo>
                      <a:pt x="4" y="91"/>
                      <a:pt x="12" y="114"/>
                      <a:pt x="20" y="137"/>
                    </a:cubicBezTo>
                    <a:cubicBezTo>
                      <a:pt x="38" y="189"/>
                      <a:pt x="59" y="241"/>
                      <a:pt x="62" y="298"/>
                    </a:cubicBezTo>
                    <a:cubicBezTo>
                      <a:pt x="62" y="306"/>
                      <a:pt x="63" y="313"/>
                      <a:pt x="64" y="319"/>
                    </a:cubicBezTo>
                    <a:cubicBezTo>
                      <a:pt x="64" y="319"/>
                      <a:pt x="64" y="319"/>
                      <a:pt x="64" y="319"/>
                    </a:cubicBezTo>
                    <a:cubicBezTo>
                      <a:pt x="64" y="345"/>
                      <a:pt x="85" y="367"/>
                      <a:pt x="112" y="370"/>
                    </a:cubicBezTo>
                    <a:cubicBezTo>
                      <a:pt x="113" y="375"/>
                      <a:pt x="113" y="380"/>
                      <a:pt x="114" y="385"/>
                    </a:cubicBezTo>
                    <a:cubicBezTo>
                      <a:pt x="116" y="422"/>
                      <a:pt x="125" y="460"/>
                      <a:pt x="120" y="496"/>
                    </a:cubicBezTo>
                    <a:cubicBezTo>
                      <a:pt x="111" y="554"/>
                      <a:pt x="92" y="610"/>
                      <a:pt x="78" y="667"/>
                    </a:cubicBezTo>
                    <a:cubicBezTo>
                      <a:pt x="70" y="696"/>
                      <a:pt x="85" y="723"/>
                      <a:pt x="112" y="729"/>
                    </a:cubicBezTo>
                    <a:cubicBezTo>
                      <a:pt x="139" y="734"/>
                      <a:pt x="164" y="717"/>
                      <a:pt x="170" y="688"/>
                    </a:cubicBezTo>
                    <a:cubicBezTo>
                      <a:pt x="178" y="650"/>
                      <a:pt x="187" y="612"/>
                      <a:pt x="198" y="574"/>
                    </a:cubicBezTo>
                    <a:cubicBezTo>
                      <a:pt x="214" y="517"/>
                      <a:pt x="224" y="461"/>
                      <a:pt x="212" y="402"/>
                    </a:cubicBezTo>
                    <a:cubicBezTo>
                      <a:pt x="202" y="358"/>
                      <a:pt x="199" y="312"/>
                      <a:pt x="194" y="267"/>
                    </a:cubicBezTo>
                    <a:cubicBezTo>
                      <a:pt x="194" y="266"/>
                      <a:pt x="194" y="265"/>
                      <a:pt x="194" y="264"/>
                    </a:cubicBezTo>
                    <a:cubicBezTo>
                      <a:pt x="194" y="258"/>
                      <a:pt x="194" y="251"/>
                      <a:pt x="193" y="245"/>
                    </a:cubicBezTo>
                    <a:cubicBezTo>
                      <a:pt x="238" y="250"/>
                      <a:pt x="282" y="255"/>
                      <a:pt x="326" y="259"/>
                    </a:cubicBezTo>
                    <a:cubicBezTo>
                      <a:pt x="345" y="261"/>
                      <a:pt x="360" y="248"/>
                      <a:pt x="362" y="232"/>
                    </a:cubicBezTo>
                    <a:cubicBezTo>
                      <a:pt x="363" y="215"/>
                      <a:pt x="350" y="201"/>
                      <a:pt x="331" y="199"/>
                    </a:cubicBezTo>
                    <a:close/>
                  </a:path>
                </a:pathLst>
              </a:custGeom>
              <a:grpFill/>
              <a:ln>
                <a:noFill/>
              </a:ln>
            </p:spPr>
            <p:txBody>
              <a:bodyPr vert="horz" wrap="square" lIns="91440" tIns="45720" rIns="91440" bIns="45720" numCol="1" anchor="t" anchorCtr="0" compatLnSpc="1">
                <a:prstTxWarp prst="textNoShape">
                  <a:avLst/>
                </a:prstTxWarp>
              </a:bodyPr>
              <a:lstStyle/>
              <a:p>
                <a:pPr defTabSz="914258">
                  <a:defRPr/>
                </a:pPr>
                <a:endParaRPr lang="en-US" sz="1800">
                  <a:solidFill>
                    <a:srgbClr val="282F39"/>
                  </a:solidFill>
                  <a:latin typeface="Calibri" panose="020F0502020204030204"/>
                </a:endParaRPr>
              </a:p>
            </p:txBody>
          </p:sp>
          <p:sp>
            <p:nvSpPr>
              <p:cNvPr id="33" name="Oval 32">
                <a:extLst>
                  <a:ext uri="{FF2B5EF4-FFF2-40B4-BE49-F238E27FC236}">
                    <a16:creationId xmlns:a16="http://schemas.microsoft.com/office/drawing/2014/main" xmlns="" id="{55A95CD8-B614-490B-B46B-6EEDA4D3F2A5}"/>
                  </a:ext>
                </a:extLst>
              </p:cNvPr>
              <p:cNvSpPr>
                <a:spLocks noChangeArrowheads="1"/>
              </p:cNvSpPr>
              <p:nvPr/>
            </p:nvSpPr>
            <p:spPr bwMode="auto">
              <a:xfrm>
                <a:off x="5092700" y="1917700"/>
                <a:ext cx="519113" cy="525463"/>
              </a:xfrm>
              <a:prstGeom prst="ellipse">
                <a:avLst/>
              </a:prstGeom>
              <a:grpFill/>
              <a:ln>
                <a:noFill/>
              </a:ln>
            </p:spPr>
            <p:txBody>
              <a:bodyPr vert="horz" wrap="square" lIns="91440" tIns="45720" rIns="91440" bIns="45720" numCol="1" anchor="t" anchorCtr="0" compatLnSpc="1">
                <a:prstTxWarp prst="textNoShape">
                  <a:avLst/>
                </a:prstTxWarp>
              </a:bodyPr>
              <a:lstStyle/>
              <a:p>
                <a:pPr defTabSz="914258">
                  <a:defRPr/>
                </a:pPr>
                <a:endParaRPr lang="en-US" sz="1800">
                  <a:solidFill>
                    <a:srgbClr val="282F39"/>
                  </a:solidFill>
                  <a:latin typeface="Calibri" panose="020F0502020204030204"/>
                </a:endParaRPr>
              </a:p>
            </p:txBody>
          </p:sp>
        </p:grpSp>
        <p:sp>
          <p:nvSpPr>
            <p:cNvPr id="34" name="TextBox 33">
              <a:extLst>
                <a:ext uri="{FF2B5EF4-FFF2-40B4-BE49-F238E27FC236}">
                  <a16:creationId xmlns:a16="http://schemas.microsoft.com/office/drawing/2014/main" xmlns="" id="{A70947D6-92E6-4088-863B-5F0E642AA5C2}"/>
                </a:ext>
              </a:extLst>
            </p:cNvPr>
            <p:cNvSpPr txBox="1"/>
            <p:nvPr/>
          </p:nvSpPr>
          <p:spPr>
            <a:xfrm rot="21286158">
              <a:off x="3118576" y="1444586"/>
              <a:ext cx="2202354" cy="2662238"/>
            </a:xfrm>
            <a:prstGeom prst="rect">
              <a:avLst/>
            </a:prstGeom>
            <a:solidFill>
              <a:srgbClr val="FFC000"/>
            </a:solidFill>
          </p:spPr>
          <p:txBody>
            <a:bodyPr wrap="square" rtlCol="0">
              <a:spAutoFit/>
            </a:bodyPr>
            <a:lstStyle/>
            <a:p>
              <a:pPr algn="ctr" defTabSz="914258">
                <a:defRPr/>
              </a:pPr>
              <a:r>
                <a:rPr lang="en-GB" sz="2900" b="1" dirty="0">
                  <a:solidFill>
                    <a:srgbClr val="FFFFFF"/>
                  </a:solidFill>
                  <a:latin typeface="Noto Sans" panose="020B0502040504020204" pitchFamily="34"/>
                  <a:ea typeface="Noto Sans" panose="020B0502040504020204" pitchFamily="34"/>
                  <a:cs typeface="Noto Sans" panose="020B0502040504020204" pitchFamily="34"/>
                </a:rPr>
                <a:t>Our products</a:t>
              </a:r>
            </a:p>
            <a:p>
              <a:pPr algn="ctr" defTabSz="914258">
                <a:defRPr/>
              </a:pPr>
              <a:r>
                <a:rPr lang="en-GB" sz="2900" b="1" dirty="0">
                  <a:solidFill>
                    <a:srgbClr val="FFFFFF"/>
                  </a:solidFill>
                  <a:latin typeface="Noto Sans" panose="020B0502040504020204" pitchFamily="34"/>
                  <a:ea typeface="Noto Sans" panose="020B0502040504020204" pitchFamily="34"/>
                  <a:cs typeface="Noto Sans" panose="020B0502040504020204" pitchFamily="34"/>
                </a:rPr>
                <a:t> </a:t>
              </a:r>
            </a:p>
          </p:txBody>
        </p:sp>
      </p:grpSp>
      <p:sp>
        <p:nvSpPr>
          <p:cNvPr id="36" name="Content Placeholder 2"/>
          <p:cNvSpPr txBox="1">
            <a:spLocks/>
          </p:cNvSpPr>
          <p:nvPr/>
        </p:nvSpPr>
        <p:spPr>
          <a:xfrm>
            <a:off x="6517870" y="2734579"/>
            <a:ext cx="1976145" cy="2599347"/>
          </a:xfrm>
          <a:prstGeom prst="rect">
            <a:avLst/>
          </a:prstGeom>
        </p:spPr>
        <p:txBody>
          <a:bodyPr vert="horz" lIns="108971" tIns="54486" rIns="108971" bIns="54486"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04320" indent="-204320" algn="l">
              <a:buFont typeface="Arial" pitchFamily="34" charset="0"/>
              <a:buChar char="•"/>
            </a:pPr>
            <a:r>
              <a:rPr lang="en-IN" sz="1300" dirty="0">
                <a:solidFill>
                  <a:schemeClr val="tx1"/>
                </a:solidFill>
                <a:latin typeface="Berlin Sans FB Demi" pitchFamily="34" charset="0"/>
              </a:rPr>
              <a:t>Salary, </a:t>
            </a:r>
            <a:r>
              <a:rPr lang="en-IN" sz="1300" dirty="0" err="1">
                <a:solidFill>
                  <a:schemeClr val="tx1"/>
                </a:solidFill>
                <a:latin typeface="Berlin Sans FB Demi" pitchFamily="34" charset="0"/>
              </a:rPr>
              <a:t>Capex</a:t>
            </a:r>
            <a:r>
              <a:rPr lang="en-IN" sz="1300" dirty="0">
                <a:solidFill>
                  <a:schemeClr val="tx1"/>
                </a:solidFill>
                <a:latin typeface="Berlin Sans FB Demi" pitchFamily="34" charset="0"/>
              </a:rPr>
              <a:t> and other transaction by Accounts </a:t>
            </a:r>
          </a:p>
          <a:p>
            <a:pPr marL="204320" indent="-204320" algn="l">
              <a:buFont typeface="Arial" pitchFamily="34" charset="0"/>
              <a:buChar char="•"/>
            </a:pPr>
            <a:r>
              <a:rPr lang="en-IN" sz="1300" dirty="0">
                <a:solidFill>
                  <a:schemeClr val="tx1"/>
                </a:solidFill>
                <a:latin typeface="Berlin Sans FB Demi" pitchFamily="34" charset="0"/>
              </a:rPr>
              <a:t>Expense and Accounting Management for personal and organization needs</a:t>
            </a:r>
          </a:p>
          <a:p>
            <a:pPr marL="204320" indent="-204320" algn="l">
              <a:buFont typeface="Arial" pitchFamily="34" charset="0"/>
              <a:buChar char="•"/>
            </a:pPr>
            <a:r>
              <a:rPr lang="en-IN" sz="1300" dirty="0">
                <a:solidFill>
                  <a:schemeClr val="tx1"/>
                </a:solidFill>
                <a:latin typeface="Berlin Sans FB Demi" pitchFamily="34" charset="0"/>
              </a:rPr>
              <a:t>Projects Sale, purchase entries by Project Manager</a:t>
            </a:r>
          </a:p>
          <a:p>
            <a:endParaRPr lang="en-IN" dirty="0"/>
          </a:p>
        </p:txBody>
      </p:sp>
      <p:sp>
        <p:nvSpPr>
          <p:cNvPr id="37" name="Content Placeholder 2"/>
          <p:cNvSpPr txBox="1">
            <a:spLocks/>
          </p:cNvSpPr>
          <p:nvPr/>
        </p:nvSpPr>
        <p:spPr>
          <a:xfrm>
            <a:off x="2978910" y="2814178"/>
            <a:ext cx="2893737" cy="3304729"/>
          </a:xfrm>
          <a:prstGeom prst="rect">
            <a:avLst/>
          </a:prstGeom>
        </p:spPr>
        <p:txBody>
          <a:bodyPr vert="horz" lIns="108971" tIns="54486" rIns="108971" bIns="54486"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04320" indent="-204320" algn="l">
              <a:buFont typeface="Arial" pitchFamily="34" charset="0"/>
              <a:buChar char="•"/>
            </a:pPr>
            <a:r>
              <a:rPr lang="en-US" sz="1300" dirty="0">
                <a:solidFill>
                  <a:schemeClr val="tx1"/>
                </a:solidFill>
                <a:latin typeface="Berlin Sans FB Demi" pitchFamily="34" charset="0"/>
              </a:rPr>
              <a:t>Share your location with your friends</a:t>
            </a:r>
            <a:endParaRPr lang="en-IN" sz="1300" dirty="0">
              <a:solidFill>
                <a:schemeClr val="tx1"/>
              </a:solidFill>
              <a:latin typeface="Berlin Sans FB Demi" pitchFamily="34" charset="0"/>
            </a:endParaRPr>
          </a:p>
          <a:p>
            <a:pPr marL="204320" indent="-204320" algn="l">
              <a:buFont typeface="Arial" pitchFamily="34" charset="0"/>
              <a:buChar char="•"/>
            </a:pPr>
            <a:r>
              <a:rPr lang="en-US" sz="1300" dirty="0">
                <a:solidFill>
                  <a:schemeClr val="tx1"/>
                </a:solidFill>
                <a:latin typeface="Berlin Sans FB Demi" pitchFamily="34" charset="0"/>
              </a:rPr>
              <a:t>Receive location shared by your friends</a:t>
            </a:r>
            <a:endParaRPr lang="en-IN" sz="1300" dirty="0">
              <a:solidFill>
                <a:schemeClr val="tx1"/>
              </a:solidFill>
              <a:latin typeface="Berlin Sans FB Demi" pitchFamily="34" charset="0"/>
            </a:endParaRPr>
          </a:p>
          <a:p>
            <a:pPr marL="204320" indent="-204320" algn="l">
              <a:buFont typeface="Arial" pitchFamily="34" charset="0"/>
              <a:buChar char="•"/>
            </a:pPr>
            <a:r>
              <a:rPr lang="en-US" sz="1300" dirty="0">
                <a:solidFill>
                  <a:schemeClr val="tx1"/>
                </a:solidFill>
                <a:latin typeface="Berlin Sans FB Demi" pitchFamily="34" charset="0"/>
              </a:rPr>
              <a:t>Get the Route, Location and Time Difference</a:t>
            </a:r>
            <a:endParaRPr lang="en-IN" sz="1300" dirty="0">
              <a:solidFill>
                <a:schemeClr val="tx1"/>
              </a:solidFill>
              <a:latin typeface="Berlin Sans FB Demi" pitchFamily="34" charset="0"/>
            </a:endParaRPr>
          </a:p>
          <a:p>
            <a:endParaRPr lang="en-IN" sz="4800"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38" name="Content Placeholder 2"/>
          <p:cNvSpPr txBox="1">
            <a:spLocks/>
          </p:cNvSpPr>
          <p:nvPr/>
        </p:nvSpPr>
        <p:spPr>
          <a:xfrm>
            <a:off x="9173551" y="2204914"/>
            <a:ext cx="2151411" cy="4617685"/>
          </a:xfrm>
          <a:prstGeom prst="rect">
            <a:avLst/>
          </a:prstGeom>
        </p:spPr>
        <p:txBody>
          <a:bodyPr vert="horz" lIns="108971" tIns="54486" rIns="108971" bIns="54486"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300" dirty="0">
                <a:solidFill>
                  <a:schemeClr val="tx1"/>
                </a:solidFill>
                <a:latin typeface="Berlin Sans FB Demi" pitchFamily="34" charset="0"/>
              </a:rPr>
              <a:t>Society Management System</a:t>
            </a:r>
          </a:p>
          <a:p>
            <a:pPr marL="204320" indent="-204320" algn="l">
              <a:buFont typeface="Arial" pitchFamily="34" charset="0"/>
              <a:buChar char="•"/>
            </a:pPr>
            <a:r>
              <a:rPr lang="en-US" sz="1300" dirty="0">
                <a:solidFill>
                  <a:schemeClr val="tx1"/>
                </a:solidFill>
                <a:latin typeface="Berlin Sans FB Demi" pitchFamily="34" charset="0"/>
              </a:rPr>
              <a:t>Car pooling</a:t>
            </a:r>
          </a:p>
          <a:p>
            <a:pPr marL="204320" indent="-204320" algn="l">
              <a:buFont typeface="Arial" pitchFamily="34" charset="0"/>
              <a:buChar char="•"/>
            </a:pPr>
            <a:r>
              <a:rPr lang="en-US" sz="1300" dirty="0">
                <a:solidFill>
                  <a:schemeClr val="tx1"/>
                </a:solidFill>
                <a:latin typeface="Berlin Sans FB Demi" pitchFamily="34" charset="0"/>
              </a:rPr>
              <a:t>Easy Payment of Bills </a:t>
            </a:r>
          </a:p>
          <a:p>
            <a:pPr marL="204320" indent="-204320" algn="l">
              <a:buFont typeface="Arial" pitchFamily="34" charset="0"/>
              <a:buChar char="•"/>
            </a:pPr>
            <a:r>
              <a:rPr lang="en-US" sz="1300" dirty="0">
                <a:solidFill>
                  <a:schemeClr val="tx1"/>
                </a:solidFill>
                <a:latin typeface="Berlin Sans FB Demi" pitchFamily="34" charset="0"/>
              </a:rPr>
              <a:t>Upgraded Security for society</a:t>
            </a:r>
          </a:p>
          <a:p>
            <a:pPr marL="204320" indent="-204320" algn="l">
              <a:buFont typeface="Arial" pitchFamily="34" charset="0"/>
              <a:buChar char="•"/>
            </a:pPr>
            <a:r>
              <a:rPr lang="en-US" sz="1300" dirty="0">
                <a:solidFill>
                  <a:schemeClr val="tx1"/>
                </a:solidFill>
                <a:latin typeface="Berlin Sans FB Demi" pitchFamily="34" charset="0"/>
              </a:rPr>
              <a:t>Vendor management</a:t>
            </a:r>
          </a:p>
          <a:p>
            <a:endParaRPr lang="en-IN" dirty="0"/>
          </a:p>
        </p:txBody>
      </p:sp>
    </p:spTree>
    <p:extLst>
      <p:ext uri="{BB962C8B-B14F-4D97-AF65-F5344CB8AC3E}">
        <p14:creationId xmlns:p14="http://schemas.microsoft.com/office/powerpoint/2010/main" val="100734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reeform 50">
            <a:extLst>
              <a:ext uri="{FF2B5EF4-FFF2-40B4-BE49-F238E27FC236}">
                <a16:creationId xmlns:a16="http://schemas.microsoft.com/office/drawing/2014/main" xmlns="" id="{F5001151-5182-4FED-810C-70C78D9028A4}"/>
              </a:ext>
            </a:extLst>
          </p:cNvPr>
          <p:cNvSpPr>
            <a:spLocks/>
          </p:cNvSpPr>
          <p:nvPr/>
        </p:nvSpPr>
        <p:spPr bwMode="auto">
          <a:xfrm>
            <a:off x="-617288" y="1430618"/>
            <a:ext cx="12192363" cy="4364920"/>
          </a:xfrm>
          <a:custGeom>
            <a:avLst/>
            <a:gdLst>
              <a:gd name="T0" fmla="*/ 7397 w 7768"/>
              <a:gd name="T1" fmla="*/ 900 h 2763"/>
              <a:gd name="T2" fmla="*/ 7344 w 7768"/>
              <a:gd name="T3" fmla="*/ 1915 h 2763"/>
              <a:gd name="T4" fmla="*/ 7283 w 7768"/>
              <a:gd name="T5" fmla="*/ 1173 h 2763"/>
              <a:gd name="T6" fmla="*/ 7011 w 7768"/>
              <a:gd name="T7" fmla="*/ 1173 h 2763"/>
              <a:gd name="T8" fmla="*/ 6912 w 7768"/>
              <a:gd name="T9" fmla="*/ 1892 h 2763"/>
              <a:gd name="T10" fmla="*/ 6943 w 7768"/>
              <a:gd name="T11" fmla="*/ 802 h 2763"/>
              <a:gd name="T12" fmla="*/ 6844 w 7768"/>
              <a:gd name="T13" fmla="*/ 393 h 2763"/>
              <a:gd name="T14" fmla="*/ 6844 w 7768"/>
              <a:gd name="T15" fmla="*/ 355 h 2763"/>
              <a:gd name="T16" fmla="*/ 6746 w 7768"/>
              <a:gd name="T17" fmla="*/ 310 h 2763"/>
              <a:gd name="T18" fmla="*/ 6708 w 7768"/>
              <a:gd name="T19" fmla="*/ 0 h 2763"/>
              <a:gd name="T20" fmla="*/ 6663 w 7768"/>
              <a:gd name="T21" fmla="*/ 265 h 2763"/>
              <a:gd name="T22" fmla="*/ 6610 w 7768"/>
              <a:gd name="T23" fmla="*/ 355 h 2763"/>
              <a:gd name="T24" fmla="*/ 6526 w 7768"/>
              <a:gd name="T25" fmla="*/ 393 h 2763"/>
              <a:gd name="T26" fmla="*/ 6473 w 7768"/>
              <a:gd name="T27" fmla="*/ 802 h 2763"/>
              <a:gd name="T28" fmla="*/ 6473 w 7768"/>
              <a:gd name="T29" fmla="*/ 855 h 2763"/>
              <a:gd name="T30" fmla="*/ 6375 w 7768"/>
              <a:gd name="T31" fmla="*/ 1211 h 2763"/>
              <a:gd name="T32" fmla="*/ 5913 w 7768"/>
              <a:gd name="T33" fmla="*/ 1128 h 2763"/>
              <a:gd name="T34" fmla="*/ 5815 w 7768"/>
              <a:gd name="T35" fmla="*/ 2135 h 2763"/>
              <a:gd name="T36" fmla="*/ 5254 w 7768"/>
              <a:gd name="T37" fmla="*/ 817 h 2763"/>
              <a:gd name="T38" fmla="*/ 5186 w 7768"/>
              <a:gd name="T39" fmla="*/ 1824 h 2763"/>
              <a:gd name="T40" fmla="*/ 4944 w 7768"/>
              <a:gd name="T41" fmla="*/ 1234 h 2763"/>
              <a:gd name="T42" fmla="*/ 4732 w 7768"/>
              <a:gd name="T43" fmla="*/ 1181 h 2763"/>
              <a:gd name="T44" fmla="*/ 4505 w 7768"/>
              <a:gd name="T45" fmla="*/ 1181 h 2763"/>
              <a:gd name="T46" fmla="*/ 4422 w 7768"/>
              <a:gd name="T47" fmla="*/ 1234 h 2763"/>
              <a:gd name="T48" fmla="*/ 4323 w 7768"/>
              <a:gd name="T49" fmla="*/ 1907 h 2763"/>
              <a:gd name="T50" fmla="*/ 4270 w 7768"/>
              <a:gd name="T51" fmla="*/ 969 h 2763"/>
              <a:gd name="T52" fmla="*/ 4077 w 7768"/>
              <a:gd name="T53" fmla="*/ 734 h 2763"/>
              <a:gd name="T54" fmla="*/ 3880 w 7768"/>
              <a:gd name="T55" fmla="*/ 969 h 2763"/>
              <a:gd name="T56" fmla="*/ 3831 w 7768"/>
              <a:gd name="T57" fmla="*/ 1824 h 2763"/>
              <a:gd name="T58" fmla="*/ 3634 w 7768"/>
              <a:gd name="T59" fmla="*/ 2135 h 2763"/>
              <a:gd name="T60" fmla="*/ 3527 w 7768"/>
              <a:gd name="T61" fmla="*/ 1135 h 2763"/>
              <a:gd name="T62" fmla="*/ 3157 w 7768"/>
              <a:gd name="T63" fmla="*/ 1211 h 2763"/>
              <a:gd name="T64" fmla="*/ 3051 w 7768"/>
              <a:gd name="T65" fmla="*/ 1546 h 2763"/>
              <a:gd name="T66" fmla="*/ 2589 w 7768"/>
              <a:gd name="T67" fmla="*/ 1483 h 2763"/>
              <a:gd name="T68" fmla="*/ 2491 w 7768"/>
              <a:gd name="T69" fmla="*/ 1824 h 2763"/>
              <a:gd name="T70" fmla="*/ 2339 w 7768"/>
              <a:gd name="T71" fmla="*/ 689 h 2763"/>
              <a:gd name="T72" fmla="*/ 2074 w 7768"/>
              <a:gd name="T73" fmla="*/ 333 h 2763"/>
              <a:gd name="T74" fmla="*/ 1810 w 7768"/>
              <a:gd name="T75" fmla="*/ 689 h 2763"/>
              <a:gd name="T76" fmla="*/ 1734 w 7768"/>
              <a:gd name="T77" fmla="*/ 1925 h 2763"/>
              <a:gd name="T78" fmla="*/ 1522 w 7768"/>
              <a:gd name="T79" fmla="*/ 1885 h 2763"/>
              <a:gd name="T80" fmla="*/ 1476 w 7768"/>
              <a:gd name="T81" fmla="*/ 2135 h 2763"/>
              <a:gd name="T82" fmla="*/ 1469 w 7768"/>
              <a:gd name="T83" fmla="*/ 1294 h 2763"/>
              <a:gd name="T84" fmla="*/ 1363 w 7768"/>
              <a:gd name="T85" fmla="*/ 1188 h 2763"/>
              <a:gd name="T86" fmla="*/ 931 w 7768"/>
              <a:gd name="T87" fmla="*/ 1241 h 2763"/>
              <a:gd name="T88" fmla="*/ 954 w 7768"/>
              <a:gd name="T89" fmla="*/ 2135 h 2763"/>
              <a:gd name="T90" fmla="*/ 606 w 7768"/>
              <a:gd name="T91" fmla="*/ 1620 h 2763"/>
              <a:gd name="T92" fmla="*/ 447 w 7768"/>
              <a:gd name="T93" fmla="*/ 1309 h 2763"/>
              <a:gd name="T94" fmla="*/ 61 w 7768"/>
              <a:gd name="T95" fmla="*/ 1264 h 2763"/>
              <a:gd name="T96" fmla="*/ 0 w 7768"/>
              <a:gd name="T97" fmla="*/ 2135 h 2763"/>
              <a:gd name="T98" fmla="*/ 7768 w 7768"/>
              <a:gd name="T99" fmla="*/ 2763 h 2763"/>
              <a:gd name="T100" fmla="*/ 7768 w 7768"/>
              <a:gd name="T101" fmla="*/ 953 h 2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68" h="2763">
                <a:moveTo>
                  <a:pt x="7715" y="953"/>
                </a:moveTo>
                <a:cubicBezTo>
                  <a:pt x="7715" y="900"/>
                  <a:pt x="7715" y="900"/>
                  <a:pt x="7715" y="900"/>
                </a:cubicBezTo>
                <a:cubicBezTo>
                  <a:pt x="7397" y="900"/>
                  <a:pt x="7397" y="900"/>
                  <a:pt x="7397" y="900"/>
                </a:cubicBezTo>
                <a:cubicBezTo>
                  <a:pt x="7397" y="953"/>
                  <a:pt x="7397" y="953"/>
                  <a:pt x="7397" y="953"/>
                </a:cubicBezTo>
                <a:cubicBezTo>
                  <a:pt x="7344" y="953"/>
                  <a:pt x="7344" y="953"/>
                  <a:pt x="7344" y="953"/>
                </a:cubicBezTo>
                <a:cubicBezTo>
                  <a:pt x="7344" y="1915"/>
                  <a:pt x="7344" y="1915"/>
                  <a:pt x="7344" y="1915"/>
                </a:cubicBezTo>
                <a:cubicBezTo>
                  <a:pt x="7314" y="1915"/>
                  <a:pt x="7314" y="1915"/>
                  <a:pt x="7314" y="1915"/>
                </a:cubicBezTo>
                <a:cubicBezTo>
                  <a:pt x="7314" y="1173"/>
                  <a:pt x="7314" y="1173"/>
                  <a:pt x="7314" y="1173"/>
                </a:cubicBezTo>
                <a:cubicBezTo>
                  <a:pt x="7283" y="1173"/>
                  <a:pt x="7283" y="1173"/>
                  <a:pt x="7283" y="1173"/>
                </a:cubicBezTo>
                <a:cubicBezTo>
                  <a:pt x="7283" y="1135"/>
                  <a:pt x="7283" y="1135"/>
                  <a:pt x="7283" y="1135"/>
                </a:cubicBezTo>
                <a:cubicBezTo>
                  <a:pt x="7011" y="1135"/>
                  <a:pt x="7011" y="1135"/>
                  <a:pt x="7011" y="1135"/>
                </a:cubicBezTo>
                <a:cubicBezTo>
                  <a:pt x="7011" y="1173"/>
                  <a:pt x="7011" y="1173"/>
                  <a:pt x="7011" y="1173"/>
                </a:cubicBezTo>
                <a:cubicBezTo>
                  <a:pt x="6981" y="1173"/>
                  <a:pt x="6981" y="1173"/>
                  <a:pt x="6981" y="1173"/>
                </a:cubicBezTo>
                <a:cubicBezTo>
                  <a:pt x="6981" y="1892"/>
                  <a:pt x="6981" y="1892"/>
                  <a:pt x="6981" y="1892"/>
                </a:cubicBezTo>
                <a:cubicBezTo>
                  <a:pt x="6912" y="1892"/>
                  <a:pt x="6912" y="1892"/>
                  <a:pt x="6912" y="1892"/>
                </a:cubicBezTo>
                <a:cubicBezTo>
                  <a:pt x="6912" y="855"/>
                  <a:pt x="6912" y="855"/>
                  <a:pt x="6912" y="855"/>
                </a:cubicBezTo>
                <a:cubicBezTo>
                  <a:pt x="6943" y="855"/>
                  <a:pt x="6943" y="855"/>
                  <a:pt x="6943" y="855"/>
                </a:cubicBezTo>
                <a:cubicBezTo>
                  <a:pt x="6943" y="802"/>
                  <a:pt x="6943" y="802"/>
                  <a:pt x="6943" y="802"/>
                </a:cubicBezTo>
                <a:cubicBezTo>
                  <a:pt x="6912" y="802"/>
                  <a:pt x="6912" y="802"/>
                  <a:pt x="6912" y="802"/>
                </a:cubicBezTo>
                <a:cubicBezTo>
                  <a:pt x="6844" y="802"/>
                  <a:pt x="6844" y="802"/>
                  <a:pt x="6844" y="802"/>
                </a:cubicBezTo>
                <a:cubicBezTo>
                  <a:pt x="6844" y="393"/>
                  <a:pt x="6844" y="393"/>
                  <a:pt x="6844" y="393"/>
                </a:cubicBezTo>
                <a:cubicBezTo>
                  <a:pt x="6868" y="393"/>
                  <a:pt x="6868" y="393"/>
                  <a:pt x="6868" y="393"/>
                </a:cubicBezTo>
                <a:cubicBezTo>
                  <a:pt x="6868" y="355"/>
                  <a:pt x="6868" y="355"/>
                  <a:pt x="6868" y="355"/>
                </a:cubicBezTo>
                <a:cubicBezTo>
                  <a:pt x="6844" y="355"/>
                  <a:pt x="6844" y="355"/>
                  <a:pt x="6844" y="355"/>
                </a:cubicBezTo>
                <a:cubicBezTo>
                  <a:pt x="6799" y="355"/>
                  <a:pt x="6799" y="355"/>
                  <a:pt x="6799" y="355"/>
                </a:cubicBezTo>
                <a:cubicBezTo>
                  <a:pt x="6799" y="310"/>
                  <a:pt x="6799" y="310"/>
                  <a:pt x="6799" y="310"/>
                </a:cubicBezTo>
                <a:cubicBezTo>
                  <a:pt x="6746" y="310"/>
                  <a:pt x="6746" y="310"/>
                  <a:pt x="6746" y="310"/>
                </a:cubicBezTo>
                <a:cubicBezTo>
                  <a:pt x="6746" y="265"/>
                  <a:pt x="6746" y="265"/>
                  <a:pt x="6746" y="265"/>
                </a:cubicBezTo>
                <a:cubicBezTo>
                  <a:pt x="6716" y="265"/>
                  <a:pt x="6716" y="265"/>
                  <a:pt x="6716" y="265"/>
                </a:cubicBezTo>
                <a:cubicBezTo>
                  <a:pt x="6708" y="0"/>
                  <a:pt x="6708" y="0"/>
                  <a:pt x="6708" y="0"/>
                </a:cubicBezTo>
                <a:cubicBezTo>
                  <a:pt x="6700" y="0"/>
                  <a:pt x="6700" y="0"/>
                  <a:pt x="6700" y="0"/>
                </a:cubicBezTo>
                <a:cubicBezTo>
                  <a:pt x="6693" y="265"/>
                  <a:pt x="6693" y="265"/>
                  <a:pt x="6693" y="265"/>
                </a:cubicBezTo>
                <a:cubicBezTo>
                  <a:pt x="6663" y="265"/>
                  <a:pt x="6663" y="265"/>
                  <a:pt x="6663" y="265"/>
                </a:cubicBezTo>
                <a:cubicBezTo>
                  <a:pt x="6663" y="310"/>
                  <a:pt x="6663" y="310"/>
                  <a:pt x="6663" y="310"/>
                </a:cubicBezTo>
                <a:cubicBezTo>
                  <a:pt x="6610" y="310"/>
                  <a:pt x="6610" y="310"/>
                  <a:pt x="6610" y="310"/>
                </a:cubicBezTo>
                <a:cubicBezTo>
                  <a:pt x="6610" y="355"/>
                  <a:pt x="6610" y="355"/>
                  <a:pt x="6610" y="355"/>
                </a:cubicBezTo>
                <a:cubicBezTo>
                  <a:pt x="6549" y="355"/>
                  <a:pt x="6549" y="355"/>
                  <a:pt x="6549" y="355"/>
                </a:cubicBezTo>
                <a:cubicBezTo>
                  <a:pt x="6526" y="355"/>
                  <a:pt x="6526" y="355"/>
                  <a:pt x="6526" y="355"/>
                </a:cubicBezTo>
                <a:cubicBezTo>
                  <a:pt x="6526" y="393"/>
                  <a:pt x="6526" y="393"/>
                  <a:pt x="6526" y="393"/>
                </a:cubicBezTo>
                <a:cubicBezTo>
                  <a:pt x="6549" y="393"/>
                  <a:pt x="6549" y="393"/>
                  <a:pt x="6549" y="393"/>
                </a:cubicBezTo>
                <a:cubicBezTo>
                  <a:pt x="6549" y="802"/>
                  <a:pt x="6549" y="802"/>
                  <a:pt x="6549" y="802"/>
                </a:cubicBezTo>
                <a:cubicBezTo>
                  <a:pt x="6473" y="802"/>
                  <a:pt x="6473" y="802"/>
                  <a:pt x="6473" y="802"/>
                </a:cubicBezTo>
                <a:cubicBezTo>
                  <a:pt x="6443" y="802"/>
                  <a:pt x="6443" y="802"/>
                  <a:pt x="6443" y="802"/>
                </a:cubicBezTo>
                <a:cubicBezTo>
                  <a:pt x="6443" y="855"/>
                  <a:pt x="6443" y="855"/>
                  <a:pt x="6443" y="855"/>
                </a:cubicBezTo>
                <a:cubicBezTo>
                  <a:pt x="6473" y="855"/>
                  <a:pt x="6473" y="855"/>
                  <a:pt x="6473" y="855"/>
                </a:cubicBezTo>
                <a:cubicBezTo>
                  <a:pt x="6473" y="1930"/>
                  <a:pt x="6473" y="1930"/>
                  <a:pt x="6473" y="1930"/>
                </a:cubicBezTo>
                <a:cubicBezTo>
                  <a:pt x="6375" y="1930"/>
                  <a:pt x="6375" y="1930"/>
                  <a:pt x="6375" y="1930"/>
                </a:cubicBezTo>
                <a:cubicBezTo>
                  <a:pt x="6375" y="1211"/>
                  <a:pt x="6375" y="1211"/>
                  <a:pt x="6375" y="1211"/>
                </a:cubicBezTo>
                <a:cubicBezTo>
                  <a:pt x="6276" y="1211"/>
                  <a:pt x="6276" y="1211"/>
                  <a:pt x="6276" y="1211"/>
                </a:cubicBezTo>
                <a:cubicBezTo>
                  <a:pt x="6276" y="1128"/>
                  <a:pt x="6276" y="1128"/>
                  <a:pt x="6276" y="1128"/>
                </a:cubicBezTo>
                <a:cubicBezTo>
                  <a:pt x="5913" y="1128"/>
                  <a:pt x="5913" y="1128"/>
                  <a:pt x="5913" y="1128"/>
                </a:cubicBezTo>
                <a:cubicBezTo>
                  <a:pt x="5913" y="1211"/>
                  <a:pt x="5913" y="1211"/>
                  <a:pt x="5913" y="1211"/>
                </a:cubicBezTo>
                <a:cubicBezTo>
                  <a:pt x="5815" y="1211"/>
                  <a:pt x="5815" y="1211"/>
                  <a:pt x="5815" y="1211"/>
                </a:cubicBezTo>
                <a:cubicBezTo>
                  <a:pt x="5815" y="2135"/>
                  <a:pt x="5815" y="2135"/>
                  <a:pt x="5815" y="2135"/>
                </a:cubicBezTo>
                <a:cubicBezTo>
                  <a:pt x="5724" y="2135"/>
                  <a:pt x="5724" y="2135"/>
                  <a:pt x="5724" y="2135"/>
                </a:cubicBezTo>
                <a:cubicBezTo>
                  <a:pt x="5724" y="514"/>
                  <a:pt x="5724" y="514"/>
                  <a:pt x="5724" y="514"/>
                </a:cubicBezTo>
                <a:cubicBezTo>
                  <a:pt x="5254" y="817"/>
                  <a:pt x="5254" y="817"/>
                  <a:pt x="5254" y="817"/>
                </a:cubicBezTo>
                <a:cubicBezTo>
                  <a:pt x="5254" y="2135"/>
                  <a:pt x="5254" y="2135"/>
                  <a:pt x="5254" y="2135"/>
                </a:cubicBezTo>
                <a:cubicBezTo>
                  <a:pt x="5186" y="2135"/>
                  <a:pt x="5186" y="2135"/>
                  <a:pt x="5186" y="2135"/>
                </a:cubicBezTo>
                <a:cubicBezTo>
                  <a:pt x="5186" y="1824"/>
                  <a:pt x="5186" y="1824"/>
                  <a:pt x="5186" y="1824"/>
                </a:cubicBezTo>
                <a:cubicBezTo>
                  <a:pt x="4914" y="1824"/>
                  <a:pt x="4914" y="1824"/>
                  <a:pt x="4914" y="1824"/>
                </a:cubicBezTo>
                <a:cubicBezTo>
                  <a:pt x="4914" y="1234"/>
                  <a:pt x="4914" y="1234"/>
                  <a:pt x="4914" y="1234"/>
                </a:cubicBezTo>
                <a:cubicBezTo>
                  <a:pt x="4944" y="1234"/>
                  <a:pt x="4944" y="1234"/>
                  <a:pt x="4944" y="1234"/>
                </a:cubicBezTo>
                <a:cubicBezTo>
                  <a:pt x="4944" y="1181"/>
                  <a:pt x="4944" y="1181"/>
                  <a:pt x="4944" y="1181"/>
                </a:cubicBezTo>
                <a:cubicBezTo>
                  <a:pt x="4914" y="1181"/>
                  <a:pt x="4914" y="1181"/>
                  <a:pt x="4914" y="1181"/>
                </a:cubicBezTo>
                <a:cubicBezTo>
                  <a:pt x="4732" y="1181"/>
                  <a:pt x="4732" y="1181"/>
                  <a:pt x="4732" y="1181"/>
                </a:cubicBezTo>
                <a:cubicBezTo>
                  <a:pt x="4732" y="1135"/>
                  <a:pt x="4732" y="1135"/>
                  <a:pt x="4732" y="1135"/>
                </a:cubicBezTo>
                <a:cubicBezTo>
                  <a:pt x="4505" y="1135"/>
                  <a:pt x="4505" y="1135"/>
                  <a:pt x="4505" y="1135"/>
                </a:cubicBezTo>
                <a:cubicBezTo>
                  <a:pt x="4505" y="1181"/>
                  <a:pt x="4505" y="1181"/>
                  <a:pt x="4505" y="1181"/>
                </a:cubicBezTo>
                <a:cubicBezTo>
                  <a:pt x="4452" y="1181"/>
                  <a:pt x="4452" y="1181"/>
                  <a:pt x="4452" y="1181"/>
                </a:cubicBezTo>
                <a:cubicBezTo>
                  <a:pt x="4422" y="1181"/>
                  <a:pt x="4422" y="1181"/>
                  <a:pt x="4422" y="1181"/>
                </a:cubicBezTo>
                <a:cubicBezTo>
                  <a:pt x="4422" y="1234"/>
                  <a:pt x="4422" y="1234"/>
                  <a:pt x="4422" y="1234"/>
                </a:cubicBezTo>
                <a:cubicBezTo>
                  <a:pt x="4452" y="1234"/>
                  <a:pt x="4452" y="1234"/>
                  <a:pt x="4452" y="1234"/>
                </a:cubicBezTo>
                <a:cubicBezTo>
                  <a:pt x="4452" y="1907"/>
                  <a:pt x="4452" y="1907"/>
                  <a:pt x="4452" y="1907"/>
                </a:cubicBezTo>
                <a:cubicBezTo>
                  <a:pt x="4323" y="1907"/>
                  <a:pt x="4323" y="1907"/>
                  <a:pt x="4323" y="1907"/>
                </a:cubicBezTo>
                <a:cubicBezTo>
                  <a:pt x="4323" y="1037"/>
                  <a:pt x="4323" y="1037"/>
                  <a:pt x="4323" y="1037"/>
                </a:cubicBezTo>
                <a:cubicBezTo>
                  <a:pt x="4270" y="1037"/>
                  <a:pt x="4270" y="1037"/>
                  <a:pt x="4270" y="1037"/>
                </a:cubicBezTo>
                <a:cubicBezTo>
                  <a:pt x="4270" y="969"/>
                  <a:pt x="4270" y="969"/>
                  <a:pt x="4270" y="969"/>
                </a:cubicBezTo>
                <a:cubicBezTo>
                  <a:pt x="4247" y="969"/>
                  <a:pt x="4247" y="969"/>
                  <a:pt x="4247" y="969"/>
                </a:cubicBezTo>
                <a:cubicBezTo>
                  <a:pt x="4247" y="893"/>
                  <a:pt x="4247" y="893"/>
                  <a:pt x="4247" y="893"/>
                </a:cubicBezTo>
                <a:cubicBezTo>
                  <a:pt x="4077" y="734"/>
                  <a:pt x="4077" y="734"/>
                  <a:pt x="4077" y="734"/>
                </a:cubicBezTo>
                <a:cubicBezTo>
                  <a:pt x="3902" y="893"/>
                  <a:pt x="3902" y="893"/>
                  <a:pt x="3902" y="893"/>
                </a:cubicBezTo>
                <a:cubicBezTo>
                  <a:pt x="3902" y="969"/>
                  <a:pt x="3902" y="969"/>
                  <a:pt x="3902" y="969"/>
                </a:cubicBezTo>
                <a:cubicBezTo>
                  <a:pt x="3880" y="969"/>
                  <a:pt x="3880" y="969"/>
                  <a:pt x="3880" y="969"/>
                </a:cubicBezTo>
                <a:cubicBezTo>
                  <a:pt x="3880" y="1037"/>
                  <a:pt x="3880" y="1037"/>
                  <a:pt x="3880" y="1037"/>
                </a:cubicBezTo>
                <a:cubicBezTo>
                  <a:pt x="3831" y="1037"/>
                  <a:pt x="3831" y="1037"/>
                  <a:pt x="3831" y="1037"/>
                </a:cubicBezTo>
                <a:cubicBezTo>
                  <a:pt x="3831" y="1824"/>
                  <a:pt x="3831" y="1824"/>
                  <a:pt x="3831" y="1824"/>
                </a:cubicBezTo>
                <a:cubicBezTo>
                  <a:pt x="3717" y="1824"/>
                  <a:pt x="3717" y="1824"/>
                  <a:pt x="3717" y="1824"/>
                </a:cubicBezTo>
                <a:cubicBezTo>
                  <a:pt x="3717" y="2135"/>
                  <a:pt x="3717" y="2135"/>
                  <a:pt x="3717" y="2135"/>
                </a:cubicBezTo>
                <a:cubicBezTo>
                  <a:pt x="3634" y="2135"/>
                  <a:pt x="3634" y="2135"/>
                  <a:pt x="3634" y="2135"/>
                </a:cubicBezTo>
                <a:cubicBezTo>
                  <a:pt x="3634" y="1211"/>
                  <a:pt x="3634" y="1211"/>
                  <a:pt x="3634" y="1211"/>
                </a:cubicBezTo>
                <a:cubicBezTo>
                  <a:pt x="3583" y="1211"/>
                  <a:pt x="3583" y="1211"/>
                  <a:pt x="3583" y="1211"/>
                </a:cubicBezTo>
                <a:cubicBezTo>
                  <a:pt x="3527" y="1135"/>
                  <a:pt x="3527" y="1135"/>
                  <a:pt x="3527" y="1135"/>
                </a:cubicBezTo>
                <a:cubicBezTo>
                  <a:pt x="3258" y="1135"/>
                  <a:pt x="3258" y="1135"/>
                  <a:pt x="3258" y="1135"/>
                </a:cubicBezTo>
                <a:cubicBezTo>
                  <a:pt x="3202" y="1211"/>
                  <a:pt x="3202" y="1211"/>
                  <a:pt x="3202" y="1211"/>
                </a:cubicBezTo>
                <a:cubicBezTo>
                  <a:pt x="3157" y="1211"/>
                  <a:pt x="3157" y="1211"/>
                  <a:pt x="3157" y="1211"/>
                </a:cubicBezTo>
                <a:cubicBezTo>
                  <a:pt x="3157" y="1991"/>
                  <a:pt x="3157" y="1991"/>
                  <a:pt x="3157" y="1991"/>
                </a:cubicBezTo>
                <a:cubicBezTo>
                  <a:pt x="3051" y="1991"/>
                  <a:pt x="3051" y="1991"/>
                  <a:pt x="3051" y="1991"/>
                </a:cubicBezTo>
                <a:cubicBezTo>
                  <a:pt x="3051" y="1546"/>
                  <a:pt x="3051" y="1546"/>
                  <a:pt x="3051" y="1546"/>
                </a:cubicBezTo>
                <a:cubicBezTo>
                  <a:pt x="2938" y="1546"/>
                  <a:pt x="2938" y="1546"/>
                  <a:pt x="2938" y="1546"/>
                </a:cubicBezTo>
                <a:cubicBezTo>
                  <a:pt x="2938" y="1483"/>
                  <a:pt x="2938" y="1483"/>
                  <a:pt x="2938" y="1483"/>
                </a:cubicBezTo>
                <a:cubicBezTo>
                  <a:pt x="2589" y="1483"/>
                  <a:pt x="2589" y="1483"/>
                  <a:pt x="2589" y="1483"/>
                </a:cubicBezTo>
                <a:cubicBezTo>
                  <a:pt x="2589" y="1546"/>
                  <a:pt x="2589" y="1546"/>
                  <a:pt x="2589" y="1546"/>
                </a:cubicBezTo>
                <a:cubicBezTo>
                  <a:pt x="2491" y="1546"/>
                  <a:pt x="2491" y="1546"/>
                  <a:pt x="2491" y="1546"/>
                </a:cubicBezTo>
                <a:cubicBezTo>
                  <a:pt x="2491" y="1824"/>
                  <a:pt x="2491" y="1824"/>
                  <a:pt x="2491" y="1824"/>
                </a:cubicBezTo>
                <a:cubicBezTo>
                  <a:pt x="2370" y="1824"/>
                  <a:pt x="2370" y="1824"/>
                  <a:pt x="2370" y="1824"/>
                </a:cubicBezTo>
                <a:cubicBezTo>
                  <a:pt x="2370" y="689"/>
                  <a:pt x="2370" y="689"/>
                  <a:pt x="2370" y="689"/>
                </a:cubicBezTo>
                <a:cubicBezTo>
                  <a:pt x="2339" y="689"/>
                  <a:pt x="2339" y="689"/>
                  <a:pt x="2339" y="689"/>
                </a:cubicBezTo>
                <a:cubicBezTo>
                  <a:pt x="2339" y="598"/>
                  <a:pt x="2231" y="524"/>
                  <a:pt x="2096" y="522"/>
                </a:cubicBezTo>
                <a:cubicBezTo>
                  <a:pt x="2090" y="333"/>
                  <a:pt x="2090" y="333"/>
                  <a:pt x="2090" y="333"/>
                </a:cubicBezTo>
                <a:cubicBezTo>
                  <a:pt x="2074" y="333"/>
                  <a:pt x="2074" y="333"/>
                  <a:pt x="2074" y="333"/>
                </a:cubicBezTo>
                <a:cubicBezTo>
                  <a:pt x="2068" y="523"/>
                  <a:pt x="2068" y="523"/>
                  <a:pt x="2068" y="523"/>
                </a:cubicBezTo>
                <a:cubicBezTo>
                  <a:pt x="1940" y="530"/>
                  <a:pt x="1840" y="601"/>
                  <a:pt x="1840" y="689"/>
                </a:cubicBezTo>
                <a:cubicBezTo>
                  <a:pt x="1810" y="689"/>
                  <a:pt x="1810" y="689"/>
                  <a:pt x="1810" y="689"/>
                </a:cubicBezTo>
                <a:cubicBezTo>
                  <a:pt x="1810" y="2135"/>
                  <a:pt x="1810" y="2135"/>
                  <a:pt x="1810" y="2135"/>
                </a:cubicBezTo>
                <a:cubicBezTo>
                  <a:pt x="1734" y="2135"/>
                  <a:pt x="1734" y="2135"/>
                  <a:pt x="1734" y="2135"/>
                </a:cubicBezTo>
                <a:cubicBezTo>
                  <a:pt x="1734" y="1925"/>
                  <a:pt x="1734" y="1925"/>
                  <a:pt x="1734" y="1925"/>
                </a:cubicBezTo>
                <a:cubicBezTo>
                  <a:pt x="1682" y="1925"/>
                  <a:pt x="1682" y="1925"/>
                  <a:pt x="1682" y="1925"/>
                </a:cubicBezTo>
                <a:cubicBezTo>
                  <a:pt x="1682" y="1885"/>
                  <a:pt x="1682" y="1885"/>
                  <a:pt x="1682" y="1885"/>
                </a:cubicBezTo>
                <a:cubicBezTo>
                  <a:pt x="1522" y="1885"/>
                  <a:pt x="1522" y="1885"/>
                  <a:pt x="1522" y="1885"/>
                </a:cubicBezTo>
                <a:cubicBezTo>
                  <a:pt x="1522" y="1925"/>
                  <a:pt x="1522" y="1925"/>
                  <a:pt x="1522" y="1925"/>
                </a:cubicBezTo>
                <a:cubicBezTo>
                  <a:pt x="1476" y="1925"/>
                  <a:pt x="1476" y="1925"/>
                  <a:pt x="1476" y="1925"/>
                </a:cubicBezTo>
                <a:cubicBezTo>
                  <a:pt x="1476" y="2135"/>
                  <a:pt x="1476" y="2135"/>
                  <a:pt x="1476" y="2135"/>
                </a:cubicBezTo>
                <a:cubicBezTo>
                  <a:pt x="1446" y="2135"/>
                  <a:pt x="1446" y="2135"/>
                  <a:pt x="1446" y="2135"/>
                </a:cubicBezTo>
                <a:cubicBezTo>
                  <a:pt x="1446" y="1294"/>
                  <a:pt x="1446" y="1294"/>
                  <a:pt x="1446" y="1294"/>
                </a:cubicBezTo>
                <a:cubicBezTo>
                  <a:pt x="1469" y="1294"/>
                  <a:pt x="1469" y="1294"/>
                  <a:pt x="1469" y="1294"/>
                </a:cubicBezTo>
                <a:cubicBezTo>
                  <a:pt x="1469" y="1241"/>
                  <a:pt x="1469" y="1241"/>
                  <a:pt x="1469" y="1241"/>
                </a:cubicBezTo>
                <a:cubicBezTo>
                  <a:pt x="1363" y="1241"/>
                  <a:pt x="1363" y="1241"/>
                  <a:pt x="1363" y="1241"/>
                </a:cubicBezTo>
                <a:cubicBezTo>
                  <a:pt x="1363" y="1188"/>
                  <a:pt x="1363" y="1188"/>
                  <a:pt x="1363" y="1188"/>
                </a:cubicBezTo>
                <a:cubicBezTo>
                  <a:pt x="1045" y="1188"/>
                  <a:pt x="1045" y="1188"/>
                  <a:pt x="1045" y="1188"/>
                </a:cubicBezTo>
                <a:cubicBezTo>
                  <a:pt x="1045" y="1241"/>
                  <a:pt x="1045" y="1241"/>
                  <a:pt x="1045" y="1241"/>
                </a:cubicBezTo>
                <a:cubicBezTo>
                  <a:pt x="931" y="1241"/>
                  <a:pt x="931" y="1241"/>
                  <a:pt x="931" y="1241"/>
                </a:cubicBezTo>
                <a:cubicBezTo>
                  <a:pt x="931" y="1294"/>
                  <a:pt x="931" y="1294"/>
                  <a:pt x="931" y="1294"/>
                </a:cubicBezTo>
                <a:cubicBezTo>
                  <a:pt x="954" y="1294"/>
                  <a:pt x="954" y="1294"/>
                  <a:pt x="954" y="1294"/>
                </a:cubicBezTo>
                <a:cubicBezTo>
                  <a:pt x="954" y="2135"/>
                  <a:pt x="954" y="2135"/>
                  <a:pt x="954" y="2135"/>
                </a:cubicBezTo>
                <a:cubicBezTo>
                  <a:pt x="901" y="2135"/>
                  <a:pt x="901" y="2135"/>
                  <a:pt x="901" y="2135"/>
                </a:cubicBezTo>
                <a:cubicBezTo>
                  <a:pt x="901" y="1620"/>
                  <a:pt x="901" y="1620"/>
                  <a:pt x="901" y="1620"/>
                </a:cubicBezTo>
                <a:cubicBezTo>
                  <a:pt x="606" y="1620"/>
                  <a:pt x="606" y="1620"/>
                  <a:pt x="606" y="1620"/>
                </a:cubicBezTo>
                <a:cubicBezTo>
                  <a:pt x="606" y="1514"/>
                  <a:pt x="606" y="1514"/>
                  <a:pt x="606" y="1514"/>
                </a:cubicBezTo>
                <a:cubicBezTo>
                  <a:pt x="447" y="1514"/>
                  <a:pt x="447" y="1514"/>
                  <a:pt x="447" y="1514"/>
                </a:cubicBezTo>
                <a:cubicBezTo>
                  <a:pt x="447" y="1309"/>
                  <a:pt x="447" y="1309"/>
                  <a:pt x="447" y="1309"/>
                </a:cubicBezTo>
                <a:cubicBezTo>
                  <a:pt x="386" y="1309"/>
                  <a:pt x="386" y="1309"/>
                  <a:pt x="386" y="1309"/>
                </a:cubicBezTo>
                <a:cubicBezTo>
                  <a:pt x="386" y="1264"/>
                  <a:pt x="386" y="1264"/>
                  <a:pt x="386" y="1264"/>
                </a:cubicBezTo>
                <a:cubicBezTo>
                  <a:pt x="61" y="1264"/>
                  <a:pt x="61" y="1264"/>
                  <a:pt x="61" y="1264"/>
                </a:cubicBezTo>
                <a:cubicBezTo>
                  <a:pt x="61" y="1309"/>
                  <a:pt x="61" y="1309"/>
                  <a:pt x="61" y="1309"/>
                </a:cubicBezTo>
                <a:cubicBezTo>
                  <a:pt x="0" y="1309"/>
                  <a:pt x="0" y="1309"/>
                  <a:pt x="0" y="1309"/>
                </a:cubicBezTo>
                <a:cubicBezTo>
                  <a:pt x="0" y="2135"/>
                  <a:pt x="0" y="2135"/>
                  <a:pt x="0" y="2135"/>
                </a:cubicBezTo>
                <a:cubicBezTo>
                  <a:pt x="0" y="2559"/>
                  <a:pt x="0" y="2559"/>
                  <a:pt x="0" y="2559"/>
                </a:cubicBezTo>
                <a:cubicBezTo>
                  <a:pt x="0" y="2763"/>
                  <a:pt x="0" y="2763"/>
                  <a:pt x="0" y="2763"/>
                </a:cubicBezTo>
                <a:cubicBezTo>
                  <a:pt x="7768" y="2763"/>
                  <a:pt x="7768" y="2763"/>
                  <a:pt x="7768" y="2763"/>
                </a:cubicBezTo>
                <a:cubicBezTo>
                  <a:pt x="7768" y="2248"/>
                  <a:pt x="7768" y="2248"/>
                  <a:pt x="7768" y="2248"/>
                </a:cubicBezTo>
                <a:cubicBezTo>
                  <a:pt x="7768" y="2135"/>
                  <a:pt x="7768" y="2135"/>
                  <a:pt x="7768" y="2135"/>
                </a:cubicBezTo>
                <a:cubicBezTo>
                  <a:pt x="7768" y="953"/>
                  <a:pt x="7768" y="953"/>
                  <a:pt x="7768" y="953"/>
                </a:cubicBezTo>
                <a:lnTo>
                  <a:pt x="7715" y="953"/>
                </a:lnTo>
                <a:close/>
              </a:path>
            </a:pathLst>
          </a:custGeom>
          <a:solidFill>
            <a:schemeClr val="tx1">
              <a:alpha val="10000"/>
            </a:schemeClr>
          </a:solidFill>
          <a:ln>
            <a:noFill/>
          </a:ln>
        </p:spPr>
        <p:txBody>
          <a:bodyPr vert="horz" wrap="square" lIns="91426" tIns="45713" rIns="91426" bIns="45713" numCol="1" anchor="t" anchorCtr="0" compatLnSpc="1">
            <a:prstTxWarp prst="textNoShape">
              <a:avLst/>
            </a:prstTxWarp>
          </a:bodyPr>
          <a:lstStyle/>
          <a:p>
            <a:endParaRPr lang="en-US"/>
          </a:p>
        </p:txBody>
      </p:sp>
      <p:sp>
        <p:nvSpPr>
          <p:cNvPr id="10" name="Rectangle 5">
            <a:extLst>
              <a:ext uri="{FF2B5EF4-FFF2-40B4-BE49-F238E27FC236}">
                <a16:creationId xmlns:a16="http://schemas.microsoft.com/office/drawing/2014/main" xmlns="" id="{E85BE142-A5C0-4BAA-9094-6F5AC421246D}"/>
              </a:ext>
            </a:extLst>
          </p:cNvPr>
          <p:cNvSpPr>
            <a:spLocks noChangeArrowheads="1"/>
          </p:cNvSpPr>
          <p:nvPr/>
        </p:nvSpPr>
        <p:spPr bwMode="auto">
          <a:xfrm>
            <a:off x="97485" y="4108077"/>
            <a:ext cx="506918" cy="2376705"/>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xmlns="" id="{146EC4C2-9310-48AC-8E83-EE4068399ABB}"/>
              </a:ext>
            </a:extLst>
          </p:cNvPr>
          <p:cNvSpPr>
            <a:spLocks noChangeArrowheads="1"/>
          </p:cNvSpPr>
          <p:nvPr/>
        </p:nvSpPr>
        <p:spPr bwMode="auto">
          <a:xfrm>
            <a:off x="1" y="4190718"/>
            <a:ext cx="701887" cy="2668871"/>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xmlns="" id="{B5BB74E7-3222-4C44-A7A0-C93A631457D6}"/>
              </a:ext>
            </a:extLst>
          </p:cNvPr>
          <p:cNvSpPr>
            <a:spLocks noChangeArrowheads="1"/>
          </p:cNvSpPr>
          <p:nvPr/>
        </p:nvSpPr>
        <p:spPr bwMode="auto">
          <a:xfrm>
            <a:off x="1496387" y="4170384"/>
            <a:ext cx="775002" cy="2689204"/>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xmlns="" id="{533223D2-315E-4AAF-AED1-89BFDC429320}"/>
              </a:ext>
            </a:extLst>
          </p:cNvPr>
          <p:cNvSpPr>
            <a:spLocks noChangeArrowheads="1"/>
          </p:cNvSpPr>
          <p:nvPr/>
        </p:nvSpPr>
        <p:spPr bwMode="auto">
          <a:xfrm>
            <a:off x="1462265" y="4073491"/>
            <a:ext cx="843240" cy="96892"/>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6" name="Rectangle 11">
            <a:extLst>
              <a:ext uri="{FF2B5EF4-FFF2-40B4-BE49-F238E27FC236}">
                <a16:creationId xmlns:a16="http://schemas.microsoft.com/office/drawing/2014/main" xmlns="" id="{13B243C6-8E6E-4040-97F0-9E50B2636561}"/>
              </a:ext>
            </a:extLst>
          </p:cNvPr>
          <p:cNvSpPr>
            <a:spLocks noChangeArrowheads="1"/>
          </p:cNvSpPr>
          <p:nvPr/>
        </p:nvSpPr>
        <p:spPr bwMode="auto">
          <a:xfrm>
            <a:off x="1642613" y="3973749"/>
            <a:ext cx="497170" cy="99743"/>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8" name="Rectangle 13">
            <a:extLst>
              <a:ext uri="{FF2B5EF4-FFF2-40B4-BE49-F238E27FC236}">
                <a16:creationId xmlns:a16="http://schemas.microsoft.com/office/drawing/2014/main" xmlns="" id="{F23DA67E-DBE8-45CE-96F8-87BC470268DB}"/>
              </a:ext>
            </a:extLst>
          </p:cNvPr>
          <p:cNvSpPr>
            <a:spLocks noChangeArrowheads="1"/>
          </p:cNvSpPr>
          <p:nvPr/>
        </p:nvSpPr>
        <p:spPr bwMode="auto">
          <a:xfrm>
            <a:off x="3909122" y="4613791"/>
            <a:ext cx="877359" cy="2245796"/>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9" name="Rectangle 14">
            <a:extLst>
              <a:ext uri="{FF2B5EF4-FFF2-40B4-BE49-F238E27FC236}">
                <a16:creationId xmlns:a16="http://schemas.microsoft.com/office/drawing/2014/main" xmlns="" id="{F83FA9C5-25EC-4F2E-B08F-67BEABCEFDB9}"/>
              </a:ext>
            </a:extLst>
          </p:cNvPr>
          <p:cNvSpPr>
            <a:spLocks noChangeArrowheads="1"/>
          </p:cNvSpPr>
          <p:nvPr/>
        </p:nvSpPr>
        <p:spPr bwMode="auto">
          <a:xfrm>
            <a:off x="4065095" y="4496949"/>
            <a:ext cx="545912" cy="2362639"/>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20" name="Rectangle 15">
            <a:extLst>
              <a:ext uri="{FF2B5EF4-FFF2-40B4-BE49-F238E27FC236}">
                <a16:creationId xmlns:a16="http://schemas.microsoft.com/office/drawing/2014/main" xmlns="" id="{2E17E937-2DF9-4142-AB2F-81ED1D83F9C4}"/>
              </a:ext>
            </a:extLst>
          </p:cNvPr>
          <p:cNvSpPr>
            <a:spLocks noChangeArrowheads="1"/>
          </p:cNvSpPr>
          <p:nvPr/>
        </p:nvSpPr>
        <p:spPr bwMode="auto">
          <a:xfrm>
            <a:off x="2315255" y="5327389"/>
            <a:ext cx="404561" cy="1523096"/>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27" name="Rectangle 16">
            <a:extLst>
              <a:ext uri="{FF2B5EF4-FFF2-40B4-BE49-F238E27FC236}">
                <a16:creationId xmlns:a16="http://schemas.microsoft.com/office/drawing/2014/main" xmlns="" id="{A1DD1D0A-0F7E-40E0-978F-CE937CC7C7FF}"/>
              </a:ext>
            </a:extLst>
          </p:cNvPr>
          <p:cNvSpPr>
            <a:spLocks noChangeArrowheads="1"/>
          </p:cNvSpPr>
          <p:nvPr/>
        </p:nvSpPr>
        <p:spPr bwMode="auto">
          <a:xfrm>
            <a:off x="2388367" y="5253296"/>
            <a:ext cx="253459" cy="498801"/>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28" name="Rectangle 17">
            <a:extLst>
              <a:ext uri="{FF2B5EF4-FFF2-40B4-BE49-F238E27FC236}">
                <a16:creationId xmlns:a16="http://schemas.microsoft.com/office/drawing/2014/main" xmlns="" id="{A43EF252-9E90-4E84-812C-83F478363052}"/>
              </a:ext>
            </a:extLst>
          </p:cNvPr>
          <p:cNvSpPr>
            <a:spLocks noChangeArrowheads="1"/>
          </p:cNvSpPr>
          <p:nvPr/>
        </p:nvSpPr>
        <p:spPr bwMode="auto">
          <a:xfrm>
            <a:off x="6014781" y="3692012"/>
            <a:ext cx="770126" cy="3167579"/>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xmlns="" id="{8F5609A6-BA4F-4CC0-A4A0-56D5F22CB80A}"/>
              </a:ext>
            </a:extLst>
          </p:cNvPr>
          <p:cNvSpPr>
            <a:spLocks noChangeArrowheads="1"/>
          </p:cNvSpPr>
          <p:nvPr/>
        </p:nvSpPr>
        <p:spPr bwMode="auto">
          <a:xfrm>
            <a:off x="6087898" y="3569471"/>
            <a:ext cx="614151" cy="2467898"/>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30" name="Freeform 19">
            <a:extLst>
              <a:ext uri="{FF2B5EF4-FFF2-40B4-BE49-F238E27FC236}">
                <a16:creationId xmlns:a16="http://schemas.microsoft.com/office/drawing/2014/main" xmlns="" id="{4CEA51C3-3B2D-4BFB-9D08-9DFD93202707}"/>
              </a:ext>
            </a:extLst>
          </p:cNvPr>
          <p:cNvSpPr>
            <a:spLocks/>
          </p:cNvSpPr>
          <p:nvPr/>
        </p:nvSpPr>
        <p:spPr bwMode="auto">
          <a:xfrm>
            <a:off x="6126890" y="3136304"/>
            <a:ext cx="541040" cy="2764274"/>
          </a:xfrm>
          <a:custGeom>
            <a:avLst/>
            <a:gdLst>
              <a:gd name="T0" fmla="*/ 111 w 111"/>
              <a:gd name="T1" fmla="*/ 970 h 970"/>
              <a:gd name="T2" fmla="*/ 0 w 111"/>
              <a:gd name="T3" fmla="*/ 970 h 970"/>
              <a:gd name="T4" fmla="*/ 0 w 111"/>
              <a:gd name="T5" fmla="*/ 103 h 970"/>
              <a:gd name="T6" fmla="*/ 56 w 111"/>
              <a:gd name="T7" fmla="*/ 0 h 970"/>
              <a:gd name="T8" fmla="*/ 111 w 111"/>
              <a:gd name="T9" fmla="*/ 103 h 970"/>
              <a:gd name="T10" fmla="*/ 111 w 111"/>
              <a:gd name="T11" fmla="*/ 970 h 970"/>
            </a:gdLst>
            <a:ahLst/>
            <a:cxnLst>
              <a:cxn ang="0">
                <a:pos x="T0" y="T1"/>
              </a:cxn>
              <a:cxn ang="0">
                <a:pos x="T2" y="T3"/>
              </a:cxn>
              <a:cxn ang="0">
                <a:pos x="T4" y="T5"/>
              </a:cxn>
              <a:cxn ang="0">
                <a:pos x="T6" y="T7"/>
              </a:cxn>
              <a:cxn ang="0">
                <a:pos x="T8" y="T9"/>
              </a:cxn>
              <a:cxn ang="0">
                <a:pos x="T10" y="T11"/>
              </a:cxn>
            </a:cxnLst>
            <a:rect l="0" t="0" r="r" b="b"/>
            <a:pathLst>
              <a:path w="111" h="970">
                <a:moveTo>
                  <a:pt x="111" y="970"/>
                </a:moveTo>
                <a:lnTo>
                  <a:pt x="0" y="970"/>
                </a:lnTo>
                <a:lnTo>
                  <a:pt x="0" y="103"/>
                </a:lnTo>
                <a:lnTo>
                  <a:pt x="56" y="0"/>
                </a:lnTo>
                <a:lnTo>
                  <a:pt x="111" y="103"/>
                </a:lnTo>
                <a:lnTo>
                  <a:pt x="111" y="970"/>
                </a:lnTo>
                <a:close/>
              </a:path>
            </a:pathLst>
          </a:cu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31" name="Rectangle 20">
            <a:extLst>
              <a:ext uri="{FF2B5EF4-FFF2-40B4-BE49-F238E27FC236}">
                <a16:creationId xmlns:a16="http://schemas.microsoft.com/office/drawing/2014/main" xmlns="" id="{D711326B-0F7A-49ED-A0A5-AF9F9B6D97EF}"/>
              </a:ext>
            </a:extLst>
          </p:cNvPr>
          <p:cNvSpPr>
            <a:spLocks noChangeArrowheads="1"/>
          </p:cNvSpPr>
          <p:nvPr/>
        </p:nvSpPr>
        <p:spPr bwMode="auto">
          <a:xfrm>
            <a:off x="9129409" y="4014336"/>
            <a:ext cx="877359" cy="2836147"/>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32" name="Rectangle 21">
            <a:extLst>
              <a:ext uri="{FF2B5EF4-FFF2-40B4-BE49-F238E27FC236}">
                <a16:creationId xmlns:a16="http://schemas.microsoft.com/office/drawing/2014/main" xmlns="" id="{217194BA-D8D8-475C-AC62-3E4EA0D0D354}"/>
              </a:ext>
            </a:extLst>
          </p:cNvPr>
          <p:cNvSpPr>
            <a:spLocks noChangeArrowheads="1"/>
          </p:cNvSpPr>
          <p:nvPr/>
        </p:nvSpPr>
        <p:spPr bwMode="auto">
          <a:xfrm>
            <a:off x="2841672" y="3002431"/>
            <a:ext cx="877359" cy="3857157"/>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66" name="Freeform 22">
            <a:extLst>
              <a:ext uri="{FF2B5EF4-FFF2-40B4-BE49-F238E27FC236}">
                <a16:creationId xmlns:a16="http://schemas.microsoft.com/office/drawing/2014/main" xmlns="" id="{24023A8E-9C7D-4188-883E-3B337C7AB625}"/>
              </a:ext>
            </a:extLst>
          </p:cNvPr>
          <p:cNvSpPr>
            <a:spLocks/>
          </p:cNvSpPr>
          <p:nvPr/>
        </p:nvSpPr>
        <p:spPr bwMode="auto">
          <a:xfrm>
            <a:off x="8247175" y="2737643"/>
            <a:ext cx="742337" cy="4121947"/>
          </a:xfrm>
          <a:custGeom>
            <a:avLst/>
            <a:gdLst>
              <a:gd name="T0" fmla="*/ 151 w 151"/>
              <a:gd name="T1" fmla="*/ 1316 h 1316"/>
              <a:gd name="T2" fmla="*/ 0 w 151"/>
              <a:gd name="T3" fmla="*/ 1316 h 1316"/>
              <a:gd name="T4" fmla="*/ 0 w 151"/>
              <a:gd name="T5" fmla="*/ 195 h 1316"/>
              <a:gd name="T6" fmla="*/ 151 w 151"/>
              <a:gd name="T7" fmla="*/ 0 h 1316"/>
              <a:gd name="T8" fmla="*/ 151 w 151"/>
              <a:gd name="T9" fmla="*/ 1316 h 1316"/>
              <a:gd name="connsiteX0" fmla="*/ 10000 w 10000"/>
              <a:gd name="connsiteY0" fmla="*/ 10000 h 11004"/>
              <a:gd name="connsiteX1" fmla="*/ 0 w 10000"/>
              <a:gd name="connsiteY1" fmla="*/ 11004 h 11004"/>
              <a:gd name="connsiteX2" fmla="*/ 0 w 10000"/>
              <a:gd name="connsiteY2" fmla="*/ 1482 h 11004"/>
              <a:gd name="connsiteX3" fmla="*/ 10000 w 10000"/>
              <a:gd name="connsiteY3" fmla="*/ 0 h 11004"/>
              <a:gd name="connsiteX4" fmla="*/ 10000 w 10000"/>
              <a:gd name="connsiteY4" fmla="*/ 10000 h 11004"/>
              <a:gd name="connsiteX0" fmla="*/ 10086 w 10086"/>
              <a:gd name="connsiteY0" fmla="*/ 11004 h 11004"/>
              <a:gd name="connsiteX1" fmla="*/ 0 w 10086"/>
              <a:gd name="connsiteY1" fmla="*/ 11004 h 11004"/>
              <a:gd name="connsiteX2" fmla="*/ 0 w 10086"/>
              <a:gd name="connsiteY2" fmla="*/ 1482 h 11004"/>
              <a:gd name="connsiteX3" fmla="*/ 10000 w 10086"/>
              <a:gd name="connsiteY3" fmla="*/ 0 h 11004"/>
              <a:gd name="connsiteX4" fmla="*/ 10086 w 10086"/>
              <a:gd name="connsiteY4" fmla="*/ 11004 h 11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6" h="11004">
                <a:moveTo>
                  <a:pt x="10086" y="11004"/>
                </a:moveTo>
                <a:lnTo>
                  <a:pt x="0" y="11004"/>
                </a:lnTo>
                <a:lnTo>
                  <a:pt x="0" y="1482"/>
                </a:lnTo>
                <a:lnTo>
                  <a:pt x="10000" y="0"/>
                </a:lnTo>
                <a:cubicBezTo>
                  <a:pt x="10029" y="3668"/>
                  <a:pt x="10057" y="7336"/>
                  <a:pt x="10086" y="11004"/>
                </a:cubicBezTo>
                <a:close/>
              </a:path>
            </a:pathLst>
          </a:cu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85" name="Rectangle 23">
            <a:extLst>
              <a:ext uri="{FF2B5EF4-FFF2-40B4-BE49-F238E27FC236}">
                <a16:creationId xmlns:a16="http://schemas.microsoft.com/office/drawing/2014/main" xmlns="" id="{19901B4C-B732-4035-BE70-704ABC7FD4F8}"/>
              </a:ext>
            </a:extLst>
          </p:cNvPr>
          <p:cNvSpPr>
            <a:spLocks noChangeArrowheads="1"/>
          </p:cNvSpPr>
          <p:nvPr/>
        </p:nvSpPr>
        <p:spPr bwMode="auto">
          <a:xfrm>
            <a:off x="9280506" y="3863299"/>
            <a:ext cx="570284" cy="2470749"/>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86" name="Rectangle 24">
            <a:extLst>
              <a:ext uri="{FF2B5EF4-FFF2-40B4-BE49-F238E27FC236}">
                <a16:creationId xmlns:a16="http://schemas.microsoft.com/office/drawing/2014/main" xmlns="" id="{28E0430A-8500-4B50-8375-2891709BE5E7}"/>
              </a:ext>
            </a:extLst>
          </p:cNvPr>
          <p:cNvSpPr>
            <a:spLocks noChangeArrowheads="1"/>
          </p:cNvSpPr>
          <p:nvPr/>
        </p:nvSpPr>
        <p:spPr bwMode="auto">
          <a:xfrm>
            <a:off x="4957079" y="3998241"/>
            <a:ext cx="745758" cy="2861347"/>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2" name="Freeform 25">
            <a:extLst>
              <a:ext uri="{FF2B5EF4-FFF2-40B4-BE49-F238E27FC236}">
                <a16:creationId xmlns:a16="http://schemas.microsoft.com/office/drawing/2014/main" xmlns="" id="{4BC5ED1F-4C1A-48B3-BE3E-03A6D44EA662}"/>
              </a:ext>
            </a:extLst>
          </p:cNvPr>
          <p:cNvSpPr>
            <a:spLocks/>
          </p:cNvSpPr>
          <p:nvPr/>
        </p:nvSpPr>
        <p:spPr bwMode="auto">
          <a:xfrm>
            <a:off x="5025316" y="3858605"/>
            <a:ext cx="599530" cy="139639"/>
          </a:xfrm>
          <a:custGeom>
            <a:avLst/>
            <a:gdLst>
              <a:gd name="T0" fmla="*/ 123 w 123"/>
              <a:gd name="T1" fmla="*/ 49 h 49"/>
              <a:gd name="T2" fmla="*/ 0 w 123"/>
              <a:gd name="T3" fmla="*/ 49 h 49"/>
              <a:gd name="T4" fmla="*/ 18 w 123"/>
              <a:gd name="T5" fmla="*/ 0 h 49"/>
              <a:gd name="T6" fmla="*/ 105 w 123"/>
              <a:gd name="T7" fmla="*/ 0 h 49"/>
              <a:gd name="T8" fmla="*/ 123 w 123"/>
              <a:gd name="T9" fmla="*/ 49 h 49"/>
            </a:gdLst>
            <a:ahLst/>
            <a:cxnLst>
              <a:cxn ang="0">
                <a:pos x="T0" y="T1"/>
              </a:cxn>
              <a:cxn ang="0">
                <a:pos x="T2" y="T3"/>
              </a:cxn>
              <a:cxn ang="0">
                <a:pos x="T4" y="T5"/>
              </a:cxn>
              <a:cxn ang="0">
                <a:pos x="T6" y="T7"/>
              </a:cxn>
              <a:cxn ang="0">
                <a:pos x="T8" y="T9"/>
              </a:cxn>
            </a:cxnLst>
            <a:rect l="0" t="0" r="r" b="b"/>
            <a:pathLst>
              <a:path w="123" h="49">
                <a:moveTo>
                  <a:pt x="123" y="49"/>
                </a:moveTo>
                <a:lnTo>
                  <a:pt x="0" y="49"/>
                </a:lnTo>
                <a:lnTo>
                  <a:pt x="18" y="0"/>
                </a:lnTo>
                <a:lnTo>
                  <a:pt x="105" y="0"/>
                </a:lnTo>
                <a:lnTo>
                  <a:pt x="123" y="49"/>
                </a:lnTo>
                <a:close/>
              </a:path>
            </a:pathLst>
          </a:cu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3" name="Rectangle 26">
            <a:extLst>
              <a:ext uri="{FF2B5EF4-FFF2-40B4-BE49-F238E27FC236}">
                <a16:creationId xmlns:a16="http://schemas.microsoft.com/office/drawing/2014/main" xmlns="" id="{F74D3BC5-0545-4F8C-A1FC-E4C7AF2B75B1}"/>
              </a:ext>
            </a:extLst>
          </p:cNvPr>
          <p:cNvSpPr>
            <a:spLocks noChangeArrowheads="1"/>
          </p:cNvSpPr>
          <p:nvPr/>
        </p:nvSpPr>
        <p:spPr bwMode="auto">
          <a:xfrm>
            <a:off x="6990221" y="3957039"/>
            <a:ext cx="721383" cy="2902551"/>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4" name="Rectangle 27">
            <a:extLst>
              <a:ext uri="{FF2B5EF4-FFF2-40B4-BE49-F238E27FC236}">
                <a16:creationId xmlns:a16="http://schemas.microsoft.com/office/drawing/2014/main" xmlns="" id="{99576C28-A4D0-45E8-B673-3F13856CA186}"/>
              </a:ext>
            </a:extLst>
          </p:cNvPr>
          <p:cNvSpPr>
            <a:spLocks noChangeArrowheads="1"/>
          </p:cNvSpPr>
          <p:nvPr/>
        </p:nvSpPr>
        <p:spPr bwMode="auto">
          <a:xfrm>
            <a:off x="7072487" y="3871545"/>
            <a:ext cx="355820" cy="96892"/>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5" name="Rectangle 28">
            <a:extLst>
              <a:ext uri="{FF2B5EF4-FFF2-40B4-BE49-F238E27FC236}">
                <a16:creationId xmlns:a16="http://schemas.microsoft.com/office/drawing/2014/main" xmlns="" id="{EA0292AB-C1F0-40AB-912D-C2C5EC9B057B}"/>
              </a:ext>
            </a:extLst>
          </p:cNvPr>
          <p:cNvSpPr>
            <a:spLocks noChangeArrowheads="1"/>
          </p:cNvSpPr>
          <p:nvPr/>
        </p:nvSpPr>
        <p:spPr bwMode="auto">
          <a:xfrm>
            <a:off x="6940884" y="3957039"/>
            <a:ext cx="818868" cy="96892"/>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96" name="Rectangle 29">
            <a:extLst>
              <a:ext uri="{FF2B5EF4-FFF2-40B4-BE49-F238E27FC236}">
                <a16:creationId xmlns:a16="http://schemas.microsoft.com/office/drawing/2014/main" xmlns="" id="{8CF20B39-AEFE-466B-9810-DCDD9D5D227C}"/>
              </a:ext>
            </a:extLst>
          </p:cNvPr>
          <p:cNvSpPr>
            <a:spLocks noChangeArrowheads="1"/>
          </p:cNvSpPr>
          <p:nvPr/>
        </p:nvSpPr>
        <p:spPr bwMode="auto">
          <a:xfrm>
            <a:off x="11610380" y="3443946"/>
            <a:ext cx="497170" cy="96892"/>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97" name="Rectangle 30">
            <a:extLst>
              <a:ext uri="{FF2B5EF4-FFF2-40B4-BE49-F238E27FC236}">
                <a16:creationId xmlns:a16="http://schemas.microsoft.com/office/drawing/2014/main" xmlns="" id="{C0237A5B-CF49-46C8-A506-05899107AD46}"/>
              </a:ext>
            </a:extLst>
          </p:cNvPr>
          <p:cNvSpPr>
            <a:spLocks noChangeArrowheads="1"/>
          </p:cNvSpPr>
          <p:nvPr/>
        </p:nvSpPr>
        <p:spPr bwMode="auto">
          <a:xfrm>
            <a:off x="11005979" y="3874260"/>
            <a:ext cx="424058" cy="85493"/>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grpSp>
        <p:nvGrpSpPr>
          <p:cNvPr id="131" name="Group 130">
            <a:extLst>
              <a:ext uri="{FF2B5EF4-FFF2-40B4-BE49-F238E27FC236}">
                <a16:creationId xmlns:a16="http://schemas.microsoft.com/office/drawing/2014/main" xmlns="" id="{ACC2204A-DC12-4E82-A3D8-1896559133D7}"/>
              </a:ext>
            </a:extLst>
          </p:cNvPr>
          <p:cNvGrpSpPr/>
          <p:nvPr/>
        </p:nvGrpSpPr>
        <p:grpSpPr>
          <a:xfrm>
            <a:off x="10096457" y="1790896"/>
            <a:ext cx="806736" cy="5068692"/>
            <a:chOff x="10102850" y="1790482"/>
            <a:chExt cx="806841" cy="5067517"/>
          </a:xfrm>
          <a:solidFill>
            <a:schemeClr val="accent6"/>
          </a:solidFill>
        </p:grpSpPr>
        <p:sp>
          <p:nvSpPr>
            <p:cNvPr id="98" name="Rectangle 31">
              <a:extLst>
                <a:ext uri="{FF2B5EF4-FFF2-40B4-BE49-F238E27FC236}">
                  <a16:creationId xmlns:a16="http://schemas.microsoft.com/office/drawing/2014/main" xmlns="" id="{CEAA514C-D145-438A-BB3F-286C6F1D15F0}"/>
                </a:ext>
              </a:extLst>
            </p:cNvPr>
            <p:cNvSpPr>
              <a:spLocks noChangeArrowheads="1"/>
            </p:cNvSpPr>
            <p:nvPr/>
          </p:nvSpPr>
          <p:spPr bwMode="auto">
            <a:xfrm>
              <a:off x="10281059" y="2440395"/>
              <a:ext cx="463112" cy="40428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a:extLst>
                <a:ext uri="{FF2B5EF4-FFF2-40B4-BE49-F238E27FC236}">
                  <a16:creationId xmlns:a16="http://schemas.microsoft.com/office/drawing/2014/main" xmlns="" id="{ABF876E3-34B2-4BB2-908C-7FECB4805CBA}"/>
                </a:ext>
              </a:extLst>
            </p:cNvPr>
            <p:cNvSpPr>
              <a:spLocks noChangeArrowheads="1"/>
            </p:cNvSpPr>
            <p:nvPr/>
          </p:nvSpPr>
          <p:spPr bwMode="auto">
            <a:xfrm>
              <a:off x="10102850" y="3262213"/>
              <a:ext cx="806841" cy="96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0">
              <a:extLst>
                <a:ext uri="{FF2B5EF4-FFF2-40B4-BE49-F238E27FC236}">
                  <a16:creationId xmlns:a16="http://schemas.microsoft.com/office/drawing/2014/main" xmlns="" id="{B14228FB-6066-4EC9-9E44-02DF20516D55}"/>
                </a:ext>
              </a:extLst>
            </p:cNvPr>
            <p:cNvSpPr>
              <a:spLocks noChangeArrowheads="1"/>
            </p:cNvSpPr>
            <p:nvPr/>
          </p:nvSpPr>
          <p:spPr bwMode="auto">
            <a:xfrm>
              <a:off x="10233147" y="2440781"/>
              <a:ext cx="556270" cy="7130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2">
              <a:extLst>
                <a:ext uri="{FF2B5EF4-FFF2-40B4-BE49-F238E27FC236}">
                  <a16:creationId xmlns:a16="http://schemas.microsoft.com/office/drawing/2014/main" xmlns="" id="{4D591DBB-BAAC-4027-B5E7-A5070BBB000D}"/>
                </a:ext>
              </a:extLst>
            </p:cNvPr>
            <p:cNvSpPr>
              <a:spLocks noChangeArrowheads="1"/>
            </p:cNvSpPr>
            <p:nvPr/>
          </p:nvSpPr>
          <p:spPr bwMode="auto">
            <a:xfrm>
              <a:off x="10147951" y="3262212"/>
              <a:ext cx="711623" cy="35957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Rectangle 32">
              <a:extLst>
                <a:ext uri="{FF2B5EF4-FFF2-40B4-BE49-F238E27FC236}">
                  <a16:creationId xmlns:a16="http://schemas.microsoft.com/office/drawing/2014/main" xmlns="" id="{86EA4F3A-4593-466F-93F0-2B16D74AC306}"/>
                </a:ext>
              </a:extLst>
            </p:cNvPr>
            <p:cNvSpPr>
              <a:spLocks noChangeArrowheads="1"/>
            </p:cNvSpPr>
            <p:nvPr/>
          </p:nvSpPr>
          <p:spPr bwMode="auto">
            <a:xfrm>
              <a:off x="10373467" y="2358069"/>
              <a:ext cx="300686" cy="827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33">
              <a:extLst>
                <a:ext uri="{FF2B5EF4-FFF2-40B4-BE49-F238E27FC236}">
                  <a16:creationId xmlns:a16="http://schemas.microsoft.com/office/drawing/2014/main" xmlns="" id="{2BF3485B-E650-410B-9B1C-E17E04AB1D08}"/>
                </a:ext>
              </a:extLst>
            </p:cNvPr>
            <p:cNvSpPr>
              <a:spLocks noChangeArrowheads="1"/>
            </p:cNvSpPr>
            <p:nvPr/>
          </p:nvSpPr>
          <p:spPr bwMode="auto">
            <a:xfrm>
              <a:off x="10458660" y="2278208"/>
              <a:ext cx="130297" cy="798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4">
              <a:extLst>
                <a:ext uri="{FF2B5EF4-FFF2-40B4-BE49-F238E27FC236}">
                  <a16:creationId xmlns:a16="http://schemas.microsoft.com/office/drawing/2014/main" xmlns="" id="{1DDA6A46-3700-443C-9217-715590FDA83E}"/>
                </a:ext>
              </a:extLst>
            </p:cNvPr>
            <p:cNvSpPr>
              <a:spLocks/>
            </p:cNvSpPr>
            <p:nvPr/>
          </p:nvSpPr>
          <p:spPr bwMode="auto">
            <a:xfrm>
              <a:off x="10503764" y="1790482"/>
              <a:ext cx="40092" cy="487726"/>
            </a:xfrm>
            <a:custGeom>
              <a:avLst/>
              <a:gdLst>
                <a:gd name="T0" fmla="*/ 8 w 8"/>
                <a:gd name="T1" fmla="*/ 171 h 171"/>
                <a:gd name="T2" fmla="*/ 0 w 8"/>
                <a:gd name="T3" fmla="*/ 171 h 171"/>
                <a:gd name="T4" fmla="*/ 2 w 8"/>
                <a:gd name="T5" fmla="*/ 0 h 171"/>
                <a:gd name="T6" fmla="*/ 5 w 8"/>
                <a:gd name="T7" fmla="*/ 0 h 171"/>
                <a:gd name="T8" fmla="*/ 8 w 8"/>
                <a:gd name="T9" fmla="*/ 171 h 171"/>
              </a:gdLst>
              <a:ahLst/>
              <a:cxnLst>
                <a:cxn ang="0">
                  <a:pos x="T0" y="T1"/>
                </a:cxn>
                <a:cxn ang="0">
                  <a:pos x="T2" y="T3"/>
                </a:cxn>
                <a:cxn ang="0">
                  <a:pos x="T4" y="T5"/>
                </a:cxn>
                <a:cxn ang="0">
                  <a:pos x="T6" y="T7"/>
                </a:cxn>
                <a:cxn ang="0">
                  <a:pos x="T8" y="T9"/>
                </a:cxn>
              </a:cxnLst>
              <a:rect l="0" t="0" r="r" b="b"/>
              <a:pathLst>
                <a:path w="8" h="171">
                  <a:moveTo>
                    <a:pt x="8" y="171"/>
                  </a:moveTo>
                  <a:lnTo>
                    <a:pt x="0" y="171"/>
                  </a:lnTo>
                  <a:lnTo>
                    <a:pt x="2" y="0"/>
                  </a:lnTo>
                  <a:lnTo>
                    <a:pt x="5" y="0"/>
                  </a:lnTo>
                  <a:lnTo>
                    <a:pt x="8"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2" name="Freeform 35">
            <a:extLst>
              <a:ext uri="{FF2B5EF4-FFF2-40B4-BE49-F238E27FC236}">
                <a16:creationId xmlns:a16="http://schemas.microsoft.com/office/drawing/2014/main" xmlns="" id="{09425CCD-928E-4A11-A620-423B5304EFF6}"/>
              </a:ext>
            </a:extLst>
          </p:cNvPr>
          <p:cNvSpPr>
            <a:spLocks/>
          </p:cNvSpPr>
          <p:nvPr/>
        </p:nvSpPr>
        <p:spPr bwMode="auto">
          <a:xfrm>
            <a:off x="3246229" y="2349834"/>
            <a:ext cx="43869" cy="416066"/>
          </a:xfrm>
          <a:custGeom>
            <a:avLst/>
            <a:gdLst>
              <a:gd name="T0" fmla="*/ 9 w 9"/>
              <a:gd name="T1" fmla="*/ 146 h 146"/>
              <a:gd name="T2" fmla="*/ 0 w 9"/>
              <a:gd name="T3" fmla="*/ 146 h 146"/>
              <a:gd name="T4" fmla="*/ 2 w 9"/>
              <a:gd name="T5" fmla="*/ 0 h 146"/>
              <a:gd name="T6" fmla="*/ 7 w 9"/>
              <a:gd name="T7" fmla="*/ 0 h 146"/>
              <a:gd name="T8" fmla="*/ 9 w 9"/>
              <a:gd name="T9" fmla="*/ 146 h 146"/>
            </a:gdLst>
            <a:ahLst/>
            <a:cxnLst>
              <a:cxn ang="0">
                <a:pos x="T0" y="T1"/>
              </a:cxn>
              <a:cxn ang="0">
                <a:pos x="T2" y="T3"/>
              </a:cxn>
              <a:cxn ang="0">
                <a:pos x="T4" y="T5"/>
              </a:cxn>
              <a:cxn ang="0">
                <a:pos x="T6" y="T7"/>
              </a:cxn>
              <a:cxn ang="0">
                <a:pos x="T8" y="T9"/>
              </a:cxn>
            </a:cxnLst>
            <a:rect l="0" t="0" r="r" b="b"/>
            <a:pathLst>
              <a:path w="9" h="146">
                <a:moveTo>
                  <a:pt x="9" y="146"/>
                </a:moveTo>
                <a:lnTo>
                  <a:pt x="0" y="146"/>
                </a:lnTo>
                <a:lnTo>
                  <a:pt x="2" y="0"/>
                </a:lnTo>
                <a:lnTo>
                  <a:pt x="7" y="0"/>
                </a:lnTo>
                <a:lnTo>
                  <a:pt x="9" y="146"/>
                </a:lnTo>
                <a:close/>
              </a:path>
            </a:pathLst>
          </a:cu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03" name="Oval 36">
            <a:extLst>
              <a:ext uri="{FF2B5EF4-FFF2-40B4-BE49-F238E27FC236}">
                <a16:creationId xmlns:a16="http://schemas.microsoft.com/office/drawing/2014/main" xmlns="" id="{71C7EFF4-6EC7-4FDC-ACAE-B24A24D1B0A8}"/>
              </a:ext>
            </a:extLst>
          </p:cNvPr>
          <p:cNvSpPr>
            <a:spLocks noChangeArrowheads="1"/>
          </p:cNvSpPr>
          <p:nvPr/>
        </p:nvSpPr>
        <p:spPr bwMode="auto">
          <a:xfrm>
            <a:off x="2890411" y="2697508"/>
            <a:ext cx="779874" cy="609850"/>
          </a:xfrm>
          <a:prstGeom prst="ellipse">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04" name="Rectangle 37">
            <a:extLst>
              <a:ext uri="{FF2B5EF4-FFF2-40B4-BE49-F238E27FC236}">
                <a16:creationId xmlns:a16="http://schemas.microsoft.com/office/drawing/2014/main" xmlns="" id="{15D7357E-EEAB-4F07-867D-93AAD07E3464}"/>
              </a:ext>
            </a:extLst>
          </p:cNvPr>
          <p:cNvSpPr>
            <a:spLocks noChangeArrowheads="1"/>
          </p:cNvSpPr>
          <p:nvPr/>
        </p:nvSpPr>
        <p:spPr bwMode="auto">
          <a:xfrm>
            <a:off x="11527521" y="3540839"/>
            <a:ext cx="672642" cy="2373857"/>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05" name="Rectangle 38">
            <a:extLst>
              <a:ext uri="{FF2B5EF4-FFF2-40B4-BE49-F238E27FC236}">
                <a16:creationId xmlns:a16="http://schemas.microsoft.com/office/drawing/2014/main" xmlns="" id="{7D575AB0-60E8-4B5F-9A30-A29AE6D4613E}"/>
              </a:ext>
            </a:extLst>
          </p:cNvPr>
          <p:cNvSpPr>
            <a:spLocks noChangeArrowheads="1"/>
          </p:cNvSpPr>
          <p:nvPr/>
        </p:nvSpPr>
        <p:spPr bwMode="auto">
          <a:xfrm>
            <a:off x="545914" y="4566887"/>
            <a:ext cx="404561" cy="2292701"/>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07" name="Rectangle 40">
            <a:extLst>
              <a:ext uri="{FF2B5EF4-FFF2-40B4-BE49-F238E27FC236}">
                <a16:creationId xmlns:a16="http://schemas.microsoft.com/office/drawing/2014/main" xmlns="" id="{A9A0AB0A-CF7C-48E9-A5EE-914EDA9C870F}"/>
              </a:ext>
            </a:extLst>
          </p:cNvPr>
          <p:cNvSpPr>
            <a:spLocks noChangeArrowheads="1"/>
          </p:cNvSpPr>
          <p:nvPr/>
        </p:nvSpPr>
        <p:spPr bwMode="auto">
          <a:xfrm>
            <a:off x="950473" y="4760670"/>
            <a:ext cx="463052" cy="2098918"/>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08" name="Rectangle 41">
            <a:extLst>
              <a:ext uri="{FF2B5EF4-FFF2-40B4-BE49-F238E27FC236}">
                <a16:creationId xmlns:a16="http://schemas.microsoft.com/office/drawing/2014/main" xmlns="" id="{7918EC77-0263-40C3-872D-9CF50C9B14FB}"/>
              </a:ext>
            </a:extLst>
          </p:cNvPr>
          <p:cNvSpPr>
            <a:spLocks noChangeArrowheads="1"/>
          </p:cNvSpPr>
          <p:nvPr/>
        </p:nvSpPr>
        <p:spPr bwMode="auto">
          <a:xfrm>
            <a:off x="5834436" y="5136841"/>
            <a:ext cx="463052" cy="1722747"/>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109" name="Rectangle 42">
            <a:extLst>
              <a:ext uri="{FF2B5EF4-FFF2-40B4-BE49-F238E27FC236}">
                <a16:creationId xmlns:a16="http://schemas.microsoft.com/office/drawing/2014/main" xmlns="" id="{C6AE11E4-29F3-4CB3-870B-B946F19311C0}"/>
              </a:ext>
            </a:extLst>
          </p:cNvPr>
          <p:cNvSpPr>
            <a:spLocks noChangeArrowheads="1"/>
          </p:cNvSpPr>
          <p:nvPr/>
        </p:nvSpPr>
        <p:spPr bwMode="auto">
          <a:xfrm>
            <a:off x="4620756" y="5428825"/>
            <a:ext cx="336318" cy="1430763"/>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10" name="Rectangle 43">
            <a:extLst>
              <a:ext uri="{FF2B5EF4-FFF2-40B4-BE49-F238E27FC236}">
                <a16:creationId xmlns:a16="http://schemas.microsoft.com/office/drawing/2014/main" xmlns="" id="{C3F6D4B2-1B0C-45CA-867B-AE08139F45C2}"/>
              </a:ext>
            </a:extLst>
          </p:cNvPr>
          <p:cNvSpPr>
            <a:spLocks noChangeArrowheads="1"/>
          </p:cNvSpPr>
          <p:nvPr/>
        </p:nvSpPr>
        <p:spPr bwMode="auto">
          <a:xfrm>
            <a:off x="3719024" y="5123898"/>
            <a:ext cx="229092" cy="1735690"/>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11" name="Rectangle 44">
            <a:extLst>
              <a:ext uri="{FF2B5EF4-FFF2-40B4-BE49-F238E27FC236}">
                <a16:creationId xmlns:a16="http://schemas.microsoft.com/office/drawing/2014/main" xmlns="" id="{4352D654-225D-40EF-8D41-FE705B29264F}"/>
              </a:ext>
            </a:extLst>
          </p:cNvPr>
          <p:cNvSpPr>
            <a:spLocks noChangeArrowheads="1"/>
          </p:cNvSpPr>
          <p:nvPr/>
        </p:nvSpPr>
        <p:spPr bwMode="auto">
          <a:xfrm>
            <a:off x="10957238" y="3945506"/>
            <a:ext cx="521541" cy="1957790"/>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12" name="Rectangle 45">
            <a:extLst>
              <a:ext uri="{FF2B5EF4-FFF2-40B4-BE49-F238E27FC236}">
                <a16:creationId xmlns:a16="http://schemas.microsoft.com/office/drawing/2014/main" xmlns="" id="{3495FE3D-C50B-4401-BF2B-F29CA900D0E9}"/>
              </a:ext>
            </a:extLst>
          </p:cNvPr>
          <p:cNvSpPr>
            <a:spLocks noChangeArrowheads="1"/>
          </p:cNvSpPr>
          <p:nvPr/>
        </p:nvSpPr>
        <p:spPr bwMode="auto">
          <a:xfrm>
            <a:off x="10776893" y="5262096"/>
            <a:ext cx="1423271" cy="1597492"/>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13" name="Rectangle 46">
            <a:extLst>
              <a:ext uri="{FF2B5EF4-FFF2-40B4-BE49-F238E27FC236}">
                <a16:creationId xmlns:a16="http://schemas.microsoft.com/office/drawing/2014/main" xmlns="" id="{B66B0F97-7C47-4188-8FAC-0E04905E7C3B}"/>
              </a:ext>
            </a:extLst>
          </p:cNvPr>
          <p:cNvSpPr>
            <a:spLocks noChangeArrowheads="1"/>
          </p:cNvSpPr>
          <p:nvPr/>
        </p:nvSpPr>
        <p:spPr bwMode="auto">
          <a:xfrm>
            <a:off x="11371543" y="5304844"/>
            <a:ext cx="463052" cy="1319443"/>
          </a:xfrm>
          <a:prstGeom prst="rect">
            <a:avLst/>
          </a:prstGeom>
          <a:solidFill>
            <a:schemeClr val="accent6"/>
          </a:solidFill>
          <a:ln>
            <a:noFill/>
          </a:ln>
        </p:spPr>
        <p:txBody>
          <a:bodyPr vert="horz" wrap="square" lIns="91426" tIns="45713" rIns="91426" bIns="45713" numCol="1" anchor="t" anchorCtr="0" compatLnSpc="1">
            <a:prstTxWarp prst="textNoShape">
              <a:avLst/>
            </a:prstTxWarp>
          </a:bodyPr>
          <a:lstStyle/>
          <a:p>
            <a:endParaRPr lang="en-US"/>
          </a:p>
        </p:txBody>
      </p:sp>
      <p:sp>
        <p:nvSpPr>
          <p:cNvPr id="115" name="Rectangle 48">
            <a:extLst>
              <a:ext uri="{FF2B5EF4-FFF2-40B4-BE49-F238E27FC236}">
                <a16:creationId xmlns:a16="http://schemas.microsoft.com/office/drawing/2014/main" xmlns="" id="{1D2FF4AC-62E1-4BD8-B270-DF3B52AD5E5A}"/>
              </a:ext>
            </a:extLst>
          </p:cNvPr>
          <p:cNvSpPr>
            <a:spLocks noChangeArrowheads="1"/>
          </p:cNvSpPr>
          <p:nvPr/>
        </p:nvSpPr>
        <p:spPr bwMode="auto">
          <a:xfrm>
            <a:off x="6633808" y="5287881"/>
            <a:ext cx="463052" cy="1571709"/>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132" name="Rectangle 41">
            <a:extLst>
              <a:ext uri="{FF2B5EF4-FFF2-40B4-BE49-F238E27FC236}">
                <a16:creationId xmlns:a16="http://schemas.microsoft.com/office/drawing/2014/main" xmlns="" id="{887D7F68-2A1A-4767-81EA-1BF855C730E1}"/>
              </a:ext>
            </a:extLst>
          </p:cNvPr>
          <p:cNvSpPr>
            <a:spLocks noChangeArrowheads="1"/>
          </p:cNvSpPr>
          <p:nvPr/>
        </p:nvSpPr>
        <p:spPr bwMode="auto">
          <a:xfrm>
            <a:off x="7704906" y="5136841"/>
            <a:ext cx="458471" cy="1722749"/>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133" name="Rectangle 41">
            <a:extLst>
              <a:ext uri="{FF2B5EF4-FFF2-40B4-BE49-F238E27FC236}">
                <a16:creationId xmlns:a16="http://schemas.microsoft.com/office/drawing/2014/main" xmlns="" id="{E36BF37C-9C21-42E8-A3AD-DA05B1E7DCD7}"/>
              </a:ext>
            </a:extLst>
          </p:cNvPr>
          <p:cNvSpPr>
            <a:spLocks noChangeArrowheads="1"/>
          </p:cNvSpPr>
          <p:nvPr/>
        </p:nvSpPr>
        <p:spPr bwMode="auto">
          <a:xfrm>
            <a:off x="5702837" y="5703621"/>
            <a:ext cx="465551" cy="1155968"/>
          </a:xfrm>
          <a:prstGeom prst="rect">
            <a:avLst/>
          </a:prstGeom>
          <a:solidFill>
            <a:schemeClr val="accent4"/>
          </a:solidFill>
          <a:ln>
            <a:noFill/>
          </a:ln>
        </p:spPr>
        <p:txBody>
          <a:bodyPr vert="horz" wrap="square" lIns="91426" tIns="45713" rIns="91426" bIns="45713" numCol="1" anchor="t" anchorCtr="0" compatLnSpc="1">
            <a:prstTxWarp prst="textNoShape">
              <a:avLst/>
            </a:prstTxWarp>
          </a:bodyPr>
          <a:lstStyle/>
          <a:p>
            <a:endParaRPr lang="en-US"/>
          </a:p>
        </p:txBody>
      </p:sp>
      <p:sp>
        <p:nvSpPr>
          <p:cNvPr id="136" name="Rectangle 15">
            <a:extLst>
              <a:ext uri="{FF2B5EF4-FFF2-40B4-BE49-F238E27FC236}">
                <a16:creationId xmlns:a16="http://schemas.microsoft.com/office/drawing/2014/main" xmlns="" id="{232084F8-AB6C-4BEC-8F4D-21083531A230}"/>
              </a:ext>
            </a:extLst>
          </p:cNvPr>
          <p:cNvSpPr>
            <a:spLocks noChangeArrowheads="1"/>
          </p:cNvSpPr>
          <p:nvPr/>
        </p:nvSpPr>
        <p:spPr bwMode="auto">
          <a:xfrm>
            <a:off x="2268453" y="5703622"/>
            <a:ext cx="579233" cy="1155965"/>
          </a:xfrm>
          <a:prstGeom prst="rect">
            <a:avLst/>
          </a:prstGeom>
          <a:solidFill>
            <a:schemeClr val="accent2"/>
          </a:solidFill>
          <a:ln>
            <a:noFill/>
          </a:ln>
        </p:spPr>
        <p:txBody>
          <a:bodyPr vert="horz" wrap="square" lIns="91426" tIns="45713" rIns="91426" bIns="45713" numCol="1" anchor="t" anchorCtr="0" compatLnSpc="1">
            <a:prstTxWarp prst="textNoShape">
              <a:avLst/>
            </a:prstTxWarp>
          </a:bodyPr>
          <a:lstStyle/>
          <a:p>
            <a:endParaRPr lang="en-US"/>
          </a:p>
        </p:txBody>
      </p:sp>
      <p:sp>
        <p:nvSpPr>
          <p:cNvPr id="137" name="Rectangle 40">
            <a:extLst>
              <a:ext uri="{FF2B5EF4-FFF2-40B4-BE49-F238E27FC236}">
                <a16:creationId xmlns:a16="http://schemas.microsoft.com/office/drawing/2014/main" xmlns="" id="{0F4AEC23-72EE-486C-90A3-94D760BC428E}"/>
              </a:ext>
            </a:extLst>
          </p:cNvPr>
          <p:cNvSpPr>
            <a:spLocks noChangeArrowheads="1"/>
          </p:cNvSpPr>
          <p:nvPr/>
        </p:nvSpPr>
        <p:spPr bwMode="auto">
          <a:xfrm>
            <a:off x="1234920" y="5703621"/>
            <a:ext cx="264047" cy="1155968"/>
          </a:xfrm>
          <a:prstGeom prst="rect">
            <a:avLst/>
          </a:prstGeom>
          <a:solidFill>
            <a:schemeClr val="accent1"/>
          </a:solidFill>
          <a:ln>
            <a:noFill/>
          </a:ln>
        </p:spPr>
        <p:txBody>
          <a:bodyPr vert="horz" wrap="square" lIns="91426" tIns="45713" rIns="91426" bIns="45713" numCol="1" anchor="t" anchorCtr="0" compatLnSpc="1">
            <a:prstTxWarp prst="textNoShape">
              <a:avLst/>
            </a:prstTxWarp>
          </a:bodyPr>
          <a:lstStyle/>
          <a:p>
            <a:endParaRPr lang="en-US"/>
          </a:p>
        </p:txBody>
      </p:sp>
      <p:sp>
        <p:nvSpPr>
          <p:cNvPr id="138" name="Rectangle 41">
            <a:extLst>
              <a:ext uri="{FF2B5EF4-FFF2-40B4-BE49-F238E27FC236}">
                <a16:creationId xmlns:a16="http://schemas.microsoft.com/office/drawing/2014/main" xmlns="" id="{971C661E-F5F2-4E93-8A59-940A11239F4F}"/>
              </a:ext>
            </a:extLst>
          </p:cNvPr>
          <p:cNvSpPr>
            <a:spLocks noChangeArrowheads="1"/>
          </p:cNvSpPr>
          <p:nvPr/>
        </p:nvSpPr>
        <p:spPr bwMode="auto">
          <a:xfrm>
            <a:off x="7837445" y="5703621"/>
            <a:ext cx="2309187" cy="1155968"/>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sp>
        <p:nvSpPr>
          <p:cNvPr id="139" name="Rectangle 41">
            <a:extLst>
              <a:ext uri="{FF2B5EF4-FFF2-40B4-BE49-F238E27FC236}">
                <a16:creationId xmlns:a16="http://schemas.microsoft.com/office/drawing/2014/main" xmlns="" id="{AE9F2ABD-E4B9-4B78-ABB3-854393BA9A94}"/>
              </a:ext>
            </a:extLst>
          </p:cNvPr>
          <p:cNvSpPr>
            <a:spLocks noChangeArrowheads="1"/>
          </p:cNvSpPr>
          <p:nvPr/>
        </p:nvSpPr>
        <p:spPr bwMode="auto">
          <a:xfrm>
            <a:off x="10006766" y="5330299"/>
            <a:ext cx="140599" cy="1155968"/>
          </a:xfrm>
          <a:prstGeom prst="rect">
            <a:avLst/>
          </a:prstGeom>
          <a:solidFill>
            <a:schemeClr val="accent5"/>
          </a:solidFill>
          <a:ln>
            <a:noFill/>
          </a:ln>
        </p:spPr>
        <p:txBody>
          <a:bodyPr vert="horz" wrap="square" lIns="91426" tIns="45713" rIns="91426" bIns="45713" numCol="1" anchor="t" anchorCtr="0" compatLnSpc="1">
            <a:prstTxWarp prst="textNoShape">
              <a:avLst/>
            </a:prstTxWarp>
          </a:bodyPr>
          <a:lstStyle/>
          <a:p>
            <a:endParaRPr lang="en-US"/>
          </a:p>
        </p:txBody>
      </p:sp>
      <p:grpSp>
        <p:nvGrpSpPr>
          <p:cNvPr id="56" name="Group 1"/>
          <p:cNvGrpSpPr/>
          <p:nvPr/>
        </p:nvGrpSpPr>
        <p:grpSpPr>
          <a:xfrm>
            <a:off x="3280351" y="-118265"/>
            <a:ext cx="6304263" cy="2755593"/>
            <a:chOff x="1000100" y="714356"/>
            <a:chExt cx="6786610" cy="3027655"/>
          </a:xfrm>
        </p:grpSpPr>
        <p:pic>
          <p:nvPicPr>
            <p:cNvPr id="57" name="Picture 2" descr="iconNestin.png"/>
            <p:cNvPicPr>
              <a:picLocks noChangeAspect="1"/>
            </p:cNvPicPr>
            <p:nvPr/>
          </p:nvPicPr>
          <p:blipFill>
            <a:blip r:embed="rId2"/>
            <a:stretch>
              <a:fillRect/>
            </a:stretch>
          </p:blipFill>
          <p:spPr>
            <a:xfrm>
              <a:off x="1285852" y="714356"/>
              <a:ext cx="5857916" cy="2286016"/>
            </a:xfrm>
            <a:prstGeom prst="rect">
              <a:avLst/>
            </a:prstGeom>
          </p:spPr>
        </p:pic>
        <p:sp>
          <p:nvSpPr>
            <p:cNvPr id="58" name="TextBox 57"/>
            <p:cNvSpPr txBox="1"/>
            <p:nvPr/>
          </p:nvSpPr>
          <p:spPr>
            <a:xfrm>
              <a:off x="1000100" y="3286124"/>
              <a:ext cx="6786610" cy="455887"/>
            </a:xfrm>
            <a:prstGeom prst="rect">
              <a:avLst/>
            </a:prstGeom>
            <a:noFill/>
          </p:spPr>
          <p:txBody>
            <a:bodyPr wrap="square" rtlCol="0">
              <a:spAutoFit/>
            </a:bodyPr>
            <a:lstStyle/>
            <a:p>
              <a:pPr algn="ctr"/>
              <a:r>
                <a:rPr lang="en-IN" b="1" dirty="0" smtClean="0">
                  <a:latin typeface="Arial Black" pitchFamily="34" charset="0"/>
                </a:rPr>
                <a:t>A Complete Society Management System </a:t>
              </a:r>
              <a:endParaRPr lang="en-IN" b="1" dirty="0">
                <a:latin typeface="Arial Black" pitchFamily="34" charset="0"/>
              </a:endParaRPr>
            </a:p>
          </p:txBody>
        </p:sp>
      </p:grpSp>
      <p:grpSp>
        <p:nvGrpSpPr>
          <p:cNvPr id="59" name="Group 58"/>
          <p:cNvGrpSpPr/>
          <p:nvPr/>
        </p:nvGrpSpPr>
        <p:grpSpPr>
          <a:xfrm>
            <a:off x="147613" y="1317665"/>
            <a:ext cx="2990000" cy="4680550"/>
            <a:chOff x="4014750" y="1413570"/>
            <a:chExt cx="2990000" cy="4896886"/>
          </a:xfrm>
        </p:grpSpPr>
        <p:grpSp>
          <p:nvGrpSpPr>
            <p:cNvPr id="60" name="Group 59">
              <a:extLst>
                <a:ext uri="{FF2B5EF4-FFF2-40B4-BE49-F238E27FC236}">
                  <a16:creationId xmlns="" xmlns:a16="http://schemas.microsoft.com/office/drawing/2014/main" xmlns:lc="http://schemas.openxmlformats.org/drawingml/2006/lockedCanvas" id="{50D88E09-E38B-4ED0-B4D8-74811CFF391D}"/>
                </a:ext>
              </a:extLst>
            </p:cNvPr>
            <p:cNvGrpSpPr/>
            <p:nvPr/>
          </p:nvGrpSpPr>
          <p:grpSpPr>
            <a:xfrm>
              <a:off x="4014750" y="1413570"/>
              <a:ext cx="2990000" cy="4896886"/>
              <a:chOff x="1312561" y="1955177"/>
              <a:chExt cx="2342184" cy="3835929"/>
            </a:xfrm>
          </p:grpSpPr>
          <p:sp>
            <p:nvSpPr>
              <p:cNvPr id="62" name="Oval 61">
                <a:extLst>
                  <a:ext uri="{FF2B5EF4-FFF2-40B4-BE49-F238E27FC236}">
                    <a16:creationId xmlns="" xmlns:a16="http://schemas.microsoft.com/office/drawing/2014/main" xmlns:lc="http://schemas.openxmlformats.org/drawingml/2006/lockedCanva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58">
                  <a:defRPr/>
                </a:pPr>
                <a:endParaRPr lang="en-US" dirty="0">
                  <a:solidFill>
                    <a:schemeClr val="tx1"/>
                  </a:solidFill>
                  <a:latin typeface="Calibri" panose="020F0502020204030204"/>
                </a:endParaRPr>
              </a:p>
            </p:txBody>
          </p:sp>
          <p:sp>
            <p:nvSpPr>
              <p:cNvPr id="63" name="Freeform 62"/>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58">
                  <a:defRPr/>
                </a:pPr>
                <a:endParaRPr lang="en-US">
                  <a:latin typeface="Calibri" panose="020F0502020204030204"/>
                </a:endParaRPr>
              </a:p>
            </p:txBody>
          </p:sp>
        </p:grpSp>
        <p:pic>
          <p:nvPicPr>
            <p:cNvPr id="61" name="Picture 3" descr="C:\Users\varun\Desktop\anvisys\Screenshots\cover page of mob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931" y="1989635"/>
              <a:ext cx="2069715" cy="36724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89047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9"/>
          <p:cNvSpPr>
            <a:spLocks/>
          </p:cNvSpPr>
          <p:nvPr/>
        </p:nvSpPr>
        <p:spPr bwMode="auto">
          <a:xfrm>
            <a:off x="7106857" y="2771774"/>
            <a:ext cx="3507865" cy="4063088"/>
          </a:xfrm>
          <a:custGeom>
            <a:avLst/>
            <a:gdLst>
              <a:gd name="connsiteX0" fmla="*/ 4437063 w 4437063"/>
              <a:gd name="connsiteY0" fmla="*/ 1081703 h 4810125"/>
              <a:gd name="connsiteX1" fmla="*/ 4429592 w 4437063"/>
              <a:gd name="connsiteY1" fmla="*/ 1082685 h 4810125"/>
              <a:gd name="connsiteX2" fmla="*/ 4431507 w 4437063"/>
              <a:gd name="connsiteY2" fmla="*/ 1082099 h 4810125"/>
              <a:gd name="connsiteX3" fmla="*/ 717614 w 4437063"/>
              <a:gd name="connsiteY3" fmla="*/ 207531 h 4810125"/>
              <a:gd name="connsiteX4" fmla="*/ 721403 w 4437063"/>
              <a:gd name="connsiteY4" fmla="*/ 232026 h 4810125"/>
              <a:gd name="connsiteX5" fmla="*/ 718408 w 4437063"/>
              <a:gd name="connsiteY5" fmla="*/ 217055 h 4810125"/>
              <a:gd name="connsiteX6" fmla="*/ 1031570 w 4437063"/>
              <a:gd name="connsiteY6" fmla="*/ 111900 h 4810125"/>
              <a:gd name="connsiteX7" fmla="*/ 1043178 w 4437063"/>
              <a:gd name="connsiteY7" fmla="*/ 113447 h 4810125"/>
              <a:gd name="connsiteX8" fmla="*/ 1020457 w 4437063"/>
              <a:gd name="connsiteY8" fmla="*/ 113884 h 4810125"/>
              <a:gd name="connsiteX9" fmla="*/ 1016885 w 4437063"/>
              <a:gd name="connsiteY9" fmla="*/ 113884 h 4810125"/>
              <a:gd name="connsiteX10" fmla="*/ 1018075 w 4437063"/>
              <a:gd name="connsiteY10" fmla="*/ 113091 h 4810125"/>
              <a:gd name="connsiteX11" fmla="*/ 2559676 w 4437063"/>
              <a:gd name="connsiteY11" fmla="*/ 0 h 4810125"/>
              <a:gd name="connsiteX12" fmla="*/ 2574759 w 4437063"/>
              <a:gd name="connsiteY12" fmla="*/ 1190 h 4810125"/>
              <a:gd name="connsiteX13" fmla="*/ 2563248 w 4437063"/>
              <a:gd name="connsiteY13" fmla="*/ 1587 h 4810125"/>
              <a:gd name="connsiteX14" fmla="*/ 2494583 w 4437063"/>
              <a:gd name="connsiteY14" fmla="*/ 11904 h 4810125"/>
              <a:gd name="connsiteX15" fmla="*/ 2435443 w 4437063"/>
              <a:gd name="connsiteY15" fmla="*/ 27380 h 4810125"/>
              <a:gd name="connsiteX16" fmla="*/ 2404484 w 4437063"/>
              <a:gd name="connsiteY16" fmla="*/ 39681 h 4810125"/>
              <a:gd name="connsiteX17" fmla="*/ 2387020 w 4437063"/>
              <a:gd name="connsiteY17" fmla="*/ 47617 h 4810125"/>
              <a:gd name="connsiteX18" fmla="*/ 2351298 w 4437063"/>
              <a:gd name="connsiteY18" fmla="*/ 68648 h 4810125"/>
              <a:gd name="connsiteX19" fmla="*/ 2315576 w 4437063"/>
              <a:gd name="connsiteY19" fmla="*/ 95631 h 4810125"/>
              <a:gd name="connsiteX20" fmla="*/ 2279854 w 4437063"/>
              <a:gd name="connsiteY20" fmla="*/ 128169 h 4810125"/>
              <a:gd name="connsiteX21" fmla="*/ 2246514 w 4437063"/>
              <a:gd name="connsiteY21" fmla="*/ 165866 h 4810125"/>
              <a:gd name="connsiteX22" fmla="*/ 2215555 w 4437063"/>
              <a:gd name="connsiteY22" fmla="*/ 207928 h 4810125"/>
              <a:gd name="connsiteX23" fmla="*/ 2188962 w 4437063"/>
              <a:gd name="connsiteY23" fmla="*/ 253561 h 4810125"/>
              <a:gd name="connsiteX24" fmla="*/ 2167131 w 4437063"/>
              <a:gd name="connsiteY24" fmla="*/ 303559 h 4810125"/>
              <a:gd name="connsiteX25" fmla="*/ 2158399 w 4437063"/>
              <a:gd name="connsiteY25" fmla="*/ 329352 h 4810125"/>
              <a:gd name="connsiteX26" fmla="*/ 2151652 w 4437063"/>
              <a:gd name="connsiteY26" fmla="*/ 355144 h 4810125"/>
              <a:gd name="connsiteX27" fmla="*/ 2144111 w 4437063"/>
              <a:gd name="connsiteY27" fmla="*/ 411491 h 4810125"/>
              <a:gd name="connsiteX28" fmla="*/ 2140538 w 4437063"/>
              <a:gd name="connsiteY28" fmla="*/ 506726 h 4810125"/>
              <a:gd name="connsiteX29" fmla="*/ 2140935 w 4437063"/>
              <a:gd name="connsiteY29" fmla="*/ 610690 h 4810125"/>
              <a:gd name="connsiteX30" fmla="*/ 2139348 w 4437063"/>
              <a:gd name="connsiteY30" fmla="*/ 681719 h 4810125"/>
              <a:gd name="connsiteX31" fmla="*/ 2134982 w 4437063"/>
              <a:gd name="connsiteY31" fmla="*/ 751954 h 4810125"/>
              <a:gd name="connsiteX32" fmla="*/ 2124662 w 4437063"/>
              <a:gd name="connsiteY32" fmla="*/ 820999 h 4810125"/>
              <a:gd name="connsiteX33" fmla="*/ 2115930 w 4437063"/>
              <a:gd name="connsiteY33" fmla="*/ 853934 h 4810125"/>
              <a:gd name="connsiteX34" fmla="*/ 2104023 w 4437063"/>
              <a:gd name="connsiteY34" fmla="*/ 895996 h 4810125"/>
              <a:gd name="connsiteX35" fmla="*/ 2081796 w 4437063"/>
              <a:gd name="connsiteY35" fmla="*/ 965041 h 4810125"/>
              <a:gd name="connsiteX36" fmla="*/ 2060759 w 4437063"/>
              <a:gd name="connsiteY36" fmla="*/ 1020197 h 4810125"/>
              <a:gd name="connsiteX37" fmla="*/ 2039326 w 4437063"/>
              <a:gd name="connsiteY37" fmla="*/ 1067417 h 4810125"/>
              <a:gd name="connsiteX38" fmla="*/ 2003207 w 4437063"/>
              <a:gd name="connsiteY38" fmla="*/ 1132494 h 4810125"/>
              <a:gd name="connsiteX39" fmla="*/ 1941289 w 4437063"/>
              <a:gd name="connsiteY39" fmla="*/ 1237649 h 4810125"/>
              <a:gd name="connsiteX40" fmla="*/ 1900804 w 4437063"/>
              <a:gd name="connsiteY40" fmla="*/ 1312249 h 4810125"/>
              <a:gd name="connsiteX41" fmla="*/ 1880562 w 4437063"/>
              <a:gd name="connsiteY41" fmla="*/ 1349549 h 4810125"/>
              <a:gd name="connsiteX42" fmla="*/ 1847618 w 4437063"/>
              <a:gd name="connsiteY42" fmla="*/ 1420578 h 4810125"/>
              <a:gd name="connsiteX43" fmla="*/ 1822613 w 4437063"/>
              <a:gd name="connsiteY43" fmla="*/ 1485258 h 4810125"/>
              <a:gd name="connsiteX44" fmla="*/ 1804752 w 4437063"/>
              <a:gd name="connsiteY44" fmla="*/ 1544779 h 4810125"/>
              <a:gd name="connsiteX45" fmla="*/ 1792845 w 4437063"/>
              <a:gd name="connsiteY45" fmla="*/ 1599142 h 4810125"/>
              <a:gd name="connsiteX46" fmla="*/ 1787288 w 4437063"/>
              <a:gd name="connsiteY46" fmla="*/ 1649537 h 4810125"/>
              <a:gd name="connsiteX47" fmla="*/ 1786097 w 4437063"/>
              <a:gd name="connsiteY47" fmla="*/ 1696361 h 4810125"/>
              <a:gd name="connsiteX48" fmla="*/ 1789273 w 4437063"/>
              <a:gd name="connsiteY48" fmla="*/ 1739613 h 4810125"/>
              <a:gd name="connsiteX49" fmla="*/ 1796417 w 4437063"/>
              <a:gd name="connsiteY49" fmla="*/ 1780484 h 4810125"/>
              <a:gd name="connsiteX50" fmla="*/ 1806737 w 4437063"/>
              <a:gd name="connsiteY50" fmla="*/ 1819371 h 4810125"/>
              <a:gd name="connsiteX51" fmla="*/ 1826185 w 4437063"/>
              <a:gd name="connsiteY51" fmla="*/ 1874925 h 4810125"/>
              <a:gd name="connsiteX52" fmla="*/ 1856747 w 4437063"/>
              <a:gd name="connsiteY52" fmla="*/ 1946747 h 4810125"/>
              <a:gd name="connsiteX53" fmla="*/ 1888103 w 4437063"/>
              <a:gd name="connsiteY53" fmla="*/ 2020157 h 4810125"/>
              <a:gd name="connsiteX54" fmla="*/ 1901201 w 4437063"/>
              <a:gd name="connsiteY54" fmla="*/ 2059044 h 4810125"/>
              <a:gd name="connsiteX55" fmla="*/ 1907949 w 4437063"/>
              <a:gd name="connsiteY55" fmla="*/ 2078488 h 4810125"/>
              <a:gd name="connsiteX56" fmla="*/ 1922238 w 4437063"/>
              <a:gd name="connsiteY56" fmla="*/ 2113804 h 4810125"/>
              <a:gd name="connsiteX57" fmla="*/ 1937320 w 4437063"/>
              <a:gd name="connsiteY57" fmla="*/ 2146343 h 4810125"/>
              <a:gd name="connsiteX58" fmla="*/ 1953594 w 4437063"/>
              <a:gd name="connsiteY58" fmla="*/ 2175310 h 4810125"/>
              <a:gd name="connsiteX59" fmla="*/ 1971454 w 4437063"/>
              <a:gd name="connsiteY59" fmla="*/ 2200705 h 4810125"/>
              <a:gd name="connsiteX60" fmla="*/ 1989315 w 4437063"/>
              <a:gd name="connsiteY60" fmla="*/ 2222927 h 4810125"/>
              <a:gd name="connsiteX61" fmla="*/ 2007970 w 4437063"/>
              <a:gd name="connsiteY61" fmla="*/ 2241974 h 4810125"/>
              <a:gd name="connsiteX62" fmla="*/ 2026228 w 4437063"/>
              <a:gd name="connsiteY62" fmla="*/ 2257449 h 4810125"/>
              <a:gd name="connsiteX63" fmla="*/ 2045280 w 4437063"/>
              <a:gd name="connsiteY63" fmla="*/ 2269750 h 4810125"/>
              <a:gd name="connsiteX64" fmla="*/ 2063935 w 4437063"/>
              <a:gd name="connsiteY64" fmla="*/ 2278480 h 4810125"/>
              <a:gd name="connsiteX65" fmla="*/ 2082589 w 4437063"/>
              <a:gd name="connsiteY65" fmla="*/ 2283639 h 4810125"/>
              <a:gd name="connsiteX66" fmla="*/ 2100847 w 4437063"/>
              <a:gd name="connsiteY66" fmla="*/ 2285623 h 4810125"/>
              <a:gd name="connsiteX67" fmla="*/ 2117915 w 4437063"/>
              <a:gd name="connsiteY67" fmla="*/ 2284035 h 4810125"/>
              <a:gd name="connsiteX68" fmla="*/ 2134982 w 4437063"/>
              <a:gd name="connsiteY68" fmla="*/ 2278877 h 4810125"/>
              <a:gd name="connsiteX69" fmla="*/ 2150461 w 4437063"/>
              <a:gd name="connsiteY69" fmla="*/ 2270147 h 4810125"/>
              <a:gd name="connsiteX70" fmla="*/ 2165147 w 4437063"/>
              <a:gd name="connsiteY70" fmla="*/ 2258640 h 4810125"/>
              <a:gd name="connsiteX71" fmla="*/ 2171894 w 4437063"/>
              <a:gd name="connsiteY71" fmla="*/ 2250703 h 4810125"/>
              <a:gd name="connsiteX72" fmla="*/ 2195709 w 4437063"/>
              <a:gd name="connsiteY72" fmla="*/ 2221340 h 4810125"/>
              <a:gd name="connsiteX73" fmla="*/ 2227462 w 4437063"/>
              <a:gd name="connsiteY73" fmla="*/ 2170548 h 4810125"/>
              <a:gd name="connsiteX74" fmla="*/ 2260009 w 4437063"/>
              <a:gd name="connsiteY74" fmla="*/ 2089599 h 4810125"/>
              <a:gd name="connsiteX75" fmla="*/ 2286602 w 4437063"/>
              <a:gd name="connsiteY75" fmla="*/ 2008650 h 4810125"/>
              <a:gd name="connsiteX76" fmla="*/ 2305256 w 4437063"/>
              <a:gd name="connsiteY76" fmla="*/ 1951509 h 4810125"/>
              <a:gd name="connsiteX77" fmla="*/ 2330262 w 4437063"/>
              <a:gd name="connsiteY77" fmla="*/ 1866195 h 4810125"/>
              <a:gd name="connsiteX78" fmla="*/ 2352489 w 4437063"/>
              <a:gd name="connsiteY78" fmla="*/ 1790404 h 4810125"/>
              <a:gd name="connsiteX79" fmla="*/ 2385829 w 4437063"/>
              <a:gd name="connsiteY79" fmla="*/ 1696757 h 4810125"/>
              <a:gd name="connsiteX80" fmla="*/ 2412819 w 4437063"/>
              <a:gd name="connsiteY80" fmla="*/ 1632077 h 4810125"/>
              <a:gd name="connsiteX81" fmla="*/ 2440603 w 4437063"/>
              <a:gd name="connsiteY81" fmla="*/ 1566207 h 4810125"/>
              <a:gd name="connsiteX82" fmla="*/ 2475531 w 4437063"/>
              <a:gd name="connsiteY82" fmla="*/ 1492797 h 4810125"/>
              <a:gd name="connsiteX83" fmla="*/ 2497361 w 4437063"/>
              <a:gd name="connsiteY83" fmla="*/ 1453116 h 4810125"/>
              <a:gd name="connsiteX84" fmla="*/ 2519191 w 4437063"/>
              <a:gd name="connsiteY84" fmla="*/ 1418991 h 4810125"/>
              <a:gd name="connsiteX85" fmla="*/ 2542212 w 4437063"/>
              <a:gd name="connsiteY85" fmla="*/ 1388833 h 4810125"/>
              <a:gd name="connsiteX86" fmla="*/ 2581506 w 4437063"/>
              <a:gd name="connsiteY86" fmla="*/ 1344390 h 4810125"/>
              <a:gd name="connsiteX87" fmla="*/ 2613656 w 4437063"/>
              <a:gd name="connsiteY87" fmla="*/ 1312646 h 4810125"/>
              <a:gd name="connsiteX88" fmla="*/ 2635883 w 4437063"/>
              <a:gd name="connsiteY88" fmla="*/ 1291615 h 4810125"/>
              <a:gd name="connsiteX89" fmla="*/ 2682321 w 4437063"/>
              <a:gd name="connsiteY89" fmla="*/ 1254712 h 4810125"/>
              <a:gd name="connsiteX90" fmla="*/ 2730744 w 4437063"/>
              <a:gd name="connsiteY90" fmla="*/ 1221776 h 4810125"/>
              <a:gd name="connsiteX91" fmla="*/ 2781152 w 4437063"/>
              <a:gd name="connsiteY91" fmla="*/ 1191619 h 4810125"/>
              <a:gd name="connsiteX92" fmla="*/ 2858550 w 4437063"/>
              <a:gd name="connsiteY92" fmla="*/ 1148763 h 4810125"/>
              <a:gd name="connsiteX93" fmla="*/ 2939520 w 4437063"/>
              <a:gd name="connsiteY93" fmla="*/ 1102337 h 4810125"/>
              <a:gd name="connsiteX94" fmla="*/ 2993896 w 4437063"/>
              <a:gd name="connsiteY94" fmla="*/ 1066624 h 4810125"/>
              <a:gd name="connsiteX95" fmla="*/ 3021680 w 4437063"/>
              <a:gd name="connsiteY95" fmla="*/ 1047180 h 4810125"/>
              <a:gd name="connsiteX96" fmla="*/ 3049067 w 4437063"/>
              <a:gd name="connsiteY96" fmla="*/ 1026546 h 4810125"/>
              <a:gd name="connsiteX97" fmla="*/ 3100665 w 4437063"/>
              <a:gd name="connsiteY97" fmla="*/ 984485 h 4810125"/>
              <a:gd name="connsiteX98" fmla="*/ 3147898 w 4437063"/>
              <a:gd name="connsiteY98" fmla="*/ 940438 h 4810125"/>
              <a:gd name="connsiteX99" fmla="*/ 3191161 w 4437063"/>
              <a:gd name="connsiteY99" fmla="*/ 894012 h 4810125"/>
              <a:gd name="connsiteX100" fmla="*/ 3230455 w 4437063"/>
              <a:gd name="connsiteY100" fmla="*/ 846791 h 4810125"/>
              <a:gd name="connsiteX101" fmla="*/ 3266177 w 4437063"/>
              <a:gd name="connsiteY101" fmla="*/ 798381 h 4810125"/>
              <a:gd name="connsiteX102" fmla="*/ 3297930 w 4437063"/>
              <a:gd name="connsiteY102" fmla="*/ 748383 h 4810125"/>
              <a:gd name="connsiteX103" fmla="*/ 3325714 w 4437063"/>
              <a:gd name="connsiteY103" fmla="*/ 697591 h 4810125"/>
              <a:gd name="connsiteX104" fmla="*/ 3337621 w 4437063"/>
              <a:gd name="connsiteY104" fmla="*/ 671799 h 4810125"/>
              <a:gd name="connsiteX105" fmla="*/ 3343971 w 4437063"/>
              <a:gd name="connsiteY105" fmla="*/ 658307 h 4810125"/>
              <a:gd name="connsiteX106" fmla="*/ 3354291 w 4437063"/>
              <a:gd name="connsiteY106" fmla="*/ 628943 h 4810125"/>
              <a:gd name="connsiteX107" fmla="*/ 3366992 w 4437063"/>
              <a:gd name="connsiteY107" fmla="*/ 579739 h 4810125"/>
              <a:gd name="connsiteX108" fmla="*/ 3379693 w 4437063"/>
              <a:gd name="connsiteY108" fmla="*/ 506726 h 4810125"/>
              <a:gd name="connsiteX109" fmla="*/ 3388029 w 4437063"/>
              <a:gd name="connsiteY109" fmla="*/ 431729 h 4810125"/>
              <a:gd name="connsiteX110" fmla="*/ 3394379 w 4437063"/>
              <a:gd name="connsiteY110" fmla="*/ 326177 h 4810125"/>
              <a:gd name="connsiteX111" fmla="*/ 3395173 w 4437063"/>
              <a:gd name="connsiteY111" fmla="*/ 231737 h 4810125"/>
              <a:gd name="connsiteX112" fmla="*/ 3395173 w 4437063"/>
              <a:gd name="connsiteY112" fmla="*/ 221816 h 4810125"/>
              <a:gd name="connsiteX113" fmla="*/ 3396364 w 4437063"/>
              <a:gd name="connsiteY113" fmla="*/ 230943 h 4810125"/>
              <a:gd name="connsiteX114" fmla="*/ 3403905 w 4437063"/>
              <a:gd name="connsiteY114" fmla="*/ 321019 h 4810125"/>
              <a:gd name="connsiteX115" fmla="*/ 3407080 w 4437063"/>
              <a:gd name="connsiteY115" fmla="*/ 423396 h 4810125"/>
              <a:gd name="connsiteX116" fmla="*/ 3405493 w 4437063"/>
              <a:gd name="connsiteY116" fmla="*/ 497599 h 4810125"/>
              <a:gd name="connsiteX117" fmla="*/ 3399539 w 4437063"/>
              <a:gd name="connsiteY117" fmla="*/ 571009 h 4810125"/>
              <a:gd name="connsiteX118" fmla="*/ 3390013 w 4437063"/>
              <a:gd name="connsiteY118" fmla="*/ 622594 h 4810125"/>
              <a:gd name="connsiteX119" fmla="*/ 3382075 w 4437063"/>
              <a:gd name="connsiteY119" fmla="*/ 653942 h 4810125"/>
              <a:gd name="connsiteX120" fmla="*/ 3377312 w 4437063"/>
              <a:gd name="connsiteY120" fmla="*/ 668624 h 4810125"/>
              <a:gd name="connsiteX121" fmla="*/ 3366992 w 4437063"/>
              <a:gd name="connsiteY121" fmla="*/ 697194 h 4810125"/>
              <a:gd name="connsiteX122" fmla="*/ 3344765 w 4437063"/>
              <a:gd name="connsiteY122" fmla="*/ 749970 h 4810125"/>
              <a:gd name="connsiteX123" fmla="*/ 3320157 w 4437063"/>
              <a:gd name="connsiteY123" fmla="*/ 800365 h 4810125"/>
              <a:gd name="connsiteX124" fmla="*/ 3292770 w 4437063"/>
              <a:gd name="connsiteY124" fmla="*/ 848379 h 4810125"/>
              <a:gd name="connsiteX125" fmla="*/ 3263002 w 4437063"/>
              <a:gd name="connsiteY125" fmla="*/ 894012 h 4810125"/>
              <a:gd name="connsiteX126" fmla="*/ 3230058 w 4437063"/>
              <a:gd name="connsiteY126" fmla="*/ 939248 h 4810125"/>
              <a:gd name="connsiteX127" fmla="*/ 3193542 w 4437063"/>
              <a:gd name="connsiteY127" fmla="*/ 984088 h 4810125"/>
              <a:gd name="connsiteX128" fmla="*/ 3153454 w 4437063"/>
              <a:gd name="connsiteY128" fmla="*/ 1028927 h 4810125"/>
              <a:gd name="connsiteX129" fmla="*/ 3131227 w 4437063"/>
              <a:gd name="connsiteY129" fmla="*/ 1051942 h 4810125"/>
              <a:gd name="connsiteX130" fmla="*/ 3109397 w 4437063"/>
              <a:gd name="connsiteY130" fmla="*/ 1074163 h 4810125"/>
              <a:gd name="connsiteX131" fmla="*/ 3062959 w 4437063"/>
              <a:gd name="connsiteY131" fmla="*/ 1113051 h 4810125"/>
              <a:gd name="connsiteX132" fmla="*/ 3014933 w 4437063"/>
              <a:gd name="connsiteY132" fmla="*/ 1147176 h 4810125"/>
              <a:gd name="connsiteX133" fmla="*/ 2964128 w 4437063"/>
              <a:gd name="connsiteY133" fmla="*/ 1178921 h 4810125"/>
              <a:gd name="connsiteX134" fmla="*/ 2882761 w 4437063"/>
              <a:gd name="connsiteY134" fmla="*/ 1226935 h 4810125"/>
              <a:gd name="connsiteX135" fmla="*/ 2793456 w 4437063"/>
              <a:gd name="connsiteY135" fmla="*/ 1283679 h 4810125"/>
              <a:gd name="connsiteX136" fmla="*/ 2729554 w 4437063"/>
              <a:gd name="connsiteY136" fmla="*/ 1329709 h 4810125"/>
              <a:gd name="connsiteX137" fmla="*/ 2695816 w 4437063"/>
              <a:gd name="connsiteY137" fmla="*/ 1356295 h 4810125"/>
              <a:gd name="connsiteX138" fmla="*/ 2679146 w 4437063"/>
              <a:gd name="connsiteY138" fmla="*/ 1370580 h 4810125"/>
              <a:gd name="connsiteX139" fmla="*/ 2646599 w 4437063"/>
              <a:gd name="connsiteY139" fmla="*/ 1404706 h 4810125"/>
              <a:gd name="connsiteX140" fmla="*/ 2616434 w 4437063"/>
              <a:gd name="connsiteY140" fmla="*/ 1443990 h 4810125"/>
              <a:gd name="connsiteX141" fmla="*/ 2588650 w 4437063"/>
              <a:gd name="connsiteY141" fmla="*/ 1486845 h 4810125"/>
              <a:gd name="connsiteX142" fmla="*/ 2562454 w 4437063"/>
              <a:gd name="connsiteY142" fmla="*/ 1533272 h 4810125"/>
              <a:gd name="connsiteX143" fmla="*/ 2538243 w 4437063"/>
              <a:gd name="connsiteY143" fmla="*/ 1582079 h 4810125"/>
              <a:gd name="connsiteX144" fmla="*/ 2505299 w 4437063"/>
              <a:gd name="connsiteY144" fmla="*/ 1656283 h 4810125"/>
              <a:gd name="connsiteX145" fmla="*/ 2469974 w 4437063"/>
              <a:gd name="connsiteY145" fmla="*/ 1752311 h 4810125"/>
              <a:gd name="connsiteX146" fmla="*/ 2442587 w 4437063"/>
              <a:gd name="connsiteY146" fmla="*/ 1837228 h 4810125"/>
              <a:gd name="connsiteX147" fmla="*/ 2417185 w 4437063"/>
              <a:gd name="connsiteY147" fmla="*/ 1928891 h 4810125"/>
              <a:gd name="connsiteX148" fmla="*/ 2414407 w 4437063"/>
              <a:gd name="connsiteY148" fmla="*/ 1942779 h 4810125"/>
              <a:gd name="connsiteX149" fmla="*/ 2409247 w 4437063"/>
              <a:gd name="connsiteY149" fmla="*/ 1973730 h 4810125"/>
              <a:gd name="connsiteX150" fmla="*/ 2396546 w 4437063"/>
              <a:gd name="connsiteY150" fmla="*/ 2032061 h 4810125"/>
              <a:gd name="connsiteX151" fmla="*/ 2380669 w 4437063"/>
              <a:gd name="connsiteY151" fmla="*/ 2087218 h 4810125"/>
              <a:gd name="connsiteX152" fmla="*/ 2361618 w 4437063"/>
              <a:gd name="connsiteY152" fmla="*/ 2139597 h 4810125"/>
              <a:gd name="connsiteX153" fmla="*/ 2338994 w 4437063"/>
              <a:gd name="connsiteY153" fmla="*/ 2191182 h 4810125"/>
              <a:gd name="connsiteX154" fmla="*/ 2313195 w 4437063"/>
              <a:gd name="connsiteY154" fmla="*/ 2241974 h 4810125"/>
              <a:gd name="connsiteX155" fmla="*/ 2269534 w 4437063"/>
              <a:gd name="connsiteY155" fmla="*/ 2319352 h 4810125"/>
              <a:gd name="connsiteX156" fmla="*/ 2235797 w 4437063"/>
              <a:gd name="connsiteY156" fmla="*/ 2373714 h 4810125"/>
              <a:gd name="connsiteX157" fmla="*/ 2219127 w 4437063"/>
              <a:gd name="connsiteY157" fmla="*/ 2400301 h 4810125"/>
              <a:gd name="connsiteX158" fmla="*/ 2195709 w 4437063"/>
              <a:gd name="connsiteY158" fmla="*/ 2450299 h 4810125"/>
              <a:gd name="connsiteX159" fmla="*/ 2181817 w 4437063"/>
              <a:gd name="connsiteY159" fmla="*/ 2493551 h 4810125"/>
              <a:gd name="connsiteX160" fmla="*/ 2174673 w 4437063"/>
              <a:gd name="connsiteY160" fmla="*/ 2531248 h 4810125"/>
              <a:gd name="connsiteX161" fmla="*/ 2173482 w 4437063"/>
              <a:gd name="connsiteY161" fmla="*/ 2561405 h 4810125"/>
              <a:gd name="connsiteX162" fmla="*/ 2175070 w 4437063"/>
              <a:gd name="connsiteY162" fmla="*/ 2584420 h 4810125"/>
              <a:gd name="connsiteX163" fmla="*/ 2180230 w 4437063"/>
              <a:gd name="connsiteY163" fmla="*/ 2606642 h 4810125"/>
              <a:gd name="connsiteX164" fmla="*/ 2181817 w 4437063"/>
              <a:gd name="connsiteY164" fmla="*/ 2609419 h 4810125"/>
              <a:gd name="connsiteX165" fmla="*/ 2201266 w 4437063"/>
              <a:gd name="connsiteY165" fmla="*/ 2585611 h 4810125"/>
              <a:gd name="connsiteX166" fmla="*/ 2314385 w 4437063"/>
              <a:gd name="connsiteY166" fmla="*/ 2441172 h 4810125"/>
              <a:gd name="connsiteX167" fmla="*/ 2401706 w 4437063"/>
              <a:gd name="connsiteY167" fmla="*/ 2320542 h 4810125"/>
              <a:gd name="connsiteX168" fmla="*/ 2442190 w 4437063"/>
              <a:gd name="connsiteY168" fmla="*/ 2260624 h 4810125"/>
              <a:gd name="connsiteX169" fmla="*/ 2472356 w 4437063"/>
              <a:gd name="connsiteY169" fmla="*/ 2212610 h 4810125"/>
              <a:gd name="connsiteX170" fmla="*/ 2516016 w 4437063"/>
              <a:gd name="connsiteY170" fmla="*/ 2137613 h 4810125"/>
              <a:gd name="connsiteX171" fmla="*/ 2562454 w 4437063"/>
              <a:gd name="connsiteY171" fmla="*/ 2045156 h 4810125"/>
              <a:gd name="connsiteX172" fmla="*/ 2594207 w 4437063"/>
              <a:gd name="connsiteY172" fmla="*/ 1975714 h 4810125"/>
              <a:gd name="connsiteX173" fmla="*/ 2606115 w 4437063"/>
              <a:gd name="connsiteY173" fmla="*/ 1951509 h 4810125"/>
              <a:gd name="connsiteX174" fmla="*/ 2631914 w 4437063"/>
              <a:gd name="connsiteY174" fmla="*/ 1905082 h 4810125"/>
              <a:gd name="connsiteX175" fmla="*/ 2659697 w 4437063"/>
              <a:gd name="connsiteY175" fmla="*/ 1861433 h 4810125"/>
              <a:gd name="connsiteX176" fmla="*/ 2689466 w 4437063"/>
              <a:gd name="connsiteY176" fmla="*/ 1820165 h 4810125"/>
              <a:gd name="connsiteX177" fmla="*/ 2720425 w 4437063"/>
              <a:gd name="connsiteY177" fmla="*/ 1783262 h 4810125"/>
              <a:gd name="connsiteX178" fmla="*/ 2750987 w 4437063"/>
              <a:gd name="connsiteY178" fmla="*/ 1750327 h 4810125"/>
              <a:gd name="connsiteX179" fmla="*/ 2781549 w 4437063"/>
              <a:gd name="connsiteY179" fmla="*/ 1722153 h 4810125"/>
              <a:gd name="connsiteX180" fmla="*/ 2811317 w 4437063"/>
              <a:gd name="connsiteY180" fmla="*/ 1699535 h 4810125"/>
              <a:gd name="connsiteX181" fmla="*/ 2825209 w 4437063"/>
              <a:gd name="connsiteY181" fmla="*/ 1690805 h 4810125"/>
              <a:gd name="connsiteX182" fmla="*/ 2840292 w 4437063"/>
              <a:gd name="connsiteY182" fmla="*/ 1682869 h 4810125"/>
              <a:gd name="connsiteX183" fmla="*/ 2881968 w 4437063"/>
              <a:gd name="connsiteY183" fmla="*/ 1670568 h 4810125"/>
              <a:gd name="connsiteX184" fmla="*/ 2934757 w 4437063"/>
              <a:gd name="connsiteY184" fmla="*/ 1662235 h 4810125"/>
              <a:gd name="connsiteX185" fmla="*/ 2995087 w 4437063"/>
              <a:gd name="connsiteY185" fmla="*/ 1656680 h 4810125"/>
              <a:gd name="connsiteX186" fmla="*/ 3161393 w 4437063"/>
              <a:gd name="connsiteY186" fmla="*/ 1651521 h 4810125"/>
              <a:gd name="connsiteX187" fmla="*/ 3277291 w 4437063"/>
              <a:gd name="connsiteY187" fmla="*/ 1651521 h 4810125"/>
              <a:gd name="connsiteX188" fmla="*/ 3375724 w 4437063"/>
              <a:gd name="connsiteY188" fmla="*/ 1651124 h 4810125"/>
              <a:gd name="connsiteX189" fmla="*/ 3522184 w 4437063"/>
              <a:gd name="connsiteY189" fmla="*/ 1646363 h 4810125"/>
              <a:gd name="connsiteX190" fmla="*/ 3641257 w 4437063"/>
              <a:gd name="connsiteY190" fmla="*/ 1633665 h 4810125"/>
              <a:gd name="connsiteX191" fmla="*/ 3714686 w 4437063"/>
              <a:gd name="connsiteY191" fmla="*/ 1621760 h 4810125"/>
              <a:gd name="connsiteX192" fmla="*/ 3727784 w 4437063"/>
              <a:gd name="connsiteY192" fmla="*/ 1619776 h 4810125"/>
              <a:gd name="connsiteX193" fmla="*/ 3754774 w 4437063"/>
              <a:gd name="connsiteY193" fmla="*/ 1611840 h 4810125"/>
              <a:gd name="connsiteX194" fmla="*/ 3800022 w 4437063"/>
              <a:gd name="connsiteY194" fmla="*/ 1594380 h 4810125"/>
              <a:gd name="connsiteX195" fmla="*/ 3865909 w 4437063"/>
              <a:gd name="connsiteY195" fmla="*/ 1559461 h 4810125"/>
              <a:gd name="connsiteX196" fmla="*/ 3934971 w 4437063"/>
              <a:gd name="connsiteY196" fmla="*/ 1512241 h 4810125"/>
              <a:gd name="connsiteX197" fmla="*/ 3969899 w 4437063"/>
              <a:gd name="connsiteY197" fmla="*/ 1484464 h 4810125"/>
              <a:gd name="connsiteX198" fmla="*/ 3991333 w 4437063"/>
              <a:gd name="connsiteY198" fmla="*/ 1465814 h 4810125"/>
              <a:gd name="connsiteX199" fmla="*/ 4034199 w 4437063"/>
              <a:gd name="connsiteY199" fmla="*/ 1424149 h 4810125"/>
              <a:gd name="connsiteX200" fmla="*/ 4095323 w 4437063"/>
              <a:gd name="connsiteY200" fmla="*/ 1356692 h 4810125"/>
              <a:gd name="connsiteX201" fmla="*/ 4169149 w 4437063"/>
              <a:gd name="connsiteY201" fmla="*/ 1266219 h 4810125"/>
              <a:gd name="connsiteX202" fmla="*/ 4231067 w 4437063"/>
              <a:gd name="connsiteY202" fmla="*/ 1189238 h 4810125"/>
              <a:gd name="connsiteX203" fmla="*/ 4256469 w 4437063"/>
              <a:gd name="connsiteY203" fmla="*/ 1161858 h 4810125"/>
              <a:gd name="connsiteX204" fmla="*/ 4268773 w 4437063"/>
              <a:gd name="connsiteY204" fmla="*/ 1150747 h 4810125"/>
              <a:gd name="connsiteX205" fmla="*/ 4296953 w 4437063"/>
              <a:gd name="connsiteY205" fmla="*/ 1130510 h 4810125"/>
              <a:gd name="connsiteX206" fmla="*/ 4327119 w 4437063"/>
              <a:gd name="connsiteY206" fmla="*/ 1115035 h 4810125"/>
              <a:gd name="connsiteX207" fmla="*/ 4356887 w 4437063"/>
              <a:gd name="connsiteY207" fmla="*/ 1102733 h 4810125"/>
              <a:gd name="connsiteX208" fmla="*/ 4421981 w 4437063"/>
              <a:gd name="connsiteY208" fmla="*/ 1083687 h 4810125"/>
              <a:gd name="connsiteX209" fmla="*/ 4429592 w 4437063"/>
              <a:gd name="connsiteY209" fmla="*/ 1082685 h 4810125"/>
              <a:gd name="connsiteX210" fmla="*/ 4392609 w 4437063"/>
              <a:gd name="connsiteY210" fmla="*/ 1094004 h 4810125"/>
              <a:gd name="connsiteX211" fmla="*/ 4355299 w 4437063"/>
              <a:gd name="connsiteY211" fmla="*/ 1112257 h 4810125"/>
              <a:gd name="connsiteX212" fmla="*/ 4333469 w 4437063"/>
              <a:gd name="connsiteY212" fmla="*/ 1126145 h 4810125"/>
              <a:gd name="connsiteX213" fmla="*/ 4322356 w 4437063"/>
              <a:gd name="connsiteY213" fmla="*/ 1134081 h 4810125"/>
              <a:gd name="connsiteX214" fmla="*/ 4297747 w 4437063"/>
              <a:gd name="connsiteY214" fmla="*/ 1157890 h 4810125"/>
              <a:gd name="connsiteX215" fmla="*/ 4256469 w 4437063"/>
              <a:gd name="connsiteY215" fmla="*/ 1206698 h 4810125"/>
              <a:gd name="connsiteX216" fmla="*/ 4199314 w 4437063"/>
              <a:gd name="connsiteY216" fmla="*/ 1287250 h 4810125"/>
              <a:gd name="connsiteX217" fmla="*/ 4145334 w 4437063"/>
              <a:gd name="connsiteY217" fmla="*/ 1372167 h 4810125"/>
              <a:gd name="connsiteX218" fmla="*/ 4122313 w 4437063"/>
              <a:gd name="connsiteY218" fmla="*/ 1411054 h 4810125"/>
              <a:gd name="connsiteX219" fmla="*/ 4100086 w 4437063"/>
              <a:gd name="connsiteY219" fmla="*/ 1446371 h 4810125"/>
              <a:gd name="connsiteX220" fmla="*/ 4054838 w 4437063"/>
              <a:gd name="connsiteY220" fmla="*/ 1508273 h 4810125"/>
              <a:gd name="connsiteX221" fmla="*/ 4008400 w 4437063"/>
              <a:gd name="connsiteY221" fmla="*/ 1559461 h 4810125"/>
              <a:gd name="connsiteX222" fmla="*/ 3959580 w 4437063"/>
              <a:gd name="connsiteY222" fmla="*/ 1604698 h 4810125"/>
              <a:gd name="connsiteX223" fmla="*/ 3933781 w 4437063"/>
              <a:gd name="connsiteY223" fmla="*/ 1625332 h 4810125"/>
              <a:gd name="connsiteX224" fmla="*/ 3919889 w 4437063"/>
              <a:gd name="connsiteY224" fmla="*/ 1635649 h 4810125"/>
              <a:gd name="connsiteX225" fmla="*/ 3882976 w 4437063"/>
              <a:gd name="connsiteY225" fmla="*/ 1657076 h 4810125"/>
              <a:gd name="connsiteX226" fmla="*/ 3834950 w 4437063"/>
              <a:gd name="connsiteY226" fmla="*/ 1679298 h 4810125"/>
              <a:gd name="connsiteX227" fmla="*/ 3775810 w 4437063"/>
              <a:gd name="connsiteY227" fmla="*/ 1701122 h 4810125"/>
              <a:gd name="connsiteX228" fmla="*/ 3705954 w 4437063"/>
              <a:gd name="connsiteY228" fmla="*/ 1720963 h 4810125"/>
              <a:gd name="connsiteX229" fmla="*/ 3626175 w 4437063"/>
              <a:gd name="connsiteY229" fmla="*/ 1738819 h 4810125"/>
              <a:gd name="connsiteX230" fmla="*/ 3535679 w 4437063"/>
              <a:gd name="connsiteY230" fmla="*/ 1752707 h 4810125"/>
              <a:gd name="connsiteX231" fmla="*/ 3434864 w 4437063"/>
              <a:gd name="connsiteY231" fmla="*/ 1762231 h 4810125"/>
              <a:gd name="connsiteX232" fmla="*/ 3380487 w 4437063"/>
              <a:gd name="connsiteY232" fmla="*/ 1764215 h 4810125"/>
              <a:gd name="connsiteX233" fmla="*/ 3278084 w 4437063"/>
              <a:gd name="connsiteY233" fmla="*/ 1766596 h 4810125"/>
              <a:gd name="connsiteX234" fmla="*/ 3137975 w 4437063"/>
              <a:gd name="connsiteY234" fmla="*/ 1765802 h 4810125"/>
              <a:gd name="connsiteX235" fmla="*/ 3064546 w 4437063"/>
              <a:gd name="connsiteY235" fmla="*/ 1767786 h 4810125"/>
              <a:gd name="connsiteX236" fmla="*/ 3020886 w 4437063"/>
              <a:gd name="connsiteY236" fmla="*/ 1773342 h 4810125"/>
              <a:gd name="connsiteX237" fmla="*/ 2976432 w 4437063"/>
              <a:gd name="connsiteY237" fmla="*/ 1784452 h 4810125"/>
              <a:gd name="connsiteX238" fmla="*/ 2927612 w 4437063"/>
              <a:gd name="connsiteY238" fmla="*/ 1801118 h 4810125"/>
              <a:gd name="connsiteX239" fmla="*/ 2898638 w 4437063"/>
              <a:gd name="connsiteY239" fmla="*/ 1813419 h 4810125"/>
              <a:gd name="connsiteX240" fmla="*/ 2884349 w 4437063"/>
              <a:gd name="connsiteY240" fmla="*/ 1820165 h 4810125"/>
              <a:gd name="connsiteX241" fmla="*/ 2856565 w 4437063"/>
              <a:gd name="connsiteY241" fmla="*/ 1837625 h 4810125"/>
              <a:gd name="connsiteX242" fmla="*/ 2830766 w 4437063"/>
              <a:gd name="connsiteY242" fmla="*/ 1858656 h 4810125"/>
              <a:gd name="connsiteX243" fmla="*/ 2806554 w 4437063"/>
              <a:gd name="connsiteY243" fmla="*/ 1884051 h 4810125"/>
              <a:gd name="connsiteX244" fmla="*/ 2773214 w 4437063"/>
              <a:gd name="connsiteY244" fmla="*/ 1926113 h 4810125"/>
              <a:gd name="connsiteX245" fmla="*/ 2732729 w 4437063"/>
              <a:gd name="connsiteY245" fmla="*/ 1991984 h 4810125"/>
              <a:gd name="connsiteX246" fmla="*/ 2678749 w 4437063"/>
              <a:gd name="connsiteY246" fmla="*/ 2099916 h 4810125"/>
              <a:gd name="connsiteX247" fmla="*/ 2628738 w 4437063"/>
              <a:gd name="connsiteY247" fmla="*/ 2210229 h 4810125"/>
              <a:gd name="connsiteX248" fmla="*/ 2596192 w 4437063"/>
              <a:gd name="connsiteY248" fmla="*/ 2278480 h 4810125"/>
              <a:gd name="connsiteX249" fmla="*/ 2579522 w 4437063"/>
              <a:gd name="connsiteY249" fmla="*/ 2309828 h 4810125"/>
              <a:gd name="connsiteX250" fmla="*/ 2532686 w 4437063"/>
              <a:gd name="connsiteY250" fmla="*/ 2393158 h 4810125"/>
              <a:gd name="connsiteX251" fmla="*/ 2461639 w 4437063"/>
              <a:gd name="connsiteY251" fmla="*/ 2515772 h 4810125"/>
              <a:gd name="connsiteX252" fmla="*/ 2401706 w 4437063"/>
              <a:gd name="connsiteY252" fmla="*/ 2610213 h 4810125"/>
              <a:gd name="connsiteX253" fmla="*/ 2335025 w 4437063"/>
              <a:gd name="connsiteY253" fmla="*/ 2709019 h 4810125"/>
              <a:gd name="connsiteX254" fmla="*/ 2291364 w 4437063"/>
              <a:gd name="connsiteY254" fmla="*/ 2771318 h 4810125"/>
              <a:gd name="connsiteX255" fmla="*/ 2312004 w 4437063"/>
              <a:gd name="connsiteY255" fmla="*/ 2766953 h 4810125"/>
              <a:gd name="connsiteX256" fmla="*/ 2447747 w 4437063"/>
              <a:gd name="connsiteY256" fmla="*/ 2726082 h 4810125"/>
              <a:gd name="connsiteX257" fmla="*/ 2540227 w 4437063"/>
              <a:gd name="connsiteY257" fmla="*/ 2690369 h 4810125"/>
              <a:gd name="connsiteX258" fmla="*/ 2607305 w 4437063"/>
              <a:gd name="connsiteY258" fmla="*/ 2660608 h 4810125"/>
              <a:gd name="connsiteX259" fmla="*/ 2641440 w 4437063"/>
              <a:gd name="connsiteY259" fmla="*/ 2643545 h 4810125"/>
              <a:gd name="connsiteX260" fmla="*/ 2681131 w 4437063"/>
              <a:gd name="connsiteY260" fmla="*/ 2624101 h 4810125"/>
              <a:gd name="connsiteX261" fmla="*/ 2752178 w 4437063"/>
              <a:gd name="connsiteY261" fmla="*/ 2591563 h 4810125"/>
              <a:gd name="connsiteX262" fmla="*/ 2842673 w 4437063"/>
              <a:gd name="connsiteY262" fmla="*/ 2554263 h 4810125"/>
              <a:gd name="connsiteX263" fmla="*/ 2941107 w 4437063"/>
              <a:gd name="connsiteY263" fmla="*/ 2516566 h 4810125"/>
              <a:gd name="connsiteX264" fmla="*/ 3006201 w 4437063"/>
              <a:gd name="connsiteY264" fmla="*/ 2487996 h 4810125"/>
              <a:gd name="connsiteX265" fmla="*/ 3049067 w 4437063"/>
              <a:gd name="connsiteY265" fmla="*/ 2465377 h 4810125"/>
              <a:gd name="connsiteX266" fmla="*/ 3070500 w 4437063"/>
              <a:gd name="connsiteY266" fmla="*/ 2451886 h 4810125"/>
              <a:gd name="connsiteX267" fmla="*/ 3096696 w 4437063"/>
              <a:gd name="connsiteY267" fmla="*/ 2435220 h 4810125"/>
              <a:gd name="connsiteX268" fmla="*/ 3139563 w 4437063"/>
              <a:gd name="connsiteY268" fmla="*/ 2403872 h 4810125"/>
              <a:gd name="connsiteX269" fmla="*/ 3173697 w 4437063"/>
              <a:gd name="connsiteY269" fmla="*/ 2374905 h 4810125"/>
              <a:gd name="connsiteX270" fmla="*/ 3199893 w 4437063"/>
              <a:gd name="connsiteY270" fmla="*/ 2347922 h 4810125"/>
              <a:gd name="connsiteX271" fmla="*/ 3231249 w 4437063"/>
              <a:gd name="connsiteY271" fmla="*/ 2309431 h 4810125"/>
              <a:gd name="connsiteX272" fmla="*/ 3266574 w 4437063"/>
              <a:gd name="connsiteY272" fmla="*/ 2263005 h 4810125"/>
              <a:gd name="connsiteX273" fmla="*/ 3287213 w 4437063"/>
              <a:gd name="connsiteY273" fmla="*/ 2241180 h 4810125"/>
              <a:gd name="connsiteX274" fmla="*/ 3298724 w 4437063"/>
              <a:gd name="connsiteY274" fmla="*/ 2229673 h 4810125"/>
              <a:gd name="connsiteX275" fmla="*/ 3324920 w 4437063"/>
              <a:gd name="connsiteY275" fmla="*/ 2207054 h 4810125"/>
              <a:gd name="connsiteX276" fmla="*/ 3356276 w 4437063"/>
              <a:gd name="connsiteY276" fmla="*/ 2184833 h 4810125"/>
              <a:gd name="connsiteX277" fmla="*/ 3391998 w 4437063"/>
              <a:gd name="connsiteY277" fmla="*/ 2163802 h 4810125"/>
              <a:gd name="connsiteX278" fmla="*/ 3433276 w 4437063"/>
              <a:gd name="connsiteY278" fmla="*/ 2144755 h 4810125"/>
              <a:gd name="connsiteX279" fmla="*/ 3481303 w 4437063"/>
              <a:gd name="connsiteY279" fmla="*/ 2128883 h 4810125"/>
              <a:gd name="connsiteX280" fmla="*/ 3534489 w 4437063"/>
              <a:gd name="connsiteY280" fmla="*/ 2116582 h 4810125"/>
              <a:gd name="connsiteX281" fmla="*/ 3594819 w 4437063"/>
              <a:gd name="connsiteY281" fmla="*/ 2108249 h 4810125"/>
              <a:gd name="connsiteX282" fmla="*/ 3627763 w 4437063"/>
              <a:gd name="connsiteY282" fmla="*/ 2106662 h 4810125"/>
              <a:gd name="connsiteX283" fmla="*/ 3658722 w 4437063"/>
              <a:gd name="connsiteY283" fmla="*/ 2105868 h 4810125"/>
              <a:gd name="connsiteX284" fmla="*/ 3713098 w 4437063"/>
              <a:gd name="connsiteY284" fmla="*/ 2107852 h 4810125"/>
              <a:gd name="connsiteX285" fmla="*/ 3757949 w 4437063"/>
              <a:gd name="connsiteY285" fmla="*/ 2113011 h 4810125"/>
              <a:gd name="connsiteX286" fmla="*/ 3794068 w 4437063"/>
              <a:gd name="connsiteY286" fmla="*/ 2120550 h 4810125"/>
              <a:gd name="connsiteX287" fmla="*/ 3834156 w 4437063"/>
              <a:gd name="connsiteY287" fmla="*/ 2132851 h 4810125"/>
              <a:gd name="connsiteX288" fmla="*/ 3859955 w 4437063"/>
              <a:gd name="connsiteY288" fmla="*/ 2145946 h 4810125"/>
              <a:gd name="connsiteX289" fmla="*/ 3861940 w 4437063"/>
              <a:gd name="connsiteY289" fmla="*/ 2147533 h 4810125"/>
              <a:gd name="connsiteX290" fmla="*/ 3853208 w 4437063"/>
              <a:gd name="connsiteY290" fmla="*/ 2146343 h 4810125"/>
              <a:gd name="connsiteX291" fmla="*/ 3765490 w 4437063"/>
              <a:gd name="connsiteY291" fmla="*/ 2141184 h 4810125"/>
              <a:gd name="connsiteX292" fmla="*/ 3667454 w 4437063"/>
              <a:gd name="connsiteY292" fmla="*/ 2141184 h 4810125"/>
              <a:gd name="connsiteX293" fmla="*/ 3597597 w 4437063"/>
              <a:gd name="connsiteY293" fmla="*/ 2145946 h 4810125"/>
              <a:gd name="connsiteX294" fmla="*/ 3528932 w 4437063"/>
              <a:gd name="connsiteY294" fmla="*/ 2156263 h 4810125"/>
              <a:gd name="connsiteX295" fmla="*/ 3482096 w 4437063"/>
              <a:gd name="connsiteY295" fmla="*/ 2168564 h 4810125"/>
              <a:gd name="connsiteX296" fmla="*/ 3453916 w 4437063"/>
              <a:gd name="connsiteY296" fmla="*/ 2178881 h 4810125"/>
              <a:gd name="connsiteX297" fmla="*/ 3441215 w 4437063"/>
              <a:gd name="connsiteY297" fmla="*/ 2185627 h 4810125"/>
              <a:gd name="connsiteX298" fmla="*/ 3417003 w 4437063"/>
              <a:gd name="connsiteY298" fmla="*/ 2198325 h 4810125"/>
              <a:gd name="connsiteX299" fmla="*/ 3376121 w 4437063"/>
              <a:gd name="connsiteY299" fmla="*/ 2228482 h 4810125"/>
              <a:gd name="connsiteX300" fmla="*/ 3342781 w 4437063"/>
              <a:gd name="connsiteY300" fmla="*/ 2261417 h 4810125"/>
              <a:gd name="connsiteX301" fmla="*/ 3313806 w 4437063"/>
              <a:gd name="connsiteY301" fmla="*/ 2296337 h 4810125"/>
              <a:gd name="connsiteX302" fmla="*/ 3276894 w 4437063"/>
              <a:gd name="connsiteY302" fmla="*/ 2351096 h 4810125"/>
              <a:gd name="connsiteX303" fmla="*/ 3240775 w 4437063"/>
              <a:gd name="connsiteY303" fmla="*/ 2403872 h 4810125"/>
              <a:gd name="connsiteX304" fmla="*/ 3213785 w 4437063"/>
              <a:gd name="connsiteY304" fmla="*/ 2436807 h 4810125"/>
              <a:gd name="connsiteX305" fmla="*/ 3198702 w 4437063"/>
              <a:gd name="connsiteY305" fmla="*/ 2451886 h 4810125"/>
              <a:gd name="connsiteX306" fmla="*/ 3180047 w 4437063"/>
              <a:gd name="connsiteY306" fmla="*/ 2469346 h 4810125"/>
              <a:gd name="connsiteX307" fmla="*/ 3141150 w 4437063"/>
              <a:gd name="connsiteY307" fmla="*/ 2501090 h 4810125"/>
              <a:gd name="connsiteX308" fmla="*/ 3080026 w 4437063"/>
              <a:gd name="connsiteY308" fmla="*/ 2543946 h 4810125"/>
              <a:gd name="connsiteX309" fmla="*/ 2949839 w 4437063"/>
              <a:gd name="connsiteY309" fmla="*/ 2618943 h 4810125"/>
              <a:gd name="connsiteX310" fmla="*/ 2888932 w 4437063"/>
              <a:gd name="connsiteY310" fmla="*/ 2652474 h 4810125"/>
              <a:gd name="connsiteX311" fmla="*/ 2891235 w 4437063"/>
              <a:gd name="connsiteY311" fmla="*/ 2657078 h 4810125"/>
              <a:gd name="connsiteX312" fmla="*/ 2896791 w 4437063"/>
              <a:gd name="connsiteY312" fmla="*/ 2664619 h 4810125"/>
              <a:gd name="connsiteX313" fmla="*/ 2915047 w 4437063"/>
              <a:gd name="connsiteY313" fmla="*/ 2681685 h 4810125"/>
              <a:gd name="connsiteX314" fmla="*/ 2940447 w 4437063"/>
              <a:gd name="connsiteY314" fmla="*/ 2697957 h 4810125"/>
              <a:gd name="connsiteX315" fmla="*/ 2973388 w 4437063"/>
              <a:gd name="connsiteY315" fmla="*/ 2713435 h 4810125"/>
              <a:gd name="connsiteX316" fmla="*/ 2992438 w 4437063"/>
              <a:gd name="connsiteY316" fmla="*/ 2720182 h 4810125"/>
              <a:gd name="connsiteX317" fmla="*/ 3012678 w 4437063"/>
              <a:gd name="connsiteY317" fmla="*/ 2725738 h 4810125"/>
              <a:gd name="connsiteX318" fmla="*/ 3056731 w 4437063"/>
              <a:gd name="connsiteY318" fmla="*/ 2736057 h 4810125"/>
              <a:gd name="connsiteX319" fmla="*/ 3105150 w 4437063"/>
              <a:gd name="connsiteY319" fmla="*/ 2744391 h 4810125"/>
              <a:gd name="connsiteX320" fmla="*/ 3156347 w 4437063"/>
              <a:gd name="connsiteY320" fmla="*/ 2749550 h 4810125"/>
              <a:gd name="connsiteX321" fmla="*/ 3182938 w 4437063"/>
              <a:gd name="connsiteY321" fmla="*/ 2751535 h 4810125"/>
              <a:gd name="connsiteX322" fmla="*/ 3209528 w 4437063"/>
              <a:gd name="connsiteY322" fmla="*/ 2752725 h 4810125"/>
              <a:gd name="connsiteX323" fmla="*/ 3264694 w 4437063"/>
              <a:gd name="connsiteY323" fmla="*/ 2751535 h 4810125"/>
              <a:gd name="connsiteX324" fmla="*/ 3292872 w 4437063"/>
              <a:gd name="connsiteY324" fmla="*/ 2749154 h 4810125"/>
              <a:gd name="connsiteX325" fmla="*/ 3350022 w 4437063"/>
              <a:gd name="connsiteY325" fmla="*/ 2744788 h 4810125"/>
              <a:gd name="connsiteX326" fmla="*/ 3408363 w 4437063"/>
              <a:gd name="connsiteY326" fmla="*/ 2737644 h 4810125"/>
              <a:gd name="connsiteX327" fmla="*/ 3465910 w 4437063"/>
              <a:gd name="connsiteY327" fmla="*/ 2730897 h 4810125"/>
              <a:gd name="connsiteX328" fmla="*/ 3581003 w 4437063"/>
              <a:gd name="connsiteY328" fmla="*/ 2719388 h 4810125"/>
              <a:gd name="connsiteX329" fmla="*/ 3636566 w 4437063"/>
              <a:gd name="connsiteY329" fmla="*/ 2716610 h 4810125"/>
              <a:gd name="connsiteX330" fmla="*/ 3664347 w 4437063"/>
              <a:gd name="connsiteY330" fmla="*/ 2715419 h 4810125"/>
              <a:gd name="connsiteX331" fmla="*/ 3717528 w 4437063"/>
              <a:gd name="connsiteY331" fmla="*/ 2718594 h 4810125"/>
              <a:gd name="connsiteX332" fmla="*/ 3767931 w 4437063"/>
              <a:gd name="connsiteY332" fmla="*/ 2726928 h 4810125"/>
              <a:gd name="connsiteX333" fmla="*/ 3813572 w 4437063"/>
              <a:gd name="connsiteY333" fmla="*/ 2739628 h 4810125"/>
              <a:gd name="connsiteX334" fmla="*/ 3834210 w 4437063"/>
              <a:gd name="connsiteY334" fmla="*/ 2748360 h 4810125"/>
              <a:gd name="connsiteX335" fmla="*/ 3854053 w 4437063"/>
              <a:gd name="connsiteY335" fmla="*/ 2757885 h 4810125"/>
              <a:gd name="connsiteX336" fmla="*/ 3888581 w 4437063"/>
              <a:gd name="connsiteY336" fmla="*/ 2777729 h 4810125"/>
              <a:gd name="connsiteX337" fmla="*/ 3931047 w 4437063"/>
              <a:gd name="connsiteY337" fmla="*/ 2808685 h 4810125"/>
              <a:gd name="connsiteX338" fmla="*/ 3952081 w 4437063"/>
              <a:gd name="connsiteY338" fmla="*/ 2826147 h 4810125"/>
              <a:gd name="connsiteX339" fmla="*/ 3984228 w 4437063"/>
              <a:gd name="connsiteY339" fmla="*/ 2855516 h 4810125"/>
              <a:gd name="connsiteX340" fmla="*/ 3990975 w 4437063"/>
              <a:gd name="connsiteY340" fmla="*/ 2862263 h 4810125"/>
              <a:gd name="connsiteX341" fmla="*/ 3983831 w 4437063"/>
              <a:gd name="connsiteY341" fmla="*/ 2855913 h 4810125"/>
              <a:gd name="connsiteX342" fmla="*/ 3949700 w 4437063"/>
              <a:gd name="connsiteY342" fmla="*/ 2828132 h 4810125"/>
              <a:gd name="connsiteX343" fmla="*/ 3928269 w 4437063"/>
              <a:gd name="connsiteY343" fmla="*/ 2811860 h 4810125"/>
              <a:gd name="connsiteX344" fmla="*/ 3885010 w 4437063"/>
              <a:gd name="connsiteY344" fmla="*/ 2783682 h 4810125"/>
              <a:gd name="connsiteX345" fmla="*/ 3850085 w 4437063"/>
              <a:gd name="connsiteY345" fmla="*/ 2765425 h 4810125"/>
              <a:gd name="connsiteX346" fmla="*/ 3830638 w 4437063"/>
              <a:gd name="connsiteY346" fmla="*/ 2757885 h 4810125"/>
              <a:gd name="connsiteX347" fmla="*/ 3810000 w 4437063"/>
              <a:gd name="connsiteY347" fmla="*/ 2750741 h 4810125"/>
              <a:gd name="connsiteX348" fmla="*/ 3765153 w 4437063"/>
              <a:gd name="connsiteY348" fmla="*/ 2740422 h 4810125"/>
              <a:gd name="connsiteX349" fmla="*/ 3716338 w 4437063"/>
              <a:gd name="connsiteY349" fmla="*/ 2734469 h 4810125"/>
              <a:gd name="connsiteX350" fmla="*/ 3664347 w 4437063"/>
              <a:gd name="connsiteY350" fmla="*/ 2734469 h 4810125"/>
              <a:gd name="connsiteX351" fmla="*/ 3637756 w 4437063"/>
              <a:gd name="connsiteY351" fmla="*/ 2737247 h 4810125"/>
              <a:gd name="connsiteX352" fmla="*/ 3582988 w 4437063"/>
              <a:gd name="connsiteY352" fmla="*/ 2742407 h 4810125"/>
              <a:gd name="connsiteX353" fmla="*/ 3469878 w 4437063"/>
              <a:gd name="connsiteY353" fmla="*/ 2759869 h 4810125"/>
              <a:gd name="connsiteX354" fmla="*/ 3412331 w 4437063"/>
              <a:gd name="connsiteY354" fmla="*/ 2769791 h 4810125"/>
              <a:gd name="connsiteX355" fmla="*/ 3354785 w 4437063"/>
              <a:gd name="connsiteY355" fmla="*/ 2779316 h 4810125"/>
              <a:gd name="connsiteX356" fmla="*/ 3296444 w 4437063"/>
              <a:gd name="connsiteY356" fmla="*/ 2786460 h 4810125"/>
              <a:gd name="connsiteX357" fmla="*/ 3267869 w 4437063"/>
              <a:gd name="connsiteY357" fmla="*/ 2790825 h 4810125"/>
              <a:gd name="connsiteX358" fmla="*/ 3210322 w 4437063"/>
              <a:gd name="connsiteY358" fmla="*/ 2795191 h 4810125"/>
              <a:gd name="connsiteX359" fmla="*/ 3181747 w 4437063"/>
              <a:gd name="connsiteY359" fmla="*/ 2794794 h 4810125"/>
              <a:gd name="connsiteX360" fmla="*/ 3153966 w 4437063"/>
              <a:gd name="connsiteY360" fmla="*/ 2794794 h 4810125"/>
              <a:gd name="connsiteX361" fmla="*/ 3099991 w 4437063"/>
              <a:gd name="connsiteY361" fmla="*/ 2791619 h 4810125"/>
              <a:gd name="connsiteX362" fmla="*/ 3048794 w 4437063"/>
              <a:gd name="connsiteY362" fmla="*/ 2786063 h 4810125"/>
              <a:gd name="connsiteX363" fmla="*/ 3000375 w 4437063"/>
              <a:gd name="connsiteY363" fmla="*/ 2777332 h 4810125"/>
              <a:gd name="connsiteX364" fmla="*/ 2977753 w 4437063"/>
              <a:gd name="connsiteY364" fmla="*/ 2771775 h 4810125"/>
              <a:gd name="connsiteX365" fmla="*/ 2955528 w 4437063"/>
              <a:gd name="connsiteY365" fmla="*/ 2765425 h 4810125"/>
              <a:gd name="connsiteX366" fmla="*/ 2915047 w 4437063"/>
              <a:gd name="connsiteY366" fmla="*/ 2749154 h 4810125"/>
              <a:gd name="connsiteX367" fmla="*/ 2880122 w 4437063"/>
              <a:gd name="connsiteY367" fmla="*/ 2728913 h 4810125"/>
              <a:gd name="connsiteX368" fmla="*/ 2851547 w 4437063"/>
              <a:gd name="connsiteY368" fmla="*/ 2705497 h 4810125"/>
              <a:gd name="connsiteX369" fmla="*/ 2841228 w 4437063"/>
              <a:gd name="connsiteY369" fmla="*/ 2692003 h 4810125"/>
              <a:gd name="connsiteX370" fmla="*/ 2834672 w 4437063"/>
              <a:gd name="connsiteY370" fmla="*/ 2681871 h 4810125"/>
              <a:gd name="connsiteX371" fmla="*/ 2809730 w 4437063"/>
              <a:gd name="connsiteY371" fmla="*/ 2695130 h 4810125"/>
              <a:gd name="connsiteX372" fmla="*/ 2726378 w 4437063"/>
              <a:gd name="connsiteY372" fmla="*/ 2736399 h 4810125"/>
              <a:gd name="connsiteX373" fmla="*/ 2668826 w 4437063"/>
              <a:gd name="connsiteY373" fmla="*/ 2766953 h 4810125"/>
              <a:gd name="connsiteX374" fmla="*/ 2609687 w 4437063"/>
              <a:gd name="connsiteY374" fmla="*/ 2804253 h 4810125"/>
              <a:gd name="connsiteX375" fmla="*/ 2550150 w 4437063"/>
              <a:gd name="connsiteY375" fmla="*/ 2849092 h 4810125"/>
              <a:gd name="connsiteX376" fmla="*/ 2506490 w 4437063"/>
              <a:gd name="connsiteY376" fmla="*/ 2889567 h 4810125"/>
              <a:gd name="connsiteX377" fmla="*/ 2477516 w 4437063"/>
              <a:gd name="connsiteY377" fmla="*/ 2920518 h 4810125"/>
              <a:gd name="connsiteX378" fmla="*/ 2448541 w 4437063"/>
              <a:gd name="connsiteY378" fmla="*/ 2954247 h 4810125"/>
              <a:gd name="connsiteX379" fmla="*/ 2421551 w 4437063"/>
              <a:gd name="connsiteY379" fmla="*/ 2991944 h 4810125"/>
              <a:gd name="connsiteX380" fmla="*/ 2407659 w 4437063"/>
              <a:gd name="connsiteY380" fmla="*/ 3011784 h 4810125"/>
              <a:gd name="connsiteX381" fmla="*/ 2393767 w 4437063"/>
              <a:gd name="connsiteY381" fmla="*/ 3034006 h 4810125"/>
              <a:gd name="connsiteX382" fmla="*/ 2368762 w 4437063"/>
              <a:gd name="connsiteY382" fmla="*/ 3079242 h 4810125"/>
              <a:gd name="connsiteX383" fmla="*/ 2347726 w 4437063"/>
              <a:gd name="connsiteY383" fmla="*/ 3126066 h 4810125"/>
              <a:gd name="connsiteX384" fmla="*/ 2329865 w 4437063"/>
              <a:gd name="connsiteY384" fmla="*/ 3174079 h 4810125"/>
              <a:gd name="connsiteX385" fmla="*/ 2315576 w 4437063"/>
              <a:gd name="connsiteY385" fmla="*/ 3222887 h 4810125"/>
              <a:gd name="connsiteX386" fmla="*/ 2303669 w 4437063"/>
              <a:gd name="connsiteY386" fmla="*/ 3272885 h 4810125"/>
              <a:gd name="connsiteX387" fmla="*/ 2290571 w 4437063"/>
              <a:gd name="connsiteY387" fmla="*/ 3348676 h 4810125"/>
              <a:gd name="connsiteX388" fmla="*/ 2281839 w 4437063"/>
              <a:gd name="connsiteY388" fmla="*/ 3452243 h 4810125"/>
              <a:gd name="connsiteX389" fmla="*/ 2279457 w 4437063"/>
              <a:gd name="connsiteY389" fmla="*/ 3557794 h 4810125"/>
              <a:gd name="connsiteX390" fmla="*/ 2284220 w 4437063"/>
              <a:gd name="connsiteY390" fmla="*/ 3716915 h 4810125"/>
              <a:gd name="connsiteX391" fmla="*/ 2289777 w 4437063"/>
              <a:gd name="connsiteY391" fmla="*/ 3822466 h 4810125"/>
              <a:gd name="connsiteX392" fmla="*/ 2293349 w 4437063"/>
              <a:gd name="connsiteY392" fmla="*/ 3878416 h 4810125"/>
              <a:gd name="connsiteX393" fmla="*/ 2307241 w 4437063"/>
              <a:gd name="connsiteY393" fmla="*/ 4016903 h 4810125"/>
              <a:gd name="connsiteX394" fmla="*/ 2337406 w 4437063"/>
              <a:gd name="connsiteY394" fmla="*/ 4258163 h 4810125"/>
              <a:gd name="connsiteX395" fmla="*/ 2407659 w 4437063"/>
              <a:gd name="connsiteY395" fmla="*/ 4721637 h 4810125"/>
              <a:gd name="connsiteX396" fmla="*/ 2422345 w 4437063"/>
              <a:gd name="connsiteY396" fmla="*/ 4810125 h 4810125"/>
              <a:gd name="connsiteX397" fmla="*/ 1739262 w 4437063"/>
              <a:gd name="connsiteY397" fmla="*/ 4810125 h 4810125"/>
              <a:gd name="connsiteX398" fmla="*/ 1857144 w 4437063"/>
              <a:gd name="connsiteY398" fmla="*/ 4274432 h 4810125"/>
              <a:gd name="connsiteX399" fmla="*/ 1866273 w 4437063"/>
              <a:gd name="connsiteY399" fmla="*/ 4218085 h 4810125"/>
              <a:gd name="connsiteX400" fmla="*/ 1908346 w 4437063"/>
              <a:gd name="connsiteY400" fmla="*/ 3914129 h 4810125"/>
              <a:gd name="connsiteX401" fmla="*/ 1926604 w 4437063"/>
              <a:gd name="connsiteY401" fmla="*/ 3748263 h 4810125"/>
              <a:gd name="connsiteX402" fmla="*/ 1934145 w 4437063"/>
              <a:gd name="connsiteY402" fmla="*/ 3649060 h 4810125"/>
              <a:gd name="connsiteX403" fmla="*/ 1935733 w 4437063"/>
              <a:gd name="connsiteY403" fmla="*/ 3606602 h 4810125"/>
              <a:gd name="connsiteX404" fmla="*/ 1936923 w 4437063"/>
              <a:gd name="connsiteY404" fmla="*/ 3565730 h 4810125"/>
              <a:gd name="connsiteX405" fmla="*/ 1933351 w 4437063"/>
              <a:gd name="connsiteY405" fmla="*/ 3491924 h 4810125"/>
              <a:gd name="connsiteX406" fmla="*/ 1923825 w 4437063"/>
              <a:gd name="connsiteY406" fmla="*/ 3424863 h 4810125"/>
              <a:gd name="connsiteX407" fmla="*/ 1909933 w 4437063"/>
              <a:gd name="connsiteY407" fmla="*/ 3365342 h 4810125"/>
              <a:gd name="connsiteX408" fmla="*/ 1891675 w 4437063"/>
              <a:gd name="connsiteY408" fmla="*/ 3312169 h 4810125"/>
              <a:gd name="connsiteX409" fmla="*/ 1869448 w 4437063"/>
              <a:gd name="connsiteY409" fmla="*/ 3264552 h 4810125"/>
              <a:gd name="connsiteX410" fmla="*/ 1843252 w 4437063"/>
              <a:gd name="connsiteY410" fmla="*/ 3222490 h 4810125"/>
              <a:gd name="connsiteX411" fmla="*/ 1814278 w 4437063"/>
              <a:gd name="connsiteY411" fmla="*/ 3184397 h 4810125"/>
              <a:gd name="connsiteX412" fmla="*/ 1782525 w 4437063"/>
              <a:gd name="connsiteY412" fmla="*/ 3149080 h 4810125"/>
              <a:gd name="connsiteX413" fmla="*/ 1749185 w 4437063"/>
              <a:gd name="connsiteY413" fmla="*/ 3117733 h 4810125"/>
              <a:gd name="connsiteX414" fmla="*/ 1695602 w 4437063"/>
              <a:gd name="connsiteY414" fmla="*/ 3074877 h 4810125"/>
              <a:gd name="connsiteX415" fmla="*/ 1621776 w 4437063"/>
              <a:gd name="connsiteY415" fmla="*/ 3021705 h 4810125"/>
              <a:gd name="connsiteX416" fmla="*/ 1548348 w 4437063"/>
              <a:gd name="connsiteY416" fmla="*/ 2968929 h 4810125"/>
              <a:gd name="connsiteX417" fmla="*/ 1513420 w 4437063"/>
              <a:gd name="connsiteY417" fmla="*/ 2940359 h 4810125"/>
              <a:gd name="connsiteX418" fmla="*/ 1448723 w 4437063"/>
              <a:gd name="connsiteY418" fmla="*/ 2884409 h 4810125"/>
              <a:gd name="connsiteX419" fmla="*/ 1346320 w 4437063"/>
              <a:gd name="connsiteY419" fmla="*/ 2793936 h 4810125"/>
              <a:gd name="connsiteX420" fmla="*/ 1275273 w 4437063"/>
              <a:gd name="connsiteY420" fmla="*/ 2733224 h 4810125"/>
              <a:gd name="connsiteX421" fmla="*/ 1200654 w 4437063"/>
              <a:gd name="connsiteY421" fmla="*/ 2674496 h 4810125"/>
              <a:gd name="connsiteX422" fmla="*/ 1123654 w 4437063"/>
              <a:gd name="connsiteY422" fmla="*/ 2620927 h 4810125"/>
              <a:gd name="connsiteX423" fmla="*/ 1062926 w 4437063"/>
              <a:gd name="connsiteY423" fmla="*/ 2585611 h 4810125"/>
              <a:gd name="connsiteX424" fmla="*/ 1021648 w 4437063"/>
              <a:gd name="connsiteY424" fmla="*/ 2563786 h 4810125"/>
              <a:gd name="connsiteX425" fmla="*/ 979575 w 4437063"/>
              <a:gd name="connsiteY425" fmla="*/ 2545533 h 4810125"/>
              <a:gd name="connsiteX426" fmla="*/ 935518 w 4437063"/>
              <a:gd name="connsiteY426" fmla="*/ 2529661 h 4810125"/>
              <a:gd name="connsiteX427" fmla="*/ 914085 w 4437063"/>
              <a:gd name="connsiteY427" fmla="*/ 2522915 h 4810125"/>
              <a:gd name="connsiteX428" fmla="*/ 871218 w 4437063"/>
              <a:gd name="connsiteY428" fmla="*/ 2511011 h 4810125"/>
              <a:gd name="connsiteX429" fmla="*/ 797790 w 4437063"/>
              <a:gd name="connsiteY429" fmla="*/ 2495932 h 4810125"/>
              <a:gd name="connsiteX430" fmla="*/ 735475 w 4437063"/>
              <a:gd name="connsiteY430" fmla="*/ 2489583 h 4810125"/>
              <a:gd name="connsiteX431" fmla="*/ 679908 w 4437063"/>
              <a:gd name="connsiteY431" fmla="*/ 2487996 h 4810125"/>
              <a:gd name="connsiteX432" fmla="*/ 601716 w 4437063"/>
              <a:gd name="connsiteY432" fmla="*/ 2488789 h 4810125"/>
              <a:gd name="connsiteX433" fmla="*/ 514793 w 4437063"/>
              <a:gd name="connsiteY433" fmla="*/ 2484821 h 4810125"/>
              <a:gd name="connsiteX434" fmla="*/ 446127 w 4437063"/>
              <a:gd name="connsiteY434" fmla="*/ 2474504 h 4810125"/>
              <a:gd name="connsiteX435" fmla="*/ 406436 w 4437063"/>
              <a:gd name="connsiteY435" fmla="*/ 2465377 h 4810125"/>
              <a:gd name="connsiteX436" fmla="*/ 369920 w 4437063"/>
              <a:gd name="connsiteY436" fmla="*/ 2455854 h 4810125"/>
              <a:gd name="connsiteX437" fmla="*/ 306415 w 4437063"/>
              <a:gd name="connsiteY437" fmla="*/ 2436410 h 4810125"/>
              <a:gd name="connsiteX438" fmla="*/ 252832 w 4437063"/>
              <a:gd name="connsiteY438" fmla="*/ 2414983 h 4810125"/>
              <a:gd name="connsiteX439" fmla="*/ 207584 w 4437063"/>
              <a:gd name="connsiteY439" fmla="*/ 2390777 h 4810125"/>
              <a:gd name="connsiteX440" fmla="*/ 170274 w 4437063"/>
              <a:gd name="connsiteY440" fmla="*/ 2364588 h 4810125"/>
              <a:gd name="connsiteX441" fmla="*/ 138125 w 4437063"/>
              <a:gd name="connsiteY441" fmla="*/ 2335224 h 4810125"/>
              <a:gd name="connsiteX442" fmla="*/ 111135 w 4437063"/>
              <a:gd name="connsiteY442" fmla="*/ 2303082 h 4810125"/>
              <a:gd name="connsiteX443" fmla="*/ 86923 w 4437063"/>
              <a:gd name="connsiteY443" fmla="*/ 2268163 h 4810125"/>
              <a:gd name="connsiteX444" fmla="*/ 75413 w 4437063"/>
              <a:gd name="connsiteY444" fmla="*/ 2249116 h 4810125"/>
              <a:gd name="connsiteX445" fmla="*/ 66681 w 4437063"/>
              <a:gd name="connsiteY445" fmla="*/ 2233244 h 4810125"/>
              <a:gd name="connsiteX446" fmla="*/ 53980 w 4437063"/>
              <a:gd name="connsiteY446" fmla="*/ 2201896 h 4810125"/>
              <a:gd name="connsiteX447" fmla="*/ 46835 w 4437063"/>
              <a:gd name="connsiteY447" fmla="*/ 2171738 h 4810125"/>
              <a:gd name="connsiteX448" fmla="*/ 43660 w 4437063"/>
              <a:gd name="connsiteY448" fmla="*/ 2143962 h 4810125"/>
              <a:gd name="connsiteX449" fmla="*/ 44057 w 4437063"/>
              <a:gd name="connsiteY449" fmla="*/ 2108646 h 4810125"/>
              <a:gd name="connsiteX450" fmla="*/ 48423 w 4437063"/>
              <a:gd name="connsiteY450" fmla="*/ 2080472 h 4810125"/>
              <a:gd name="connsiteX451" fmla="*/ 49217 w 4437063"/>
              <a:gd name="connsiteY451" fmla="*/ 2077298 h 4810125"/>
              <a:gd name="connsiteX452" fmla="*/ 50408 w 4437063"/>
              <a:gd name="connsiteY452" fmla="*/ 2091186 h 4810125"/>
              <a:gd name="connsiteX453" fmla="*/ 65093 w 4437063"/>
              <a:gd name="connsiteY453" fmla="*/ 2153088 h 4810125"/>
              <a:gd name="connsiteX454" fmla="*/ 75016 w 4437063"/>
              <a:gd name="connsiteY454" fmla="*/ 2180865 h 4810125"/>
              <a:gd name="connsiteX455" fmla="*/ 87717 w 4437063"/>
              <a:gd name="connsiteY455" fmla="*/ 2208642 h 4810125"/>
              <a:gd name="connsiteX456" fmla="*/ 104784 w 4437063"/>
              <a:gd name="connsiteY456" fmla="*/ 2234434 h 4810125"/>
              <a:gd name="connsiteX457" fmla="*/ 114707 w 4437063"/>
              <a:gd name="connsiteY457" fmla="*/ 2245545 h 4810125"/>
              <a:gd name="connsiteX458" fmla="*/ 124233 w 4437063"/>
              <a:gd name="connsiteY458" fmla="*/ 2255862 h 4810125"/>
              <a:gd name="connsiteX459" fmla="*/ 151620 w 4437063"/>
              <a:gd name="connsiteY459" fmla="*/ 2278877 h 4810125"/>
              <a:gd name="connsiteX460" fmla="*/ 186548 w 4437063"/>
              <a:gd name="connsiteY460" fmla="*/ 2304273 h 4810125"/>
              <a:gd name="connsiteX461" fmla="*/ 229811 w 4437063"/>
              <a:gd name="connsiteY461" fmla="*/ 2329272 h 4810125"/>
              <a:gd name="connsiteX462" fmla="*/ 280616 w 4437063"/>
              <a:gd name="connsiteY462" fmla="*/ 2354271 h 4810125"/>
              <a:gd name="connsiteX463" fmla="*/ 339358 w 4437063"/>
              <a:gd name="connsiteY463" fmla="*/ 2375698 h 4810125"/>
              <a:gd name="connsiteX464" fmla="*/ 405245 w 4437063"/>
              <a:gd name="connsiteY464" fmla="*/ 2393555 h 4810125"/>
              <a:gd name="connsiteX465" fmla="*/ 478277 w 4437063"/>
              <a:gd name="connsiteY465" fmla="*/ 2406253 h 4810125"/>
              <a:gd name="connsiteX466" fmla="*/ 517571 w 4437063"/>
              <a:gd name="connsiteY466" fmla="*/ 2409824 h 4810125"/>
              <a:gd name="connsiteX467" fmla="*/ 553293 w 4437063"/>
              <a:gd name="connsiteY467" fmla="*/ 2411411 h 4810125"/>
              <a:gd name="connsiteX468" fmla="*/ 658077 w 4437063"/>
              <a:gd name="connsiteY468" fmla="*/ 2410618 h 4810125"/>
              <a:gd name="connsiteX469" fmla="*/ 789058 w 4437063"/>
              <a:gd name="connsiteY469" fmla="*/ 2412205 h 4810125"/>
              <a:gd name="connsiteX470" fmla="*/ 895430 w 4437063"/>
              <a:gd name="connsiteY470" fmla="*/ 2420538 h 4810125"/>
              <a:gd name="connsiteX471" fmla="*/ 967271 w 4437063"/>
              <a:gd name="connsiteY471" fmla="*/ 2430061 h 4810125"/>
              <a:gd name="connsiteX472" fmla="*/ 1002596 w 4437063"/>
              <a:gd name="connsiteY472" fmla="*/ 2437601 h 4810125"/>
              <a:gd name="connsiteX473" fmla="*/ 1037524 w 4437063"/>
              <a:gd name="connsiteY473" fmla="*/ 2445537 h 4810125"/>
              <a:gd name="connsiteX474" fmla="*/ 1109762 w 4437063"/>
              <a:gd name="connsiteY474" fmla="*/ 2470536 h 4810125"/>
              <a:gd name="connsiteX475" fmla="*/ 1183190 w 4437063"/>
              <a:gd name="connsiteY475" fmla="*/ 2503471 h 4810125"/>
              <a:gd name="connsiteX476" fmla="*/ 1257809 w 4437063"/>
              <a:gd name="connsiteY476" fmla="*/ 2544343 h 4810125"/>
              <a:gd name="connsiteX477" fmla="*/ 1332825 w 4437063"/>
              <a:gd name="connsiteY477" fmla="*/ 2591563 h 4810125"/>
              <a:gd name="connsiteX478" fmla="*/ 1407842 w 4437063"/>
              <a:gd name="connsiteY478" fmla="*/ 2643545 h 4810125"/>
              <a:gd name="connsiteX479" fmla="*/ 1482461 w 4437063"/>
              <a:gd name="connsiteY479" fmla="*/ 2700289 h 4810125"/>
              <a:gd name="connsiteX480" fmla="*/ 1555492 w 4437063"/>
              <a:gd name="connsiteY480" fmla="*/ 2759414 h 4810125"/>
              <a:gd name="connsiteX481" fmla="*/ 1592008 w 4437063"/>
              <a:gd name="connsiteY481" fmla="*/ 2789571 h 4810125"/>
              <a:gd name="connsiteX482" fmla="*/ 1626936 w 4437063"/>
              <a:gd name="connsiteY482" fmla="*/ 2818935 h 4810125"/>
              <a:gd name="connsiteX483" fmla="*/ 1687267 w 4437063"/>
              <a:gd name="connsiteY483" fmla="*/ 2866552 h 4810125"/>
              <a:gd name="connsiteX484" fmla="*/ 1758710 w 4437063"/>
              <a:gd name="connsiteY484" fmla="*/ 2917344 h 4810125"/>
              <a:gd name="connsiteX485" fmla="*/ 1818644 w 4437063"/>
              <a:gd name="connsiteY485" fmla="*/ 2951866 h 4810125"/>
              <a:gd name="connsiteX486" fmla="*/ 1845237 w 4437063"/>
              <a:gd name="connsiteY486" fmla="*/ 2962580 h 4810125"/>
              <a:gd name="connsiteX487" fmla="*/ 1847221 w 4437063"/>
              <a:gd name="connsiteY487" fmla="*/ 2962977 h 4810125"/>
              <a:gd name="connsiteX488" fmla="*/ 1789669 w 4437063"/>
              <a:gd name="connsiteY488" fmla="*/ 2876869 h 4810125"/>
              <a:gd name="connsiteX489" fmla="*/ 1692426 w 4437063"/>
              <a:gd name="connsiteY489" fmla="*/ 2740367 h 4810125"/>
              <a:gd name="connsiteX490" fmla="*/ 1612647 w 4437063"/>
              <a:gd name="connsiteY490" fmla="*/ 2639974 h 4810125"/>
              <a:gd name="connsiteX491" fmla="*/ 1547951 w 4437063"/>
              <a:gd name="connsiteY491" fmla="*/ 2568548 h 4810125"/>
              <a:gd name="connsiteX492" fmla="*/ 1494368 w 4437063"/>
              <a:gd name="connsiteY492" fmla="*/ 2518550 h 4810125"/>
              <a:gd name="connsiteX493" fmla="*/ 1448723 w 4437063"/>
              <a:gd name="connsiteY493" fmla="*/ 2483234 h 4810125"/>
              <a:gd name="connsiteX494" fmla="*/ 1407445 w 4437063"/>
              <a:gd name="connsiteY494" fmla="*/ 2454267 h 4810125"/>
              <a:gd name="connsiteX495" fmla="*/ 1367357 w 4437063"/>
              <a:gd name="connsiteY495" fmla="*/ 2425300 h 4810125"/>
              <a:gd name="connsiteX496" fmla="*/ 1346320 w 4437063"/>
              <a:gd name="connsiteY496" fmla="*/ 2408237 h 4810125"/>
              <a:gd name="connsiteX497" fmla="*/ 1326078 w 4437063"/>
              <a:gd name="connsiteY497" fmla="*/ 2391571 h 4810125"/>
              <a:gd name="connsiteX498" fmla="*/ 1260191 w 4437063"/>
              <a:gd name="connsiteY498" fmla="*/ 2349509 h 4810125"/>
              <a:gd name="connsiteX499" fmla="*/ 1169695 w 4437063"/>
              <a:gd name="connsiteY499" fmla="*/ 2299511 h 4810125"/>
              <a:gd name="connsiteX500" fmla="*/ 1059751 w 4437063"/>
              <a:gd name="connsiteY500" fmla="*/ 2247529 h 4810125"/>
              <a:gd name="connsiteX501" fmla="*/ 936312 w 4437063"/>
              <a:gd name="connsiteY501" fmla="*/ 2197134 h 4810125"/>
              <a:gd name="connsiteX502" fmla="*/ 837481 w 4437063"/>
              <a:gd name="connsiteY502" fmla="*/ 2164199 h 4810125"/>
              <a:gd name="connsiteX503" fmla="*/ 770403 w 4437063"/>
              <a:gd name="connsiteY503" fmla="*/ 2145152 h 4810125"/>
              <a:gd name="connsiteX504" fmla="*/ 703325 w 4437063"/>
              <a:gd name="connsiteY504" fmla="*/ 2129280 h 4810125"/>
              <a:gd name="connsiteX505" fmla="*/ 636644 w 4437063"/>
              <a:gd name="connsiteY505" fmla="*/ 2117375 h 4810125"/>
              <a:gd name="connsiteX506" fmla="*/ 570757 w 4437063"/>
              <a:gd name="connsiteY506" fmla="*/ 2109836 h 4810125"/>
              <a:gd name="connsiteX507" fmla="*/ 507648 w 4437063"/>
              <a:gd name="connsiteY507" fmla="*/ 2107455 h 4810125"/>
              <a:gd name="connsiteX508" fmla="*/ 476689 w 4437063"/>
              <a:gd name="connsiteY508" fmla="*/ 2108249 h 4810125"/>
              <a:gd name="connsiteX509" fmla="*/ 401673 w 4437063"/>
              <a:gd name="connsiteY509" fmla="*/ 2111820 h 4810125"/>
              <a:gd name="connsiteX510" fmla="*/ 315147 w 4437063"/>
              <a:gd name="connsiteY510" fmla="*/ 2111027 h 4810125"/>
              <a:gd name="connsiteX511" fmla="*/ 268311 w 4437063"/>
              <a:gd name="connsiteY511" fmla="*/ 2105074 h 4810125"/>
              <a:gd name="connsiteX512" fmla="*/ 227826 w 4437063"/>
              <a:gd name="connsiteY512" fmla="*/ 2093964 h 4810125"/>
              <a:gd name="connsiteX513" fmla="*/ 192501 w 4437063"/>
              <a:gd name="connsiteY513" fmla="*/ 2075710 h 4810125"/>
              <a:gd name="connsiteX514" fmla="*/ 158367 w 4437063"/>
              <a:gd name="connsiteY514" fmla="*/ 2049521 h 4810125"/>
              <a:gd name="connsiteX515" fmla="*/ 125423 w 4437063"/>
              <a:gd name="connsiteY515" fmla="*/ 2013808 h 4810125"/>
              <a:gd name="connsiteX516" fmla="*/ 107959 w 4437063"/>
              <a:gd name="connsiteY516" fmla="*/ 1991587 h 4810125"/>
              <a:gd name="connsiteX517" fmla="*/ 77794 w 4437063"/>
              <a:gd name="connsiteY517" fmla="*/ 1949922 h 4810125"/>
              <a:gd name="connsiteX518" fmla="*/ 35325 w 4437063"/>
              <a:gd name="connsiteY518" fmla="*/ 1884051 h 4810125"/>
              <a:gd name="connsiteX519" fmla="*/ 3175 w 4437063"/>
              <a:gd name="connsiteY519" fmla="*/ 1822149 h 4810125"/>
              <a:gd name="connsiteX520" fmla="*/ 0 w 4437063"/>
              <a:gd name="connsiteY520" fmla="*/ 1814610 h 4810125"/>
              <a:gd name="connsiteX521" fmla="*/ 11907 w 4437063"/>
              <a:gd name="connsiteY521" fmla="*/ 1832069 h 4810125"/>
              <a:gd name="connsiteX522" fmla="*/ 82160 w 4437063"/>
              <a:gd name="connsiteY522" fmla="*/ 1926113 h 4810125"/>
              <a:gd name="connsiteX523" fmla="*/ 127408 w 4437063"/>
              <a:gd name="connsiteY523" fmla="*/ 1976111 h 4810125"/>
              <a:gd name="connsiteX524" fmla="*/ 158367 w 4437063"/>
              <a:gd name="connsiteY524" fmla="*/ 2005475 h 4810125"/>
              <a:gd name="connsiteX525" fmla="*/ 173847 w 4437063"/>
              <a:gd name="connsiteY525" fmla="*/ 2017776 h 4810125"/>
              <a:gd name="connsiteX526" fmla="*/ 188135 w 4437063"/>
              <a:gd name="connsiteY526" fmla="*/ 2028093 h 4810125"/>
              <a:gd name="connsiteX527" fmla="*/ 217904 w 4437063"/>
              <a:gd name="connsiteY527" fmla="*/ 2041982 h 4810125"/>
              <a:gd name="connsiteX528" fmla="*/ 248069 w 4437063"/>
              <a:gd name="connsiteY528" fmla="*/ 2049521 h 4810125"/>
              <a:gd name="connsiteX529" fmla="*/ 278234 w 4437063"/>
              <a:gd name="connsiteY529" fmla="*/ 2051902 h 4810125"/>
              <a:gd name="connsiteX530" fmla="*/ 323879 w 4437063"/>
              <a:gd name="connsiteY530" fmla="*/ 2047537 h 4810125"/>
              <a:gd name="connsiteX531" fmla="*/ 388972 w 4437063"/>
              <a:gd name="connsiteY531" fmla="*/ 2035633 h 4810125"/>
              <a:gd name="connsiteX532" fmla="*/ 422709 w 4437063"/>
              <a:gd name="connsiteY532" fmla="*/ 2030474 h 4810125"/>
              <a:gd name="connsiteX533" fmla="*/ 461210 w 4437063"/>
              <a:gd name="connsiteY533" fmla="*/ 2026109 h 4810125"/>
              <a:gd name="connsiteX534" fmla="*/ 538607 w 4437063"/>
              <a:gd name="connsiteY534" fmla="*/ 2021348 h 4810125"/>
              <a:gd name="connsiteX535" fmla="*/ 613623 w 4437063"/>
              <a:gd name="connsiteY535" fmla="*/ 2021744 h 4810125"/>
              <a:gd name="connsiteX536" fmla="*/ 687846 w 4437063"/>
              <a:gd name="connsiteY536" fmla="*/ 2026903 h 4810125"/>
              <a:gd name="connsiteX537" fmla="*/ 759290 w 4437063"/>
              <a:gd name="connsiteY537" fmla="*/ 2036426 h 4810125"/>
              <a:gd name="connsiteX538" fmla="*/ 829146 w 4437063"/>
              <a:gd name="connsiteY538" fmla="*/ 2048727 h 4810125"/>
              <a:gd name="connsiteX539" fmla="*/ 896224 w 4437063"/>
              <a:gd name="connsiteY539" fmla="*/ 2064600 h 4810125"/>
              <a:gd name="connsiteX540" fmla="*/ 960523 w 4437063"/>
              <a:gd name="connsiteY540" fmla="*/ 2082456 h 4810125"/>
              <a:gd name="connsiteX541" fmla="*/ 1051019 w 4437063"/>
              <a:gd name="connsiteY541" fmla="*/ 2113011 h 4810125"/>
              <a:gd name="connsiteX542" fmla="*/ 1158979 w 4437063"/>
              <a:gd name="connsiteY542" fmla="*/ 2157056 h 4810125"/>
              <a:gd name="connsiteX543" fmla="*/ 1250665 w 4437063"/>
              <a:gd name="connsiteY543" fmla="*/ 2200705 h 4810125"/>
              <a:gd name="connsiteX544" fmla="*/ 1323696 w 4437063"/>
              <a:gd name="connsiteY544" fmla="*/ 2239990 h 4810125"/>
              <a:gd name="connsiteX545" fmla="*/ 1351480 w 4437063"/>
              <a:gd name="connsiteY545" fmla="*/ 2255465 h 4810125"/>
              <a:gd name="connsiteX546" fmla="*/ 1442770 w 4437063"/>
              <a:gd name="connsiteY546" fmla="*/ 2307844 h 4810125"/>
              <a:gd name="connsiteX547" fmla="*/ 1529296 w 4437063"/>
              <a:gd name="connsiteY547" fmla="*/ 2358636 h 4810125"/>
              <a:gd name="connsiteX548" fmla="*/ 1599946 w 4437063"/>
              <a:gd name="connsiteY548" fmla="*/ 2405459 h 4810125"/>
              <a:gd name="connsiteX549" fmla="*/ 1650751 w 4437063"/>
              <a:gd name="connsiteY549" fmla="*/ 2440378 h 4810125"/>
              <a:gd name="connsiteX550" fmla="*/ 1705921 w 4437063"/>
              <a:gd name="connsiteY550" fmla="*/ 2479266 h 4810125"/>
              <a:gd name="connsiteX551" fmla="*/ 1795226 w 4437063"/>
              <a:gd name="connsiteY551" fmla="*/ 2545533 h 4810125"/>
              <a:gd name="connsiteX552" fmla="*/ 1880562 w 4437063"/>
              <a:gd name="connsiteY552" fmla="*/ 2614578 h 4810125"/>
              <a:gd name="connsiteX553" fmla="*/ 1891675 w 4437063"/>
              <a:gd name="connsiteY553" fmla="*/ 2624101 h 4810125"/>
              <a:gd name="connsiteX554" fmla="*/ 1879768 w 4437063"/>
              <a:gd name="connsiteY554" fmla="*/ 2601086 h 4810125"/>
              <a:gd name="connsiteX555" fmla="*/ 1820628 w 4437063"/>
              <a:gd name="connsiteY555" fmla="*/ 2481647 h 4810125"/>
              <a:gd name="connsiteX556" fmla="*/ 1783319 w 4437063"/>
              <a:gd name="connsiteY556" fmla="*/ 2402285 h 4810125"/>
              <a:gd name="connsiteX557" fmla="*/ 1772205 w 4437063"/>
              <a:gd name="connsiteY557" fmla="*/ 2374111 h 4810125"/>
              <a:gd name="connsiteX558" fmla="*/ 1760695 w 4437063"/>
              <a:gd name="connsiteY558" fmla="*/ 2341970 h 4810125"/>
              <a:gd name="connsiteX559" fmla="*/ 1734102 w 4437063"/>
              <a:gd name="connsiteY559" fmla="*/ 2245148 h 4810125"/>
              <a:gd name="connsiteX560" fmla="*/ 1697189 w 4437063"/>
              <a:gd name="connsiteY560" fmla="*/ 2097932 h 4810125"/>
              <a:gd name="connsiteX561" fmla="*/ 1690442 w 4437063"/>
              <a:gd name="connsiteY561" fmla="*/ 2069361 h 4810125"/>
              <a:gd name="connsiteX562" fmla="*/ 1655514 w 4437063"/>
              <a:gd name="connsiteY562" fmla="*/ 2056664 h 4810125"/>
              <a:gd name="connsiteX563" fmla="*/ 1499131 w 4437063"/>
              <a:gd name="connsiteY563" fmla="*/ 1991587 h 4810125"/>
              <a:gd name="connsiteX564" fmla="*/ 1428878 w 4437063"/>
              <a:gd name="connsiteY564" fmla="*/ 1958652 h 4810125"/>
              <a:gd name="connsiteX565" fmla="*/ 1359418 w 4437063"/>
              <a:gd name="connsiteY565" fmla="*/ 1922145 h 4810125"/>
              <a:gd name="connsiteX566" fmla="*/ 1295119 w 4437063"/>
              <a:gd name="connsiteY566" fmla="*/ 1882861 h 4810125"/>
              <a:gd name="connsiteX567" fmla="*/ 1267335 w 4437063"/>
              <a:gd name="connsiteY567" fmla="*/ 1863021 h 4810125"/>
              <a:gd name="connsiteX568" fmla="*/ 1239155 w 4437063"/>
              <a:gd name="connsiteY568" fmla="*/ 1842386 h 4810125"/>
              <a:gd name="connsiteX569" fmla="*/ 1167314 w 4437063"/>
              <a:gd name="connsiteY569" fmla="*/ 1801118 h 4810125"/>
              <a:gd name="connsiteX570" fmla="*/ 1081184 w 4437063"/>
              <a:gd name="connsiteY570" fmla="*/ 1761834 h 4810125"/>
              <a:gd name="connsiteX571" fmla="*/ 986719 w 4437063"/>
              <a:gd name="connsiteY571" fmla="*/ 1724931 h 4810125"/>
              <a:gd name="connsiteX572" fmla="*/ 887492 w 4437063"/>
              <a:gd name="connsiteY572" fmla="*/ 1693186 h 4810125"/>
              <a:gd name="connsiteX573" fmla="*/ 787867 w 4437063"/>
              <a:gd name="connsiteY573" fmla="*/ 1668584 h 4810125"/>
              <a:gd name="connsiteX574" fmla="*/ 693799 w 4437063"/>
              <a:gd name="connsiteY574" fmla="*/ 1652711 h 4810125"/>
              <a:gd name="connsiteX575" fmla="*/ 630294 w 4437063"/>
              <a:gd name="connsiteY575" fmla="*/ 1647950 h 4810125"/>
              <a:gd name="connsiteX576" fmla="*/ 591000 w 4437063"/>
              <a:gd name="connsiteY576" fmla="*/ 1648347 h 4810125"/>
              <a:gd name="connsiteX577" fmla="*/ 573536 w 4437063"/>
              <a:gd name="connsiteY577" fmla="*/ 1649934 h 4810125"/>
              <a:gd name="connsiteX578" fmla="*/ 556071 w 4437063"/>
              <a:gd name="connsiteY578" fmla="*/ 1651918 h 4810125"/>
              <a:gd name="connsiteX579" fmla="*/ 522731 w 4437063"/>
              <a:gd name="connsiteY579" fmla="*/ 1658267 h 4810125"/>
              <a:gd name="connsiteX580" fmla="*/ 476292 w 4437063"/>
              <a:gd name="connsiteY580" fmla="*/ 1672155 h 4810125"/>
              <a:gd name="connsiteX581" fmla="*/ 421122 w 4437063"/>
              <a:gd name="connsiteY581" fmla="*/ 1696361 h 4810125"/>
              <a:gd name="connsiteX582" fmla="*/ 373890 w 4437063"/>
              <a:gd name="connsiteY582" fmla="*/ 1724534 h 4810125"/>
              <a:gd name="connsiteX583" fmla="*/ 335786 w 4437063"/>
              <a:gd name="connsiteY583" fmla="*/ 1753501 h 4810125"/>
              <a:gd name="connsiteX584" fmla="*/ 306415 w 4437063"/>
              <a:gd name="connsiteY584" fmla="*/ 1779691 h 4810125"/>
              <a:gd name="connsiteX585" fmla="*/ 278631 w 4437063"/>
              <a:gd name="connsiteY585" fmla="*/ 1809054 h 4810125"/>
              <a:gd name="connsiteX586" fmla="*/ 275059 w 4437063"/>
              <a:gd name="connsiteY586" fmla="*/ 1813419 h 4810125"/>
              <a:gd name="connsiteX587" fmla="*/ 285378 w 4437063"/>
              <a:gd name="connsiteY587" fmla="*/ 1799134 h 4810125"/>
              <a:gd name="connsiteX588" fmla="*/ 349281 w 4437063"/>
              <a:gd name="connsiteY588" fmla="*/ 1722947 h 4810125"/>
              <a:gd name="connsiteX589" fmla="*/ 389766 w 4437063"/>
              <a:gd name="connsiteY589" fmla="*/ 1684456 h 4810125"/>
              <a:gd name="connsiteX590" fmla="*/ 418343 w 4437063"/>
              <a:gd name="connsiteY590" fmla="*/ 1662235 h 4810125"/>
              <a:gd name="connsiteX591" fmla="*/ 432632 w 4437063"/>
              <a:gd name="connsiteY591" fmla="*/ 1653505 h 4810125"/>
              <a:gd name="connsiteX592" fmla="*/ 458828 w 4437063"/>
              <a:gd name="connsiteY592" fmla="*/ 1639220 h 4810125"/>
              <a:gd name="connsiteX593" fmla="*/ 500504 w 4437063"/>
              <a:gd name="connsiteY593" fmla="*/ 1621760 h 4810125"/>
              <a:gd name="connsiteX594" fmla="*/ 530669 w 4437063"/>
              <a:gd name="connsiteY594" fmla="*/ 1611840 h 4810125"/>
              <a:gd name="connsiteX595" fmla="*/ 563613 w 4437063"/>
              <a:gd name="connsiteY595" fmla="*/ 1604301 h 4810125"/>
              <a:gd name="connsiteX596" fmla="*/ 600129 w 4437063"/>
              <a:gd name="connsiteY596" fmla="*/ 1598745 h 4810125"/>
              <a:gd name="connsiteX597" fmla="*/ 662840 w 4437063"/>
              <a:gd name="connsiteY597" fmla="*/ 1592793 h 4810125"/>
              <a:gd name="connsiteX598" fmla="*/ 712454 w 4437063"/>
              <a:gd name="connsiteY598" fmla="*/ 1592396 h 4810125"/>
              <a:gd name="connsiteX599" fmla="*/ 764053 w 4437063"/>
              <a:gd name="connsiteY599" fmla="*/ 1592793 h 4810125"/>
              <a:gd name="connsiteX600" fmla="*/ 865662 w 4437063"/>
              <a:gd name="connsiteY600" fmla="*/ 1599539 h 4810125"/>
              <a:gd name="connsiteX601" fmla="*/ 943853 w 4437063"/>
              <a:gd name="connsiteY601" fmla="*/ 1611443 h 4810125"/>
              <a:gd name="connsiteX602" fmla="*/ 997833 w 4437063"/>
              <a:gd name="connsiteY602" fmla="*/ 1622951 h 4810125"/>
              <a:gd name="connsiteX603" fmla="*/ 1054591 w 4437063"/>
              <a:gd name="connsiteY603" fmla="*/ 1637236 h 4810125"/>
              <a:gd name="connsiteX604" fmla="*/ 1113731 w 4437063"/>
              <a:gd name="connsiteY604" fmla="*/ 1655886 h 4810125"/>
              <a:gd name="connsiteX605" fmla="*/ 1145087 w 4437063"/>
              <a:gd name="connsiteY605" fmla="*/ 1665806 h 4810125"/>
              <a:gd name="connsiteX606" fmla="*/ 1174061 w 4437063"/>
              <a:gd name="connsiteY606" fmla="*/ 1675726 h 4810125"/>
              <a:gd name="connsiteX607" fmla="*/ 1204226 w 4437063"/>
              <a:gd name="connsiteY607" fmla="*/ 1680885 h 4810125"/>
              <a:gd name="connsiteX608" fmla="*/ 1218118 w 4437063"/>
              <a:gd name="connsiteY608" fmla="*/ 1680488 h 4810125"/>
              <a:gd name="connsiteX609" fmla="*/ 1228041 w 4437063"/>
              <a:gd name="connsiteY609" fmla="*/ 1676123 h 4810125"/>
              <a:gd name="connsiteX610" fmla="*/ 1233201 w 4437063"/>
              <a:gd name="connsiteY610" fmla="*/ 1669774 h 4810125"/>
              <a:gd name="connsiteX611" fmla="*/ 1234392 w 4437063"/>
              <a:gd name="connsiteY611" fmla="*/ 1659854 h 4810125"/>
              <a:gd name="connsiteX612" fmla="*/ 1233598 w 4437063"/>
              <a:gd name="connsiteY612" fmla="*/ 1647950 h 4810125"/>
              <a:gd name="connsiteX613" fmla="*/ 1221294 w 4437063"/>
              <a:gd name="connsiteY613" fmla="*/ 1610253 h 4810125"/>
              <a:gd name="connsiteX614" fmla="*/ 1195891 w 4437063"/>
              <a:gd name="connsiteY614" fmla="*/ 1552715 h 4810125"/>
              <a:gd name="connsiteX615" fmla="*/ 1181206 w 4437063"/>
              <a:gd name="connsiteY615" fmla="*/ 1512638 h 4810125"/>
              <a:gd name="connsiteX616" fmla="*/ 1176046 w 4437063"/>
              <a:gd name="connsiteY616" fmla="*/ 1493194 h 4810125"/>
              <a:gd name="connsiteX617" fmla="*/ 1172870 w 4437063"/>
              <a:gd name="connsiteY617" fmla="*/ 1475734 h 4810125"/>
              <a:gd name="connsiteX618" fmla="*/ 1171283 w 4437063"/>
              <a:gd name="connsiteY618" fmla="*/ 1432879 h 4810125"/>
              <a:gd name="connsiteX619" fmla="*/ 1174061 w 4437063"/>
              <a:gd name="connsiteY619" fmla="*/ 1354311 h 4810125"/>
              <a:gd name="connsiteX620" fmla="*/ 1178030 w 4437063"/>
              <a:gd name="connsiteY620" fmla="*/ 1264235 h 4810125"/>
              <a:gd name="connsiteX621" fmla="*/ 1178030 w 4437063"/>
              <a:gd name="connsiteY621" fmla="*/ 1202729 h 4810125"/>
              <a:gd name="connsiteX622" fmla="*/ 1173267 w 4437063"/>
              <a:gd name="connsiteY622" fmla="*/ 1142811 h 4810125"/>
              <a:gd name="connsiteX623" fmla="*/ 1162948 w 4437063"/>
              <a:gd name="connsiteY623" fmla="*/ 1086861 h 4810125"/>
              <a:gd name="connsiteX624" fmla="*/ 1155010 w 4437063"/>
              <a:gd name="connsiteY624" fmla="*/ 1061068 h 4810125"/>
              <a:gd name="connsiteX625" fmla="*/ 1136752 w 4437063"/>
              <a:gd name="connsiteY625" fmla="*/ 1013451 h 4810125"/>
              <a:gd name="connsiteX626" fmla="*/ 1109762 w 4437063"/>
              <a:gd name="connsiteY626" fmla="*/ 953137 h 4810125"/>
              <a:gd name="connsiteX627" fmla="*/ 1089519 w 4437063"/>
              <a:gd name="connsiteY627" fmla="*/ 916630 h 4810125"/>
              <a:gd name="connsiteX628" fmla="*/ 1066895 w 4437063"/>
              <a:gd name="connsiteY628" fmla="*/ 881314 h 4810125"/>
              <a:gd name="connsiteX629" fmla="*/ 1039112 w 4437063"/>
              <a:gd name="connsiteY629" fmla="*/ 845998 h 4810125"/>
              <a:gd name="connsiteX630" fmla="*/ 1006168 w 4437063"/>
              <a:gd name="connsiteY630" fmla="*/ 809095 h 4810125"/>
              <a:gd name="connsiteX631" fmla="*/ 966477 w 4437063"/>
              <a:gd name="connsiteY631" fmla="*/ 769414 h 4810125"/>
              <a:gd name="connsiteX632" fmla="*/ 943456 w 4437063"/>
              <a:gd name="connsiteY632" fmla="*/ 747589 h 4810125"/>
              <a:gd name="connsiteX633" fmla="*/ 920435 w 4437063"/>
              <a:gd name="connsiteY633" fmla="*/ 725765 h 4810125"/>
              <a:gd name="connsiteX634" fmla="*/ 880744 w 4437063"/>
              <a:gd name="connsiteY634" fmla="*/ 684497 h 4810125"/>
              <a:gd name="connsiteX635" fmla="*/ 848595 w 4437063"/>
              <a:gd name="connsiteY635" fmla="*/ 645609 h 4810125"/>
              <a:gd name="connsiteX636" fmla="*/ 823192 w 4437063"/>
              <a:gd name="connsiteY636" fmla="*/ 606325 h 4810125"/>
              <a:gd name="connsiteX637" fmla="*/ 801759 w 4437063"/>
              <a:gd name="connsiteY637" fmla="*/ 565850 h 4810125"/>
              <a:gd name="connsiteX638" fmla="*/ 785089 w 4437063"/>
              <a:gd name="connsiteY638" fmla="*/ 522598 h 4810125"/>
              <a:gd name="connsiteX639" fmla="*/ 770403 w 4437063"/>
              <a:gd name="connsiteY639" fmla="*/ 475378 h 4810125"/>
              <a:gd name="connsiteX640" fmla="*/ 758099 w 4437063"/>
              <a:gd name="connsiteY640" fmla="*/ 422205 h 4810125"/>
              <a:gd name="connsiteX641" fmla="*/ 752145 w 4437063"/>
              <a:gd name="connsiteY641" fmla="*/ 393238 h 4810125"/>
              <a:gd name="connsiteX642" fmla="*/ 723568 w 4437063"/>
              <a:gd name="connsiteY642" fmla="*/ 246022 h 4810125"/>
              <a:gd name="connsiteX643" fmla="*/ 721403 w 4437063"/>
              <a:gd name="connsiteY643" fmla="*/ 232026 h 4810125"/>
              <a:gd name="connsiteX644" fmla="*/ 731903 w 4437063"/>
              <a:gd name="connsiteY644" fmla="*/ 284512 h 4810125"/>
              <a:gd name="connsiteX645" fmla="*/ 748970 w 4437063"/>
              <a:gd name="connsiteY645" fmla="*/ 348399 h 4810125"/>
              <a:gd name="connsiteX646" fmla="*/ 773975 w 4437063"/>
              <a:gd name="connsiteY646" fmla="*/ 421808 h 4810125"/>
              <a:gd name="connsiteX647" fmla="*/ 798981 w 4437063"/>
              <a:gd name="connsiteY647" fmla="*/ 480139 h 4810125"/>
              <a:gd name="connsiteX648" fmla="*/ 818429 w 4437063"/>
              <a:gd name="connsiteY648" fmla="*/ 519027 h 4810125"/>
              <a:gd name="connsiteX649" fmla="*/ 840656 w 4437063"/>
              <a:gd name="connsiteY649" fmla="*/ 557121 h 4810125"/>
              <a:gd name="connsiteX650" fmla="*/ 865662 w 4437063"/>
              <a:gd name="connsiteY650" fmla="*/ 593627 h 4810125"/>
              <a:gd name="connsiteX651" fmla="*/ 893445 w 4437063"/>
              <a:gd name="connsiteY651" fmla="*/ 628546 h 4810125"/>
              <a:gd name="connsiteX652" fmla="*/ 924801 w 4437063"/>
              <a:gd name="connsiteY652" fmla="*/ 659894 h 4810125"/>
              <a:gd name="connsiteX653" fmla="*/ 941869 w 4437063"/>
              <a:gd name="connsiteY653" fmla="*/ 674973 h 4810125"/>
              <a:gd name="connsiteX654" fmla="*/ 1004977 w 4437063"/>
              <a:gd name="connsiteY654" fmla="*/ 726162 h 4810125"/>
              <a:gd name="connsiteX655" fmla="*/ 1075230 w 4437063"/>
              <a:gd name="connsiteY655" fmla="*/ 786477 h 4810125"/>
              <a:gd name="connsiteX656" fmla="*/ 1111746 w 4437063"/>
              <a:gd name="connsiteY656" fmla="*/ 821793 h 4810125"/>
              <a:gd name="connsiteX657" fmla="*/ 1141118 w 4437063"/>
              <a:gd name="connsiteY657" fmla="*/ 857109 h 4810125"/>
              <a:gd name="connsiteX658" fmla="*/ 1165329 w 4437063"/>
              <a:gd name="connsiteY658" fmla="*/ 894409 h 4810125"/>
              <a:gd name="connsiteX659" fmla="*/ 1184778 w 4437063"/>
              <a:gd name="connsiteY659" fmla="*/ 937264 h 4810125"/>
              <a:gd name="connsiteX660" fmla="*/ 1202242 w 4437063"/>
              <a:gd name="connsiteY660" fmla="*/ 988056 h 4810125"/>
              <a:gd name="connsiteX661" fmla="*/ 1210577 w 4437063"/>
              <a:gd name="connsiteY661" fmla="*/ 1018610 h 4810125"/>
              <a:gd name="connsiteX662" fmla="*/ 1225660 w 4437063"/>
              <a:gd name="connsiteY662" fmla="*/ 1078528 h 4810125"/>
              <a:gd name="connsiteX663" fmla="*/ 1249871 w 4437063"/>
              <a:gd name="connsiteY663" fmla="*/ 1181302 h 4810125"/>
              <a:gd name="connsiteX664" fmla="*/ 1266144 w 4437063"/>
              <a:gd name="connsiteY664" fmla="*/ 1272568 h 4810125"/>
              <a:gd name="connsiteX665" fmla="*/ 1276861 w 4437063"/>
              <a:gd name="connsiteY665" fmla="*/ 1364231 h 4810125"/>
              <a:gd name="connsiteX666" fmla="*/ 1280830 w 4437063"/>
              <a:gd name="connsiteY666" fmla="*/ 1413832 h 4810125"/>
              <a:gd name="connsiteX667" fmla="*/ 1283609 w 4437063"/>
              <a:gd name="connsiteY667" fmla="*/ 1440022 h 4810125"/>
              <a:gd name="connsiteX668" fmla="*/ 1295913 w 4437063"/>
              <a:gd name="connsiteY668" fmla="*/ 1496369 h 4810125"/>
              <a:gd name="connsiteX669" fmla="*/ 1315758 w 4437063"/>
              <a:gd name="connsiteY669" fmla="*/ 1553906 h 4810125"/>
              <a:gd name="connsiteX670" fmla="*/ 1341557 w 4437063"/>
              <a:gd name="connsiteY670" fmla="*/ 1611840 h 4810125"/>
              <a:gd name="connsiteX671" fmla="*/ 1372516 w 4437063"/>
              <a:gd name="connsiteY671" fmla="*/ 1668187 h 4810125"/>
              <a:gd name="connsiteX672" fmla="*/ 1406254 w 4437063"/>
              <a:gd name="connsiteY672" fmla="*/ 1720169 h 4810125"/>
              <a:gd name="connsiteX673" fmla="*/ 1442770 w 4437063"/>
              <a:gd name="connsiteY673" fmla="*/ 1765802 h 4810125"/>
              <a:gd name="connsiteX674" fmla="*/ 1480079 w 4437063"/>
              <a:gd name="connsiteY674" fmla="*/ 1803896 h 4810125"/>
              <a:gd name="connsiteX675" fmla="*/ 1498337 w 4437063"/>
              <a:gd name="connsiteY675" fmla="*/ 1818181 h 4810125"/>
              <a:gd name="connsiteX676" fmla="*/ 1516595 w 4437063"/>
              <a:gd name="connsiteY676" fmla="*/ 1831673 h 4810125"/>
              <a:gd name="connsiteX677" fmla="*/ 1549935 w 4437063"/>
              <a:gd name="connsiteY677" fmla="*/ 1851116 h 4810125"/>
              <a:gd name="connsiteX678" fmla="*/ 1578910 w 4437063"/>
              <a:gd name="connsiteY678" fmla="*/ 1863814 h 4810125"/>
              <a:gd name="connsiteX679" fmla="*/ 1603518 w 4437063"/>
              <a:gd name="connsiteY679" fmla="*/ 1871354 h 4810125"/>
              <a:gd name="connsiteX680" fmla="*/ 1632890 w 4437063"/>
              <a:gd name="connsiteY680" fmla="*/ 1875322 h 4810125"/>
              <a:gd name="connsiteX681" fmla="*/ 1653926 w 4437063"/>
              <a:gd name="connsiteY681" fmla="*/ 1873338 h 4810125"/>
              <a:gd name="connsiteX682" fmla="*/ 1655911 w 4437063"/>
              <a:gd name="connsiteY682" fmla="*/ 1872544 h 4810125"/>
              <a:gd name="connsiteX683" fmla="*/ 1653529 w 4437063"/>
              <a:gd name="connsiteY683" fmla="*/ 1856275 h 4810125"/>
              <a:gd name="connsiteX684" fmla="*/ 1633287 w 4437063"/>
              <a:gd name="connsiteY684" fmla="*/ 1764215 h 4810125"/>
              <a:gd name="connsiteX685" fmla="*/ 1611060 w 4437063"/>
              <a:gd name="connsiteY685" fmla="*/ 1690805 h 4810125"/>
              <a:gd name="connsiteX686" fmla="*/ 1596771 w 4437063"/>
              <a:gd name="connsiteY686" fmla="*/ 1656283 h 4810125"/>
              <a:gd name="connsiteX687" fmla="*/ 1582482 w 4437063"/>
              <a:gd name="connsiteY687" fmla="*/ 1623744 h 4810125"/>
              <a:gd name="connsiteX688" fmla="*/ 1556286 w 4437063"/>
              <a:gd name="connsiteY688" fmla="*/ 1563033 h 4810125"/>
              <a:gd name="connsiteX689" fmla="*/ 1532868 w 4437063"/>
              <a:gd name="connsiteY689" fmla="*/ 1497956 h 4810125"/>
              <a:gd name="connsiteX690" fmla="*/ 1513817 w 4437063"/>
              <a:gd name="connsiteY690" fmla="*/ 1418197 h 4810125"/>
              <a:gd name="connsiteX691" fmla="*/ 1506275 w 4437063"/>
              <a:gd name="connsiteY691" fmla="*/ 1369389 h 4810125"/>
              <a:gd name="connsiteX692" fmla="*/ 1503100 w 4437063"/>
              <a:gd name="connsiteY692" fmla="*/ 1343597 h 4810125"/>
              <a:gd name="connsiteX693" fmla="*/ 1503100 w 4437063"/>
              <a:gd name="connsiteY693" fmla="*/ 1293202 h 4810125"/>
              <a:gd name="connsiteX694" fmla="*/ 1510244 w 4437063"/>
              <a:gd name="connsiteY694" fmla="*/ 1242014 h 4810125"/>
              <a:gd name="connsiteX695" fmla="*/ 1522549 w 4437063"/>
              <a:gd name="connsiteY695" fmla="*/ 1189238 h 4810125"/>
              <a:gd name="connsiteX696" fmla="*/ 1547951 w 4437063"/>
              <a:gd name="connsiteY696" fmla="*/ 1104321 h 4810125"/>
              <a:gd name="connsiteX697" fmla="*/ 1590023 w 4437063"/>
              <a:gd name="connsiteY697" fmla="*/ 970596 h 4810125"/>
              <a:gd name="connsiteX698" fmla="*/ 1611854 w 4437063"/>
              <a:gd name="connsiteY698" fmla="*/ 890044 h 4810125"/>
              <a:gd name="connsiteX699" fmla="*/ 1617410 w 4437063"/>
              <a:gd name="connsiteY699" fmla="*/ 865045 h 4810125"/>
              <a:gd name="connsiteX700" fmla="*/ 1624555 w 4437063"/>
              <a:gd name="connsiteY700" fmla="*/ 814650 h 4810125"/>
              <a:gd name="connsiteX701" fmla="*/ 1626936 w 4437063"/>
              <a:gd name="connsiteY701" fmla="*/ 765049 h 4810125"/>
              <a:gd name="connsiteX702" fmla="*/ 1624555 w 4437063"/>
              <a:gd name="connsiteY702" fmla="*/ 714654 h 4810125"/>
              <a:gd name="connsiteX703" fmla="*/ 1617807 w 4437063"/>
              <a:gd name="connsiteY703" fmla="*/ 664656 h 4810125"/>
              <a:gd name="connsiteX704" fmla="*/ 1607091 w 4437063"/>
              <a:gd name="connsiteY704" fmla="*/ 615848 h 4810125"/>
              <a:gd name="connsiteX705" fmla="*/ 1591611 w 4437063"/>
              <a:gd name="connsiteY705" fmla="*/ 567438 h 4810125"/>
              <a:gd name="connsiteX706" fmla="*/ 1572559 w 4437063"/>
              <a:gd name="connsiteY706" fmla="*/ 520614 h 4810125"/>
              <a:gd name="connsiteX707" fmla="*/ 1549935 w 4437063"/>
              <a:gd name="connsiteY707" fmla="*/ 475378 h 4810125"/>
              <a:gd name="connsiteX708" fmla="*/ 1523739 w 4437063"/>
              <a:gd name="connsiteY708" fmla="*/ 431729 h 4810125"/>
              <a:gd name="connsiteX709" fmla="*/ 1494368 w 4437063"/>
              <a:gd name="connsiteY709" fmla="*/ 390064 h 4810125"/>
              <a:gd name="connsiteX710" fmla="*/ 1461821 w 4437063"/>
              <a:gd name="connsiteY710" fmla="*/ 350780 h 4810125"/>
              <a:gd name="connsiteX711" fmla="*/ 1426893 w 4437063"/>
              <a:gd name="connsiteY711" fmla="*/ 315067 h 4810125"/>
              <a:gd name="connsiteX712" fmla="*/ 1389584 w 4437063"/>
              <a:gd name="connsiteY712" fmla="*/ 280941 h 4810125"/>
              <a:gd name="connsiteX713" fmla="*/ 1349496 w 4437063"/>
              <a:gd name="connsiteY713" fmla="*/ 250387 h 4810125"/>
              <a:gd name="connsiteX714" fmla="*/ 1306629 w 4437063"/>
              <a:gd name="connsiteY714" fmla="*/ 223800 h 4810125"/>
              <a:gd name="connsiteX715" fmla="*/ 1285196 w 4437063"/>
              <a:gd name="connsiteY715" fmla="*/ 211896 h 4810125"/>
              <a:gd name="connsiteX716" fmla="*/ 1242330 w 4437063"/>
              <a:gd name="connsiteY716" fmla="*/ 190468 h 4810125"/>
              <a:gd name="connsiteX717" fmla="*/ 1171680 w 4437063"/>
              <a:gd name="connsiteY717" fmla="*/ 157136 h 4810125"/>
              <a:gd name="connsiteX718" fmla="*/ 1117700 w 4437063"/>
              <a:gd name="connsiteY718" fmla="*/ 134915 h 4810125"/>
              <a:gd name="connsiteX719" fmla="*/ 1077612 w 4437063"/>
              <a:gd name="connsiteY719" fmla="*/ 121027 h 4810125"/>
              <a:gd name="connsiteX720" fmla="*/ 1049431 w 4437063"/>
              <a:gd name="connsiteY720" fmla="*/ 114281 h 4810125"/>
              <a:gd name="connsiteX721" fmla="*/ 1043178 w 4437063"/>
              <a:gd name="connsiteY721" fmla="*/ 113447 h 4810125"/>
              <a:gd name="connsiteX722" fmla="*/ 1061736 w 4437063"/>
              <a:gd name="connsiteY722" fmla="*/ 113091 h 4810125"/>
              <a:gd name="connsiteX723" fmla="*/ 1116906 w 4437063"/>
              <a:gd name="connsiteY723" fmla="*/ 119836 h 4810125"/>
              <a:gd name="connsiteX724" fmla="*/ 1162551 w 4437063"/>
              <a:gd name="connsiteY724" fmla="*/ 129757 h 4810125"/>
              <a:gd name="connsiteX725" fmla="*/ 1214943 w 4437063"/>
              <a:gd name="connsiteY725" fmla="*/ 145232 h 4810125"/>
              <a:gd name="connsiteX726" fmla="*/ 1273289 w 4437063"/>
              <a:gd name="connsiteY726" fmla="*/ 167850 h 4810125"/>
              <a:gd name="connsiteX727" fmla="*/ 1304645 w 4437063"/>
              <a:gd name="connsiteY727" fmla="*/ 182532 h 4810125"/>
              <a:gd name="connsiteX728" fmla="*/ 1336795 w 4437063"/>
              <a:gd name="connsiteY728" fmla="*/ 199198 h 4810125"/>
              <a:gd name="connsiteX729" fmla="*/ 1395140 w 4437063"/>
              <a:gd name="connsiteY729" fmla="*/ 232133 h 4810125"/>
              <a:gd name="connsiteX730" fmla="*/ 1445151 w 4437063"/>
              <a:gd name="connsiteY730" fmla="*/ 265862 h 4810125"/>
              <a:gd name="connsiteX731" fmla="*/ 1489208 w 4437063"/>
              <a:gd name="connsiteY731" fmla="*/ 301575 h 4810125"/>
              <a:gd name="connsiteX732" fmla="*/ 1527312 w 4437063"/>
              <a:gd name="connsiteY732" fmla="*/ 338478 h 4810125"/>
              <a:gd name="connsiteX733" fmla="*/ 1561843 w 4437063"/>
              <a:gd name="connsiteY733" fmla="*/ 378159 h 4810125"/>
              <a:gd name="connsiteX734" fmla="*/ 1592802 w 4437063"/>
              <a:gd name="connsiteY734" fmla="*/ 421015 h 4810125"/>
              <a:gd name="connsiteX735" fmla="*/ 1621776 w 4437063"/>
              <a:gd name="connsiteY735" fmla="*/ 467045 h 4810125"/>
              <a:gd name="connsiteX736" fmla="*/ 1636462 w 4437063"/>
              <a:gd name="connsiteY736" fmla="*/ 492440 h 4810125"/>
              <a:gd name="connsiteX737" fmla="*/ 1648369 w 4437063"/>
              <a:gd name="connsiteY737" fmla="*/ 513868 h 4810125"/>
              <a:gd name="connsiteX738" fmla="*/ 1669406 w 4437063"/>
              <a:gd name="connsiteY738" fmla="*/ 555930 h 4810125"/>
              <a:gd name="connsiteX739" fmla="*/ 1685679 w 4437063"/>
              <a:gd name="connsiteY739" fmla="*/ 596802 h 4810125"/>
              <a:gd name="connsiteX740" fmla="*/ 1699174 w 4437063"/>
              <a:gd name="connsiteY740" fmla="*/ 637276 h 4810125"/>
              <a:gd name="connsiteX741" fmla="*/ 1708303 w 4437063"/>
              <a:gd name="connsiteY741" fmla="*/ 678941 h 4810125"/>
              <a:gd name="connsiteX742" fmla="*/ 1714653 w 4437063"/>
              <a:gd name="connsiteY742" fmla="*/ 722193 h 4810125"/>
              <a:gd name="connsiteX743" fmla="*/ 1717035 w 4437063"/>
              <a:gd name="connsiteY743" fmla="*/ 768620 h 4810125"/>
              <a:gd name="connsiteX744" fmla="*/ 1716638 w 4437063"/>
              <a:gd name="connsiteY744" fmla="*/ 819015 h 4810125"/>
              <a:gd name="connsiteX745" fmla="*/ 1714653 w 4437063"/>
              <a:gd name="connsiteY745" fmla="*/ 845601 h 4810125"/>
              <a:gd name="connsiteX746" fmla="*/ 1712669 w 4437063"/>
              <a:gd name="connsiteY746" fmla="*/ 872584 h 4810125"/>
              <a:gd name="connsiteX747" fmla="*/ 1705921 w 4437063"/>
              <a:gd name="connsiteY747" fmla="*/ 918614 h 4810125"/>
              <a:gd name="connsiteX748" fmla="*/ 1690442 w 4437063"/>
              <a:gd name="connsiteY748" fmla="*/ 977342 h 4810125"/>
              <a:gd name="connsiteX749" fmla="*/ 1663452 w 4437063"/>
              <a:gd name="connsiteY749" fmla="*/ 1055116 h 4810125"/>
              <a:gd name="connsiteX750" fmla="*/ 1642019 w 4437063"/>
              <a:gd name="connsiteY750" fmla="*/ 1128923 h 4810125"/>
              <a:gd name="connsiteX751" fmla="*/ 1628127 w 4437063"/>
              <a:gd name="connsiteY751" fmla="*/ 1191619 h 4810125"/>
              <a:gd name="connsiteX752" fmla="*/ 1621379 w 4437063"/>
              <a:gd name="connsiteY752" fmla="*/ 1228919 h 4810125"/>
              <a:gd name="connsiteX753" fmla="*/ 1615823 w 4437063"/>
              <a:gd name="connsiteY753" fmla="*/ 1267013 h 4810125"/>
              <a:gd name="connsiteX754" fmla="*/ 1613838 w 4437063"/>
              <a:gd name="connsiteY754" fmla="*/ 1331693 h 4810125"/>
              <a:gd name="connsiteX755" fmla="*/ 1620586 w 4437063"/>
              <a:gd name="connsiteY755" fmla="*/ 1384071 h 4810125"/>
              <a:gd name="connsiteX756" fmla="*/ 1630111 w 4437063"/>
              <a:gd name="connsiteY756" fmla="*/ 1415023 h 4810125"/>
              <a:gd name="connsiteX757" fmla="*/ 1638050 w 4437063"/>
              <a:gd name="connsiteY757" fmla="*/ 1432085 h 4810125"/>
              <a:gd name="connsiteX758" fmla="*/ 1647179 w 4437063"/>
              <a:gd name="connsiteY758" fmla="*/ 1445180 h 4810125"/>
              <a:gd name="connsiteX759" fmla="*/ 1657101 w 4437063"/>
              <a:gd name="connsiteY759" fmla="*/ 1455497 h 4810125"/>
              <a:gd name="connsiteX760" fmla="*/ 1667421 w 4437063"/>
              <a:gd name="connsiteY760" fmla="*/ 1462640 h 4810125"/>
              <a:gd name="connsiteX761" fmla="*/ 1678138 w 4437063"/>
              <a:gd name="connsiteY761" fmla="*/ 1467005 h 4810125"/>
              <a:gd name="connsiteX762" fmla="*/ 1688854 w 4437063"/>
              <a:gd name="connsiteY762" fmla="*/ 1467401 h 4810125"/>
              <a:gd name="connsiteX763" fmla="*/ 1699174 w 4437063"/>
              <a:gd name="connsiteY763" fmla="*/ 1465417 h 4810125"/>
              <a:gd name="connsiteX764" fmla="*/ 1709494 w 4437063"/>
              <a:gd name="connsiteY764" fmla="*/ 1459068 h 4810125"/>
              <a:gd name="connsiteX765" fmla="*/ 1718622 w 4437063"/>
              <a:gd name="connsiteY765" fmla="*/ 1450339 h 4810125"/>
              <a:gd name="connsiteX766" fmla="*/ 1722988 w 4437063"/>
              <a:gd name="connsiteY766" fmla="*/ 1444386 h 4810125"/>
              <a:gd name="connsiteX767" fmla="*/ 1732117 w 4437063"/>
              <a:gd name="connsiteY767" fmla="*/ 1426927 h 4810125"/>
              <a:gd name="connsiteX768" fmla="*/ 1755535 w 4437063"/>
              <a:gd name="connsiteY768" fmla="*/ 1366612 h 4810125"/>
              <a:gd name="connsiteX769" fmla="*/ 1785700 w 4437063"/>
              <a:gd name="connsiteY769" fmla="*/ 1301932 h 4810125"/>
              <a:gd name="connsiteX770" fmla="*/ 1808324 w 4437063"/>
              <a:gd name="connsiteY770" fmla="*/ 1258680 h 4810125"/>
              <a:gd name="connsiteX771" fmla="*/ 1832933 w 4437063"/>
              <a:gd name="connsiteY771" fmla="*/ 1213840 h 4810125"/>
              <a:gd name="connsiteX772" fmla="*/ 1880562 w 4437063"/>
              <a:gd name="connsiteY772" fmla="*/ 1135669 h 4810125"/>
              <a:gd name="connsiteX773" fmla="*/ 1926604 w 4437063"/>
              <a:gd name="connsiteY773" fmla="*/ 1064640 h 4810125"/>
              <a:gd name="connsiteX774" fmla="*/ 1968279 w 4437063"/>
              <a:gd name="connsiteY774" fmla="*/ 991230 h 4810125"/>
              <a:gd name="connsiteX775" fmla="*/ 1986537 w 4437063"/>
              <a:gd name="connsiteY775" fmla="*/ 951153 h 4810125"/>
              <a:gd name="connsiteX776" fmla="*/ 1996063 w 4437063"/>
              <a:gd name="connsiteY776" fmla="*/ 928534 h 4810125"/>
              <a:gd name="connsiteX777" fmla="*/ 2011939 w 4437063"/>
              <a:gd name="connsiteY777" fmla="*/ 873378 h 4810125"/>
              <a:gd name="connsiteX778" fmla="*/ 2032579 w 4437063"/>
              <a:gd name="connsiteY778" fmla="*/ 776160 h 4810125"/>
              <a:gd name="connsiteX779" fmla="*/ 2063538 w 4437063"/>
              <a:gd name="connsiteY779" fmla="*/ 567438 h 4810125"/>
              <a:gd name="connsiteX780" fmla="*/ 2078223 w 4437063"/>
              <a:gd name="connsiteY780" fmla="*/ 472600 h 4810125"/>
              <a:gd name="connsiteX781" fmla="*/ 2086162 w 4437063"/>
              <a:gd name="connsiteY781" fmla="*/ 435697 h 4810125"/>
              <a:gd name="connsiteX782" fmla="*/ 2104023 w 4437063"/>
              <a:gd name="connsiteY782" fmla="*/ 361493 h 4810125"/>
              <a:gd name="connsiteX783" fmla="*/ 2127837 w 4437063"/>
              <a:gd name="connsiteY783" fmla="*/ 291655 h 4810125"/>
              <a:gd name="connsiteX784" fmla="*/ 2149270 w 4437063"/>
              <a:gd name="connsiteY784" fmla="*/ 244038 h 4810125"/>
              <a:gd name="connsiteX785" fmla="*/ 2166338 w 4437063"/>
              <a:gd name="connsiteY785" fmla="*/ 215071 h 4810125"/>
              <a:gd name="connsiteX786" fmla="*/ 2175863 w 4437063"/>
              <a:gd name="connsiteY786" fmla="*/ 201579 h 4810125"/>
              <a:gd name="connsiteX787" fmla="*/ 2199678 w 4437063"/>
              <a:gd name="connsiteY787" fmla="*/ 171025 h 4810125"/>
              <a:gd name="connsiteX788" fmla="*/ 2246117 w 4437063"/>
              <a:gd name="connsiteY788" fmla="*/ 121424 h 4810125"/>
              <a:gd name="connsiteX789" fmla="*/ 2293349 w 4437063"/>
              <a:gd name="connsiteY789" fmla="*/ 82933 h 4810125"/>
              <a:gd name="connsiteX790" fmla="*/ 2343360 w 4437063"/>
              <a:gd name="connsiteY790" fmla="*/ 51585 h 4810125"/>
              <a:gd name="connsiteX791" fmla="*/ 2369953 w 4437063"/>
              <a:gd name="connsiteY791" fmla="*/ 37300 h 4810125"/>
              <a:gd name="connsiteX792" fmla="*/ 2386623 w 4437063"/>
              <a:gd name="connsiteY792" fmla="*/ 29364 h 4810125"/>
              <a:gd name="connsiteX793" fmla="*/ 2420757 w 4437063"/>
              <a:gd name="connsiteY793" fmla="*/ 17063 h 4810125"/>
              <a:gd name="connsiteX794" fmla="*/ 2472753 w 4437063"/>
              <a:gd name="connsiteY794" fmla="*/ 5952 h 481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Lst>
            <a:rect l="l" t="t" r="r" b="b"/>
            <a:pathLst>
              <a:path w="4437063" h="4810125">
                <a:moveTo>
                  <a:pt x="4437063" y="1081703"/>
                </a:moveTo>
                <a:lnTo>
                  <a:pt x="4429592" y="1082685"/>
                </a:lnTo>
                <a:lnTo>
                  <a:pt x="4431507" y="1082099"/>
                </a:lnTo>
                <a:close/>
                <a:moveTo>
                  <a:pt x="717614" y="207531"/>
                </a:moveTo>
                <a:lnTo>
                  <a:pt x="721403" y="232026"/>
                </a:lnTo>
                <a:lnTo>
                  <a:pt x="718408" y="217055"/>
                </a:lnTo>
                <a:close/>
                <a:moveTo>
                  <a:pt x="1031570" y="111900"/>
                </a:moveTo>
                <a:lnTo>
                  <a:pt x="1043178" y="113447"/>
                </a:lnTo>
                <a:lnTo>
                  <a:pt x="1020457" y="113884"/>
                </a:lnTo>
                <a:lnTo>
                  <a:pt x="1016885" y="113884"/>
                </a:lnTo>
                <a:lnTo>
                  <a:pt x="1018075" y="113091"/>
                </a:lnTo>
                <a:close/>
                <a:moveTo>
                  <a:pt x="2559676" y="0"/>
                </a:moveTo>
                <a:lnTo>
                  <a:pt x="2574759" y="1190"/>
                </a:lnTo>
                <a:lnTo>
                  <a:pt x="2563248" y="1587"/>
                </a:lnTo>
                <a:lnTo>
                  <a:pt x="2494583" y="11904"/>
                </a:lnTo>
                <a:lnTo>
                  <a:pt x="2435443" y="27380"/>
                </a:lnTo>
                <a:lnTo>
                  <a:pt x="2404484" y="39681"/>
                </a:lnTo>
                <a:lnTo>
                  <a:pt x="2387020" y="47617"/>
                </a:lnTo>
                <a:lnTo>
                  <a:pt x="2351298" y="68648"/>
                </a:lnTo>
                <a:lnTo>
                  <a:pt x="2315576" y="95631"/>
                </a:lnTo>
                <a:lnTo>
                  <a:pt x="2279854" y="128169"/>
                </a:lnTo>
                <a:lnTo>
                  <a:pt x="2246514" y="165866"/>
                </a:lnTo>
                <a:lnTo>
                  <a:pt x="2215555" y="207928"/>
                </a:lnTo>
                <a:lnTo>
                  <a:pt x="2188962" y="253561"/>
                </a:lnTo>
                <a:lnTo>
                  <a:pt x="2167131" y="303559"/>
                </a:lnTo>
                <a:lnTo>
                  <a:pt x="2158399" y="329352"/>
                </a:lnTo>
                <a:lnTo>
                  <a:pt x="2151652" y="355144"/>
                </a:lnTo>
                <a:lnTo>
                  <a:pt x="2144111" y="411491"/>
                </a:lnTo>
                <a:lnTo>
                  <a:pt x="2140538" y="506726"/>
                </a:lnTo>
                <a:lnTo>
                  <a:pt x="2140935" y="610690"/>
                </a:lnTo>
                <a:lnTo>
                  <a:pt x="2139348" y="681719"/>
                </a:lnTo>
                <a:lnTo>
                  <a:pt x="2134982" y="751954"/>
                </a:lnTo>
                <a:lnTo>
                  <a:pt x="2124662" y="820999"/>
                </a:lnTo>
                <a:lnTo>
                  <a:pt x="2115930" y="853934"/>
                </a:lnTo>
                <a:lnTo>
                  <a:pt x="2104023" y="895996"/>
                </a:lnTo>
                <a:lnTo>
                  <a:pt x="2081796" y="965041"/>
                </a:lnTo>
                <a:lnTo>
                  <a:pt x="2060759" y="1020197"/>
                </a:lnTo>
                <a:lnTo>
                  <a:pt x="2039326" y="1067417"/>
                </a:lnTo>
                <a:lnTo>
                  <a:pt x="2003207" y="1132494"/>
                </a:lnTo>
                <a:lnTo>
                  <a:pt x="1941289" y="1237649"/>
                </a:lnTo>
                <a:lnTo>
                  <a:pt x="1900804" y="1312249"/>
                </a:lnTo>
                <a:lnTo>
                  <a:pt x="1880562" y="1349549"/>
                </a:lnTo>
                <a:lnTo>
                  <a:pt x="1847618" y="1420578"/>
                </a:lnTo>
                <a:lnTo>
                  <a:pt x="1822613" y="1485258"/>
                </a:lnTo>
                <a:lnTo>
                  <a:pt x="1804752" y="1544779"/>
                </a:lnTo>
                <a:lnTo>
                  <a:pt x="1792845" y="1599142"/>
                </a:lnTo>
                <a:lnTo>
                  <a:pt x="1787288" y="1649537"/>
                </a:lnTo>
                <a:lnTo>
                  <a:pt x="1786097" y="1696361"/>
                </a:lnTo>
                <a:lnTo>
                  <a:pt x="1789273" y="1739613"/>
                </a:lnTo>
                <a:lnTo>
                  <a:pt x="1796417" y="1780484"/>
                </a:lnTo>
                <a:lnTo>
                  <a:pt x="1806737" y="1819371"/>
                </a:lnTo>
                <a:lnTo>
                  <a:pt x="1826185" y="1874925"/>
                </a:lnTo>
                <a:lnTo>
                  <a:pt x="1856747" y="1946747"/>
                </a:lnTo>
                <a:lnTo>
                  <a:pt x="1888103" y="2020157"/>
                </a:lnTo>
                <a:lnTo>
                  <a:pt x="1901201" y="2059044"/>
                </a:lnTo>
                <a:lnTo>
                  <a:pt x="1907949" y="2078488"/>
                </a:lnTo>
                <a:lnTo>
                  <a:pt x="1922238" y="2113804"/>
                </a:lnTo>
                <a:lnTo>
                  <a:pt x="1937320" y="2146343"/>
                </a:lnTo>
                <a:lnTo>
                  <a:pt x="1953594" y="2175310"/>
                </a:lnTo>
                <a:lnTo>
                  <a:pt x="1971454" y="2200705"/>
                </a:lnTo>
                <a:lnTo>
                  <a:pt x="1989315" y="2222927"/>
                </a:lnTo>
                <a:lnTo>
                  <a:pt x="2007970" y="2241974"/>
                </a:lnTo>
                <a:lnTo>
                  <a:pt x="2026228" y="2257449"/>
                </a:lnTo>
                <a:lnTo>
                  <a:pt x="2045280" y="2269750"/>
                </a:lnTo>
                <a:lnTo>
                  <a:pt x="2063935" y="2278480"/>
                </a:lnTo>
                <a:lnTo>
                  <a:pt x="2082589" y="2283639"/>
                </a:lnTo>
                <a:lnTo>
                  <a:pt x="2100847" y="2285623"/>
                </a:lnTo>
                <a:lnTo>
                  <a:pt x="2117915" y="2284035"/>
                </a:lnTo>
                <a:lnTo>
                  <a:pt x="2134982" y="2278877"/>
                </a:lnTo>
                <a:lnTo>
                  <a:pt x="2150461" y="2270147"/>
                </a:lnTo>
                <a:lnTo>
                  <a:pt x="2165147" y="2258640"/>
                </a:lnTo>
                <a:lnTo>
                  <a:pt x="2171894" y="2250703"/>
                </a:lnTo>
                <a:lnTo>
                  <a:pt x="2195709" y="2221340"/>
                </a:lnTo>
                <a:lnTo>
                  <a:pt x="2227462" y="2170548"/>
                </a:lnTo>
                <a:lnTo>
                  <a:pt x="2260009" y="2089599"/>
                </a:lnTo>
                <a:lnTo>
                  <a:pt x="2286602" y="2008650"/>
                </a:lnTo>
                <a:lnTo>
                  <a:pt x="2305256" y="1951509"/>
                </a:lnTo>
                <a:lnTo>
                  <a:pt x="2330262" y="1866195"/>
                </a:lnTo>
                <a:lnTo>
                  <a:pt x="2352489" y="1790404"/>
                </a:lnTo>
                <a:lnTo>
                  <a:pt x="2385829" y="1696757"/>
                </a:lnTo>
                <a:lnTo>
                  <a:pt x="2412819" y="1632077"/>
                </a:lnTo>
                <a:lnTo>
                  <a:pt x="2440603" y="1566207"/>
                </a:lnTo>
                <a:lnTo>
                  <a:pt x="2475531" y="1492797"/>
                </a:lnTo>
                <a:lnTo>
                  <a:pt x="2497361" y="1453116"/>
                </a:lnTo>
                <a:lnTo>
                  <a:pt x="2519191" y="1418991"/>
                </a:lnTo>
                <a:lnTo>
                  <a:pt x="2542212" y="1388833"/>
                </a:lnTo>
                <a:lnTo>
                  <a:pt x="2581506" y="1344390"/>
                </a:lnTo>
                <a:lnTo>
                  <a:pt x="2613656" y="1312646"/>
                </a:lnTo>
                <a:lnTo>
                  <a:pt x="2635883" y="1291615"/>
                </a:lnTo>
                <a:lnTo>
                  <a:pt x="2682321" y="1254712"/>
                </a:lnTo>
                <a:lnTo>
                  <a:pt x="2730744" y="1221776"/>
                </a:lnTo>
                <a:lnTo>
                  <a:pt x="2781152" y="1191619"/>
                </a:lnTo>
                <a:lnTo>
                  <a:pt x="2858550" y="1148763"/>
                </a:lnTo>
                <a:lnTo>
                  <a:pt x="2939520" y="1102337"/>
                </a:lnTo>
                <a:lnTo>
                  <a:pt x="2993896" y="1066624"/>
                </a:lnTo>
                <a:lnTo>
                  <a:pt x="3021680" y="1047180"/>
                </a:lnTo>
                <a:lnTo>
                  <a:pt x="3049067" y="1026546"/>
                </a:lnTo>
                <a:lnTo>
                  <a:pt x="3100665" y="984485"/>
                </a:lnTo>
                <a:lnTo>
                  <a:pt x="3147898" y="940438"/>
                </a:lnTo>
                <a:lnTo>
                  <a:pt x="3191161" y="894012"/>
                </a:lnTo>
                <a:lnTo>
                  <a:pt x="3230455" y="846791"/>
                </a:lnTo>
                <a:lnTo>
                  <a:pt x="3266177" y="798381"/>
                </a:lnTo>
                <a:lnTo>
                  <a:pt x="3297930" y="748383"/>
                </a:lnTo>
                <a:lnTo>
                  <a:pt x="3325714" y="697591"/>
                </a:lnTo>
                <a:lnTo>
                  <a:pt x="3337621" y="671799"/>
                </a:lnTo>
                <a:lnTo>
                  <a:pt x="3343971" y="658307"/>
                </a:lnTo>
                <a:lnTo>
                  <a:pt x="3354291" y="628943"/>
                </a:lnTo>
                <a:lnTo>
                  <a:pt x="3366992" y="579739"/>
                </a:lnTo>
                <a:lnTo>
                  <a:pt x="3379693" y="506726"/>
                </a:lnTo>
                <a:lnTo>
                  <a:pt x="3388029" y="431729"/>
                </a:lnTo>
                <a:lnTo>
                  <a:pt x="3394379" y="326177"/>
                </a:lnTo>
                <a:lnTo>
                  <a:pt x="3395173" y="231737"/>
                </a:lnTo>
                <a:lnTo>
                  <a:pt x="3395173" y="221816"/>
                </a:lnTo>
                <a:lnTo>
                  <a:pt x="3396364" y="230943"/>
                </a:lnTo>
                <a:lnTo>
                  <a:pt x="3403905" y="321019"/>
                </a:lnTo>
                <a:lnTo>
                  <a:pt x="3407080" y="423396"/>
                </a:lnTo>
                <a:lnTo>
                  <a:pt x="3405493" y="497599"/>
                </a:lnTo>
                <a:lnTo>
                  <a:pt x="3399539" y="571009"/>
                </a:lnTo>
                <a:lnTo>
                  <a:pt x="3390013" y="622594"/>
                </a:lnTo>
                <a:lnTo>
                  <a:pt x="3382075" y="653942"/>
                </a:lnTo>
                <a:lnTo>
                  <a:pt x="3377312" y="668624"/>
                </a:lnTo>
                <a:lnTo>
                  <a:pt x="3366992" y="697194"/>
                </a:lnTo>
                <a:lnTo>
                  <a:pt x="3344765" y="749970"/>
                </a:lnTo>
                <a:lnTo>
                  <a:pt x="3320157" y="800365"/>
                </a:lnTo>
                <a:lnTo>
                  <a:pt x="3292770" y="848379"/>
                </a:lnTo>
                <a:lnTo>
                  <a:pt x="3263002" y="894012"/>
                </a:lnTo>
                <a:lnTo>
                  <a:pt x="3230058" y="939248"/>
                </a:lnTo>
                <a:lnTo>
                  <a:pt x="3193542" y="984088"/>
                </a:lnTo>
                <a:lnTo>
                  <a:pt x="3153454" y="1028927"/>
                </a:lnTo>
                <a:lnTo>
                  <a:pt x="3131227" y="1051942"/>
                </a:lnTo>
                <a:lnTo>
                  <a:pt x="3109397" y="1074163"/>
                </a:lnTo>
                <a:lnTo>
                  <a:pt x="3062959" y="1113051"/>
                </a:lnTo>
                <a:lnTo>
                  <a:pt x="3014933" y="1147176"/>
                </a:lnTo>
                <a:lnTo>
                  <a:pt x="2964128" y="1178921"/>
                </a:lnTo>
                <a:lnTo>
                  <a:pt x="2882761" y="1226935"/>
                </a:lnTo>
                <a:lnTo>
                  <a:pt x="2793456" y="1283679"/>
                </a:lnTo>
                <a:lnTo>
                  <a:pt x="2729554" y="1329709"/>
                </a:lnTo>
                <a:lnTo>
                  <a:pt x="2695816" y="1356295"/>
                </a:lnTo>
                <a:lnTo>
                  <a:pt x="2679146" y="1370580"/>
                </a:lnTo>
                <a:lnTo>
                  <a:pt x="2646599" y="1404706"/>
                </a:lnTo>
                <a:lnTo>
                  <a:pt x="2616434" y="1443990"/>
                </a:lnTo>
                <a:lnTo>
                  <a:pt x="2588650" y="1486845"/>
                </a:lnTo>
                <a:lnTo>
                  <a:pt x="2562454" y="1533272"/>
                </a:lnTo>
                <a:lnTo>
                  <a:pt x="2538243" y="1582079"/>
                </a:lnTo>
                <a:lnTo>
                  <a:pt x="2505299" y="1656283"/>
                </a:lnTo>
                <a:lnTo>
                  <a:pt x="2469974" y="1752311"/>
                </a:lnTo>
                <a:lnTo>
                  <a:pt x="2442587" y="1837228"/>
                </a:lnTo>
                <a:lnTo>
                  <a:pt x="2417185" y="1928891"/>
                </a:lnTo>
                <a:lnTo>
                  <a:pt x="2414407" y="1942779"/>
                </a:lnTo>
                <a:lnTo>
                  <a:pt x="2409247" y="1973730"/>
                </a:lnTo>
                <a:lnTo>
                  <a:pt x="2396546" y="2032061"/>
                </a:lnTo>
                <a:lnTo>
                  <a:pt x="2380669" y="2087218"/>
                </a:lnTo>
                <a:lnTo>
                  <a:pt x="2361618" y="2139597"/>
                </a:lnTo>
                <a:lnTo>
                  <a:pt x="2338994" y="2191182"/>
                </a:lnTo>
                <a:lnTo>
                  <a:pt x="2313195" y="2241974"/>
                </a:lnTo>
                <a:lnTo>
                  <a:pt x="2269534" y="2319352"/>
                </a:lnTo>
                <a:lnTo>
                  <a:pt x="2235797" y="2373714"/>
                </a:lnTo>
                <a:lnTo>
                  <a:pt x="2219127" y="2400301"/>
                </a:lnTo>
                <a:lnTo>
                  <a:pt x="2195709" y="2450299"/>
                </a:lnTo>
                <a:lnTo>
                  <a:pt x="2181817" y="2493551"/>
                </a:lnTo>
                <a:lnTo>
                  <a:pt x="2174673" y="2531248"/>
                </a:lnTo>
                <a:lnTo>
                  <a:pt x="2173482" y="2561405"/>
                </a:lnTo>
                <a:lnTo>
                  <a:pt x="2175070" y="2584420"/>
                </a:lnTo>
                <a:lnTo>
                  <a:pt x="2180230" y="2606642"/>
                </a:lnTo>
                <a:lnTo>
                  <a:pt x="2181817" y="2609419"/>
                </a:lnTo>
                <a:lnTo>
                  <a:pt x="2201266" y="2585611"/>
                </a:lnTo>
                <a:lnTo>
                  <a:pt x="2314385" y="2441172"/>
                </a:lnTo>
                <a:lnTo>
                  <a:pt x="2401706" y="2320542"/>
                </a:lnTo>
                <a:lnTo>
                  <a:pt x="2442190" y="2260624"/>
                </a:lnTo>
                <a:lnTo>
                  <a:pt x="2472356" y="2212610"/>
                </a:lnTo>
                <a:lnTo>
                  <a:pt x="2516016" y="2137613"/>
                </a:lnTo>
                <a:lnTo>
                  <a:pt x="2562454" y="2045156"/>
                </a:lnTo>
                <a:lnTo>
                  <a:pt x="2594207" y="1975714"/>
                </a:lnTo>
                <a:lnTo>
                  <a:pt x="2606115" y="1951509"/>
                </a:lnTo>
                <a:lnTo>
                  <a:pt x="2631914" y="1905082"/>
                </a:lnTo>
                <a:lnTo>
                  <a:pt x="2659697" y="1861433"/>
                </a:lnTo>
                <a:lnTo>
                  <a:pt x="2689466" y="1820165"/>
                </a:lnTo>
                <a:lnTo>
                  <a:pt x="2720425" y="1783262"/>
                </a:lnTo>
                <a:lnTo>
                  <a:pt x="2750987" y="1750327"/>
                </a:lnTo>
                <a:lnTo>
                  <a:pt x="2781549" y="1722153"/>
                </a:lnTo>
                <a:lnTo>
                  <a:pt x="2811317" y="1699535"/>
                </a:lnTo>
                <a:lnTo>
                  <a:pt x="2825209" y="1690805"/>
                </a:lnTo>
                <a:lnTo>
                  <a:pt x="2840292" y="1682869"/>
                </a:lnTo>
                <a:lnTo>
                  <a:pt x="2881968" y="1670568"/>
                </a:lnTo>
                <a:lnTo>
                  <a:pt x="2934757" y="1662235"/>
                </a:lnTo>
                <a:lnTo>
                  <a:pt x="2995087" y="1656680"/>
                </a:lnTo>
                <a:lnTo>
                  <a:pt x="3161393" y="1651521"/>
                </a:lnTo>
                <a:lnTo>
                  <a:pt x="3277291" y="1651521"/>
                </a:lnTo>
                <a:lnTo>
                  <a:pt x="3375724" y="1651124"/>
                </a:lnTo>
                <a:lnTo>
                  <a:pt x="3522184" y="1646363"/>
                </a:lnTo>
                <a:lnTo>
                  <a:pt x="3641257" y="1633665"/>
                </a:lnTo>
                <a:lnTo>
                  <a:pt x="3714686" y="1621760"/>
                </a:lnTo>
                <a:lnTo>
                  <a:pt x="3727784" y="1619776"/>
                </a:lnTo>
                <a:lnTo>
                  <a:pt x="3754774" y="1611840"/>
                </a:lnTo>
                <a:lnTo>
                  <a:pt x="3800022" y="1594380"/>
                </a:lnTo>
                <a:lnTo>
                  <a:pt x="3865909" y="1559461"/>
                </a:lnTo>
                <a:lnTo>
                  <a:pt x="3934971" y="1512241"/>
                </a:lnTo>
                <a:lnTo>
                  <a:pt x="3969899" y="1484464"/>
                </a:lnTo>
                <a:lnTo>
                  <a:pt x="3991333" y="1465814"/>
                </a:lnTo>
                <a:lnTo>
                  <a:pt x="4034199" y="1424149"/>
                </a:lnTo>
                <a:lnTo>
                  <a:pt x="4095323" y="1356692"/>
                </a:lnTo>
                <a:lnTo>
                  <a:pt x="4169149" y="1266219"/>
                </a:lnTo>
                <a:lnTo>
                  <a:pt x="4231067" y="1189238"/>
                </a:lnTo>
                <a:lnTo>
                  <a:pt x="4256469" y="1161858"/>
                </a:lnTo>
                <a:lnTo>
                  <a:pt x="4268773" y="1150747"/>
                </a:lnTo>
                <a:lnTo>
                  <a:pt x="4296953" y="1130510"/>
                </a:lnTo>
                <a:lnTo>
                  <a:pt x="4327119" y="1115035"/>
                </a:lnTo>
                <a:lnTo>
                  <a:pt x="4356887" y="1102733"/>
                </a:lnTo>
                <a:lnTo>
                  <a:pt x="4421981" y="1083687"/>
                </a:lnTo>
                <a:lnTo>
                  <a:pt x="4429592" y="1082685"/>
                </a:lnTo>
                <a:lnTo>
                  <a:pt x="4392609" y="1094004"/>
                </a:lnTo>
                <a:lnTo>
                  <a:pt x="4355299" y="1112257"/>
                </a:lnTo>
                <a:lnTo>
                  <a:pt x="4333469" y="1126145"/>
                </a:lnTo>
                <a:lnTo>
                  <a:pt x="4322356" y="1134081"/>
                </a:lnTo>
                <a:lnTo>
                  <a:pt x="4297747" y="1157890"/>
                </a:lnTo>
                <a:lnTo>
                  <a:pt x="4256469" y="1206698"/>
                </a:lnTo>
                <a:lnTo>
                  <a:pt x="4199314" y="1287250"/>
                </a:lnTo>
                <a:lnTo>
                  <a:pt x="4145334" y="1372167"/>
                </a:lnTo>
                <a:lnTo>
                  <a:pt x="4122313" y="1411054"/>
                </a:lnTo>
                <a:lnTo>
                  <a:pt x="4100086" y="1446371"/>
                </a:lnTo>
                <a:lnTo>
                  <a:pt x="4054838" y="1508273"/>
                </a:lnTo>
                <a:lnTo>
                  <a:pt x="4008400" y="1559461"/>
                </a:lnTo>
                <a:lnTo>
                  <a:pt x="3959580" y="1604698"/>
                </a:lnTo>
                <a:lnTo>
                  <a:pt x="3933781" y="1625332"/>
                </a:lnTo>
                <a:lnTo>
                  <a:pt x="3919889" y="1635649"/>
                </a:lnTo>
                <a:lnTo>
                  <a:pt x="3882976" y="1657076"/>
                </a:lnTo>
                <a:lnTo>
                  <a:pt x="3834950" y="1679298"/>
                </a:lnTo>
                <a:lnTo>
                  <a:pt x="3775810" y="1701122"/>
                </a:lnTo>
                <a:lnTo>
                  <a:pt x="3705954" y="1720963"/>
                </a:lnTo>
                <a:lnTo>
                  <a:pt x="3626175" y="1738819"/>
                </a:lnTo>
                <a:lnTo>
                  <a:pt x="3535679" y="1752707"/>
                </a:lnTo>
                <a:lnTo>
                  <a:pt x="3434864" y="1762231"/>
                </a:lnTo>
                <a:lnTo>
                  <a:pt x="3380487" y="1764215"/>
                </a:lnTo>
                <a:lnTo>
                  <a:pt x="3278084" y="1766596"/>
                </a:lnTo>
                <a:lnTo>
                  <a:pt x="3137975" y="1765802"/>
                </a:lnTo>
                <a:lnTo>
                  <a:pt x="3064546" y="1767786"/>
                </a:lnTo>
                <a:lnTo>
                  <a:pt x="3020886" y="1773342"/>
                </a:lnTo>
                <a:lnTo>
                  <a:pt x="2976432" y="1784452"/>
                </a:lnTo>
                <a:lnTo>
                  <a:pt x="2927612" y="1801118"/>
                </a:lnTo>
                <a:lnTo>
                  <a:pt x="2898638" y="1813419"/>
                </a:lnTo>
                <a:lnTo>
                  <a:pt x="2884349" y="1820165"/>
                </a:lnTo>
                <a:lnTo>
                  <a:pt x="2856565" y="1837625"/>
                </a:lnTo>
                <a:lnTo>
                  <a:pt x="2830766" y="1858656"/>
                </a:lnTo>
                <a:lnTo>
                  <a:pt x="2806554" y="1884051"/>
                </a:lnTo>
                <a:lnTo>
                  <a:pt x="2773214" y="1926113"/>
                </a:lnTo>
                <a:lnTo>
                  <a:pt x="2732729" y="1991984"/>
                </a:lnTo>
                <a:lnTo>
                  <a:pt x="2678749" y="2099916"/>
                </a:lnTo>
                <a:lnTo>
                  <a:pt x="2628738" y="2210229"/>
                </a:lnTo>
                <a:lnTo>
                  <a:pt x="2596192" y="2278480"/>
                </a:lnTo>
                <a:lnTo>
                  <a:pt x="2579522" y="2309828"/>
                </a:lnTo>
                <a:lnTo>
                  <a:pt x="2532686" y="2393158"/>
                </a:lnTo>
                <a:lnTo>
                  <a:pt x="2461639" y="2515772"/>
                </a:lnTo>
                <a:lnTo>
                  <a:pt x="2401706" y="2610213"/>
                </a:lnTo>
                <a:lnTo>
                  <a:pt x="2335025" y="2709019"/>
                </a:lnTo>
                <a:lnTo>
                  <a:pt x="2291364" y="2771318"/>
                </a:lnTo>
                <a:lnTo>
                  <a:pt x="2312004" y="2766953"/>
                </a:lnTo>
                <a:lnTo>
                  <a:pt x="2447747" y="2726082"/>
                </a:lnTo>
                <a:lnTo>
                  <a:pt x="2540227" y="2690369"/>
                </a:lnTo>
                <a:lnTo>
                  <a:pt x="2607305" y="2660608"/>
                </a:lnTo>
                <a:lnTo>
                  <a:pt x="2641440" y="2643545"/>
                </a:lnTo>
                <a:lnTo>
                  <a:pt x="2681131" y="2624101"/>
                </a:lnTo>
                <a:lnTo>
                  <a:pt x="2752178" y="2591563"/>
                </a:lnTo>
                <a:lnTo>
                  <a:pt x="2842673" y="2554263"/>
                </a:lnTo>
                <a:lnTo>
                  <a:pt x="2941107" y="2516566"/>
                </a:lnTo>
                <a:lnTo>
                  <a:pt x="3006201" y="2487996"/>
                </a:lnTo>
                <a:lnTo>
                  <a:pt x="3049067" y="2465377"/>
                </a:lnTo>
                <a:lnTo>
                  <a:pt x="3070500" y="2451886"/>
                </a:lnTo>
                <a:lnTo>
                  <a:pt x="3096696" y="2435220"/>
                </a:lnTo>
                <a:lnTo>
                  <a:pt x="3139563" y="2403872"/>
                </a:lnTo>
                <a:lnTo>
                  <a:pt x="3173697" y="2374905"/>
                </a:lnTo>
                <a:lnTo>
                  <a:pt x="3199893" y="2347922"/>
                </a:lnTo>
                <a:lnTo>
                  <a:pt x="3231249" y="2309431"/>
                </a:lnTo>
                <a:lnTo>
                  <a:pt x="3266574" y="2263005"/>
                </a:lnTo>
                <a:lnTo>
                  <a:pt x="3287213" y="2241180"/>
                </a:lnTo>
                <a:lnTo>
                  <a:pt x="3298724" y="2229673"/>
                </a:lnTo>
                <a:lnTo>
                  <a:pt x="3324920" y="2207054"/>
                </a:lnTo>
                <a:lnTo>
                  <a:pt x="3356276" y="2184833"/>
                </a:lnTo>
                <a:lnTo>
                  <a:pt x="3391998" y="2163802"/>
                </a:lnTo>
                <a:lnTo>
                  <a:pt x="3433276" y="2144755"/>
                </a:lnTo>
                <a:lnTo>
                  <a:pt x="3481303" y="2128883"/>
                </a:lnTo>
                <a:lnTo>
                  <a:pt x="3534489" y="2116582"/>
                </a:lnTo>
                <a:lnTo>
                  <a:pt x="3594819" y="2108249"/>
                </a:lnTo>
                <a:lnTo>
                  <a:pt x="3627763" y="2106662"/>
                </a:lnTo>
                <a:lnTo>
                  <a:pt x="3658722" y="2105868"/>
                </a:lnTo>
                <a:lnTo>
                  <a:pt x="3713098" y="2107852"/>
                </a:lnTo>
                <a:lnTo>
                  <a:pt x="3757949" y="2113011"/>
                </a:lnTo>
                <a:lnTo>
                  <a:pt x="3794068" y="2120550"/>
                </a:lnTo>
                <a:lnTo>
                  <a:pt x="3834156" y="2132851"/>
                </a:lnTo>
                <a:lnTo>
                  <a:pt x="3859955" y="2145946"/>
                </a:lnTo>
                <a:lnTo>
                  <a:pt x="3861940" y="2147533"/>
                </a:lnTo>
                <a:lnTo>
                  <a:pt x="3853208" y="2146343"/>
                </a:lnTo>
                <a:lnTo>
                  <a:pt x="3765490" y="2141184"/>
                </a:lnTo>
                <a:lnTo>
                  <a:pt x="3667454" y="2141184"/>
                </a:lnTo>
                <a:lnTo>
                  <a:pt x="3597597" y="2145946"/>
                </a:lnTo>
                <a:lnTo>
                  <a:pt x="3528932" y="2156263"/>
                </a:lnTo>
                <a:lnTo>
                  <a:pt x="3482096" y="2168564"/>
                </a:lnTo>
                <a:lnTo>
                  <a:pt x="3453916" y="2178881"/>
                </a:lnTo>
                <a:lnTo>
                  <a:pt x="3441215" y="2185627"/>
                </a:lnTo>
                <a:lnTo>
                  <a:pt x="3417003" y="2198325"/>
                </a:lnTo>
                <a:lnTo>
                  <a:pt x="3376121" y="2228482"/>
                </a:lnTo>
                <a:lnTo>
                  <a:pt x="3342781" y="2261417"/>
                </a:lnTo>
                <a:lnTo>
                  <a:pt x="3313806" y="2296337"/>
                </a:lnTo>
                <a:lnTo>
                  <a:pt x="3276894" y="2351096"/>
                </a:lnTo>
                <a:lnTo>
                  <a:pt x="3240775" y="2403872"/>
                </a:lnTo>
                <a:lnTo>
                  <a:pt x="3213785" y="2436807"/>
                </a:lnTo>
                <a:lnTo>
                  <a:pt x="3198702" y="2451886"/>
                </a:lnTo>
                <a:lnTo>
                  <a:pt x="3180047" y="2469346"/>
                </a:lnTo>
                <a:lnTo>
                  <a:pt x="3141150" y="2501090"/>
                </a:lnTo>
                <a:lnTo>
                  <a:pt x="3080026" y="2543946"/>
                </a:lnTo>
                <a:lnTo>
                  <a:pt x="2949839" y="2618943"/>
                </a:lnTo>
                <a:lnTo>
                  <a:pt x="2888932" y="2652474"/>
                </a:lnTo>
                <a:lnTo>
                  <a:pt x="2891235" y="2657078"/>
                </a:lnTo>
                <a:lnTo>
                  <a:pt x="2896791" y="2664619"/>
                </a:lnTo>
                <a:lnTo>
                  <a:pt x="2915047" y="2681685"/>
                </a:lnTo>
                <a:lnTo>
                  <a:pt x="2940447" y="2697957"/>
                </a:lnTo>
                <a:lnTo>
                  <a:pt x="2973388" y="2713435"/>
                </a:lnTo>
                <a:lnTo>
                  <a:pt x="2992438" y="2720182"/>
                </a:lnTo>
                <a:lnTo>
                  <a:pt x="3012678" y="2725738"/>
                </a:lnTo>
                <a:lnTo>
                  <a:pt x="3056731" y="2736057"/>
                </a:lnTo>
                <a:lnTo>
                  <a:pt x="3105150" y="2744391"/>
                </a:lnTo>
                <a:lnTo>
                  <a:pt x="3156347" y="2749550"/>
                </a:lnTo>
                <a:lnTo>
                  <a:pt x="3182938" y="2751535"/>
                </a:lnTo>
                <a:lnTo>
                  <a:pt x="3209528" y="2752725"/>
                </a:lnTo>
                <a:lnTo>
                  <a:pt x="3264694" y="2751535"/>
                </a:lnTo>
                <a:lnTo>
                  <a:pt x="3292872" y="2749154"/>
                </a:lnTo>
                <a:lnTo>
                  <a:pt x="3350022" y="2744788"/>
                </a:lnTo>
                <a:lnTo>
                  <a:pt x="3408363" y="2737644"/>
                </a:lnTo>
                <a:lnTo>
                  <a:pt x="3465910" y="2730897"/>
                </a:lnTo>
                <a:lnTo>
                  <a:pt x="3581003" y="2719388"/>
                </a:lnTo>
                <a:lnTo>
                  <a:pt x="3636566" y="2716610"/>
                </a:lnTo>
                <a:lnTo>
                  <a:pt x="3664347" y="2715419"/>
                </a:lnTo>
                <a:lnTo>
                  <a:pt x="3717528" y="2718594"/>
                </a:lnTo>
                <a:lnTo>
                  <a:pt x="3767931" y="2726928"/>
                </a:lnTo>
                <a:lnTo>
                  <a:pt x="3813572" y="2739628"/>
                </a:lnTo>
                <a:lnTo>
                  <a:pt x="3834210" y="2748360"/>
                </a:lnTo>
                <a:lnTo>
                  <a:pt x="3854053" y="2757885"/>
                </a:lnTo>
                <a:lnTo>
                  <a:pt x="3888581" y="2777729"/>
                </a:lnTo>
                <a:lnTo>
                  <a:pt x="3931047" y="2808685"/>
                </a:lnTo>
                <a:lnTo>
                  <a:pt x="3952081" y="2826147"/>
                </a:lnTo>
                <a:lnTo>
                  <a:pt x="3984228" y="2855516"/>
                </a:lnTo>
                <a:lnTo>
                  <a:pt x="3990975" y="2862263"/>
                </a:lnTo>
                <a:lnTo>
                  <a:pt x="3983831" y="2855913"/>
                </a:lnTo>
                <a:lnTo>
                  <a:pt x="3949700" y="2828132"/>
                </a:lnTo>
                <a:lnTo>
                  <a:pt x="3928269" y="2811860"/>
                </a:lnTo>
                <a:lnTo>
                  <a:pt x="3885010" y="2783682"/>
                </a:lnTo>
                <a:lnTo>
                  <a:pt x="3850085" y="2765425"/>
                </a:lnTo>
                <a:lnTo>
                  <a:pt x="3830638" y="2757885"/>
                </a:lnTo>
                <a:lnTo>
                  <a:pt x="3810000" y="2750741"/>
                </a:lnTo>
                <a:lnTo>
                  <a:pt x="3765153" y="2740422"/>
                </a:lnTo>
                <a:lnTo>
                  <a:pt x="3716338" y="2734469"/>
                </a:lnTo>
                <a:lnTo>
                  <a:pt x="3664347" y="2734469"/>
                </a:lnTo>
                <a:lnTo>
                  <a:pt x="3637756" y="2737247"/>
                </a:lnTo>
                <a:lnTo>
                  <a:pt x="3582988" y="2742407"/>
                </a:lnTo>
                <a:lnTo>
                  <a:pt x="3469878" y="2759869"/>
                </a:lnTo>
                <a:lnTo>
                  <a:pt x="3412331" y="2769791"/>
                </a:lnTo>
                <a:lnTo>
                  <a:pt x="3354785" y="2779316"/>
                </a:lnTo>
                <a:lnTo>
                  <a:pt x="3296444" y="2786460"/>
                </a:lnTo>
                <a:lnTo>
                  <a:pt x="3267869" y="2790825"/>
                </a:lnTo>
                <a:lnTo>
                  <a:pt x="3210322" y="2795191"/>
                </a:lnTo>
                <a:lnTo>
                  <a:pt x="3181747" y="2794794"/>
                </a:lnTo>
                <a:lnTo>
                  <a:pt x="3153966" y="2794794"/>
                </a:lnTo>
                <a:lnTo>
                  <a:pt x="3099991" y="2791619"/>
                </a:lnTo>
                <a:lnTo>
                  <a:pt x="3048794" y="2786063"/>
                </a:lnTo>
                <a:lnTo>
                  <a:pt x="3000375" y="2777332"/>
                </a:lnTo>
                <a:lnTo>
                  <a:pt x="2977753" y="2771775"/>
                </a:lnTo>
                <a:lnTo>
                  <a:pt x="2955528" y="2765425"/>
                </a:lnTo>
                <a:lnTo>
                  <a:pt x="2915047" y="2749154"/>
                </a:lnTo>
                <a:lnTo>
                  <a:pt x="2880122" y="2728913"/>
                </a:lnTo>
                <a:lnTo>
                  <a:pt x="2851547" y="2705497"/>
                </a:lnTo>
                <a:lnTo>
                  <a:pt x="2841228" y="2692003"/>
                </a:lnTo>
                <a:lnTo>
                  <a:pt x="2834672" y="2681871"/>
                </a:lnTo>
                <a:lnTo>
                  <a:pt x="2809730" y="2695130"/>
                </a:lnTo>
                <a:lnTo>
                  <a:pt x="2726378" y="2736399"/>
                </a:lnTo>
                <a:lnTo>
                  <a:pt x="2668826" y="2766953"/>
                </a:lnTo>
                <a:lnTo>
                  <a:pt x="2609687" y="2804253"/>
                </a:lnTo>
                <a:lnTo>
                  <a:pt x="2550150" y="2849092"/>
                </a:lnTo>
                <a:lnTo>
                  <a:pt x="2506490" y="2889567"/>
                </a:lnTo>
                <a:lnTo>
                  <a:pt x="2477516" y="2920518"/>
                </a:lnTo>
                <a:lnTo>
                  <a:pt x="2448541" y="2954247"/>
                </a:lnTo>
                <a:lnTo>
                  <a:pt x="2421551" y="2991944"/>
                </a:lnTo>
                <a:lnTo>
                  <a:pt x="2407659" y="3011784"/>
                </a:lnTo>
                <a:lnTo>
                  <a:pt x="2393767" y="3034006"/>
                </a:lnTo>
                <a:lnTo>
                  <a:pt x="2368762" y="3079242"/>
                </a:lnTo>
                <a:lnTo>
                  <a:pt x="2347726" y="3126066"/>
                </a:lnTo>
                <a:lnTo>
                  <a:pt x="2329865" y="3174079"/>
                </a:lnTo>
                <a:lnTo>
                  <a:pt x="2315576" y="3222887"/>
                </a:lnTo>
                <a:lnTo>
                  <a:pt x="2303669" y="3272885"/>
                </a:lnTo>
                <a:lnTo>
                  <a:pt x="2290571" y="3348676"/>
                </a:lnTo>
                <a:lnTo>
                  <a:pt x="2281839" y="3452243"/>
                </a:lnTo>
                <a:lnTo>
                  <a:pt x="2279457" y="3557794"/>
                </a:lnTo>
                <a:lnTo>
                  <a:pt x="2284220" y="3716915"/>
                </a:lnTo>
                <a:lnTo>
                  <a:pt x="2289777" y="3822466"/>
                </a:lnTo>
                <a:lnTo>
                  <a:pt x="2293349" y="3878416"/>
                </a:lnTo>
                <a:lnTo>
                  <a:pt x="2307241" y="4016903"/>
                </a:lnTo>
                <a:lnTo>
                  <a:pt x="2337406" y="4258163"/>
                </a:lnTo>
                <a:lnTo>
                  <a:pt x="2407659" y="4721637"/>
                </a:lnTo>
                <a:lnTo>
                  <a:pt x="2422345" y="4810125"/>
                </a:lnTo>
                <a:lnTo>
                  <a:pt x="1739262" y="4810125"/>
                </a:lnTo>
                <a:lnTo>
                  <a:pt x="1857144" y="4274432"/>
                </a:lnTo>
                <a:lnTo>
                  <a:pt x="1866273" y="4218085"/>
                </a:lnTo>
                <a:lnTo>
                  <a:pt x="1908346" y="3914129"/>
                </a:lnTo>
                <a:lnTo>
                  <a:pt x="1926604" y="3748263"/>
                </a:lnTo>
                <a:lnTo>
                  <a:pt x="1934145" y="3649060"/>
                </a:lnTo>
                <a:lnTo>
                  <a:pt x="1935733" y="3606602"/>
                </a:lnTo>
                <a:lnTo>
                  <a:pt x="1936923" y="3565730"/>
                </a:lnTo>
                <a:lnTo>
                  <a:pt x="1933351" y="3491924"/>
                </a:lnTo>
                <a:lnTo>
                  <a:pt x="1923825" y="3424863"/>
                </a:lnTo>
                <a:lnTo>
                  <a:pt x="1909933" y="3365342"/>
                </a:lnTo>
                <a:lnTo>
                  <a:pt x="1891675" y="3312169"/>
                </a:lnTo>
                <a:lnTo>
                  <a:pt x="1869448" y="3264552"/>
                </a:lnTo>
                <a:lnTo>
                  <a:pt x="1843252" y="3222490"/>
                </a:lnTo>
                <a:lnTo>
                  <a:pt x="1814278" y="3184397"/>
                </a:lnTo>
                <a:lnTo>
                  <a:pt x="1782525" y="3149080"/>
                </a:lnTo>
                <a:lnTo>
                  <a:pt x="1749185" y="3117733"/>
                </a:lnTo>
                <a:lnTo>
                  <a:pt x="1695602" y="3074877"/>
                </a:lnTo>
                <a:lnTo>
                  <a:pt x="1621776" y="3021705"/>
                </a:lnTo>
                <a:lnTo>
                  <a:pt x="1548348" y="2968929"/>
                </a:lnTo>
                <a:lnTo>
                  <a:pt x="1513420" y="2940359"/>
                </a:lnTo>
                <a:lnTo>
                  <a:pt x="1448723" y="2884409"/>
                </a:lnTo>
                <a:lnTo>
                  <a:pt x="1346320" y="2793936"/>
                </a:lnTo>
                <a:lnTo>
                  <a:pt x="1275273" y="2733224"/>
                </a:lnTo>
                <a:lnTo>
                  <a:pt x="1200654" y="2674496"/>
                </a:lnTo>
                <a:lnTo>
                  <a:pt x="1123654" y="2620927"/>
                </a:lnTo>
                <a:lnTo>
                  <a:pt x="1062926" y="2585611"/>
                </a:lnTo>
                <a:lnTo>
                  <a:pt x="1021648" y="2563786"/>
                </a:lnTo>
                <a:lnTo>
                  <a:pt x="979575" y="2545533"/>
                </a:lnTo>
                <a:lnTo>
                  <a:pt x="935518" y="2529661"/>
                </a:lnTo>
                <a:lnTo>
                  <a:pt x="914085" y="2522915"/>
                </a:lnTo>
                <a:lnTo>
                  <a:pt x="871218" y="2511011"/>
                </a:lnTo>
                <a:lnTo>
                  <a:pt x="797790" y="2495932"/>
                </a:lnTo>
                <a:lnTo>
                  <a:pt x="735475" y="2489583"/>
                </a:lnTo>
                <a:lnTo>
                  <a:pt x="679908" y="2487996"/>
                </a:lnTo>
                <a:lnTo>
                  <a:pt x="601716" y="2488789"/>
                </a:lnTo>
                <a:lnTo>
                  <a:pt x="514793" y="2484821"/>
                </a:lnTo>
                <a:lnTo>
                  <a:pt x="446127" y="2474504"/>
                </a:lnTo>
                <a:lnTo>
                  <a:pt x="406436" y="2465377"/>
                </a:lnTo>
                <a:lnTo>
                  <a:pt x="369920" y="2455854"/>
                </a:lnTo>
                <a:lnTo>
                  <a:pt x="306415" y="2436410"/>
                </a:lnTo>
                <a:lnTo>
                  <a:pt x="252832" y="2414983"/>
                </a:lnTo>
                <a:lnTo>
                  <a:pt x="207584" y="2390777"/>
                </a:lnTo>
                <a:lnTo>
                  <a:pt x="170274" y="2364588"/>
                </a:lnTo>
                <a:lnTo>
                  <a:pt x="138125" y="2335224"/>
                </a:lnTo>
                <a:lnTo>
                  <a:pt x="111135" y="2303082"/>
                </a:lnTo>
                <a:lnTo>
                  <a:pt x="86923" y="2268163"/>
                </a:lnTo>
                <a:lnTo>
                  <a:pt x="75413" y="2249116"/>
                </a:lnTo>
                <a:lnTo>
                  <a:pt x="66681" y="2233244"/>
                </a:lnTo>
                <a:lnTo>
                  <a:pt x="53980" y="2201896"/>
                </a:lnTo>
                <a:lnTo>
                  <a:pt x="46835" y="2171738"/>
                </a:lnTo>
                <a:lnTo>
                  <a:pt x="43660" y="2143962"/>
                </a:lnTo>
                <a:lnTo>
                  <a:pt x="44057" y="2108646"/>
                </a:lnTo>
                <a:lnTo>
                  <a:pt x="48423" y="2080472"/>
                </a:lnTo>
                <a:lnTo>
                  <a:pt x="49217" y="2077298"/>
                </a:lnTo>
                <a:lnTo>
                  <a:pt x="50408" y="2091186"/>
                </a:lnTo>
                <a:lnTo>
                  <a:pt x="65093" y="2153088"/>
                </a:lnTo>
                <a:lnTo>
                  <a:pt x="75016" y="2180865"/>
                </a:lnTo>
                <a:lnTo>
                  <a:pt x="87717" y="2208642"/>
                </a:lnTo>
                <a:lnTo>
                  <a:pt x="104784" y="2234434"/>
                </a:lnTo>
                <a:lnTo>
                  <a:pt x="114707" y="2245545"/>
                </a:lnTo>
                <a:lnTo>
                  <a:pt x="124233" y="2255862"/>
                </a:lnTo>
                <a:lnTo>
                  <a:pt x="151620" y="2278877"/>
                </a:lnTo>
                <a:lnTo>
                  <a:pt x="186548" y="2304273"/>
                </a:lnTo>
                <a:lnTo>
                  <a:pt x="229811" y="2329272"/>
                </a:lnTo>
                <a:lnTo>
                  <a:pt x="280616" y="2354271"/>
                </a:lnTo>
                <a:lnTo>
                  <a:pt x="339358" y="2375698"/>
                </a:lnTo>
                <a:lnTo>
                  <a:pt x="405245" y="2393555"/>
                </a:lnTo>
                <a:lnTo>
                  <a:pt x="478277" y="2406253"/>
                </a:lnTo>
                <a:lnTo>
                  <a:pt x="517571" y="2409824"/>
                </a:lnTo>
                <a:lnTo>
                  <a:pt x="553293" y="2411411"/>
                </a:lnTo>
                <a:lnTo>
                  <a:pt x="658077" y="2410618"/>
                </a:lnTo>
                <a:lnTo>
                  <a:pt x="789058" y="2412205"/>
                </a:lnTo>
                <a:lnTo>
                  <a:pt x="895430" y="2420538"/>
                </a:lnTo>
                <a:lnTo>
                  <a:pt x="967271" y="2430061"/>
                </a:lnTo>
                <a:lnTo>
                  <a:pt x="1002596" y="2437601"/>
                </a:lnTo>
                <a:lnTo>
                  <a:pt x="1037524" y="2445537"/>
                </a:lnTo>
                <a:lnTo>
                  <a:pt x="1109762" y="2470536"/>
                </a:lnTo>
                <a:lnTo>
                  <a:pt x="1183190" y="2503471"/>
                </a:lnTo>
                <a:lnTo>
                  <a:pt x="1257809" y="2544343"/>
                </a:lnTo>
                <a:lnTo>
                  <a:pt x="1332825" y="2591563"/>
                </a:lnTo>
                <a:lnTo>
                  <a:pt x="1407842" y="2643545"/>
                </a:lnTo>
                <a:lnTo>
                  <a:pt x="1482461" y="2700289"/>
                </a:lnTo>
                <a:lnTo>
                  <a:pt x="1555492" y="2759414"/>
                </a:lnTo>
                <a:lnTo>
                  <a:pt x="1592008" y="2789571"/>
                </a:lnTo>
                <a:lnTo>
                  <a:pt x="1626936" y="2818935"/>
                </a:lnTo>
                <a:lnTo>
                  <a:pt x="1687267" y="2866552"/>
                </a:lnTo>
                <a:lnTo>
                  <a:pt x="1758710" y="2917344"/>
                </a:lnTo>
                <a:lnTo>
                  <a:pt x="1818644" y="2951866"/>
                </a:lnTo>
                <a:lnTo>
                  <a:pt x="1845237" y="2962580"/>
                </a:lnTo>
                <a:lnTo>
                  <a:pt x="1847221" y="2962977"/>
                </a:lnTo>
                <a:lnTo>
                  <a:pt x="1789669" y="2876869"/>
                </a:lnTo>
                <a:lnTo>
                  <a:pt x="1692426" y="2740367"/>
                </a:lnTo>
                <a:lnTo>
                  <a:pt x="1612647" y="2639974"/>
                </a:lnTo>
                <a:lnTo>
                  <a:pt x="1547951" y="2568548"/>
                </a:lnTo>
                <a:lnTo>
                  <a:pt x="1494368" y="2518550"/>
                </a:lnTo>
                <a:lnTo>
                  <a:pt x="1448723" y="2483234"/>
                </a:lnTo>
                <a:lnTo>
                  <a:pt x="1407445" y="2454267"/>
                </a:lnTo>
                <a:lnTo>
                  <a:pt x="1367357" y="2425300"/>
                </a:lnTo>
                <a:lnTo>
                  <a:pt x="1346320" y="2408237"/>
                </a:lnTo>
                <a:lnTo>
                  <a:pt x="1326078" y="2391571"/>
                </a:lnTo>
                <a:lnTo>
                  <a:pt x="1260191" y="2349509"/>
                </a:lnTo>
                <a:lnTo>
                  <a:pt x="1169695" y="2299511"/>
                </a:lnTo>
                <a:lnTo>
                  <a:pt x="1059751" y="2247529"/>
                </a:lnTo>
                <a:lnTo>
                  <a:pt x="936312" y="2197134"/>
                </a:lnTo>
                <a:lnTo>
                  <a:pt x="837481" y="2164199"/>
                </a:lnTo>
                <a:lnTo>
                  <a:pt x="770403" y="2145152"/>
                </a:lnTo>
                <a:lnTo>
                  <a:pt x="703325" y="2129280"/>
                </a:lnTo>
                <a:lnTo>
                  <a:pt x="636644" y="2117375"/>
                </a:lnTo>
                <a:lnTo>
                  <a:pt x="570757" y="2109836"/>
                </a:lnTo>
                <a:lnTo>
                  <a:pt x="507648" y="2107455"/>
                </a:lnTo>
                <a:lnTo>
                  <a:pt x="476689" y="2108249"/>
                </a:lnTo>
                <a:lnTo>
                  <a:pt x="401673" y="2111820"/>
                </a:lnTo>
                <a:lnTo>
                  <a:pt x="315147" y="2111027"/>
                </a:lnTo>
                <a:lnTo>
                  <a:pt x="268311" y="2105074"/>
                </a:lnTo>
                <a:lnTo>
                  <a:pt x="227826" y="2093964"/>
                </a:lnTo>
                <a:lnTo>
                  <a:pt x="192501" y="2075710"/>
                </a:lnTo>
                <a:lnTo>
                  <a:pt x="158367" y="2049521"/>
                </a:lnTo>
                <a:lnTo>
                  <a:pt x="125423" y="2013808"/>
                </a:lnTo>
                <a:lnTo>
                  <a:pt x="107959" y="1991587"/>
                </a:lnTo>
                <a:lnTo>
                  <a:pt x="77794" y="1949922"/>
                </a:lnTo>
                <a:lnTo>
                  <a:pt x="35325" y="1884051"/>
                </a:lnTo>
                <a:lnTo>
                  <a:pt x="3175" y="1822149"/>
                </a:lnTo>
                <a:lnTo>
                  <a:pt x="0" y="1814610"/>
                </a:lnTo>
                <a:lnTo>
                  <a:pt x="11907" y="1832069"/>
                </a:lnTo>
                <a:lnTo>
                  <a:pt x="82160" y="1926113"/>
                </a:lnTo>
                <a:lnTo>
                  <a:pt x="127408" y="1976111"/>
                </a:lnTo>
                <a:lnTo>
                  <a:pt x="158367" y="2005475"/>
                </a:lnTo>
                <a:lnTo>
                  <a:pt x="173847" y="2017776"/>
                </a:lnTo>
                <a:lnTo>
                  <a:pt x="188135" y="2028093"/>
                </a:lnTo>
                <a:lnTo>
                  <a:pt x="217904" y="2041982"/>
                </a:lnTo>
                <a:lnTo>
                  <a:pt x="248069" y="2049521"/>
                </a:lnTo>
                <a:lnTo>
                  <a:pt x="278234" y="2051902"/>
                </a:lnTo>
                <a:lnTo>
                  <a:pt x="323879" y="2047537"/>
                </a:lnTo>
                <a:lnTo>
                  <a:pt x="388972" y="2035633"/>
                </a:lnTo>
                <a:lnTo>
                  <a:pt x="422709" y="2030474"/>
                </a:lnTo>
                <a:lnTo>
                  <a:pt x="461210" y="2026109"/>
                </a:lnTo>
                <a:lnTo>
                  <a:pt x="538607" y="2021348"/>
                </a:lnTo>
                <a:lnTo>
                  <a:pt x="613623" y="2021744"/>
                </a:lnTo>
                <a:lnTo>
                  <a:pt x="687846" y="2026903"/>
                </a:lnTo>
                <a:lnTo>
                  <a:pt x="759290" y="2036426"/>
                </a:lnTo>
                <a:lnTo>
                  <a:pt x="829146" y="2048727"/>
                </a:lnTo>
                <a:lnTo>
                  <a:pt x="896224" y="2064600"/>
                </a:lnTo>
                <a:lnTo>
                  <a:pt x="960523" y="2082456"/>
                </a:lnTo>
                <a:lnTo>
                  <a:pt x="1051019" y="2113011"/>
                </a:lnTo>
                <a:lnTo>
                  <a:pt x="1158979" y="2157056"/>
                </a:lnTo>
                <a:lnTo>
                  <a:pt x="1250665" y="2200705"/>
                </a:lnTo>
                <a:lnTo>
                  <a:pt x="1323696" y="2239990"/>
                </a:lnTo>
                <a:lnTo>
                  <a:pt x="1351480" y="2255465"/>
                </a:lnTo>
                <a:lnTo>
                  <a:pt x="1442770" y="2307844"/>
                </a:lnTo>
                <a:lnTo>
                  <a:pt x="1529296" y="2358636"/>
                </a:lnTo>
                <a:lnTo>
                  <a:pt x="1599946" y="2405459"/>
                </a:lnTo>
                <a:lnTo>
                  <a:pt x="1650751" y="2440378"/>
                </a:lnTo>
                <a:lnTo>
                  <a:pt x="1705921" y="2479266"/>
                </a:lnTo>
                <a:lnTo>
                  <a:pt x="1795226" y="2545533"/>
                </a:lnTo>
                <a:lnTo>
                  <a:pt x="1880562" y="2614578"/>
                </a:lnTo>
                <a:lnTo>
                  <a:pt x="1891675" y="2624101"/>
                </a:lnTo>
                <a:lnTo>
                  <a:pt x="1879768" y="2601086"/>
                </a:lnTo>
                <a:lnTo>
                  <a:pt x="1820628" y="2481647"/>
                </a:lnTo>
                <a:lnTo>
                  <a:pt x="1783319" y="2402285"/>
                </a:lnTo>
                <a:lnTo>
                  <a:pt x="1772205" y="2374111"/>
                </a:lnTo>
                <a:lnTo>
                  <a:pt x="1760695" y="2341970"/>
                </a:lnTo>
                <a:lnTo>
                  <a:pt x="1734102" y="2245148"/>
                </a:lnTo>
                <a:lnTo>
                  <a:pt x="1697189" y="2097932"/>
                </a:lnTo>
                <a:lnTo>
                  <a:pt x="1690442" y="2069361"/>
                </a:lnTo>
                <a:lnTo>
                  <a:pt x="1655514" y="2056664"/>
                </a:lnTo>
                <a:lnTo>
                  <a:pt x="1499131" y="1991587"/>
                </a:lnTo>
                <a:lnTo>
                  <a:pt x="1428878" y="1958652"/>
                </a:lnTo>
                <a:lnTo>
                  <a:pt x="1359418" y="1922145"/>
                </a:lnTo>
                <a:lnTo>
                  <a:pt x="1295119" y="1882861"/>
                </a:lnTo>
                <a:lnTo>
                  <a:pt x="1267335" y="1863021"/>
                </a:lnTo>
                <a:lnTo>
                  <a:pt x="1239155" y="1842386"/>
                </a:lnTo>
                <a:lnTo>
                  <a:pt x="1167314" y="1801118"/>
                </a:lnTo>
                <a:lnTo>
                  <a:pt x="1081184" y="1761834"/>
                </a:lnTo>
                <a:lnTo>
                  <a:pt x="986719" y="1724931"/>
                </a:lnTo>
                <a:lnTo>
                  <a:pt x="887492" y="1693186"/>
                </a:lnTo>
                <a:lnTo>
                  <a:pt x="787867" y="1668584"/>
                </a:lnTo>
                <a:lnTo>
                  <a:pt x="693799" y="1652711"/>
                </a:lnTo>
                <a:lnTo>
                  <a:pt x="630294" y="1647950"/>
                </a:lnTo>
                <a:lnTo>
                  <a:pt x="591000" y="1648347"/>
                </a:lnTo>
                <a:lnTo>
                  <a:pt x="573536" y="1649934"/>
                </a:lnTo>
                <a:lnTo>
                  <a:pt x="556071" y="1651918"/>
                </a:lnTo>
                <a:lnTo>
                  <a:pt x="522731" y="1658267"/>
                </a:lnTo>
                <a:lnTo>
                  <a:pt x="476292" y="1672155"/>
                </a:lnTo>
                <a:lnTo>
                  <a:pt x="421122" y="1696361"/>
                </a:lnTo>
                <a:lnTo>
                  <a:pt x="373890" y="1724534"/>
                </a:lnTo>
                <a:lnTo>
                  <a:pt x="335786" y="1753501"/>
                </a:lnTo>
                <a:lnTo>
                  <a:pt x="306415" y="1779691"/>
                </a:lnTo>
                <a:lnTo>
                  <a:pt x="278631" y="1809054"/>
                </a:lnTo>
                <a:lnTo>
                  <a:pt x="275059" y="1813419"/>
                </a:lnTo>
                <a:lnTo>
                  <a:pt x="285378" y="1799134"/>
                </a:lnTo>
                <a:lnTo>
                  <a:pt x="349281" y="1722947"/>
                </a:lnTo>
                <a:lnTo>
                  <a:pt x="389766" y="1684456"/>
                </a:lnTo>
                <a:lnTo>
                  <a:pt x="418343" y="1662235"/>
                </a:lnTo>
                <a:lnTo>
                  <a:pt x="432632" y="1653505"/>
                </a:lnTo>
                <a:lnTo>
                  <a:pt x="458828" y="1639220"/>
                </a:lnTo>
                <a:lnTo>
                  <a:pt x="500504" y="1621760"/>
                </a:lnTo>
                <a:lnTo>
                  <a:pt x="530669" y="1611840"/>
                </a:lnTo>
                <a:lnTo>
                  <a:pt x="563613" y="1604301"/>
                </a:lnTo>
                <a:lnTo>
                  <a:pt x="600129" y="1598745"/>
                </a:lnTo>
                <a:lnTo>
                  <a:pt x="662840" y="1592793"/>
                </a:lnTo>
                <a:lnTo>
                  <a:pt x="712454" y="1592396"/>
                </a:lnTo>
                <a:lnTo>
                  <a:pt x="764053" y="1592793"/>
                </a:lnTo>
                <a:lnTo>
                  <a:pt x="865662" y="1599539"/>
                </a:lnTo>
                <a:lnTo>
                  <a:pt x="943853" y="1611443"/>
                </a:lnTo>
                <a:lnTo>
                  <a:pt x="997833" y="1622951"/>
                </a:lnTo>
                <a:lnTo>
                  <a:pt x="1054591" y="1637236"/>
                </a:lnTo>
                <a:lnTo>
                  <a:pt x="1113731" y="1655886"/>
                </a:lnTo>
                <a:lnTo>
                  <a:pt x="1145087" y="1665806"/>
                </a:lnTo>
                <a:lnTo>
                  <a:pt x="1174061" y="1675726"/>
                </a:lnTo>
                <a:lnTo>
                  <a:pt x="1204226" y="1680885"/>
                </a:lnTo>
                <a:lnTo>
                  <a:pt x="1218118" y="1680488"/>
                </a:lnTo>
                <a:lnTo>
                  <a:pt x="1228041" y="1676123"/>
                </a:lnTo>
                <a:lnTo>
                  <a:pt x="1233201" y="1669774"/>
                </a:lnTo>
                <a:lnTo>
                  <a:pt x="1234392" y="1659854"/>
                </a:lnTo>
                <a:lnTo>
                  <a:pt x="1233598" y="1647950"/>
                </a:lnTo>
                <a:lnTo>
                  <a:pt x="1221294" y="1610253"/>
                </a:lnTo>
                <a:lnTo>
                  <a:pt x="1195891" y="1552715"/>
                </a:lnTo>
                <a:lnTo>
                  <a:pt x="1181206" y="1512638"/>
                </a:lnTo>
                <a:lnTo>
                  <a:pt x="1176046" y="1493194"/>
                </a:lnTo>
                <a:lnTo>
                  <a:pt x="1172870" y="1475734"/>
                </a:lnTo>
                <a:lnTo>
                  <a:pt x="1171283" y="1432879"/>
                </a:lnTo>
                <a:lnTo>
                  <a:pt x="1174061" y="1354311"/>
                </a:lnTo>
                <a:lnTo>
                  <a:pt x="1178030" y="1264235"/>
                </a:lnTo>
                <a:lnTo>
                  <a:pt x="1178030" y="1202729"/>
                </a:lnTo>
                <a:lnTo>
                  <a:pt x="1173267" y="1142811"/>
                </a:lnTo>
                <a:lnTo>
                  <a:pt x="1162948" y="1086861"/>
                </a:lnTo>
                <a:lnTo>
                  <a:pt x="1155010" y="1061068"/>
                </a:lnTo>
                <a:lnTo>
                  <a:pt x="1136752" y="1013451"/>
                </a:lnTo>
                <a:lnTo>
                  <a:pt x="1109762" y="953137"/>
                </a:lnTo>
                <a:lnTo>
                  <a:pt x="1089519" y="916630"/>
                </a:lnTo>
                <a:lnTo>
                  <a:pt x="1066895" y="881314"/>
                </a:lnTo>
                <a:lnTo>
                  <a:pt x="1039112" y="845998"/>
                </a:lnTo>
                <a:lnTo>
                  <a:pt x="1006168" y="809095"/>
                </a:lnTo>
                <a:lnTo>
                  <a:pt x="966477" y="769414"/>
                </a:lnTo>
                <a:lnTo>
                  <a:pt x="943456" y="747589"/>
                </a:lnTo>
                <a:lnTo>
                  <a:pt x="920435" y="725765"/>
                </a:lnTo>
                <a:lnTo>
                  <a:pt x="880744" y="684497"/>
                </a:lnTo>
                <a:lnTo>
                  <a:pt x="848595" y="645609"/>
                </a:lnTo>
                <a:lnTo>
                  <a:pt x="823192" y="606325"/>
                </a:lnTo>
                <a:lnTo>
                  <a:pt x="801759" y="565850"/>
                </a:lnTo>
                <a:lnTo>
                  <a:pt x="785089" y="522598"/>
                </a:lnTo>
                <a:lnTo>
                  <a:pt x="770403" y="475378"/>
                </a:lnTo>
                <a:lnTo>
                  <a:pt x="758099" y="422205"/>
                </a:lnTo>
                <a:lnTo>
                  <a:pt x="752145" y="393238"/>
                </a:lnTo>
                <a:lnTo>
                  <a:pt x="723568" y="246022"/>
                </a:lnTo>
                <a:lnTo>
                  <a:pt x="721403" y="232026"/>
                </a:lnTo>
                <a:lnTo>
                  <a:pt x="731903" y="284512"/>
                </a:lnTo>
                <a:lnTo>
                  <a:pt x="748970" y="348399"/>
                </a:lnTo>
                <a:lnTo>
                  <a:pt x="773975" y="421808"/>
                </a:lnTo>
                <a:lnTo>
                  <a:pt x="798981" y="480139"/>
                </a:lnTo>
                <a:lnTo>
                  <a:pt x="818429" y="519027"/>
                </a:lnTo>
                <a:lnTo>
                  <a:pt x="840656" y="557121"/>
                </a:lnTo>
                <a:lnTo>
                  <a:pt x="865662" y="593627"/>
                </a:lnTo>
                <a:lnTo>
                  <a:pt x="893445" y="628546"/>
                </a:lnTo>
                <a:lnTo>
                  <a:pt x="924801" y="659894"/>
                </a:lnTo>
                <a:lnTo>
                  <a:pt x="941869" y="674973"/>
                </a:lnTo>
                <a:lnTo>
                  <a:pt x="1004977" y="726162"/>
                </a:lnTo>
                <a:lnTo>
                  <a:pt x="1075230" y="786477"/>
                </a:lnTo>
                <a:lnTo>
                  <a:pt x="1111746" y="821793"/>
                </a:lnTo>
                <a:lnTo>
                  <a:pt x="1141118" y="857109"/>
                </a:lnTo>
                <a:lnTo>
                  <a:pt x="1165329" y="894409"/>
                </a:lnTo>
                <a:lnTo>
                  <a:pt x="1184778" y="937264"/>
                </a:lnTo>
                <a:lnTo>
                  <a:pt x="1202242" y="988056"/>
                </a:lnTo>
                <a:lnTo>
                  <a:pt x="1210577" y="1018610"/>
                </a:lnTo>
                <a:lnTo>
                  <a:pt x="1225660" y="1078528"/>
                </a:lnTo>
                <a:lnTo>
                  <a:pt x="1249871" y="1181302"/>
                </a:lnTo>
                <a:lnTo>
                  <a:pt x="1266144" y="1272568"/>
                </a:lnTo>
                <a:lnTo>
                  <a:pt x="1276861" y="1364231"/>
                </a:lnTo>
                <a:lnTo>
                  <a:pt x="1280830" y="1413832"/>
                </a:lnTo>
                <a:lnTo>
                  <a:pt x="1283609" y="1440022"/>
                </a:lnTo>
                <a:lnTo>
                  <a:pt x="1295913" y="1496369"/>
                </a:lnTo>
                <a:lnTo>
                  <a:pt x="1315758" y="1553906"/>
                </a:lnTo>
                <a:lnTo>
                  <a:pt x="1341557" y="1611840"/>
                </a:lnTo>
                <a:lnTo>
                  <a:pt x="1372516" y="1668187"/>
                </a:lnTo>
                <a:lnTo>
                  <a:pt x="1406254" y="1720169"/>
                </a:lnTo>
                <a:lnTo>
                  <a:pt x="1442770" y="1765802"/>
                </a:lnTo>
                <a:lnTo>
                  <a:pt x="1480079" y="1803896"/>
                </a:lnTo>
                <a:lnTo>
                  <a:pt x="1498337" y="1818181"/>
                </a:lnTo>
                <a:lnTo>
                  <a:pt x="1516595" y="1831673"/>
                </a:lnTo>
                <a:lnTo>
                  <a:pt x="1549935" y="1851116"/>
                </a:lnTo>
                <a:lnTo>
                  <a:pt x="1578910" y="1863814"/>
                </a:lnTo>
                <a:lnTo>
                  <a:pt x="1603518" y="1871354"/>
                </a:lnTo>
                <a:lnTo>
                  <a:pt x="1632890" y="1875322"/>
                </a:lnTo>
                <a:lnTo>
                  <a:pt x="1653926" y="1873338"/>
                </a:lnTo>
                <a:lnTo>
                  <a:pt x="1655911" y="1872544"/>
                </a:lnTo>
                <a:lnTo>
                  <a:pt x="1653529" y="1856275"/>
                </a:lnTo>
                <a:lnTo>
                  <a:pt x="1633287" y="1764215"/>
                </a:lnTo>
                <a:lnTo>
                  <a:pt x="1611060" y="1690805"/>
                </a:lnTo>
                <a:lnTo>
                  <a:pt x="1596771" y="1656283"/>
                </a:lnTo>
                <a:lnTo>
                  <a:pt x="1582482" y="1623744"/>
                </a:lnTo>
                <a:lnTo>
                  <a:pt x="1556286" y="1563033"/>
                </a:lnTo>
                <a:lnTo>
                  <a:pt x="1532868" y="1497956"/>
                </a:lnTo>
                <a:lnTo>
                  <a:pt x="1513817" y="1418197"/>
                </a:lnTo>
                <a:lnTo>
                  <a:pt x="1506275" y="1369389"/>
                </a:lnTo>
                <a:lnTo>
                  <a:pt x="1503100" y="1343597"/>
                </a:lnTo>
                <a:lnTo>
                  <a:pt x="1503100" y="1293202"/>
                </a:lnTo>
                <a:lnTo>
                  <a:pt x="1510244" y="1242014"/>
                </a:lnTo>
                <a:lnTo>
                  <a:pt x="1522549" y="1189238"/>
                </a:lnTo>
                <a:lnTo>
                  <a:pt x="1547951" y="1104321"/>
                </a:lnTo>
                <a:lnTo>
                  <a:pt x="1590023" y="970596"/>
                </a:lnTo>
                <a:lnTo>
                  <a:pt x="1611854" y="890044"/>
                </a:lnTo>
                <a:lnTo>
                  <a:pt x="1617410" y="865045"/>
                </a:lnTo>
                <a:lnTo>
                  <a:pt x="1624555" y="814650"/>
                </a:lnTo>
                <a:lnTo>
                  <a:pt x="1626936" y="765049"/>
                </a:lnTo>
                <a:lnTo>
                  <a:pt x="1624555" y="714654"/>
                </a:lnTo>
                <a:lnTo>
                  <a:pt x="1617807" y="664656"/>
                </a:lnTo>
                <a:lnTo>
                  <a:pt x="1607091" y="615848"/>
                </a:lnTo>
                <a:lnTo>
                  <a:pt x="1591611" y="567438"/>
                </a:lnTo>
                <a:lnTo>
                  <a:pt x="1572559" y="520614"/>
                </a:lnTo>
                <a:lnTo>
                  <a:pt x="1549935" y="475378"/>
                </a:lnTo>
                <a:lnTo>
                  <a:pt x="1523739" y="431729"/>
                </a:lnTo>
                <a:lnTo>
                  <a:pt x="1494368" y="390064"/>
                </a:lnTo>
                <a:lnTo>
                  <a:pt x="1461821" y="350780"/>
                </a:lnTo>
                <a:lnTo>
                  <a:pt x="1426893" y="315067"/>
                </a:lnTo>
                <a:lnTo>
                  <a:pt x="1389584" y="280941"/>
                </a:lnTo>
                <a:lnTo>
                  <a:pt x="1349496" y="250387"/>
                </a:lnTo>
                <a:lnTo>
                  <a:pt x="1306629" y="223800"/>
                </a:lnTo>
                <a:lnTo>
                  <a:pt x="1285196" y="211896"/>
                </a:lnTo>
                <a:lnTo>
                  <a:pt x="1242330" y="190468"/>
                </a:lnTo>
                <a:lnTo>
                  <a:pt x="1171680" y="157136"/>
                </a:lnTo>
                <a:lnTo>
                  <a:pt x="1117700" y="134915"/>
                </a:lnTo>
                <a:lnTo>
                  <a:pt x="1077612" y="121027"/>
                </a:lnTo>
                <a:lnTo>
                  <a:pt x="1049431" y="114281"/>
                </a:lnTo>
                <a:lnTo>
                  <a:pt x="1043178" y="113447"/>
                </a:lnTo>
                <a:lnTo>
                  <a:pt x="1061736" y="113091"/>
                </a:lnTo>
                <a:lnTo>
                  <a:pt x="1116906" y="119836"/>
                </a:lnTo>
                <a:lnTo>
                  <a:pt x="1162551" y="129757"/>
                </a:lnTo>
                <a:lnTo>
                  <a:pt x="1214943" y="145232"/>
                </a:lnTo>
                <a:lnTo>
                  <a:pt x="1273289" y="167850"/>
                </a:lnTo>
                <a:lnTo>
                  <a:pt x="1304645" y="182532"/>
                </a:lnTo>
                <a:lnTo>
                  <a:pt x="1336795" y="199198"/>
                </a:lnTo>
                <a:lnTo>
                  <a:pt x="1395140" y="232133"/>
                </a:lnTo>
                <a:lnTo>
                  <a:pt x="1445151" y="265862"/>
                </a:lnTo>
                <a:lnTo>
                  <a:pt x="1489208" y="301575"/>
                </a:lnTo>
                <a:lnTo>
                  <a:pt x="1527312" y="338478"/>
                </a:lnTo>
                <a:lnTo>
                  <a:pt x="1561843" y="378159"/>
                </a:lnTo>
                <a:lnTo>
                  <a:pt x="1592802" y="421015"/>
                </a:lnTo>
                <a:lnTo>
                  <a:pt x="1621776" y="467045"/>
                </a:lnTo>
                <a:lnTo>
                  <a:pt x="1636462" y="492440"/>
                </a:lnTo>
                <a:lnTo>
                  <a:pt x="1648369" y="513868"/>
                </a:lnTo>
                <a:lnTo>
                  <a:pt x="1669406" y="555930"/>
                </a:lnTo>
                <a:lnTo>
                  <a:pt x="1685679" y="596802"/>
                </a:lnTo>
                <a:lnTo>
                  <a:pt x="1699174" y="637276"/>
                </a:lnTo>
                <a:lnTo>
                  <a:pt x="1708303" y="678941"/>
                </a:lnTo>
                <a:lnTo>
                  <a:pt x="1714653" y="722193"/>
                </a:lnTo>
                <a:lnTo>
                  <a:pt x="1717035" y="768620"/>
                </a:lnTo>
                <a:lnTo>
                  <a:pt x="1716638" y="819015"/>
                </a:lnTo>
                <a:lnTo>
                  <a:pt x="1714653" y="845601"/>
                </a:lnTo>
                <a:lnTo>
                  <a:pt x="1712669" y="872584"/>
                </a:lnTo>
                <a:lnTo>
                  <a:pt x="1705921" y="918614"/>
                </a:lnTo>
                <a:lnTo>
                  <a:pt x="1690442" y="977342"/>
                </a:lnTo>
                <a:lnTo>
                  <a:pt x="1663452" y="1055116"/>
                </a:lnTo>
                <a:lnTo>
                  <a:pt x="1642019" y="1128923"/>
                </a:lnTo>
                <a:lnTo>
                  <a:pt x="1628127" y="1191619"/>
                </a:lnTo>
                <a:lnTo>
                  <a:pt x="1621379" y="1228919"/>
                </a:lnTo>
                <a:lnTo>
                  <a:pt x="1615823" y="1267013"/>
                </a:lnTo>
                <a:lnTo>
                  <a:pt x="1613838" y="1331693"/>
                </a:lnTo>
                <a:lnTo>
                  <a:pt x="1620586" y="1384071"/>
                </a:lnTo>
                <a:lnTo>
                  <a:pt x="1630111" y="1415023"/>
                </a:lnTo>
                <a:lnTo>
                  <a:pt x="1638050" y="1432085"/>
                </a:lnTo>
                <a:lnTo>
                  <a:pt x="1647179" y="1445180"/>
                </a:lnTo>
                <a:lnTo>
                  <a:pt x="1657101" y="1455497"/>
                </a:lnTo>
                <a:lnTo>
                  <a:pt x="1667421" y="1462640"/>
                </a:lnTo>
                <a:lnTo>
                  <a:pt x="1678138" y="1467005"/>
                </a:lnTo>
                <a:lnTo>
                  <a:pt x="1688854" y="1467401"/>
                </a:lnTo>
                <a:lnTo>
                  <a:pt x="1699174" y="1465417"/>
                </a:lnTo>
                <a:lnTo>
                  <a:pt x="1709494" y="1459068"/>
                </a:lnTo>
                <a:lnTo>
                  <a:pt x="1718622" y="1450339"/>
                </a:lnTo>
                <a:lnTo>
                  <a:pt x="1722988" y="1444386"/>
                </a:lnTo>
                <a:lnTo>
                  <a:pt x="1732117" y="1426927"/>
                </a:lnTo>
                <a:lnTo>
                  <a:pt x="1755535" y="1366612"/>
                </a:lnTo>
                <a:lnTo>
                  <a:pt x="1785700" y="1301932"/>
                </a:lnTo>
                <a:lnTo>
                  <a:pt x="1808324" y="1258680"/>
                </a:lnTo>
                <a:lnTo>
                  <a:pt x="1832933" y="1213840"/>
                </a:lnTo>
                <a:lnTo>
                  <a:pt x="1880562" y="1135669"/>
                </a:lnTo>
                <a:lnTo>
                  <a:pt x="1926604" y="1064640"/>
                </a:lnTo>
                <a:lnTo>
                  <a:pt x="1968279" y="991230"/>
                </a:lnTo>
                <a:lnTo>
                  <a:pt x="1986537" y="951153"/>
                </a:lnTo>
                <a:lnTo>
                  <a:pt x="1996063" y="928534"/>
                </a:lnTo>
                <a:lnTo>
                  <a:pt x="2011939" y="873378"/>
                </a:lnTo>
                <a:lnTo>
                  <a:pt x="2032579" y="776160"/>
                </a:lnTo>
                <a:lnTo>
                  <a:pt x="2063538" y="567438"/>
                </a:lnTo>
                <a:lnTo>
                  <a:pt x="2078223" y="472600"/>
                </a:lnTo>
                <a:lnTo>
                  <a:pt x="2086162" y="435697"/>
                </a:lnTo>
                <a:lnTo>
                  <a:pt x="2104023" y="361493"/>
                </a:lnTo>
                <a:lnTo>
                  <a:pt x="2127837" y="291655"/>
                </a:lnTo>
                <a:lnTo>
                  <a:pt x="2149270" y="244038"/>
                </a:lnTo>
                <a:lnTo>
                  <a:pt x="2166338" y="215071"/>
                </a:lnTo>
                <a:lnTo>
                  <a:pt x="2175863" y="201579"/>
                </a:lnTo>
                <a:lnTo>
                  <a:pt x="2199678" y="171025"/>
                </a:lnTo>
                <a:lnTo>
                  <a:pt x="2246117" y="121424"/>
                </a:lnTo>
                <a:lnTo>
                  <a:pt x="2293349" y="82933"/>
                </a:lnTo>
                <a:lnTo>
                  <a:pt x="2343360" y="51585"/>
                </a:lnTo>
                <a:lnTo>
                  <a:pt x="2369953" y="37300"/>
                </a:lnTo>
                <a:lnTo>
                  <a:pt x="2386623" y="29364"/>
                </a:lnTo>
                <a:lnTo>
                  <a:pt x="2420757" y="17063"/>
                </a:lnTo>
                <a:lnTo>
                  <a:pt x="2472753" y="5952"/>
                </a:lnTo>
                <a:close/>
              </a:path>
            </a:pathLst>
          </a:custGeom>
          <a:solidFill>
            <a:schemeClr val="bg2">
              <a:lumMod val="2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108850" tIns="54425" rIns="108850" bIns="54425" numCol="1" anchor="t" anchorCtr="0" compatLnSpc="1">
            <a:prstTxWarp prst="textNoShape">
              <a:avLst/>
            </a:prstTxWarp>
          </a:bodyPr>
          <a:lstStyle/>
          <a:p>
            <a:endParaRPr lang="en-US"/>
          </a:p>
        </p:txBody>
      </p:sp>
      <p:sp>
        <p:nvSpPr>
          <p:cNvPr id="7" name="Oval 6"/>
          <p:cNvSpPr/>
          <p:nvPr/>
        </p:nvSpPr>
        <p:spPr>
          <a:xfrm>
            <a:off x="9694791" y="2411805"/>
            <a:ext cx="1484735" cy="1411025"/>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9978481" y="4182799"/>
            <a:ext cx="1340731" cy="1152128"/>
          </a:xfrm>
          <a:prstGeom prst="ellipse">
            <a:avLst/>
          </a:prstGeom>
          <a:solidFill>
            <a:srgbClr val="282F3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9887152" y="1309103"/>
            <a:ext cx="1224136" cy="1114577"/>
          </a:xfrm>
          <a:prstGeom prst="ellipse">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6471286" y="1806535"/>
            <a:ext cx="1719808" cy="1570927"/>
          </a:xfrm>
          <a:prstGeom prst="ellipse">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8191094" y="1309103"/>
            <a:ext cx="1719808" cy="1570927"/>
          </a:xfrm>
          <a:prstGeom prst="ellipse">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p:cNvSpPr/>
          <p:nvPr/>
        </p:nvSpPr>
        <p:spPr>
          <a:xfrm>
            <a:off x="10782580" y="3442841"/>
            <a:ext cx="1073266" cy="1008112"/>
          </a:xfrm>
          <a:prstGeom prst="ellipse">
            <a:avLst/>
          </a:prstGeom>
          <a:solidFill>
            <a:srgbClr val="CB1B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891030" y="3390711"/>
            <a:ext cx="1440160" cy="1296144"/>
          </a:xfrm>
          <a:prstGeom prst="ellipse">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5326462" y="2418224"/>
            <a:ext cx="1224136" cy="1152128"/>
          </a:xfrm>
          <a:prstGeom prst="ellipse">
            <a:avLst/>
          </a:prstGeom>
          <a:solidFill>
            <a:schemeClr val="accent3">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7275644" y="831730"/>
            <a:ext cx="1193318" cy="1073496"/>
          </a:xfrm>
          <a:prstGeom prst="ellipse">
            <a:avLst/>
          </a:prstGeom>
          <a:solidFill>
            <a:schemeClr val="tx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5117930" y="634529"/>
            <a:ext cx="72008" cy="5616624"/>
          </a:xfrm>
          <a:prstGeom prst="rect">
            <a:avLst/>
          </a:prstGeom>
          <a:solidFill>
            <a:srgbClr val="282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828849" y="3813467"/>
            <a:ext cx="1596054" cy="369332"/>
          </a:xfrm>
          <a:prstGeom prst="rect">
            <a:avLst/>
          </a:prstGeom>
          <a:noFill/>
        </p:spPr>
        <p:txBody>
          <a:bodyPr wrap="square" rtlCol="0">
            <a:spAutoFit/>
          </a:bodyPr>
          <a:lstStyle/>
          <a:p>
            <a:r>
              <a:rPr lang="en-IN" sz="1800" b="1" dirty="0" smtClean="0">
                <a:solidFill>
                  <a:schemeClr val="bg1"/>
                </a:solidFill>
                <a:latin typeface="Times New Roman" pitchFamily="18" charset="0"/>
                <a:cs typeface="Times New Roman" pitchFamily="18" charset="0"/>
              </a:rPr>
              <a:t>Maintenance</a:t>
            </a:r>
            <a:endParaRPr lang="en-IN" sz="1800" b="1" dirty="0">
              <a:solidFill>
                <a:schemeClr val="bg1"/>
              </a:solidFill>
              <a:latin typeface="Times New Roman" pitchFamily="18" charset="0"/>
              <a:cs typeface="Times New Roman" pitchFamily="18" charset="0"/>
            </a:endParaRPr>
          </a:p>
        </p:txBody>
      </p:sp>
      <p:sp>
        <p:nvSpPr>
          <p:cNvPr id="14" name="TextBox 13"/>
          <p:cNvSpPr txBox="1"/>
          <p:nvPr/>
        </p:nvSpPr>
        <p:spPr>
          <a:xfrm>
            <a:off x="6477080" y="2141366"/>
            <a:ext cx="1605401" cy="738664"/>
          </a:xfrm>
          <a:prstGeom prst="rect">
            <a:avLst/>
          </a:prstGeom>
          <a:noFill/>
        </p:spPr>
        <p:txBody>
          <a:bodyPr wrap="square" rtlCol="0">
            <a:spAutoFit/>
          </a:bodyPr>
          <a:lstStyle/>
          <a:p>
            <a:pPr algn="ctr"/>
            <a:r>
              <a:rPr lang="en-IN" b="1" dirty="0" smtClean="0">
                <a:solidFill>
                  <a:schemeClr val="bg1"/>
                </a:solidFill>
              </a:rPr>
              <a:t>Domain Registration</a:t>
            </a:r>
            <a:endParaRPr lang="en-IN" b="1" dirty="0">
              <a:solidFill>
                <a:schemeClr val="bg1"/>
              </a:solidFill>
            </a:endParaRPr>
          </a:p>
        </p:txBody>
      </p:sp>
      <p:sp>
        <p:nvSpPr>
          <p:cNvPr id="15" name="TextBox 14"/>
          <p:cNvSpPr txBox="1"/>
          <p:nvPr/>
        </p:nvSpPr>
        <p:spPr>
          <a:xfrm>
            <a:off x="5379318" y="2709714"/>
            <a:ext cx="1091968" cy="415498"/>
          </a:xfrm>
          <a:prstGeom prst="rect">
            <a:avLst/>
          </a:prstGeom>
          <a:noFill/>
        </p:spPr>
        <p:txBody>
          <a:bodyPr wrap="square" rtlCol="0">
            <a:spAutoFit/>
          </a:bodyPr>
          <a:lstStyle/>
          <a:p>
            <a:r>
              <a:rPr lang="en-IN" b="1" dirty="0" smtClean="0">
                <a:solidFill>
                  <a:schemeClr val="bg1"/>
                </a:solidFill>
              </a:rPr>
              <a:t>Support</a:t>
            </a:r>
            <a:endParaRPr lang="en-IN" b="1" dirty="0">
              <a:solidFill>
                <a:schemeClr val="bg1"/>
              </a:solidFill>
            </a:endParaRPr>
          </a:p>
        </p:txBody>
      </p:sp>
      <p:sp>
        <p:nvSpPr>
          <p:cNvPr id="16" name="TextBox 15"/>
          <p:cNvSpPr txBox="1"/>
          <p:nvPr/>
        </p:nvSpPr>
        <p:spPr>
          <a:xfrm>
            <a:off x="10991750" y="3736188"/>
            <a:ext cx="936104" cy="415498"/>
          </a:xfrm>
          <a:prstGeom prst="rect">
            <a:avLst/>
          </a:prstGeom>
          <a:noFill/>
        </p:spPr>
        <p:txBody>
          <a:bodyPr wrap="square" rtlCol="0">
            <a:spAutoFit/>
          </a:bodyPr>
          <a:lstStyle/>
          <a:p>
            <a:r>
              <a:rPr lang="en-IN" b="1" dirty="0" smtClean="0">
                <a:solidFill>
                  <a:schemeClr val="bg1"/>
                </a:solidFill>
              </a:rPr>
              <a:t>SEO</a:t>
            </a:r>
            <a:endParaRPr lang="en-IN" b="1" dirty="0">
              <a:solidFill>
                <a:schemeClr val="bg1"/>
              </a:solidFill>
            </a:endParaRPr>
          </a:p>
        </p:txBody>
      </p:sp>
      <p:sp>
        <p:nvSpPr>
          <p:cNvPr id="17" name="TextBox 16"/>
          <p:cNvSpPr txBox="1"/>
          <p:nvPr/>
        </p:nvSpPr>
        <p:spPr>
          <a:xfrm>
            <a:off x="7434316" y="1039393"/>
            <a:ext cx="875974" cy="738664"/>
          </a:xfrm>
          <a:prstGeom prst="rect">
            <a:avLst/>
          </a:prstGeom>
          <a:noFill/>
        </p:spPr>
        <p:txBody>
          <a:bodyPr wrap="square" rtlCol="0">
            <a:spAutoFit/>
          </a:bodyPr>
          <a:lstStyle/>
          <a:p>
            <a:pPr algn="ctr"/>
            <a:r>
              <a:rPr lang="en-IN" b="1" dirty="0" err="1" smtClean="0">
                <a:solidFill>
                  <a:schemeClr val="bg1"/>
                </a:solidFill>
              </a:rPr>
              <a:t>WordPress</a:t>
            </a:r>
            <a:endParaRPr lang="en-IN" b="1" dirty="0">
              <a:solidFill>
                <a:schemeClr val="bg1"/>
              </a:solidFill>
            </a:endParaRPr>
          </a:p>
        </p:txBody>
      </p:sp>
      <p:sp>
        <p:nvSpPr>
          <p:cNvPr id="18" name="TextBox 17"/>
          <p:cNvSpPr txBox="1"/>
          <p:nvPr/>
        </p:nvSpPr>
        <p:spPr>
          <a:xfrm>
            <a:off x="8181619" y="1679560"/>
            <a:ext cx="1874716" cy="738664"/>
          </a:xfrm>
          <a:prstGeom prst="rect">
            <a:avLst/>
          </a:prstGeom>
          <a:noFill/>
        </p:spPr>
        <p:txBody>
          <a:bodyPr wrap="square" rtlCol="0">
            <a:spAutoFit/>
          </a:bodyPr>
          <a:lstStyle/>
          <a:p>
            <a:pPr algn="ctr"/>
            <a:r>
              <a:rPr lang="en-IN" b="1" dirty="0" smtClean="0">
                <a:solidFill>
                  <a:schemeClr val="bg1"/>
                </a:solidFill>
              </a:rPr>
              <a:t>Web Development </a:t>
            </a:r>
            <a:endParaRPr lang="en-IN" b="1" dirty="0">
              <a:solidFill>
                <a:schemeClr val="bg1"/>
              </a:solidFill>
            </a:endParaRPr>
          </a:p>
        </p:txBody>
      </p:sp>
      <p:sp>
        <p:nvSpPr>
          <p:cNvPr id="19" name="TextBox 18"/>
          <p:cNvSpPr txBox="1"/>
          <p:nvPr/>
        </p:nvSpPr>
        <p:spPr>
          <a:xfrm>
            <a:off x="9975943" y="1584502"/>
            <a:ext cx="1262878" cy="415498"/>
          </a:xfrm>
          <a:prstGeom prst="rect">
            <a:avLst/>
          </a:prstGeom>
          <a:noFill/>
        </p:spPr>
        <p:txBody>
          <a:bodyPr wrap="square" rtlCol="0">
            <a:spAutoFit/>
          </a:bodyPr>
          <a:lstStyle/>
          <a:p>
            <a:r>
              <a:rPr lang="en-IN" b="1" dirty="0" smtClean="0">
                <a:solidFill>
                  <a:schemeClr val="bg1"/>
                </a:solidFill>
              </a:rPr>
              <a:t>Hosting</a:t>
            </a:r>
            <a:endParaRPr lang="en-IN" b="1" dirty="0">
              <a:solidFill>
                <a:schemeClr val="bg1"/>
              </a:solidFill>
            </a:endParaRPr>
          </a:p>
        </p:txBody>
      </p:sp>
      <p:sp>
        <p:nvSpPr>
          <p:cNvPr id="20" name="TextBox 19"/>
          <p:cNvSpPr txBox="1"/>
          <p:nvPr/>
        </p:nvSpPr>
        <p:spPr>
          <a:xfrm>
            <a:off x="9757290" y="2880030"/>
            <a:ext cx="1483859" cy="415498"/>
          </a:xfrm>
          <a:prstGeom prst="rect">
            <a:avLst/>
          </a:prstGeom>
          <a:noFill/>
        </p:spPr>
        <p:txBody>
          <a:bodyPr wrap="square" rtlCol="0">
            <a:spAutoFit/>
          </a:bodyPr>
          <a:lstStyle/>
          <a:p>
            <a:r>
              <a:rPr lang="en-IN" b="1" dirty="0" smtClean="0">
                <a:solidFill>
                  <a:schemeClr val="bg1"/>
                </a:solidFill>
              </a:rPr>
              <a:t>Marketing</a:t>
            </a:r>
            <a:endParaRPr lang="en-IN" b="1" dirty="0">
              <a:solidFill>
                <a:schemeClr val="bg1"/>
              </a:solidFill>
            </a:endParaRPr>
          </a:p>
        </p:txBody>
      </p:sp>
      <p:sp>
        <p:nvSpPr>
          <p:cNvPr id="21" name="TextBox 20"/>
          <p:cNvSpPr txBox="1"/>
          <p:nvPr/>
        </p:nvSpPr>
        <p:spPr>
          <a:xfrm>
            <a:off x="9927847" y="4479106"/>
            <a:ext cx="1656184" cy="415498"/>
          </a:xfrm>
          <a:prstGeom prst="rect">
            <a:avLst/>
          </a:prstGeom>
          <a:noFill/>
        </p:spPr>
        <p:txBody>
          <a:bodyPr wrap="square" rtlCol="0">
            <a:spAutoFit/>
          </a:bodyPr>
          <a:lstStyle/>
          <a:p>
            <a:r>
              <a:rPr lang="en-IN" b="1" dirty="0" smtClean="0">
                <a:solidFill>
                  <a:schemeClr val="bg1"/>
                </a:solidFill>
              </a:rPr>
              <a:t>Ecommerce</a:t>
            </a:r>
            <a:endParaRPr lang="en-IN" b="1" dirty="0">
              <a:solidFill>
                <a:schemeClr val="bg1"/>
              </a:solidFill>
            </a:endParaRPr>
          </a:p>
        </p:txBody>
      </p:sp>
      <p:sp>
        <p:nvSpPr>
          <p:cNvPr id="22" name="Oval 21"/>
          <p:cNvSpPr/>
          <p:nvPr/>
        </p:nvSpPr>
        <p:spPr>
          <a:xfrm>
            <a:off x="5379318" y="964418"/>
            <a:ext cx="1440160" cy="1430283"/>
          </a:xfrm>
          <a:prstGeom prst="ellipse">
            <a:avLst/>
          </a:prstGeom>
          <a:solidFill>
            <a:srgbClr val="CB1B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5348571" y="1353278"/>
            <a:ext cx="1644306" cy="415498"/>
          </a:xfrm>
          <a:prstGeom prst="rect">
            <a:avLst/>
          </a:prstGeom>
          <a:noFill/>
        </p:spPr>
        <p:txBody>
          <a:bodyPr wrap="square" rtlCol="0">
            <a:spAutoFit/>
          </a:bodyPr>
          <a:lstStyle/>
          <a:p>
            <a:r>
              <a:rPr lang="en-IN" b="1" dirty="0" smtClean="0">
                <a:solidFill>
                  <a:schemeClr val="bg1"/>
                </a:solidFill>
              </a:rPr>
              <a:t>Web Design</a:t>
            </a:r>
            <a:endParaRPr lang="en-IN" b="1" dirty="0">
              <a:solidFill>
                <a:schemeClr val="bg1"/>
              </a:solidFill>
            </a:endParaRPr>
          </a:p>
        </p:txBody>
      </p:sp>
    </p:spTree>
    <p:extLst>
      <p:ext uri="{BB962C8B-B14F-4D97-AF65-F5344CB8AC3E}">
        <p14:creationId xmlns:p14="http://schemas.microsoft.com/office/powerpoint/2010/main" val="3515838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9"/>
          <p:cNvPicPr>
            <a:picLocks noChangeAspect="1"/>
          </p:cNvPicPr>
          <p:nvPr/>
        </p:nvPicPr>
        <p:blipFill>
          <a:blip r:embed="rId2"/>
          <a:stretch>
            <a:fillRect/>
          </a:stretch>
        </p:blipFill>
        <p:spPr>
          <a:xfrm>
            <a:off x="21308" y="22044"/>
            <a:ext cx="12145041" cy="6831586"/>
          </a:xfrm>
          <a:prstGeom prst="rect">
            <a:avLst/>
          </a:prstGeom>
          <a:noFill/>
        </p:spPr>
      </p:pic>
    </p:spTree>
    <p:extLst>
      <p:ext uri="{BB962C8B-B14F-4D97-AF65-F5344CB8AC3E}">
        <p14:creationId xmlns:p14="http://schemas.microsoft.com/office/powerpoint/2010/main" val="4001959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8224347" y="3105258"/>
            <a:ext cx="1641548" cy="1564368"/>
            <a:chOff x="2257425" y="2868613"/>
            <a:chExt cx="1117600" cy="1120775"/>
          </a:xfrm>
        </p:grpSpPr>
        <p:sp>
          <p:nvSpPr>
            <p:cNvPr id="5"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5" name="Group 24"/>
          <p:cNvGrpSpPr/>
          <p:nvPr/>
        </p:nvGrpSpPr>
        <p:grpSpPr>
          <a:xfrm>
            <a:off x="5831621" y="4201381"/>
            <a:ext cx="1909536" cy="1953217"/>
            <a:chOff x="2257425" y="2865383"/>
            <a:chExt cx="1117600" cy="1120775"/>
          </a:xfrm>
        </p:grpSpPr>
        <p:sp>
          <p:nvSpPr>
            <p:cNvPr id="26" name="Freeform 5"/>
            <p:cNvSpPr>
              <a:spLocks noEditPoints="1"/>
            </p:cNvSpPr>
            <p:nvPr/>
          </p:nvSpPr>
          <p:spPr bwMode="auto">
            <a:xfrm>
              <a:off x="2257425" y="286538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8424805" y="2273585"/>
            <a:ext cx="615117" cy="617088"/>
            <a:chOff x="2257425" y="2868613"/>
            <a:chExt cx="1117600" cy="1120775"/>
          </a:xfrm>
        </p:grpSpPr>
        <p:sp>
          <p:nvSpPr>
            <p:cNvPr id="33"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9" name="Group 38"/>
          <p:cNvGrpSpPr/>
          <p:nvPr/>
        </p:nvGrpSpPr>
        <p:grpSpPr>
          <a:xfrm>
            <a:off x="6144788" y="759648"/>
            <a:ext cx="1778697" cy="1585148"/>
            <a:chOff x="2257425" y="2868613"/>
            <a:chExt cx="1117600" cy="1120775"/>
          </a:xfrm>
        </p:grpSpPr>
        <p:sp>
          <p:nvSpPr>
            <p:cNvPr id="40"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6" name="Group 45"/>
          <p:cNvGrpSpPr/>
          <p:nvPr/>
        </p:nvGrpSpPr>
        <p:grpSpPr>
          <a:xfrm>
            <a:off x="2651684" y="1720646"/>
            <a:ext cx="1625241" cy="1520696"/>
            <a:chOff x="2257425" y="2868613"/>
            <a:chExt cx="1117600" cy="1120775"/>
          </a:xfrm>
        </p:grpSpPr>
        <p:sp>
          <p:nvSpPr>
            <p:cNvPr id="47"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2990398" y="3519495"/>
            <a:ext cx="1286527" cy="1290648"/>
            <a:chOff x="2257425" y="2868613"/>
            <a:chExt cx="1117600" cy="1120775"/>
          </a:xfrm>
        </p:grpSpPr>
        <p:sp>
          <p:nvSpPr>
            <p:cNvPr id="54"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2" name="Freeform 5"/>
          <p:cNvSpPr>
            <a:spLocks noEditPoints="1"/>
          </p:cNvSpPr>
          <p:nvPr/>
        </p:nvSpPr>
        <p:spPr bwMode="auto">
          <a:xfrm>
            <a:off x="4434806" y="4454061"/>
            <a:ext cx="889795" cy="892646"/>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82" name="Group 81"/>
          <p:cNvGrpSpPr/>
          <p:nvPr/>
        </p:nvGrpSpPr>
        <p:grpSpPr>
          <a:xfrm>
            <a:off x="3653765" y="5046915"/>
            <a:ext cx="597669" cy="599584"/>
            <a:chOff x="2257425" y="2868613"/>
            <a:chExt cx="1117600" cy="1120775"/>
          </a:xfrm>
        </p:grpSpPr>
        <p:sp>
          <p:nvSpPr>
            <p:cNvPr id="83"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88"/>
          <p:cNvGrpSpPr/>
          <p:nvPr/>
        </p:nvGrpSpPr>
        <p:grpSpPr>
          <a:xfrm>
            <a:off x="6650152" y="2417063"/>
            <a:ext cx="1759655" cy="1765292"/>
            <a:chOff x="2257425" y="2868613"/>
            <a:chExt cx="1117600" cy="1120775"/>
          </a:xfrm>
        </p:grpSpPr>
        <p:sp>
          <p:nvSpPr>
            <p:cNvPr id="90"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p:cNvGrpSpPr/>
          <p:nvPr/>
        </p:nvGrpSpPr>
        <p:grpSpPr>
          <a:xfrm>
            <a:off x="4244739" y="1947474"/>
            <a:ext cx="2308175" cy="2315568"/>
            <a:chOff x="2257425" y="2868613"/>
            <a:chExt cx="1117600" cy="1120775"/>
          </a:xfrm>
        </p:grpSpPr>
        <p:sp>
          <p:nvSpPr>
            <p:cNvPr id="97" name="Freeform 5"/>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08" name="Straight Connector 107"/>
          <p:cNvCxnSpPr/>
          <p:nvPr/>
        </p:nvCxnSpPr>
        <p:spPr>
          <a:xfrm flipH="1" flipV="1">
            <a:off x="8897914" y="4516417"/>
            <a:ext cx="545719" cy="11688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flipV="1">
            <a:off x="9431281" y="5679485"/>
            <a:ext cx="1884891" cy="5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54" idx="23"/>
          </p:cNvCxnSpPr>
          <p:nvPr/>
        </p:nvCxnSpPr>
        <p:spPr>
          <a:xfrm flipV="1">
            <a:off x="2407291" y="4470887"/>
            <a:ext cx="778483" cy="768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802439" y="5238967"/>
            <a:ext cx="160485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68EB6B5D-84A6-4EA6-9AB4-A42F13EA240B}"/>
              </a:ext>
            </a:extLst>
          </p:cNvPr>
          <p:cNvSpPr txBox="1"/>
          <p:nvPr/>
        </p:nvSpPr>
        <p:spPr>
          <a:xfrm>
            <a:off x="750771" y="3908277"/>
            <a:ext cx="1900913" cy="12464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500" b="0" i="0" u="none" strike="noStrike" kern="1200" cap="none" spc="0" normalizeH="0" baseline="0" noProof="0" dirty="0" smtClean="0">
                <a:ln>
                  <a:noFill/>
                </a:ln>
                <a:effectLst/>
                <a:uLnTx/>
                <a:uFillTx/>
                <a:latin typeface="Times New Roman" pitchFamily="18" charset="0"/>
                <a:ea typeface="Noto Sans" panose="020B0502040504020204" pitchFamily="34"/>
                <a:cs typeface="Times New Roman" pitchFamily="18" charset="0"/>
              </a:rPr>
              <a:t>Web</a:t>
            </a:r>
            <a:r>
              <a:rPr kumimoji="0" lang="en-GB" sz="2500" b="0" i="0" u="none" strike="noStrike" kern="1200" cap="none" spc="0" normalizeH="0" noProof="0" dirty="0" smtClean="0">
                <a:ln>
                  <a:noFill/>
                </a:ln>
                <a:effectLst/>
                <a:uLnTx/>
                <a:uFillTx/>
                <a:latin typeface="Times New Roman" pitchFamily="18" charset="0"/>
                <a:ea typeface="Noto Sans" panose="020B0502040504020204" pitchFamily="34"/>
                <a:cs typeface="Times New Roman" pitchFamily="18" charset="0"/>
              </a:rPr>
              <a:t> design &amp; development</a:t>
            </a:r>
            <a:endParaRPr kumimoji="0" lang="en-GB" sz="2500" b="0" i="0" u="none" strike="noStrike" kern="1200" cap="none" spc="0" normalizeH="0" baseline="0" noProof="0" dirty="0">
              <a:ln>
                <a:noFill/>
              </a:ln>
              <a:effectLst/>
              <a:uLnTx/>
              <a:uFillTx/>
              <a:latin typeface="Times New Roman" pitchFamily="18" charset="0"/>
              <a:ea typeface="Noto Sans" panose="020B0502040504020204" pitchFamily="34"/>
              <a:cs typeface="Times New Roman" pitchFamily="18" charset="0"/>
            </a:endParaRPr>
          </a:p>
        </p:txBody>
      </p:sp>
      <p:cxnSp>
        <p:nvCxnSpPr>
          <p:cNvPr id="112" name="Straight Connector 111"/>
          <p:cNvCxnSpPr>
            <a:stCxn id="90" idx="42"/>
          </p:cNvCxnSpPr>
          <p:nvPr/>
        </p:nvCxnSpPr>
        <p:spPr>
          <a:xfrm flipV="1">
            <a:off x="7784601" y="1717425"/>
            <a:ext cx="636635" cy="8912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flipV="1">
            <a:off x="8409198" y="1713497"/>
            <a:ext cx="1790589" cy="63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6" name="Picture 4" descr="C:\Users\varun\Desktop\posters\logo\jQuery.jpg"/>
          <p:cNvPicPr>
            <a:picLocks noChangeAspect="1" noChangeArrowheads="1"/>
          </p:cNvPicPr>
          <p:nvPr/>
        </p:nvPicPr>
        <p:blipFill>
          <a:blip r:embed="rId2" cstate="print"/>
          <a:srcRect/>
          <a:stretch>
            <a:fillRect/>
          </a:stretch>
        </p:blipFill>
        <p:spPr bwMode="auto">
          <a:xfrm>
            <a:off x="6359211" y="4926803"/>
            <a:ext cx="995749" cy="508100"/>
          </a:xfrm>
          <a:prstGeom prst="rect">
            <a:avLst/>
          </a:prstGeom>
          <a:noFill/>
        </p:spPr>
      </p:pic>
      <p:pic>
        <p:nvPicPr>
          <p:cNvPr id="115" name="Picture 5" descr="C:\Users\varun\Desktop\posters\logo\wordpress_blue.png"/>
          <p:cNvPicPr>
            <a:picLocks noChangeAspect="1" noChangeArrowheads="1"/>
          </p:cNvPicPr>
          <p:nvPr/>
        </p:nvPicPr>
        <p:blipFill>
          <a:blip r:embed="rId3"/>
          <a:srcRect/>
          <a:stretch>
            <a:fillRect/>
          </a:stretch>
        </p:blipFill>
        <p:spPr bwMode="auto">
          <a:xfrm>
            <a:off x="3320036" y="3889216"/>
            <a:ext cx="673022" cy="468235"/>
          </a:xfrm>
          <a:prstGeom prst="rect">
            <a:avLst/>
          </a:prstGeom>
          <a:noFill/>
        </p:spPr>
      </p:pic>
      <p:pic>
        <p:nvPicPr>
          <p:cNvPr id="117" name="Picture 6" descr="C:\Users\varun\Desktop\posters\logo\pmp.jpg"/>
          <p:cNvPicPr>
            <a:picLocks noChangeAspect="1" noChangeArrowheads="1"/>
          </p:cNvPicPr>
          <p:nvPr/>
        </p:nvPicPr>
        <p:blipFill>
          <a:blip r:embed="rId4" cstate="print"/>
          <a:srcRect/>
          <a:stretch>
            <a:fillRect/>
          </a:stretch>
        </p:blipFill>
        <p:spPr bwMode="auto">
          <a:xfrm>
            <a:off x="6576977" y="1250564"/>
            <a:ext cx="907927" cy="550699"/>
          </a:xfrm>
          <a:prstGeom prst="rect">
            <a:avLst/>
          </a:prstGeom>
          <a:noFill/>
        </p:spPr>
      </p:pic>
      <p:pic>
        <p:nvPicPr>
          <p:cNvPr id="119" name="Picture 7" descr="C:\Users\varun\Desktop\posters\logo\ASP.Net.png"/>
          <p:cNvPicPr>
            <a:picLocks noChangeAspect="1" noChangeArrowheads="1"/>
          </p:cNvPicPr>
          <p:nvPr/>
        </p:nvPicPr>
        <p:blipFill>
          <a:blip r:embed="rId5"/>
          <a:srcRect/>
          <a:stretch>
            <a:fillRect/>
          </a:stretch>
        </p:blipFill>
        <p:spPr bwMode="auto">
          <a:xfrm>
            <a:off x="4879703" y="2809027"/>
            <a:ext cx="949392" cy="543490"/>
          </a:xfrm>
          <a:prstGeom prst="rect">
            <a:avLst/>
          </a:prstGeom>
          <a:noFill/>
        </p:spPr>
      </p:pic>
      <p:pic>
        <p:nvPicPr>
          <p:cNvPr id="120" name="Picture 8" descr="C:\Users\varun\Desktop\posters\logo\AngularJS.jpg"/>
          <p:cNvPicPr>
            <a:picLocks noChangeAspect="1" noChangeArrowheads="1"/>
          </p:cNvPicPr>
          <p:nvPr/>
        </p:nvPicPr>
        <p:blipFill>
          <a:blip r:embed="rId6"/>
          <a:srcRect/>
          <a:stretch>
            <a:fillRect/>
          </a:stretch>
        </p:blipFill>
        <p:spPr bwMode="auto">
          <a:xfrm>
            <a:off x="8611825" y="3595547"/>
            <a:ext cx="873653" cy="561854"/>
          </a:xfrm>
          <a:prstGeom prst="rect">
            <a:avLst/>
          </a:prstGeom>
          <a:noFill/>
        </p:spPr>
      </p:pic>
      <p:pic>
        <p:nvPicPr>
          <p:cNvPr id="121" name="Picture 9" descr="C:\Users\varun\Desktop\posters\logo\Android.jpg"/>
          <p:cNvPicPr>
            <a:picLocks noChangeAspect="1" noChangeArrowheads="1"/>
          </p:cNvPicPr>
          <p:nvPr/>
        </p:nvPicPr>
        <p:blipFill>
          <a:blip r:embed="rId7" cstate="print"/>
          <a:srcRect/>
          <a:stretch>
            <a:fillRect/>
          </a:stretch>
        </p:blipFill>
        <p:spPr bwMode="auto">
          <a:xfrm>
            <a:off x="7136473" y="2963155"/>
            <a:ext cx="787012" cy="571849"/>
          </a:xfrm>
          <a:prstGeom prst="rect">
            <a:avLst/>
          </a:prstGeom>
          <a:noFill/>
        </p:spPr>
      </p:pic>
      <p:pic>
        <p:nvPicPr>
          <p:cNvPr id="122" name="Picture 10" descr="C:\Users\varun\Desktop\posters\logo\wpf.png"/>
          <p:cNvPicPr>
            <a:picLocks noChangeAspect="1" noChangeArrowheads="1"/>
          </p:cNvPicPr>
          <p:nvPr/>
        </p:nvPicPr>
        <p:blipFill>
          <a:blip r:embed="rId8" cstate="print"/>
          <a:srcRect/>
          <a:stretch>
            <a:fillRect/>
          </a:stretch>
        </p:blipFill>
        <p:spPr bwMode="auto">
          <a:xfrm>
            <a:off x="2968698" y="2133263"/>
            <a:ext cx="981977" cy="644656"/>
          </a:xfrm>
          <a:prstGeom prst="rect">
            <a:avLst/>
          </a:prstGeom>
          <a:noFill/>
        </p:spPr>
      </p:pic>
      <p:sp>
        <p:nvSpPr>
          <p:cNvPr id="2" name="TextBox 1"/>
          <p:cNvSpPr txBox="1"/>
          <p:nvPr/>
        </p:nvSpPr>
        <p:spPr>
          <a:xfrm>
            <a:off x="8409198" y="166021"/>
            <a:ext cx="2531885" cy="1569660"/>
          </a:xfrm>
          <a:prstGeom prst="rect">
            <a:avLst/>
          </a:prstGeom>
          <a:noFill/>
        </p:spPr>
        <p:txBody>
          <a:bodyPr wrap="square" rtlCol="0">
            <a:spAutoFit/>
          </a:bodyPr>
          <a:lstStyle/>
          <a:p>
            <a:r>
              <a:rPr lang="en-IN" sz="2400" dirty="0" smtClean="0">
                <a:latin typeface="Times New Roman" pitchFamily="18" charset="0"/>
                <a:cs typeface="Times New Roman" pitchFamily="18" charset="0"/>
              </a:rPr>
              <a:t>WE keep up with the latest trends to better serve our clients </a:t>
            </a:r>
            <a:endParaRPr lang="en-IN" sz="2400" dirty="0">
              <a:latin typeface="Times New Roman" pitchFamily="18" charset="0"/>
              <a:cs typeface="Times New Roman" pitchFamily="18" charset="0"/>
            </a:endParaRPr>
          </a:p>
        </p:txBody>
      </p:sp>
      <p:sp>
        <p:nvSpPr>
          <p:cNvPr id="4" name="TextBox 3"/>
          <p:cNvSpPr txBox="1"/>
          <p:nvPr/>
        </p:nvSpPr>
        <p:spPr>
          <a:xfrm>
            <a:off x="9865895" y="4574317"/>
            <a:ext cx="1756610"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Database management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50580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2"/>
          <p:cNvGrpSpPr/>
          <p:nvPr/>
        </p:nvGrpSpPr>
        <p:grpSpPr>
          <a:xfrm>
            <a:off x="1563922" y="714521"/>
            <a:ext cx="9047635" cy="2780113"/>
            <a:chOff x="901501" y="714356"/>
            <a:chExt cx="6786610" cy="2779469"/>
          </a:xfrm>
        </p:grpSpPr>
        <p:pic>
          <p:nvPicPr>
            <p:cNvPr id="9" name="Picture 8" descr="iconNestin.png"/>
            <p:cNvPicPr>
              <a:picLocks noChangeAspect="1"/>
            </p:cNvPicPr>
            <p:nvPr/>
          </p:nvPicPr>
          <p:blipFill>
            <a:blip r:embed="rId3"/>
            <a:stretch>
              <a:fillRect/>
            </a:stretch>
          </p:blipFill>
          <p:spPr>
            <a:xfrm>
              <a:off x="2432067" y="714356"/>
              <a:ext cx="3660156" cy="2286016"/>
            </a:xfrm>
            <a:prstGeom prst="rect">
              <a:avLst/>
            </a:prstGeom>
          </p:spPr>
        </p:pic>
        <p:sp>
          <p:nvSpPr>
            <p:cNvPr id="160" name="TextBox 159"/>
            <p:cNvSpPr txBox="1"/>
            <p:nvPr/>
          </p:nvSpPr>
          <p:spPr>
            <a:xfrm>
              <a:off x="901501" y="3078423"/>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grpSp>
        <p:nvGrpSpPr>
          <p:cNvPr id="127" name="Group 281"/>
          <p:cNvGrpSpPr/>
          <p:nvPr/>
        </p:nvGrpSpPr>
        <p:grpSpPr>
          <a:xfrm>
            <a:off x="2468765" y="4138262"/>
            <a:ext cx="7616882" cy="1643454"/>
            <a:chOff x="0" y="4572008"/>
            <a:chExt cx="9144000" cy="2285992"/>
          </a:xfrm>
          <a:effectLst/>
        </p:grpSpPr>
        <p:grpSp>
          <p:nvGrpSpPr>
            <p:cNvPr id="128" name="Group 114"/>
            <p:cNvGrpSpPr/>
            <p:nvPr/>
          </p:nvGrpSpPr>
          <p:grpSpPr>
            <a:xfrm>
              <a:off x="0" y="4643446"/>
              <a:ext cx="1357290" cy="1500198"/>
              <a:chOff x="2812012" y="5220247"/>
              <a:chExt cx="983909" cy="983909"/>
            </a:xfrm>
            <a:solidFill>
              <a:srgbClr val="00B0F0"/>
            </a:solidFill>
          </p:grpSpPr>
          <p:grpSp>
            <p:nvGrpSpPr>
              <p:cNvPr id="327" name="Group 57"/>
              <p:cNvGrpSpPr/>
              <p:nvPr/>
            </p:nvGrpSpPr>
            <p:grpSpPr>
              <a:xfrm>
                <a:off x="2812012" y="5220247"/>
                <a:ext cx="983909" cy="983909"/>
                <a:chOff x="1364072" y="5281182"/>
                <a:chExt cx="990721" cy="990722"/>
              </a:xfrm>
              <a:grpFill/>
            </p:grpSpPr>
            <p:sp>
              <p:nvSpPr>
                <p:cNvPr id="333" name="Oval 33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3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2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0" name="Rectangle 32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9" name="Group 171"/>
            <p:cNvGrpSpPr/>
            <p:nvPr/>
          </p:nvGrpSpPr>
          <p:grpSpPr>
            <a:xfrm>
              <a:off x="928662" y="5500678"/>
              <a:ext cx="1357290" cy="1357322"/>
              <a:chOff x="2812012" y="5220247"/>
              <a:chExt cx="983909" cy="983909"/>
            </a:xfrm>
            <a:solidFill>
              <a:srgbClr val="00B0F0"/>
            </a:solidFill>
          </p:grpSpPr>
          <p:grpSp>
            <p:nvGrpSpPr>
              <p:cNvPr id="317" name="Group 57"/>
              <p:cNvGrpSpPr/>
              <p:nvPr/>
            </p:nvGrpSpPr>
            <p:grpSpPr>
              <a:xfrm>
                <a:off x="2812012" y="5220247"/>
                <a:ext cx="983909" cy="983909"/>
                <a:chOff x="1364072" y="5281182"/>
                <a:chExt cx="990721" cy="990722"/>
              </a:xfrm>
              <a:grpFill/>
            </p:grpSpPr>
            <p:sp>
              <p:nvSpPr>
                <p:cNvPr id="323" name="Oval 32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2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1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31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0" name="Group 182"/>
            <p:cNvGrpSpPr/>
            <p:nvPr/>
          </p:nvGrpSpPr>
          <p:grpSpPr>
            <a:xfrm>
              <a:off x="1643042" y="4714884"/>
              <a:ext cx="1357290" cy="1357322"/>
              <a:chOff x="2812012" y="5220247"/>
              <a:chExt cx="983909" cy="983909"/>
            </a:xfrm>
            <a:solidFill>
              <a:srgbClr val="00B0F0"/>
            </a:solidFill>
          </p:grpSpPr>
          <p:grpSp>
            <p:nvGrpSpPr>
              <p:cNvPr id="307" name="Group 57"/>
              <p:cNvGrpSpPr/>
              <p:nvPr/>
            </p:nvGrpSpPr>
            <p:grpSpPr>
              <a:xfrm>
                <a:off x="2812012" y="5220247"/>
                <a:ext cx="983909" cy="983909"/>
                <a:chOff x="1364072" y="5281182"/>
                <a:chExt cx="990721" cy="990722"/>
              </a:xfrm>
              <a:grpFill/>
            </p:grpSpPr>
            <p:sp>
              <p:nvSpPr>
                <p:cNvPr id="313" name="Oval 31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1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30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0" name="Rectangle 30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1" name="Group 193"/>
            <p:cNvGrpSpPr/>
            <p:nvPr/>
          </p:nvGrpSpPr>
          <p:grpSpPr>
            <a:xfrm>
              <a:off x="2357422" y="5500678"/>
              <a:ext cx="1357290" cy="1357322"/>
              <a:chOff x="2812012" y="5220247"/>
              <a:chExt cx="983909" cy="983909"/>
            </a:xfrm>
            <a:solidFill>
              <a:srgbClr val="00B0F0"/>
            </a:solidFill>
          </p:grpSpPr>
          <p:grpSp>
            <p:nvGrpSpPr>
              <p:cNvPr id="297" name="Group 57"/>
              <p:cNvGrpSpPr/>
              <p:nvPr/>
            </p:nvGrpSpPr>
            <p:grpSpPr>
              <a:xfrm>
                <a:off x="2812012" y="5220247"/>
                <a:ext cx="983909" cy="983909"/>
                <a:chOff x="1364072" y="5281182"/>
                <a:chExt cx="990721" cy="990722"/>
              </a:xfrm>
              <a:grpFill/>
            </p:grpSpPr>
            <p:sp>
              <p:nvSpPr>
                <p:cNvPr id="303" name="Oval 30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30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9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29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2" name="Group 204"/>
            <p:cNvGrpSpPr/>
            <p:nvPr/>
          </p:nvGrpSpPr>
          <p:grpSpPr>
            <a:xfrm>
              <a:off x="3071802" y="4643446"/>
              <a:ext cx="1357290" cy="1357322"/>
              <a:chOff x="2812012" y="5220247"/>
              <a:chExt cx="983909" cy="983909"/>
            </a:xfrm>
            <a:solidFill>
              <a:srgbClr val="00B0F0"/>
            </a:solidFill>
          </p:grpSpPr>
          <p:grpSp>
            <p:nvGrpSpPr>
              <p:cNvPr id="287" name="Group 57"/>
              <p:cNvGrpSpPr/>
              <p:nvPr/>
            </p:nvGrpSpPr>
            <p:grpSpPr>
              <a:xfrm>
                <a:off x="2812012" y="5220247"/>
                <a:ext cx="983909" cy="983909"/>
                <a:chOff x="1364072" y="5281182"/>
                <a:chExt cx="990721" cy="990722"/>
              </a:xfrm>
              <a:grpFill/>
            </p:grpSpPr>
            <p:sp>
              <p:nvSpPr>
                <p:cNvPr id="293" name="Oval 29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9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8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0" name="Rectangle 28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3" name="Group 215"/>
            <p:cNvGrpSpPr/>
            <p:nvPr/>
          </p:nvGrpSpPr>
          <p:grpSpPr>
            <a:xfrm>
              <a:off x="3929058" y="5500678"/>
              <a:ext cx="1357290" cy="1357322"/>
              <a:chOff x="2812012" y="5220247"/>
              <a:chExt cx="983909" cy="983909"/>
            </a:xfrm>
            <a:solidFill>
              <a:srgbClr val="00B0F0"/>
            </a:solidFill>
          </p:grpSpPr>
          <p:grpSp>
            <p:nvGrpSpPr>
              <p:cNvPr id="218" name="Group 57"/>
              <p:cNvGrpSpPr/>
              <p:nvPr/>
            </p:nvGrpSpPr>
            <p:grpSpPr>
              <a:xfrm>
                <a:off x="2812012" y="5220247"/>
                <a:ext cx="983909" cy="983909"/>
                <a:chOff x="1364072" y="5281182"/>
                <a:chExt cx="990721" cy="990722"/>
              </a:xfrm>
              <a:grpFill/>
            </p:grpSpPr>
            <p:sp>
              <p:nvSpPr>
                <p:cNvPr id="283" name="Oval 28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8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7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Rectangle 27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4" name="Group 226"/>
            <p:cNvGrpSpPr/>
            <p:nvPr/>
          </p:nvGrpSpPr>
          <p:grpSpPr>
            <a:xfrm>
              <a:off x="4714876" y="4572008"/>
              <a:ext cx="1357290" cy="1357322"/>
              <a:chOff x="2812012" y="5220247"/>
              <a:chExt cx="983909" cy="983909"/>
            </a:xfrm>
            <a:solidFill>
              <a:srgbClr val="00B0F0"/>
            </a:solidFill>
          </p:grpSpPr>
          <p:grpSp>
            <p:nvGrpSpPr>
              <p:cNvPr id="194" name="Group 57"/>
              <p:cNvGrpSpPr/>
              <p:nvPr/>
            </p:nvGrpSpPr>
            <p:grpSpPr>
              <a:xfrm>
                <a:off x="2812012" y="5220247"/>
                <a:ext cx="983909" cy="983909"/>
                <a:chOff x="1364072" y="5281182"/>
                <a:chExt cx="990721" cy="990722"/>
              </a:xfrm>
              <a:grpFill/>
            </p:grpSpPr>
            <p:sp>
              <p:nvSpPr>
                <p:cNvPr id="207" name="Oval 206"/>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16"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5"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96"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2" name="Rectangle 20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5" name="Group 237"/>
            <p:cNvGrpSpPr/>
            <p:nvPr/>
          </p:nvGrpSpPr>
          <p:grpSpPr>
            <a:xfrm>
              <a:off x="5429256" y="5500678"/>
              <a:ext cx="1357290" cy="1357322"/>
              <a:chOff x="2812012" y="5220247"/>
              <a:chExt cx="983909" cy="983909"/>
            </a:xfrm>
            <a:solidFill>
              <a:srgbClr val="00B0F0"/>
            </a:solidFill>
          </p:grpSpPr>
          <p:grpSp>
            <p:nvGrpSpPr>
              <p:cNvPr id="170" name="Group 57"/>
              <p:cNvGrpSpPr/>
              <p:nvPr/>
            </p:nvGrpSpPr>
            <p:grpSpPr>
              <a:xfrm>
                <a:off x="2812012" y="5220247"/>
                <a:ext cx="983909" cy="983909"/>
                <a:chOff x="1364072" y="5281182"/>
                <a:chExt cx="990721" cy="990722"/>
              </a:xfrm>
              <a:grpFill/>
            </p:grpSpPr>
            <p:sp>
              <p:nvSpPr>
                <p:cNvPr id="183" name="Oval 18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8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7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Rectangle 17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6" name="Group 248"/>
            <p:cNvGrpSpPr/>
            <p:nvPr/>
          </p:nvGrpSpPr>
          <p:grpSpPr>
            <a:xfrm>
              <a:off x="6215074" y="4643446"/>
              <a:ext cx="1357290" cy="1357322"/>
              <a:chOff x="2812012" y="5220247"/>
              <a:chExt cx="983909" cy="983909"/>
            </a:xfrm>
            <a:solidFill>
              <a:srgbClr val="00B0F0"/>
            </a:solidFill>
          </p:grpSpPr>
          <p:grpSp>
            <p:nvGrpSpPr>
              <p:cNvPr id="159" name="Group 57"/>
              <p:cNvGrpSpPr/>
              <p:nvPr/>
            </p:nvGrpSpPr>
            <p:grpSpPr>
              <a:xfrm>
                <a:off x="2812012" y="5220247"/>
                <a:ext cx="983909" cy="983909"/>
                <a:chOff x="1364072" y="5281182"/>
                <a:chExt cx="990721" cy="990722"/>
              </a:xfrm>
              <a:grpFill/>
            </p:grpSpPr>
            <p:sp>
              <p:nvSpPr>
                <p:cNvPr id="166" name="Oval 165"/>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68"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1"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6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Rectangle 16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259"/>
            <p:cNvGrpSpPr/>
            <p:nvPr/>
          </p:nvGrpSpPr>
          <p:grpSpPr>
            <a:xfrm>
              <a:off x="6929454" y="5500678"/>
              <a:ext cx="1357290" cy="1357322"/>
              <a:chOff x="2812012" y="5220247"/>
              <a:chExt cx="983909" cy="983909"/>
            </a:xfrm>
            <a:solidFill>
              <a:srgbClr val="00B0F0"/>
            </a:solidFill>
          </p:grpSpPr>
          <p:grpSp>
            <p:nvGrpSpPr>
              <p:cNvPr id="149" name="Group 57"/>
              <p:cNvGrpSpPr/>
              <p:nvPr/>
            </p:nvGrpSpPr>
            <p:grpSpPr>
              <a:xfrm>
                <a:off x="2812012" y="5220247"/>
                <a:ext cx="983909" cy="983909"/>
                <a:chOff x="1364072" y="5281182"/>
                <a:chExt cx="990721" cy="990722"/>
              </a:xfrm>
              <a:grpFill/>
            </p:grpSpPr>
            <p:sp>
              <p:nvSpPr>
                <p:cNvPr id="155" name="Oval 154"/>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57"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0"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51"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2" name="Rectangle 15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8" name="Group 270"/>
            <p:cNvGrpSpPr/>
            <p:nvPr/>
          </p:nvGrpSpPr>
          <p:grpSpPr>
            <a:xfrm>
              <a:off x="7786710" y="4714884"/>
              <a:ext cx="1357290" cy="1357322"/>
              <a:chOff x="2812012" y="5220247"/>
              <a:chExt cx="983909" cy="983909"/>
            </a:xfrm>
            <a:solidFill>
              <a:srgbClr val="00B0F0"/>
            </a:solidFill>
          </p:grpSpPr>
          <p:grpSp>
            <p:nvGrpSpPr>
              <p:cNvPr id="139" name="Group 57"/>
              <p:cNvGrpSpPr/>
              <p:nvPr/>
            </p:nvGrpSpPr>
            <p:grpSpPr>
              <a:xfrm>
                <a:off x="2812012" y="5220247"/>
                <a:ext cx="983909" cy="983909"/>
                <a:chOff x="1364072" y="5281182"/>
                <a:chExt cx="990721" cy="990722"/>
              </a:xfrm>
              <a:grpFill/>
            </p:grpSpPr>
            <p:sp>
              <p:nvSpPr>
                <p:cNvPr id="145" name="Oval 144"/>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47"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0"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41"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Rectangle 14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706333" y="2552317"/>
            <a:ext cx="4104540" cy="3789993"/>
            <a:chOff x="1304956" y="1828949"/>
            <a:chExt cx="4104540" cy="3789993"/>
          </a:xfrm>
        </p:grpSpPr>
        <p:grpSp>
          <p:nvGrpSpPr>
            <p:cNvPr id="4" name="Group 3">
              <a:extLst>
                <a:ext uri="{FF2B5EF4-FFF2-40B4-BE49-F238E27FC236}">
                  <a16:creationId xmlns:a16="http://schemas.microsoft.com/office/drawing/2014/main" xmlns="" id="{34157836-DB83-41E4-956D-A15CCCBA447F}"/>
                </a:ext>
              </a:extLst>
            </p:cNvPr>
            <p:cNvGrpSpPr/>
            <p:nvPr/>
          </p:nvGrpSpPr>
          <p:grpSpPr>
            <a:xfrm>
              <a:off x="1304956" y="4119605"/>
              <a:ext cx="4104540" cy="1499337"/>
              <a:chOff x="4137226" y="4377856"/>
              <a:chExt cx="3565005" cy="1301781"/>
            </a:xfrm>
          </p:grpSpPr>
          <p:sp>
            <p:nvSpPr>
              <p:cNvPr id="2" name="Flowchart: Decision 1">
                <a:extLst>
                  <a:ext uri="{FF2B5EF4-FFF2-40B4-BE49-F238E27FC236}">
                    <a16:creationId xmlns:a16="http://schemas.microsoft.com/office/drawing/2014/main" xmlns="" id="{5067CFC8-BFCB-4F86-91CA-635B922321BF}"/>
                  </a:ext>
                </a:extLst>
              </p:cNvPr>
              <p:cNvSpPr/>
              <p:nvPr/>
            </p:nvSpPr>
            <p:spPr>
              <a:xfrm>
                <a:off x="4137226" y="4377856"/>
                <a:ext cx="3565002" cy="587495"/>
              </a:xfrm>
              <a:prstGeom prst="flowChartDecisi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Parallelogram 13">
                <a:extLst>
                  <a:ext uri="{FF2B5EF4-FFF2-40B4-BE49-F238E27FC236}">
                    <a16:creationId xmlns:a16="http://schemas.microsoft.com/office/drawing/2014/main" xmlns="" id="{823E8CAE-4C42-4CD6-9AE9-662BABD48BE3}"/>
                  </a:ext>
                </a:extLst>
              </p:cNvPr>
              <p:cNvSpPr/>
              <p:nvPr/>
            </p:nvSpPr>
            <p:spPr>
              <a:xfrm rot="5400000">
                <a:off x="4524461" y="4284371"/>
                <a:ext cx="1008031" cy="1782501"/>
              </a:xfrm>
              <a:prstGeom prst="parallelogram">
                <a:avLst>
                  <a:gd name="adj" fmla="val 2913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Parallelogram 14">
                <a:extLst>
                  <a:ext uri="{FF2B5EF4-FFF2-40B4-BE49-F238E27FC236}">
                    <a16:creationId xmlns:a16="http://schemas.microsoft.com/office/drawing/2014/main" xmlns="" id="{CF1AAEA3-6A56-4C71-8028-DD1A9457CF86}"/>
                  </a:ext>
                </a:extLst>
              </p:cNvPr>
              <p:cNvSpPr/>
              <p:nvPr/>
            </p:nvSpPr>
            <p:spPr>
              <a:xfrm rot="5400000" flipV="1">
                <a:off x="6306965" y="4284371"/>
                <a:ext cx="1008032" cy="1782500"/>
              </a:xfrm>
              <a:prstGeom prst="parallelogram">
                <a:avLst>
                  <a:gd name="adj" fmla="val 2917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xmlns="" id="{6F1D9846-746B-4E8E-B35C-FB7BFF440607}"/>
                </a:ext>
              </a:extLst>
            </p:cNvPr>
            <p:cNvGrpSpPr/>
            <p:nvPr/>
          </p:nvGrpSpPr>
          <p:grpSpPr>
            <a:xfrm>
              <a:off x="1838293" y="3436143"/>
              <a:ext cx="3037867" cy="1109694"/>
              <a:chOff x="4137226" y="4377856"/>
              <a:chExt cx="3565005" cy="1301781"/>
            </a:xfrm>
          </p:grpSpPr>
          <p:sp>
            <p:nvSpPr>
              <p:cNvPr id="23" name="Flowchart: Decision 22">
                <a:extLst>
                  <a:ext uri="{FF2B5EF4-FFF2-40B4-BE49-F238E27FC236}">
                    <a16:creationId xmlns:a16="http://schemas.microsoft.com/office/drawing/2014/main" xmlns="" id="{58F2C9E4-EB3E-4E43-9C97-CAC085E60C51}"/>
                  </a:ext>
                </a:extLst>
              </p:cNvPr>
              <p:cNvSpPr/>
              <p:nvPr/>
            </p:nvSpPr>
            <p:spPr>
              <a:xfrm>
                <a:off x="4137226" y="4377856"/>
                <a:ext cx="3565002" cy="587495"/>
              </a:xfrm>
              <a:prstGeom prst="flowChartDecisi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Parallelogram 23">
                <a:extLst>
                  <a:ext uri="{FF2B5EF4-FFF2-40B4-BE49-F238E27FC236}">
                    <a16:creationId xmlns:a16="http://schemas.microsoft.com/office/drawing/2014/main" xmlns="" id="{597E1619-36C7-483B-840B-D1FA11853C3C}"/>
                  </a:ext>
                </a:extLst>
              </p:cNvPr>
              <p:cNvSpPr/>
              <p:nvPr/>
            </p:nvSpPr>
            <p:spPr>
              <a:xfrm rot="5400000">
                <a:off x="4524461" y="4284371"/>
                <a:ext cx="1008031" cy="1782501"/>
              </a:xfrm>
              <a:prstGeom prst="parallelogram">
                <a:avLst>
                  <a:gd name="adj" fmla="val 29132"/>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Parallelogram 24">
                <a:extLst>
                  <a:ext uri="{FF2B5EF4-FFF2-40B4-BE49-F238E27FC236}">
                    <a16:creationId xmlns:a16="http://schemas.microsoft.com/office/drawing/2014/main" xmlns="" id="{62C452ED-CED1-44FB-B720-28DE4619F21B}"/>
                  </a:ext>
                </a:extLst>
              </p:cNvPr>
              <p:cNvSpPr/>
              <p:nvPr/>
            </p:nvSpPr>
            <p:spPr>
              <a:xfrm rot="5400000" flipV="1">
                <a:off x="6306965" y="4284371"/>
                <a:ext cx="1008032" cy="1782500"/>
              </a:xfrm>
              <a:prstGeom prst="parallelogram">
                <a:avLst>
                  <a:gd name="adj" fmla="val 291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xmlns="" id="{26956502-1750-4934-A5D2-F85268575FA9}"/>
                </a:ext>
              </a:extLst>
            </p:cNvPr>
            <p:cNvGrpSpPr/>
            <p:nvPr/>
          </p:nvGrpSpPr>
          <p:grpSpPr>
            <a:xfrm>
              <a:off x="2159980" y="2765275"/>
              <a:ext cx="2394494" cy="874677"/>
              <a:chOff x="4137226" y="4377856"/>
              <a:chExt cx="3565005" cy="1301781"/>
            </a:xfrm>
          </p:grpSpPr>
          <p:sp>
            <p:nvSpPr>
              <p:cNvPr id="27" name="Flowchart: Decision 26">
                <a:extLst>
                  <a:ext uri="{FF2B5EF4-FFF2-40B4-BE49-F238E27FC236}">
                    <a16:creationId xmlns:a16="http://schemas.microsoft.com/office/drawing/2014/main" xmlns="" id="{37D70F86-AA74-46B5-B452-B1099CA8C04F}"/>
                  </a:ext>
                </a:extLst>
              </p:cNvPr>
              <p:cNvSpPr/>
              <p:nvPr/>
            </p:nvSpPr>
            <p:spPr>
              <a:xfrm>
                <a:off x="4137226" y="4377856"/>
                <a:ext cx="3565002" cy="587495"/>
              </a:xfrm>
              <a:prstGeom prst="flowChartDecisi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Parallelogram 27">
                <a:extLst>
                  <a:ext uri="{FF2B5EF4-FFF2-40B4-BE49-F238E27FC236}">
                    <a16:creationId xmlns:a16="http://schemas.microsoft.com/office/drawing/2014/main" xmlns="" id="{F5DE0881-6230-4217-AA2B-ED3E4F6FAE3D}"/>
                  </a:ext>
                </a:extLst>
              </p:cNvPr>
              <p:cNvSpPr/>
              <p:nvPr/>
            </p:nvSpPr>
            <p:spPr>
              <a:xfrm rot="5400000">
                <a:off x="4524461" y="4284371"/>
                <a:ext cx="1008031" cy="1782501"/>
              </a:xfrm>
              <a:prstGeom prst="parallelogram">
                <a:avLst>
                  <a:gd name="adj" fmla="val 29132"/>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Parallelogram 28">
                <a:extLst>
                  <a:ext uri="{FF2B5EF4-FFF2-40B4-BE49-F238E27FC236}">
                    <a16:creationId xmlns:a16="http://schemas.microsoft.com/office/drawing/2014/main" xmlns="" id="{5D7597C3-7616-45E3-9921-E80728A2E2E3}"/>
                  </a:ext>
                </a:extLst>
              </p:cNvPr>
              <p:cNvSpPr/>
              <p:nvPr/>
            </p:nvSpPr>
            <p:spPr>
              <a:xfrm rot="5400000" flipV="1">
                <a:off x="6306965" y="4284371"/>
                <a:ext cx="1008032" cy="1782500"/>
              </a:xfrm>
              <a:prstGeom prst="parallelogram">
                <a:avLst>
                  <a:gd name="adj" fmla="val 291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0" name="Group 29">
              <a:extLst>
                <a:ext uri="{FF2B5EF4-FFF2-40B4-BE49-F238E27FC236}">
                  <a16:creationId xmlns:a16="http://schemas.microsoft.com/office/drawing/2014/main" xmlns="" id="{FCADD52A-5E48-41AF-8C6F-BBE579259625}"/>
                </a:ext>
              </a:extLst>
            </p:cNvPr>
            <p:cNvGrpSpPr/>
            <p:nvPr/>
          </p:nvGrpSpPr>
          <p:grpSpPr>
            <a:xfrm>
              <a:off x="2426022" y="2208588"/>
              <a:ext cx="1862409" cy="680313"/>
              <a:chOff x="4137226" y="4377856"/>
              <a:chExt cx="3565005" cy="1301781"/>
            </a:xfrm>
          </p:grpSpPr>
          <p:sp>
            <p:nvSpPr>
              <p:cNvPr id="31" name="Flowchart: Decision 30">
                <a:extLst>
                  <a:ext uri="{FF2B5EF4-FFF2-40B4-BE49-F238E27FC236}">
                    <a16:creationId xmlns:a16="http://schemas.microsoft.com/office/drawing/2014/main" xmlns="" id="{B08E9880-039A-40D3-AB88-0F3B7B9AE611}"/>
                  </a:ext>
                </a:extLst>
              </p:cNvPr>
              <p:cNvSpPr/>
              <p:nvPr/>
            </p:nvSpPr>
            <p:spPr>
              <a:xfrm>
                <a:off x="4137226" y="4377856"/>
                <a:ext cx="3565002" cy="587495"/>
              </a:xfrm>
              <a:prstGeom prst="flowChartDecisi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Parallelogram 31">
                <a:extLst>
                  <a:ext uri="{FF2B5EF4-FFF2-40B4-BE49-F238E27FC236}">
                    <a16:creationId xmlns:a16="http://schemas.microsoft.com/office/drawing/2014/main" xmlns="" id="{3C20715F-64C0-4FE4-8D05-2E338AA5471C}"/>
                  </a:ext>
                </a:extLst>
              </p:cNvPr>
              <p:cNvSpPr/>
              <p:nvPr/>
            </p:nvSpPr>
            <p:spPr>
              <a:xfrm rot="5400000">
                <a:off x="4524461" y="4284371"/>
                <a:ext cx="1008031" cy="1782501"/>
              </a:xfrm>
              <a:prstGeom prst="parallelogram">
                <a:avLst>
                  <a:gd name="adj" fmla="val 29132"/>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Parallelogram 32">
                <a:extLst>
                  <a:ext uri="{FF2B5EF4-FFF2-40B4-BE49-F238E27FC236}">
                    <a16:creationId xmlns:a16="http://schemas.microsoft.com/office/drawing/2014/main" xmlns="" id="{6F8F47A8-C5DD-4AC0-9BB7-8167FDC6D44D}"/>
                  </a:ext>
                </a:extLst>
              </p:cNvPr>
              <p:cNvSpPr/>
              <p:nvPr/>
            </p:nvSpPr>
            <p:spPr>
              <a:xfrm rot="5400000" flipV="1">
                <a:off x="6306965" y="4284371"/>
                <a:ext cx="1008032" cy="1782500"/>
              </a:xfrm>
              <a:prstGeom prst="parallelogram">
                <a:avLst>
                  <a:gd name="adj" fmla="val 291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xmlns="" id="{379326D4-64CD-4799-9DBA-FE779A0305EF}"/>
                </a:ext>
              </a:extLst>
            </p:cNvPr>
            <p:cNvGrpSpPr/>
            <p:nvPr/>
          </p:nvGrpSpPr>
          <p:grpSpPr>
            <a:xfrm>
              <a:off x="2817971" y="1828949"/>
              <a:ext cx="1078511" cy="393966"/>
              <a:chOff x="4137226" y="4377856"/>
              <a:chExt cx="3565005" cy="1301781"/>
            </a:xfrm>
          </p:grpSpPr>
          <p:sp>
            <p:nvSpPr>
              <p:cNvPr id="35" name="Flowchart: Decision 34">
                <a:extLst>
                  <a:ext uri="{FF2B5EF4-FFF2-40B4-BE49-F238E27FC236}">
                    <a16:creationId xmlns:a16="http://schemas.microsoft.com/office/drawing/2014/main" xmlns="" id="{68F3E827-F77A-4474-81C6-016216AB5E33}"/>
                  </a:ext>
                </a:extLst>
              </p:cNvPr>
              <p:cNvSpPr/>
              <p:nvPr/>
            </p:nvSpPr>
            <p:spPr>
              <a:xfrm>
                <a:off x="4137226" y="4377856"/>
                <a:ext cx="3565002" cy="587495"/>
              </a:xfrm>
              <a:prstGeom prst="flowChartDecisi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8" name="Parallelogram 37">
                <a:extLst>
                  <a:ext uri="{FF2B5EF4-FFF2-40B4-BE49-F238E27FC236}">
                    <a16:creationId xmlns:a16="http://schemas.microsoft.com/office/drawing/2014/main" xmlns="" id="{56ABD8CA-7CE2-40F8-9B0D-1A2FF9B3754C}"/>
                  </a:ext>
                </a:extLst>
              </p:cNvPr>
              <p:cNvSpPr/>
              <p:nvPr/>
            </p:nvSpPr>
            <p:spPr>
              <a:xfrm rot="5400000">
                <a:off x="4524461" y="4284371"/>
                <a:ext cx="1008031" cy="1782501"/>
              </a:xfrm>
              <a:prstGeom prst="parallelogram">
                <a:avLst>
                  <a:gd name="adj" fmla="val 29132"/>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Parallelogram 38">
                <a:extLst>
                  <a:ext uri="{FF2B5EF4-FFF2-40B4-BE49-F238E27FC236}">
                    <a16:creationId xmlns:a16="http://schemas.microsoft.com/office/drawing/2014/main" xmlns="" id="{B575B6FD-0C22-4C2B-88BB-C245BF1B1830}"/>
                  </a:ext>
                </a:extLst>
              </p:cNvPr>
              <p:cNvSpPr/>
              <p:nvPr/>
            </p:nvSpPr>
            <p:spPr>
              <a:xfrm rot="5400000" flipV="1">
                <a:off x="6306965" y="4284371"/>
                <a:ext cx="1008032" cy="1782500"/>
              </a:xfrm>
              <a:prstGeom prst="parallelogram">
                <a:avLst>
                  <a:gd name="adj" fmla="val 291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sp>
        <p:nvSpPr>
          <p:cNvPr id="40" name="TextBox 39">
            <a:extLst>
              <a:ext uri="{FF2B5EF4-FFF2-40B4-BE49-F238E27FC236}">
                <a16:creationId xmlns:a16="http://schemas.microsoft.com/office/drawing/2014/main" xmlns="" id="{F381B375-2743-4386-80B8-1FA1E80F7E9D}"/>
              </a:ext>
            </a:extLst>
          </p:cNvPr>
          <p:cNvSpPr txBox="1"/>
          <p:nvPr/>
        </p:nvSpPr>
        <p:spPr>
          <a:xfrm>
            <a:off x="7477750" y="1542955"/>
            <a:ext cx="3397285"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1" name="Oval 40">
            <a:extLst>
              <a:ext uri="{FF2B5EF4-FFF2-40B4-BE49-F238E27FC236}">
                <a16:creationId xmlns:a16="http://schemas.microsoft.com/office/drawing/2014/main" xmlns="" id="{7A83825E-1EE2-4E27-B7C1-4EF0FD2D4D4A}"/>
              </a:ext>
            </a:extLst>
          </p:cNvPr>
          <p:cNvSpPr/>
          <p:nvPr/>
        </p:nvSpPr>
        <p:spPr>
          <a:xfrm>
            <a:off x="6164317" y="2552317"/>
            <a:ext cx="506300" cy="50648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42" name="Oval 41">
            <a:extLst>
              <a:ext uri="{FF2B5EF4-FFF2-40B4-BE49-F238E27FC236}">
                <a16:creationId xmlns:a16="http://schemas.microsoft.com/office/drawing/2014/main" xmlns="" id="{1DC9CB7D-F47F-41EA-B7FF-319D97A7F478}"/>
              </a:ext>
            </a:extLst>
          </p:cNvPr>
          <p:cNvSpPr/>
          <p:nvPr/>
        </p:nvSpPr>
        <p:spPr>
          <a:xfrm>
            <a:off x="6182520" y="3121122"/>
            <a:ext cx="506300" cy="5064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43" name="Oval 42">
            <a:extLst>
              <a:ext uri="{FF2B5EF4-FFF2-40B4-BE49-F238E27FC236}">
                <a16:creationId xmlns:a16="http://schemas.microsoft.com/office/drawing/2014/main" xmlns="" id="{5CBEA206-30A3-4EC0-B498-D8EF0D8F27C0}"/>
              </a:ext>
            </a:extLst>
          </p:cNvPr>
          <p:cNvSpPr/>
          <p:nvPr/>
        </p:nvSpPr>
        <p:spPr>
          <a:xfrm>
            <a:off x="6182520" y="3771425"/>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3</a:t>
            </a:r>
          </a:p>
        </p:txBody>
      </p:sp>
      <p:sp>
        <p:nvSpPr>
          <p:cNvPr id="45" name="TextBox 44">
            <a:extLst>
              <a:ext uri="{FF2B5EF4-FFF2-40B4-BE49-F238E27FC236}">
                <a16:creationId xmlns:a16="http://schemas.microsoft.com/office/drawing/2014/main" xmlns="" id="{B94A5F2C-56AA-40D0-9AE7-3D587E057123}"/>
              </a:ext>
            </a:extLst>
          </p:cNvPr>
          <p:cNvSpPr txBox="1"/>
          <p:nvPr/>
        </p:nvSpPr>
        <p:spPr>
          <a:xfrm>
            <a:off x="8049335" y="2981067"/>
            <a:ext cx="3397285"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6" name="Oval 45">
            <a:extLst>
              <a:ext uri="{FF2B5EF4-FFF2-40B4-BE49-F238E27FC236}">
                <a16:creationId xmlns:a16="http://schemas.microsoft.com/office/drawing/2014/main" xmlns="" id="{65935268-297F-46AB-A09D-CDD5F6F2F7A5}"/>
              </a:ext>
            </a:extLst>
          </p:cNvPr>
          <p:cNvSpPr/>
          <p:nvPr/>
        </p:nvSpPr>
        <p:spPr>
          <a:xfrm>
            <a:off x="6209902" y="4504739"/>
            <a:ext cx="506300" cy="506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1" i="0" u="none" strike="noStrike" kern="1200" cap="none" spc="0" normalizeH="0" baseline="0" noProof="0" dirty="0">
                <a:ln>
                  <a:noFill/>
                </a:ln>
                <a:solidFill>
                  <a:srgbClr val="FFFFFF"/>
                </a:solidFill>
                <a:effectLst/>
                <a:uLnTx/>
                <a:uFillTx/>
                <a:latin typeface="Calibri" panose="020F0502020204030204"/>
                <a:ea typeface="+mn-ea"/>
                <a:cs typeface="+mn-cs"/>
              </a:rPr>
              <a:t>4</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xmlns="" id="{282F2B23-94CC-4073-BC84-B3F0BF4D1110}"/>
              </a:ext>
            </a:extLst>
          </p:cNvPr>
          <p:cNvSpPr/>
          <p:nvPr/>
        </p:nvSpPr>
        <p:spPr>
          <a:xfrm>
            <a:off x="6234857" y="5519625"/>
            <a:ext cx="506300" cy="5064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800" b="1" i="0" u="none" strike="noStrike" kern="1200" cap="none" spc="0" normalizeH="0" baseline="0" noProof="0" dirty="0">
                <a:ln>
                  <a:noFill/>
                </a:ln>
                <a:solidFill>
                  <a:srgbClr val="FFFFFF"/>
                </a:solidFill>
                <a:effectLst/>
                <a:uLnTx/>
                <a:uFillTx/>
                <a:latin typeface="Calibri" panose="020F0502020204030204"/>
                <a:ea typeface="+mn-ea"/>
                <a:cs typeface="+mn-cs"/>
              </a:rPr>
              <a:t>5</a:t>
            </a: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xmlns="" id="{A30B8A6C-97BE-4A44-AA7D-66F2A443C897}"/>
              </a:ext>
            </a:extLst>
          </p:cNvPr>
          <p:cNvSpPr txBox="1"/>
          <p:nvPr/>
        </p:nvSpPr>
        <p:spPr>
          <a:xfrm>
            <a:off x="7477750" y="4849640"/>
            <a:ext cx="3397285"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50" name="Group 1"/>
          <p:cNvGrpSpPr/>
          <p:nvPr/>
        </p:nvGrpSpPr>
        <p:grpSpPr>
          <a:xfrm>
            <a:off x="2758603" y="-2212"/>
            <a:ext cx="4886187" cy="1216355"/>
            <a:chOff x="3187459" y="388188"/>
            <a:chExt cx="6786610" cy="2477524"/>
          </a:xfrm>
        </p:grpSpPr>
        <p:pic>
          <p:nvPicPr>
            <p:cNvPr id="51" name="Picture 2" descr="iconNestin.png"/>
            <p:cNvPicPr>
              <a:picLocks noChangeAspect="1"/>
            </p:cNvPicPr>
            <p:nvPr/>
          </p:nvPicPr>
          <p:blipFill>
            <a:blip r:embed="rId2"/>
            <a:stretch>
              <a:fillRect/>
            </a:stretch>
          </p:blipFill>
          <p:spPr>
            <a:xfrm>
              <a:off x="5312295" y="388188"/>
              <a:ext cx="3140159" cy="1832124"/>
            </a:xfrm>
            <a:prstGeom prst="rect">
              <a:avLst/>
            </a:prstGeom>
          </p:spPr>
        </p:pic>
        <p:sp>
          <p:nvSpPr>
            <p:cNvPr id="52" name="TextBox 51"/>
            <p:cNvSpPr txBox="1"/>
            <p:nvPr/>
          </p:nvSpPr>
          <p:spPr>
            <a:xfrm>
              <a:off x="3187459" y="2409826"/>
              <a:ext cx="6786610" cy="455886"/>
            </a:xfrm>
            <a:prstGeom prst="rect">
              <a:avLst/>
            </a:prstGeom>
            <a:noFill/>
          </p:spPr>
          <p:txBody>
            <a:bodyPr wrap="square" rtlCol="0">
              <a:spAutoFit/>
            </a:bodyPr>
            <a:lstStyle/>
            <a:p>
              <a:pPr algn="ctr"/>
              <a:r>
                <a:rPr lang="en-IN" b="1" dirty="0" smtClean="0">
                  <a:latin typeface="Arial Black" pitchFamily="34" charset="0"/>
                </a:rPr>
                <a:t>A Complete Society Management System </a:t>
              </a:r>
              <a:endParaRPr lang="en-IN" b="1" dirty="0">
                <a:latin typeface="Arial Black" pitchFamily="34" charset="0"/>
              </a:endParaRPr>
            </a:p>
          </p:txBody>
        </p:sp>
      </p:grpSp>
      <p:cxnSp>
        <p:nvCxnSpPr>
          <p:cNvPr id="67" name="Straight Arrow Connector 66"/>
          <p:cNvCxnSpPr>
            <a:stCxn id="39" idx="4"/>
          </p:cNvCxnSpPr>
          <p:nvPr/>
        </p:nvCxnSpPr>
        <p:spPr>
          <a:xfrm>
            <a:off x="3297859" y="2793750"/>
            <a:ext cx="28664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3" idx="4"/>
          </p:cNvCxnSpPr>
          <p:nvPr/>
        </p:nvCxnSpPr>
        <p:spPr>
          <a:xfrm>
            <a:off x="3689808" y="3348870"/>
            <a:ext cx="24745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9" idx="4"/>
          </p:cNvCxnSpPr>
          <p:nvPr/>
        </p:nvCxnSpPr>
        <p:spPr>
          <a:xfrm>
            <a:off x="3955851" y="4024668"/>
            <a:ext cx="22084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5" idx="3"/>
          </p:cNvCxnSpPr>
          <p:nvPr/>
        </p:nvCxnSpPr>
        <p:spPr>
          <a:xfrm flipV="1">
            <a:off x="4277537" y="4713890"/>
            <a:ext cx="1997139" cy="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5" idx="4"/>
          </p:cNvCxnSpPr>
          <p:nvPr/>
        </p:nvCxnSpPr>
        <p:spPr>
          <a:xfrm>
            <a:off x="4810873" y="5761806"/>
            <a:ext cx="14638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7078716" y="2669972"/>
            <a:ext cx="4887311" cy="3739485"/>
          </a:xfrm>
          <a:prstGeom prst="rect">
            <a:avLst/>
          </a:prstGeom>
          <a:noFill/>
        </p:spPr>
        <p:txBody>
          <a:bodyPr wrap="square" rtlCol="0">
            <a:spAutoFit/>
          </a:bodyPr>
          <a:lstStyle/>
          <a:p>
            <a:r>
              <a:rPr lang="en-IN" sz="2400" dirty="0" smtClean="0">
                <a:latin typeface="Times New Roman" pitchFamily="18" charset="0"/>
                <a:cs typeface="Times New Roman" pitchFamily="18" charset="0"/>
              </a:rPr>
              <a:t>Maintain tenants records</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Car pooling</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Security for Society</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Easy payments</a:t>
            </a:r>
          </a:p>
          <a:p>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Rent in &amp; out </a:t>
            </a:r>
          </a:p>
          <a:p>
            <a:endParaRPr lang="en-IN" dirty="0"/>
          </a:p>
        </p:txBody>
      </p:sp>
    </p:spTree>
    <p:extLst>
      <p:ext uri="{BB962C8B-B14F-4D97-AF65-F5344CB8AC3E}">
        <p14:creationId xmlns:p14="http://schemas.microsoft.com/office/powerpoint/2010/main" val="2002599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3" name="Group 272"/>
          <p:cNvGrpSpPr/>
          <p:nvPr/>
        </p:nvGrpSpPr>
        <p:grpSpPr>
          <a:xfrm>
            <a:off x="5615267" y="741853"/>
            <a:ext cx="5629246" cy="5606294"/>
            <a:chOff x="4043957" y="2251798"/>
            <a:chExt cx="3869115" cy="3851946"/>
          </a:xfrm>
        </p:grpSpPr>
        <p:cxnSp>
          <p:nvCxnSpPr>
            <p:cNvPr id="217" name="Straight Connector 216"/>
            <p:cNvCxnSpPr>
              <a:endCxn id="216" idx="2"/>
            </p:cNvCxnSpPr>
            <p:nvPr/>
          </p:nvCxnSpPr>
          <p:spPr>
            <a:xfrm>
              <a:off x="7173935" y="2956832"/>
              <a:ext cx="333906" cy="184836"/>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73" idx="7"/>
              <a:endCxn id="215" idx="3"/>
            </p:cNvCxnSpPr>
            <p:nvPr/>
          </p:nvCxnSpPr>
          <p:spPr>
            <a:xfrm flipV="1">
              <a:off x="7253612" y="2619160"/>
              <a:ext cx="167478" cy="157182"/>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139" idx="1"/>
              <a:endCxn id="164" idx="5"/>
            </p:cNvCxnSpPr>
            <p:nvPr/>
          </p:nvCxnSpPr>
          <p:spPr>
            <a:xfrm flipH="1" flipV="1">
              <a:off x="5088171" y="3159540"/>
              <a:ext cx="156065" cy="190363"/>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5646420" y="4460171"/>
              <a:ext cx="0" cy="137721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06" idx="5"/>
            </p:cNvCxnSpPr>
            <p:nvPr/>
          </p:nvCxnSpPr>
          <p:spPr>
            <a:xfrm flipH="1" flipV="1">
              <a:off x="5173011" y="4257483"/>
              <a:ext cx="482350" cy="219311"/>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812675" y="4189129"/>
              <a:ext cx="0" cy="185997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2" idx="7"/>
              <a:endCxn id="73" idx="2"/>
            </p:cNvCxnSpPr>
            <p:nvPr/>
          </p:nvCxnSpPr>
          <p:spPr>
            <a:xfrm flipV="1">
              <a:off x="6500725" y="2946851"/>
              <a:ext cx="344582" cy="23872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036479" y="4189129"/>
              <a:ext cx="0" cy="164825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142" idx="4"/>
            </p:cNvCxnSpPr>
            <p:nvPr/>
          </p:nvCxnSpPr>
          <p:spPr>
            <a:xfrm flipV="1">
              <a:off x="6033305" y="3669419"/>
              <a:ext cx="268222" cy="535587"/>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6260283" y="4189129"/>
              <a:ext cx="0" cy="1224813"/>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20" idx="3"/>
            </p:cNvCxnSpPr>
            <p:nvPr/>
          </p:nvCxnSpPr>
          <p:spPr>
            <a:xfrm flipV="1">
              <a:off x="6257109" y="3927528"/>
              <a:ext cx="506221" cy="274304"/>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575335" y="5781197"/>
              <a:ext cx="142170" cy="1421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2" name="Oval 61"/>
            <p:cNvSpPr/>
            <p:nvPr/>
          </p:nvSpPr>
          <p:spPr>
            <a:xfrm>
              <a:off x="5741590" y="5961574"/>
              <a:ext cx="142170" cy="1421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Oval 64"/>
            <p:cNvSpPr/>
            <p:nvPr/>
          </p:nvSpPr>
          <p:spPr>
            <a:xfrm>
              <a:off x="5966923" y="5777848"/>
              <a:ext cx="142170" cy="1421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8" name="Oval 67"/>
            <p:cNvSpPr/>
            <p:nvPr/>
          </p:nvSpPr>
          <p:spPr>
            <a:xfrm>
              <a:off x="6195909" y="5357685"/>
              <a:ext cx="142170" cy="1421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Oval 5">
              <a:extLst>
                <a:ext uri="{FF2B5EF4-FFF2-40B4-BE49-F238E27FC236}">
                  <a16:creationId xmlns="" xmlns:a16="http://schemas.microsoft.com/office/drawing/2014/main" id="{D2292BFB-D27A-4763-B051-2FC808888BC7}"/>
                </a:ext>
              </a:extLst>
            </p:cNvPr>
            <p:cNvSpPr>
              <a:spLocks noChangeArrowheads="1"/>
            </p:cNvSpPr>
            <p:nvPr/>
          </p:nvSpPr>
          <p:spPr bwMode="auto">
            <a:xfrm>
              <a:off x="6659249" y="3315876"/>
              <a:ext cx="710712" cy="71659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22" name="Freeform 7">
              <a:extLst>
                <a:ext uri="{FF2B5EF4-FFF2-40B4-BE49-F238E27FC236}">
                  <a16:creationId xmlns="" xmlns:a16="http://schemas.microsoft.com/office/drawing/2014/main" id="{97B8378C-7394-440B-BB8B-DA705B307BEC}"/>
                </a:ext>
              </a:extLst>
            </p:cNvPr>
            <p:cNvSpPr>
              <a:spLocks/>
            </p:cNvSpPr>
            <p:nvPr/>
          </p:nvSpPr>
          <p:spPr bwMode="auto">
            <a:xfrm>
              <a:off x="6976951" y="3564154"/>
              <a:ext cx="147085" cy="217685"/>
            </a:xfrm>
            <a:custGeom>
              <a:avLst/>
              <a:gdLst>
                <a:gd name="T0" fmla="*/ 125 w 125"/>
                <a:gd name="T1" fmla="*/ 93 h 185"/>
                <a:gd name="T2" fmla="*/ 0 w 125"/>
                <a:gd name="T3" fmla="*/ 185 h 185"/>
                <a:gd name="T4" fmla="*/ 0 w 125"/>
                <a:gd name="T5" fmla="*/ 0 h 185"/>
                <a:gd name="T6" fmla="*/ 125 w 125"/>
                <a:gd name="T7" fmla="*/ 93 h 185"/>
              </a:gdLst>
              <a:ahLst/>
              <a:cxnLst>
                <a:cxn ang="0">
                  <a:pos x="T0" y="T1"/>
                </a:cxn>
                <a:cxn ang="0">
                  <a:pos x="T2" y="T3"/>
                </a:cxn>
                <a:cxn ang="0">
                  <a:pos x="T4" y="T5"/>
                </a:cxn>
                <a:cxn ang="0">
                  <a:pos x="T6" y="T7"/>
                </a:cxn>
              </a:cxnLst>
              <a:rect l="0" t="0" r="r" b="b"/>
              <a:pathLst>
                <a:path w="125" h="185">
                  <a:moveTo>
                    <a:pt x="125" y="93"/>
                  </a:moveTo>
                  <a:lnTo>
                    <a:pt x="0" y="185"/>
                  </a:lnTo>
                  <a:lnTo>
                    <a:pt x="0" y="0"/>
                  </a:lnTo>
                  <a:lnTo>
                    <a:pt x="125" y="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73" name="Oval 46">
              <a:extLst>
                <a:ext uri="{FF2B5EF4-FFF2-40B4-BE49-F238E27FC236}">
                  <a16:creationId xmlns="" xmlns:a16="http://schemas.microsoft.com/office/drawing/2014/main" id="{8E43302F-702D-436D-8265-DC40F022A4CD}"/>
                </a:ext>
              </a:extLst>
            </p:cNvPr>
            <p:cNvSpPr>
              <a:spLocks noChangeArrowheads="1"/>
            </p:cNvSpPr>
            <p:nvPr/>
          </p:nvSpPr>
          <p:spPr bwMode="auto">
            <a:xfrm>
              <a:off x="6845307" y="2705715"/>
              <a:ext cx="478359" cy="482272"/>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GB"/>
            </a:p>
          </p:txBody>
        </p:sp>
        <p:sp>
          <p:nvSpPr>
            <p:cNvPr id="106" name="Oval 78">
              <a:extLst>
                <a:ext uri="{FF2B5EF4-FFF2-40B4-BE49-F238E27FC236}">
                  <a16:creationId xmlns="" xmlns:a16="http://schemas.microsoft.com/office/drawing/2014/main" id="{FB8FDF7E-A059-44DE-A03D-F5CA04AC0DB0}"/>
                </a:ext>
              </a:extLst>
            </p:cNvPr>
            <p:cNvSpPr>
              <a:spLocks noChangeArrowheads="1"/>
            </p:cNvSpPr>
            <p:nvPr/>
          </p:nvSpPr>
          <p:spPr bwMode="auto">
            <a:xfrm>
              <a:off x="4772136" y="3853222"/>
              <a:ext cx="469654" cy="473621"/>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152" name="Straight Connector 151"/>
            <p:cNvCxnSpPr>
              <a:stCxn id="142" idx="1"/>
              <a:endCxn id="212" idx="5"/>
            </p:cNvCxnSpPr>
            <p:nvPr/>
          </p:nvCxnSpPr>
          <p:spPr>
            <a:xfrm flipH="1" flipV="1">
              <a:off x="5909543" y="2786681"/>
              <a:ext cx="192786" cy="398899"/>
            </a:xfrm>
            <a:prstGeom prst="line">
              <a:avLst/>
            </a:prstGeom>
            <a:ln w="349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42" idx="0"/>
              <a:endCxn id="210" idx="3"/>
            </p:cNvCxnSpPr>
            <p:nvPr/>
          </p:nvCxnSpPr>
          <p:spPr>
            <a:xfrm flipV="1">
              <a:off x="6301527" y="2733677"/>
              <a:ext cx="175734" cy="368889"/>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2" name="Oval 19">
              <a:extLst>
                <a:ext uri="{FF2B5EF4-FFF2-40B4-BE49-F238E27FC236}">
                  <a16:creationId xmlns="" xmlns:a16="http://schemas.microsoft.com/office/drawing/2014/main" id="{2900AD70-9DA8-47C4-9352-F6E4CB6E9ED5}"/>
                </a:ext>
              </a:extLst>
            </p:cNvPr>
            <p:cNvSpPr>
              <a:spLocks noChangeArrowheads="1"/>
            </p:cNvSpPr>
            <p:nvPr/>
          </p:nvSpPr>
          <p:spPr bwMode="auto">
            <a:xfrm>
              <a:off x="6019818" y="3102566"/>
              <a:ext cx="563418" cy="56685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154" name="Straight Connector 153"/>
            <p:cNvCxnSpPr>
              <a:stCxn id="139" idx="5"/>
            </p:cNvCxnSpPr>
            <p:nvPr/>
          </p:nvCxnSpPr>
          <p:spPr>
            <a:xfrm>
              <a:off x="5656258" y="3765939"/>
              <a:ext cx="159524" cy="426499"/>
            </a:xfrm>
            <a:prstGeom prst="line">
              <a:avLst/>
            </a:prstGeom>
            <a:ln w="3492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4" name="Oval 31">
              <a:extLst>
                <a:ext uri="{FF2B5EF4-FFF2-40B4-BE49-F238E27FC236}">
                  <a16:creationId xmlns="" xmlns:a16="http://schemas.microsoft.com/office/drawing/2014/main" id="{907A43AF-8B3B-4BF1-837E-DE2E8D4DE274}"/>
                </a:ext>
              </a:extLst>
            </p:cNvPr>
            <p:cNvSpPr>
              <a:spLocks noChangeArrowheads="1"/>
            </p:cNvSpPr>
            <p:nvPr/>
          </p:nvSpPr>
          <p:spPr bwMode="auto">
            <a:xfrm>
              <a:off x="4645129" y="2713038"/>
              <a:ext cx="519056" cy="52311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79" name="Freeform 5"/>
            <p:cNvSpPr>
              <a:spLocks noEditPoints="1"/>
            </p:cNvSpPr>
            <p:nvPr/>
          </p:nvSpPr>
          <p:spPr bwMode="auto">
            <a:xfrm>
              <a:off x="6132374" y="3227984"/>
              <a:ext cx="307051" cy="317786"/>
            </a:xfrm>
            <a:custGeom>
              <a:avLst/>
              <a:gdLst>
                <a:gd name="T0" fmla="*/ 1404 w 1513"/>
                <a:gd name="T1" fmla="*/ 0 h 1566"/>
                <a:gd name="T2" fmla="*/ 270 w 1513"/>
                <a:gd name="T3" fmla="*/ 0 h 1566"/>
                <a:gd name="T4" fmla="*/ 162 w 1513"/>
                <a:gd name="T5" fmla="*/ 109 h 1566"/>
                <a:gd name="T6" fmla="*/ 162 w 1513"/>
                <a:gd name="T7" fmla="*/ 305 h 1566"/>
                <a:gd name="T8" fmla="*/ 78 w 1513"/>
                <a:gd name="T9" fmla="*/ 305 h 1566"/>
                <a:gd name="T10" fmla="*/ 0 w 1513"/>
                <a:gd name="T11" fmla="*/ 383 h 1566"/>
                <a:gd name="T12" fmla="*/ 0 w 1513"/>
                <a:gd name="T13" fmla="*/ 421 h 1566"/>
                <a:gd name="T14" fmla="*/ 78 w 1513"/>
                <a:gd name="T15" fmla="*/ 499 h 1566"/>
                <a:gd name="T16" fmla="*/ 162 w 1513"/>
                <a:gd name="T17" fmla="*/ 499 h 1566"/>
                <a:gd name="T18" fmla="*/ 162 w 1513"/>
                <a:gd name="T19" fmla="*/ 686 h 1566"/>
                <a:gd name="T20" fmla="*/ 78 w 1513"/>
                <a:gd name="T21" fmla="*/ 686 h 1566"/>
                <a:gd name="T22" fmla="*/ 0 w 1513"/>
                <a:gd name="T23" fmla="*/ 764 h 1566"/>
                <a:gd name="T24" fmla="*/ 0 w 1513"/>
                <a:gd name="T25" fmla="*/ 802 h 1566"/>
                <a:gd name="T26" fmla="*/ 78 w 1513"/>
                <a:gd name="T27" fmla="*/ 880 h 1566"/>
                <a:gd name="T28" fmla="*/ 162 w 1513"/>
                <a:gd name="T29" fmla="*/ 880 h 1566"/>
                <a:gd name="T30" fmla="*/ 162 w 1513"/>
                <a:gd name="T31" fmla="*/ 1067 h 1566"/>
                <a:gd name="T32" fmla="*/ 78 w 1513"/>
                <a:gd name="T33" fmla="*/ 1067 h 1566"/>
                <a:gd name="T34" fmla="*/ 0 w 1513"/>
                <a:gd name="T35" fmla="*/ 1145 h 1566"/>
                <a:gd name="T36" fmla="*/ 0 w 1513"/>
                <a:gd name="T37" fmla="*/ 1183 h 1566"/>
                <a:gd name="T38" fmla="*/ 78 w 1513"/>
                <a:gd name="T39" fmla="*/ 1261 h 1566"/>
                <a:gd name="T40" fmla="*/ 162 w 1513"/>
                <a:gd name="T41" fmla="*/ 1261 h 1566"/>
                <a:gd name="T42" fmla="*/ 162 w 1513"/>
                <a:gd name="T43" fmla="*/ 1458 h 1566"/>
                <a:gd name="T44" fmla="*/ 270 w 1513"/>
                <a:gd name="T45" fmla="*/ 1566 h 1566"/>
                <a:gd name="T46" fmla="*/ 1404 w 1513"/>
                <a:gd name="T47" fmla="*/ 1566 h 1566"/>
                <a:gd name="T48" fmla="*/ 1513 w 1513"/>
                <a:gd name="T49" fmla="*/ 1458 h 1566"/>
                <a:gd name="T50" fmla="*/ 1513 w 1513"/>
                <a:gd name="T51" fmla="*/ 109 h 1566"/>
                <a:gd name="T52" fmla="*/ 1404 w 1513"/>
                <a:gd name="T53" fmla="*/ 0 h 1566"/>
                <a:gd name="T54" fmla="*/ 1259 w 1513"/>
                <a:gd name="T55" fmla="*/ 1177 h 1566"/>
                <a:gd name="T56" fmla="*/ 1211 w 1513"/>
                <a:gd name="T57" fmla="*/ 1224 h 1566"/>
                <a:gd name="T58" fmla="*/ 468 w 1513"/>
                <a:gd name="T59" fmla="*/ 1224 h 1566"/>
                <a:gd name="T60" fmla="*/ 421 w 1513"/>
                <a:gd name="T61" fmla="*/ 1177 h 1566"/>
                <a:gd name="T62" fmla="*/ 421 w 1513"/>
                <a:gd name="T63" fmla="*/ 1155 h 1566"/>
                <a:gd name="T64" fmla="*/ 494 w 1513"/>
                <a:gd name="T65" fmla="*/ 1008 h 1566"/>
                <a:gd name="T66" fmla="*/ 696 w 1513"/>
                <a:gd name="T67" fmla="*/ 884 h 1566"/>
                <a:gd name="T68" fmla="*/ 700 w 1513"/>
                <a:gd name="T69" fmla="*/ 878 h 1566"/>
                <a:gd name="T70" fmla="*/ 700 w 1513"/>
                <a:gd name="T71" fmla="*/ 796 h 1566"/>
                <a:gd name="T72" fmla="*/ 677 w 1513"/>
                <a:gd name="T73" fmla="*/ 731 h 1566"/>
                <a:gd name="T74" fmla="*/ 643 w 1513"/>
                <a:gd name="T75" fmla="*/ 672 h 1566"/>
                <a:gd name="T76" fmla="*/ 660 w 1513"/>
                <a:gd name="T77" fmla="*/ 602 h 1566"/>
                <a:gd name="T78" fmla="*/ 653 w 1513"/>
                <a:gd name="T79" fmla="*/ 576 h 1566"/>
                <a:gd name="T80" fmla="*/ 653 w 1513"/>
                <a:gd name="T81" fmla="*/ 494 h 1566"/>
                <a:gd name="T82" fmla="*/ 701 w 1513"/>
                <a:gd name="T83" fmla="*/ 410 h 1566"/>
                <a:gd name="T84" fmla="*/ 745 w 1513"/>
                <a:gd name="T85" fmla="*/ 373 h 1566"/>
                <a:gd name="T86" fmla="*/ 788 w 1513"/>
                <a:gd name="T87" fmla="*/ 351 h 1566"/>
                <a:gd name="T88" fmla="*/ 828 w 1513"/>
                <a:gd name="T89" fmla="*/ 344 h 1566"/>
                <a:gd name="T90" fmla="*/ 926 w 1513"/>
                <a:gd name="T91" fmla="*/ 364 h 1566"/>
                <a:gd name="T92" fmla="*/ 974 w 1513"/>
                <a:gd name="T93" fmla="*/ 409 h 1566"/>
                <a:gd name="T94" fmla="*/ 1027 w 1513"/>
                <a:gd name="T95" fmla="*/ 576 h 1566"/>
                <a:gd name="T96" fmla="*/ 1020 w 1513"/>
                <a:gd name="T97" fmla="*/ 602 h 1566"/>
                <a:gd name="T98" fmla="*/ 1037 w 1513"/>
                <a:gd name="T99" fmla="*/ 672 h 1566"/>
                <a:gd name="T100" fmla="*/ 1004 w 1513"/>
                <a:gd name="T101" fmla="*/ 731 h 1566"/>
                <a:gd name="T102" fmla="*/ 980 w 1513"/>
                <a:gd name="T103" fmla="*/ 796 h 1566"/>
                <a:gd name="T104" fmla="*/ 980 w 1513"/>
                <a:gd name="T105" fmla="*/ 878 h 1566"/>
                <a:gd name="T106" fmla="*/ 984 w 1513"/>
                <a:gd name="T107" fmla="*/ 884 h 1566"/>
                <a:gd name="T108" fmla="*/ 1186 w 1513"/>
                <a:gd name="T109" fmla="*/ 1008 h 1566"/>
                <a:gd name="T110" fmla="*/ 1260 w 1513"/>
                <a:gd name="T111" fmla="*/ 1155 h 1566"/>
                <a:gd name="T112" fmla="*/ 1260 w 1513"/>
                <a:gd name="T113" fmla="*/ 1177 h 1566"/>
                <a:gd name="T114" fmla="*/ 1259 w 1513"/>
                <a:gd name="T115" fmla="*/ 1177 h 1566"/>
                <a:gd name="T116" fmla="*/ 1259 w 1513"/>
                <a:gd name="T117" fmla="*/ 1177 h 1566"/>
                <a:gd name="T118" fmla="*/ 1259 w 1513"/>
                <a:gd name="T119" fmla="*/ 1177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13" h="1566">
                  <a:moveTo>
                    <a:pt x="1404" y="0"/>
                  </a:moveTo>
                  <a:cubicBezTo>
                    <a:pt x="270" y="0"/>
                    <a:pt x="270" y="0"/>
                    <a:pt x="270" y="0"/>
                  </a:cubicBezTo>
                  <a:cubicBezTo>
                    <a:pt x="210" y="0"/>
                    <a:pt x="162" y="49"/>
                    <a:pt x="162" y="109"/>
                  </a:cubicBezTo>
                  <a:cubicBezTo>
                    <a:pt x="162" y="305"/>
                    <a:pt x="162" y="305"/>
                    <a:pt x="162" y="305"/>
                  </a:cubicBezTo>
                  <a:cubicBezTo>
                    <a:pt x="78" y="305"/>
                    <a:pt x="78" y="305"/>
                    <a:pt x="78" y="305"/>
                  </a:cubicBezTo>
                  <a:cubicBezTo>
                    <a:pt x="35" y="305"/>
                    <a:pt x="0" y="340"/>
                    <a:pt x="0" y="383"/>
                  </a:cubicBezTo>
                  <a:cubicBezTo>
                    <a:pt x="0" y="421"/>
                    <a:pt x="0" y="421"/>
                    <a:pt x="0" y="421"/>
                  </a:cubicBezTo>
                  <a:cubicBezTo>
                    <a:pt x="0" y="464"/>
                    <a:pt x="35" y="499"/>
                    <a:pt x="78" y="499"/>
                  </a:cubicBezTo>
                  <a:cubicBezTo>
                    <a:pt x="162" y="499"/>
                    <a:pt x="162" y="499"/>
                    <a:pt x="162" y="499"/>
                  </a:cubicBezTo>
                  <a:cubicBezTo>
                    <a:pt x="162" y="686"/>
                    <a:pt x="162" y="686"/>
                    <a:pt x="162" y="686"/>
                  </a:cubicBezTo>
                  <a:cubicBezTo>
                    <a:pt x="78" y="686"/>
                    <a:pt x="78" y="686"/>
                    <a:pt x="78" y="686"/>
                  </a:cubicBezTo>
                  <a:cubicBezTo>
                    <a:pt x="35" y="686"/>
                    <a:pt x="0" y="721"/>
                    <a:pt x="0" y="764"/>
                  </a:cubicBezTo>
                  <a:cubicBezTo>
                    <a:pt x="0" y="802"/>
                    <a:pt x="0" y="802"/>
                    <a:pt x="0" y="802"/>
                  </a:cubicBezTo>
                  <a:cubicBezTo>
                    <a:pt x="0" y="845"/>
                    <a:pt x="35" y="880"/>
                    <a:pt x="78" y="880"/>
                  </a:cubicBezTo>
                  <a:cubicBezTo>
                    <a:pt x="162" y="880"/>
                    <a:pt x="162" y="880"/>
                    <a:pt x="162" y="880"/>
                  </a:cubicBezTo>
                  <a:cubicBezTo>
                    <a:pt x="162" y="1067"/>
                    <a:pt x="162" y="1067"/>
                    <a:pt x="162" y="1067"/>
                  </a:cubicBezTo>
                  <a:cubicBezTo>
                    <a:pt x="78" y="1067"/>
                    <a:pt x="78" y="1067"/>
                    <a:pt x="78" y="1067"/>
                  </a:cubicBezTo>
                  <a:cubicBezTo>
                    <a:pt x="35" y="1067"/>
                    <a:pt x="0" y="1102"/>
                    <a:pt x="0" y="1145"/>
                  </a:cubicBezTo>
                  <a:cubicBezTo>
                    <a:pt x="0" y="1183"/>
                    <a:pt x="0" y="1183"/>
                    <a:pt x="0" y="1183"/>
                  </a:cubicBezTo>
                  <a:cubicBezTo>
                    <a:pt x="0" y="1227"/>
                    <a:pt x="35" y="1261"/>
                    <a:pt x="78" y="1261"/>
                  </a:cubicBezTo>
                  <a:cubicBezTo>
                    <a:pt x="162" y="1261"/>
                    <a:pt x="162" y="1261"/>
                    <a:pt x="162" y="1261"/>
                  </a:cubicBezTo>
                  <a:cubicBezTo>
                    <a:pt x="162" y="1458"/>
                    <a:pt x="162" y="1458"/>
                    <a:pt x="162" y="1458"/>
                  </a:cubicBezTo>
                  <a:cubicBezTo>
                    <a:pt x="162" y="1518"/>
                    <a:pt x="210" y="1566"/>
                    <a:pt x="270" y="1566"/>
                  </a:cubicBezTo>
                  <a:cubicBezTo>
                    <a:pt x="1404" y="1566"/>
                    <a:pt x="1404" y="1566"/>
                    <a:pt x="1404" y="1566"/>
                  </a:cubicBezTo>
                  <a:cubicBezTo>
                    <a:pt x="1464" y="1566"/>
                    <a:pt x="1513" y="1518"/>
                    <a:pt x="1513" y="1458"/>
                  </a:cubicBezTo>
                  <a:cubicBezTo>
                    <a:pt x="1513" y="109"/>
                    <a:pt x="1513" y="109"/>
                    <a:pt x="1513" y="109"/>
                  </a:cubicBezTo>
                  <a:cubicBezTo>
                    <a:pt x="1513" y="49"/>
                    <a:pt x="1464" y="0"/>
                    <a:pt x="1404" y="0"/>
                  </a:cubicBezTo>
                  <a:close/>
                  <a:moveTo>
                    <a:pt x="1259" y="1177"/>
                  </a:moveTo>
                  <a:cubicBezTo>
                    <a:pt x="1259" y="1203"/>
                    <a:pt x="1237" y="1224"/>
                    <a:pt x="1211" y="1224"/>
                  </a:cubicBezTo>
                  <a:cubicBezTo>
                    <a:pt x="468" y="1224"/>
                    <a:pt x="468" y="1224"/>
                    <a:pt x="468" y="1224"/>
                  </a:cubicBezTo>
                  <a:cubicBezTo>
                    <a:pt x="442" y="1224"/>
                    <a:pt x="421" y="1203"/>
                    <a:pt x="421" y="1177"/>
                  </a:cubicBezTo>
                  <a:cubicBezTo>
                    <a:pt x="421" y="1155"/>
                    <a:pt x="421" y="1155"/>
                    <a:pt x="421" y="1155"/>
                  </a:cubicBezTo>
                  <a:cubicBezTo>
                    <a:pt x="421" y="1097"/>
                    <a:pt x="448" y="1043"/>
                    <a:pt x="494" y="1008"/>
                  </a:cubicBezTo>
                  <a:cubicBezTo>
                    <a:pt x="587" y="939"/>
                    <a:pt x="676" y="894"/>
                    <a:pt x="696" y="884"/>
                  </a:cubicBezTo>
                  <a:cubicBezTo>
                    <a:pt x="699" y="883"/>
                    <a:pt x="700" y="881"/>
                    <a:pt x="700" y="878"/>
                  </a:cubicBezTo>
                  <a:cubicBezTo>
                    <a:pt x="700" y="796"/>
                    <a:pt x="700" y="796"/>
                    <a:pt x="700" y="796"/>
                  </a:cubicBezTo>
                  <a:cubicBezTo>
                    <a:pt x="688" y="775"/>
                    <a:pt x="680" y="752"/>
                    <a:pt x="677" y="731"/>
                  </a:cubicBezTo>
                  <a:cubicBezTo>
                    <a:pt x="668" y="731"/>
                    <a:pt x="656" y="718"/>
                    <a:pt x="643" y="672"/>
                  </a:cubicBezTo>
                  <a:cubicBezTo>
                    <a:pt x="625" y="610"/>
                    <a:pt x="644" y="600"/>
                    <a:pt x="660" y="602"/>
                  </a:cubicBezTo>
                  <a:cubicBezTo>
                    <a:pt x="657" y="593"/>
                    <a:pt x="654" y="585"/>
                    <a:pt x="653" y="576"/>
                  </a:cubicBezTo>
                  <a:cubicBezTo>
                    <a:pt x="647" y="547"/>
                    <a:pt x="646" y="520"/>
                    <a:pt x="653" y="494"/>
                  </a:cubicBezTo>
                  <a:cubicBezTo>
                    <a:pt x="661" y="459"/>
                    <a:pt x="680" y="431"/>
                    <a:pt x="701" y="410"/>
                  </a:cubicBezTo>
                  <a:cubicBezTo>
                    <a:pt x="714" y="396"/>
                    <a:pt x="729" y="383"/>
                    <a:pt x="745" y="373"/>
                  </a:cubicBezTo>
                  <a:cubicBezTo>
                    <a:pt x="758" y="364"/>
                    <a:pt x="773" y="356"/>
                    <a:pt x="788" y="351"/>
                  </a:cubicBezTo>
                  <a:cubicBezTo>
                    <a:pt x="801" y="347"/>
                    <a:pt x="814" y="344"/>
                    <a:pt x="828" y="344"/>
                  </a:cubicBezTo>
                  <a:cubicBezTo>
                    <a:pt x="871" y="340"/>
                    <a:pt x="903" y="351"/>
                    <a:pt x="926" y="364"/>
                  </a:cubicBezTo>
                  <a:cubicBezTo>
                    <a:pt x="961" y="384"/>
                    <a:pt x="974" y="409"/>
                    <a:pt x="974" y="409"/>
                  </a:cubicBezTo>
                  <a:cubicBezTo>
                    <a:pt x="974" y="409"/>
                    <a:pt x="1054" y="415"/>
                    <a:pt x="1027" y="576"/>
                  </a:cubicBezTo>
                  <a:cubicBezTo>
                    <a:pt x="1026" y="585"/>
                    <a:pt x="1023" y="593"/>
                    <a:pt x="1020" y="602"/>
                  </a:cubicBezTo>
                  <a:cubicBezTo>
                    <a:pt x="1036" y="600"/>
                    <a:pt x="1055" y="610"/>
                    <a:pt x="1037" y="672"/>
                  </a:cubicBezTo>
                  <a:cubicBezTo>
                    <a:pt x="1025" y="718"/>
                    <a:pt x="1012" y="731"/>
                    <a:pt x="1004" y="731"/>
                  </a:cubicBezTo>
                  <a:cubicBezTo>
                    <a:pt x="1000" y="752"/>
                    <a:pt x="992" y="774"/>
                    <a:pt x="980" y="796"/>
                  </a:cubicBezTo>
                  <a:cubicBezTo>
                    <a:pt x="980" y="878"/>
                    <a:pt x="980" y="878"/>
                    <a:pt x="980" y="878"/>
                  </a:cubicBezTo>
                  <a:cubicBezTo>
                    <a:pt x="980" y="881"/>
                    <a:pt x="981" y="883"/>
                    <a:pt x="984" y="884"/>
                  </a:cubicBezTo>
                  <a:cubicBezTo>
                    <a:pt x="1004" y="894"/>
                    <a:pt x="1093" y="940"/>
                    <a:pt x="1186" y="1008"/>
                  </a:cubicBezTo>
                  <a:cubicBezTo>
                    <a:pt x="1233" y="1043"/>
                    <a:pt x="1260" y="1097"/>
                    <a:pt x="1260" y="1155"/>
                  </a:cubicBezTo>
                  <a:cubicBezTo>
                    <a:pt x="1260" y="1177"/>
                    <a:pt x="1260" y="1177"/>
                    <a:pt x="1260" y="1177"/>
                  </a:cubicBezTo>
                  <a:lnTo>
                    <a:pt x="1259" y="1177"/>
                  </a:lnTo>
                  <a:close/>
                  <a:moveTo>
                    <a:pt x="1259" y="1177"/>
                  </a:moveTo>
                  <a:cubicBezTo>
                    <a:pt x="1259" y="1177"/>
                    <a:pt x="1259" y="1177"/>
                    <a:pt x="1259" y="117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9"/>
            <p:cNvSpPr>
              <a:spLocks noEditPoints="1"/>
            </p:cNvSpPr>
            <p:nvPr/>
          </p:nvSpPr>
          <p:spPr bwMode="auto">
            <a:xfrm>
              <a:off x="6769891" y="3486734"/>
              <a:ext cx="501704" cy="365369"/>
            </a:xfrm>
            <a:custGeom>
              <a:avLst/>
              <a:gdLst>
                <a:gd name="T0" fmla="*/ 1224 w 1566"/>
                <a:gd name="T1" fmla="*/ 1140 h 1140"/>
                <a:gd name="T2" fmla="*/ 888 w 1566"/>
                <a:gd name="T3" fmla="*/ 1140 h 1140"/>
                <a:gd name="T4" fmla="*/ 888 w 1566"/>
                <a:gd name="T5" fmla="*/ 800 h 1140"/>
                <a:gd name="T6" fmla="*/ 999 w 1566"/>
                <a:gd name="T7" fmla="*/ 800 h 1140"/>
                <a:gd name="T8" fmla="*/ 1027 w 1566"/>
                <a:gd name="T9" fmla="*/ 745 h 1140"/>
                <a:gd name="T10" fmla="*/ 811 w 1566"/>
                <a:gd name="T11" fmla="*/ 446 h 1140"/>
                <a:gd name="T12" fmla="*/ 755 w 1566"/>
                <a:gd name="T13" fmla="*/ 446 h 1140"/>
                <a:gd name="T14" fmla="*/ 539 w 1566"/>
                <a:gd name="T15" fmla="*/ 745 h 1140"/>
                <a:gd name="T16" fmla="*/ 567 w 1566"/>
                <a:gd name="T17" fmla="*/ 800 h 1140"/>
                <a:gd name="T18" fmla="*/ 678 w 1566"/>
                <a:gd name="T19" fmla="*/ 800 h 1140"/>
                <a:gd name="T20" fmla="*/ 678 w 1566"/>
                <a:gd name="T21" fmla="*/ 1140 h 1140"/>
                <a:gd name="T22" fmla="*/ 302 w 1566"/>
                <a:gd name="T23" fmla="*/ 1140 h 1140"/>
                <a:gd name="T24" fmla="*/ 0 w 1566"/>
                <a:gd name="T25" fmla="*/ 803 h 1140"/>
                <a:gd name="T26" fmla="*/ 158 w 1566"/>
                <a:gd name="T27" fmla="*/ 528 h 1140"/>
                <a:gd name="T28" fmla="*/ 145 w 1566"/>
                <a:gd name="T29" fmla="*/ 453 h 1140"/>
                <a:gd name="T30" fmla="*/ 362 w 1566"/>
                <a:gd name="T31" fmla="*/ 236 h 1140"/>
                <a:gd name="T32" fmla="*/ 436 w 1566"/>
                <a:gd name="T33" fmla="*/ 249 h 1140"/>
                <a:gd name="T34" fmla="*/ 829 w 1566"/>
                <a:gd name="T35" fmla="*/ 0 h 1140"/>
                <a:gd name="T36" fmla="*/ 1261 w 1566"/>
                <a:gd name="T37" fmla="*/ 393 h 1140"/>
                <a:gd name="T38" fmla="*/ 1566 w 1566"/>
                <a:gd name="T39" fmla="*/ 764 h 1140"/>
                <a:gd name="T40" fmla="*/ 1224 w 1566"/>
                <a:gd name="T41" fmla="*/ 1140 h 1140"/>
                <a:gd name="T42" fmla="*/ 1224 w 1566"/>
                <a:gd name="T43" fmla="*/ 1140 h 1140"/>
                <a:gd name="T44" fmla="*/ 1224 w 1566"/>
                <a:gd name="T45" fmla="*/ 11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6" h="1140">
                  <a:moveTo>
                    <a:pt x="1224" y="1140"/>
                  </a:moveTo>
                  <a:cubicBezTo>
                    <a:pt x="888" y="1140"/>
                    <a:pt x="888" y="1140"/>
                    <a:pt x="888" y="1140"/>
                  </a:cubicBezTo>
                  <a:cubicBezTo>
                    <a:pt x="888" y="800"/>
                    <a:pt x="888" y="800"/>
                    <a:pt x="888" y="800"/>
                  </a:cubicBezTo>
                  <a:cubicBezTo>
                    <a:pt x="999" y="800"/>
                    <a:pt x="999" y="800"/>
                    <a:pt x="999" y="800"/>
                  </a:cubicBezTo>
                  <a:cubicBezTo>
                    <a:pt x="1027" y="800"/>
                    <a:pt x="1044" y="768"/>
                    <a:pt x="1027" y="745"/>
                  </a:cubicBezTo>
                  <a:cubicBezTo>
                    <a:pt x="811" y="446"/>
                    <a:pt x="811" y="446"/>
                    <a:pt x="811" y="446"/>
                  </a:cubicBezTo>
                  <a:cubicBezTo>
                    <a:pt x="797" y="427"/>
                    <a:pt x="769" y="427"/>
                    <a:pt x="755" y="446"/>
                  </a:cubicBezTo>
                  <a:cubicBezTo>
                    <a:pt x="539" y="745"/>
                    <a:pt x="539" y="745"/>
                    <a:pt x="539" y="745"/>
                  </a:cubicBezTo>
                  <a:cubicBezTo>
                    <a:pt x="522" y="768"/>
                    <a:pt x="539" y="800"/>
                    <a:pt x="567" y="800"/>
                  </a:cubicBezTo>
                  <a:cubicBezTo>
                    <a:pt x="678" y="800"/>
                    <a:pt x="678" y="800"/>
                    <a:pt x="678" y="800"/>
                  </a:cubicBezTo>
                  <a:cubicBezTo>
                    <a:pt x="678" y="1140"/>
                    <a:pt x="678" y="1140"/>
                    <a:pt x="678" y="1140"/>
                  </a:cubicBezTo>
                  <a:cubicBezTo>
                    <a:pt x="302" y="1140"/>
                    <a:pt x="302" y="1140"/>
                    <a:pt x="302" y="1140"/>
                  </a:cubicBezTo>
                  <a:cubicBezTo>
                    <a:pt x="134" y="1130"/>
                    <a:pt x="0" y="973"/>
                    <a:pt x="0" y="803"/>
                  </a:cubicBezTo>
                  <a:cubicBezTo>
                    <a:pt x="0" y="685"/>
                    <a:pt x="64" y="583"/>
                    <a:pt x="158" y="528"/>
                  </a:cubicBezTo>
                  <a:cubicBezTo>
                    <a:pt x="149" y="504"/>
                    <a:pt x="145" y="479"/>
                    <a:pt x="145" y="453"/>
                  </a:cubicBezTo>
                  <a:cubicBezTo>
                    <a:pt x="145" y="333"/>
                    <a:pt x="242" y="236"/>
                    <a:pt x="362" y="236"/>
                  </a:cubicBezTo>
                  <a:cubicBezTo>
                    <a:pt x="388" y="236"/>
                    <a:pt x="413" y="241"/>
                    <a:pt x="436" y="249"/>
                  </a:cubicBezTo>
                  <a:cubicBezTo>
                    <a:pt x="506" y="102"/>
                    <a:pt x="655" y="0"/>
                    <a:pt x="829" y="0"/>
                  </a:cubicBezTo>
                  <a:cubicBezTo>
                    <a:pt x="1055" y="0"/>
                    <a:pt x="1240" y="173"/>
                    <a:pt x="1261" y="393"/>
                  </a:cubicBezTo>
                  <a:cubicBezTo>
                    <a:pt x="1435" y="422"/>
                    <a:pt x="1566" y="583"/>
                    <a:pt x="1566" y="764"/>
                  </a:cubicBezTo>
                  <a:cubicBezTo>
                    <a:pt x="1566" y="958"/>
                    <a:pt x="1415" y="1126"/>
                    <a:pt x="1224" y="1140"/>
                  </a:cubicBezTo>
                  <a:close/>
                  <a:moveTo>
                    <a:pt x="1224" y="1140"/>
                  </a:moveTo>
                  <a:cubicBezTo>
                    <a:pt x="1224" y="1140"/>
                    <a:pt x="1224" y="1140"/>
                    <a:pt x="1224" y="11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62">
              <a:extLst>
                <a:ext uri="{FF2B5EF4-FFF2-40B4-BE49-F238E27FC236}">
                  <a16:creationId xmlns="" xmlns:a16="http://schemas.microsoft.com/office/drawing/2014/main" id="{2B9C0BA6-A82D-48FF-B21F-279C60815683}"/>
                </a:ext>
              </a:extLst>
            </p:cNvPr>
            <p:cNvSpPr>
              <a:spLocks noChangeArrowheads="1"/>
            </p:cNvSpPr>
            <p:nvPr/>
          </p:nvSpPr>
          <p:spPr bwMode="auto">
            <a:xfrm>
              <a:off x="5158904" y="3263739"/>
              <a:ext cx="582686" cy="588364"/>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nvGrpSpPr>
            <p:cNvPr id="189" name="Group 188"/>
            <p:cNvGrpSpPr/>
            <p:nvPr/>
          </p:nvGrpSpPr>
          <p:grpSpPr>
            <a:xfrm>
              <a:off x="5292848" y="3349928"/>
              <a:ext cx="339440" cy="360412"/>
              <a:chOff x="-47625" y="750888"/>
              <a:chExt cx="4856163" cy="5156201"/>
            </a:xfrm>
          </p:grpSpPr>
          <p:sp>
            <p:nvSpPr>
              <p:cNvPr id="187" name="Freeform 13"/>
              <p:cNvSpPr>
                <a:spLocks noEditPoints="1"/>
              </p:cNvSpPr>
              <p:nvPr/>
            </p:nvSpPr>
            <p:spPr bwMode="auto">
              <a:xfrm>
                <a:off x="-47625" y="1622426"/>
                <a:ext cx="4276725" cy="4284663"/>
              </a:xfrm>
              <a:custGeom>
                <a:avLst/>
                <a:gdLst>
                  <a:gd name="T0" fmla="*/ 1324 w 1344"/>
                  <a:gd name="T1" fmla="*/ 711 h 1347"/>
                  <a:gd name="T2" fmla="*/ 708 w 1344"/>
                  <a:gd name="T3" fmla="*/ 21 h 1347"/>
                  <a:gd name="T4" fmla="*/ 637 w 1344"/>
                  <a:gd name="T5" fmla="*/ 21 h 1347"/>
                  <a:gd name="T6" fmla="*/ 21 w 1344"/>
                  <a:gd name="T7" fmla="*/ 711 h 1347"/>
                  <a:gd name="T8" fmla="*/ 48 w 1344"/>
                  <a:gd name="T9" fmla="*/ 772 h 1347"/>
                  <a:gd name="T10" fmla="*/ 188 w 1344"/>
                  <a:gd name="T11" fmla="*/ 772 h 1347"/>
                  <a:gd name="T12" fmla="*/ 188 w 1344"/>
                  <a:gd name="T13" fmla="*/ 1280 h 1347"/>
                  <a:gd name="T14" fmla="*/ 255 w 1344"/>
                  <a:gd name="T15" fmla="*/ 1346 h 1347"/>
                  <a:gd name="T16" fmla="*/ 511 w 1344"/>
                  <a:gd name="T17" fmla="*/ 1346 h 1347"/>
                  <a:gd name="T18" fmla="*/ 511 w 1344"/>
                  <a:gd name="T19" fmla="*/ 1008 h 1347"/>
                  <a:gd name="T20" fmla="*/ 558 w 1344"/>
                  <a:gd name="T21" fmla="*/ 961 h 1347"/>
                  <a:gd name="T22" fmla="*/ 787 w 1344"/>
                  <a:gd name="T23" fmla="*/ 961 h 1347"/>
                  <a:gd name="T24" fmla="*/ 834 w 1344"/>
                  <a:gd name="T25" fmla="*/ 1008 h 1347"/>
                  <a:gd name="T26" fmla="*/ 834 w 1344"/>
                  <a:gd name="T27" fmla="*/ 1347 h 1347"/>
                  <a:gd name="T28" fmla="*/ 1090 w 1344"/>
                  <a:gd name="T29" fmla="*/ 1347 h 1347"/>
                  <a:gd name="T30" fmla="*/ 1156 w 1344"/>
                  <a:gd name="T31" fmla="*/ 1280 h 1347"/>
                  <a:gd name="T32" fmla="*/ 1156 w 1344"/>
                  <a:gd name="T33" fmla="*/ 772 h 1347"/>
                  <a:gd name="T34" fmla="*/ 1296 w 1344"/>
                  <a:gd name="T35" fmla="*/ 772 h 1347"/>
                  <a:gd name="T36" fmla="*/ 1324 w 1344"/>
                  <a:gd name="T37" fmla="*/ 711 h 1347"/>
                  <a:gd name="T38" fmla="*/ 1324 w 1344"/>
                  <a:gd name="T39" fmla="*/ 711 h 1347"/>
                  <a:gd name="T40" fmla="*/ 1324 w 1344"/>
                  <a:gd name="T41" fmla="*/ 711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4" h="1347">
                    <a:moveTo>
                      <a:pt x="1324" y="711"/>
                    </a:moveTo>
                    <a:cubicBezTo>
                      <a:pt x="708" y="21"/>
                      <a:pt x="708" y="21"/>
                      <a:pt x="708" y="21"/>
                    </a:cubicBezTo>
                    <a:cubicBezTo>
                      <a:pt x="689" y="0"/>
                      <a:pt x="656" y="0"/>
                      <a:pt x="637" y="21"/>
                    </a:cubicBezTo>
                    <a:cubicBezTo>
                      <a:pt x="21" y="711"/>
                      <a:pt x="21" y="711"/>
                      <a:pt x="21" y="711"/>
                    </a:cubicBezTo>
                    <a:cubicBezTo>
                      <a:pt x="0" y="735"/>
                      <a:pt x="17" y="772"/>
                      <a:pt x="48" y="772"/>
                    </a:cubicBezTo>
                    <a:cubicBezTo>
                      <a:pt x="188" y="772"/>
                      <a:pt x="188" y="772"/>
                      <a:pt x="188" y="772"/>
                    </a:cubicBezTo>
                    <a:cubicBezTo>
                      <a:pt x="188" y="1280"/>
                      <a:pt x="188" y="1280"/>
                      <a:pt x="188" y="1280"/>
                    </a:cubicBezTo>
                    <a:cubicBezTo>
                      <a:pt x="188" y="1317"/>
                      <a:pt x="218" y="1346"/>
                      <a:pt x="255" y="1346"/>
                    </a:cubicBezTo>
                    <a:cubicBezTo>
                      <a:pt x="511" y="1346"/>
                      <a:pt x="511" y="1346"/>
                      <a:pt x="511" y="1346"/>
                    </a:cubicBezTo>
                    <a:cubicBezTo>
                      <a:pt x="511" y="1008"/>
                      <a:pt x="511" y="1008"/>
                      <a:pt x="511" y="1008"/>
                    </a:cubicBezTo>
                    <a:cubicBezTo>
                      <a:pt x="511" y="982"/>
                      <a:pt x="532" y="961"/>
                      <a:pt x="558" y="961"/>
                    </a:cubicBezTo>
                    <a:cubicBezTo>
                      <a:pt x="787" y="961"/>
                      <a:pt x="787" y="961"/>
                      <a:pt x="787" y="961"/>
                    </a:cubicBezTo>
                    <a:cubicBezTo>
                      <a:pt x="813" y="961"/>
                      <a:pt x="834" y="982"/>
                      <a:pt x="834" y="1008"/>
                    </a:cubicBezTo>
                    <a:cubicBezTo>
                      <a:pt x="834" y="1347"/>
                      <a:pt x="834" y="1347"/>
                      <a:pt x="834" y="1347"/>
                    </a:cubicBezTo>
                    <a:cubicBezTo>
                      <a:pt x="1090" y="1347"/>
                      <a:pt x="1090" y="1347"/>
                      <a:pt x="1090" y="1347"/>
                    </a:cubicBezTo>
                    <a:cubicBezTo>
                      <a:pt x="1127" y="1347"/>
                      <a:pt x="1156" y="1317"/>
                      <a:pt x="1156" y="1280"/>
                    </a:cubicBezTo>
                    <a:cubicBezTo>
                      <a:pt x="1156" y="772"/>
                      <a:pt x="1156" y="772"/>
                      <a:pt x="1156" y="772"/>
                    </a:cubicBezTo>
                    <a:cubicBezTo>
                      <a:pt x="1296" y="772"/>
                      <a:pt x="1296" y="772"/>
                      <a:pt x="1296" y="772"/>
                    </a:cubicBezTo>
                    <a:cubicBezTo>
                      <a:pt x="1328" y="772"/>
                      <a:pt x="1344" y="735"/>
                      <a:pt x="1324" y="711"/>
                    </a:cubicBezTo>
                    <a:close/>
                    <a:moveTo>
                      <a:pt x="1324" y="711"/>
                    </a:moveTo>
                    <a:cubicBezTo>
                      <a:pt x="1324" y="711"/>
                      <a:pt x="1324" y="711"/>
                      <a:pt x="1324" y="71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4"/>
              <p:cNvSpPr>
                <a:spLocks noEditPoints="1"/>
              </p:cNvSpPr>
              <p:nvPr/>
            </p:nvSpPr>
            <p:spPr bwMode="auto">
              <a:xfrm>
                <a:off x="2403475" y="750888"/>
                <a:ext cx="2405063" cy="1863725"/>
              </a:xfrm>
              <a:custGeom>
                <a:avLst/>
                <a:gdLst>
                  <a:gd name="T0" fmla="*/ 756 w 756"/>
                  <a:gd name="T1" fmla="*/ 208 h 586"/>
                  <a:gd name="T2" fmla="*/ 684 w 756"/>
                  <a:gd name="T3" fmla="*/ 280 h 586"/>
                  <a:gd name="T4" fmla="*/ 72 w 756"/>
                  <a:gd name="T5" fmla="*/ 280 h 586"/>
                  <a:gd name="T6" fmla="*/ 0 w 756"/>
                  <a:gd name="T7" fmla="*/ 208 h 586"/>
                  <a:gd name="T8" fmla="*/ 756 w 756"/>
                  <a:gd name="T9" fmla="*/ 208 h 586"/>
                  <a:gd name="T10" fmla="*/ 378 w 756"/>
                  <a:gd name="T11" fmla="*/ 345 h 586"/>
                  <a:gd name="T12" fmla="*/ 549 w 756"/>
                  <a:gd name="T13" fmla="*/ 416 h 586"/>
                  <a:gd name="T14" fmla="*/ 621 w 756"/>
                  <a:gd name="T15" fmla="*/ 344 h 586"/>
                  <a:gd name="T16" fmla="*/ 135 w 756"/>
                  <a:gd name="T17" fmla="*/ 344 h 586"/>
                  <a:gd name="T18" fmla="*/ 207 w 756"/>
                  <a:gd name="T19" fmla="*/ 416 h 586"/>
                  <a:gd name="T20" fmla="*/ 378 w 756"/>
                  <a:gd name="T21" fmla="*/ 345 h 586"/>
                  <a:gd name="T22" fmla="*/ 482 w 756"/>
                  <a:gd name="T23" fmla="*/ 483 h 586"/>
                  <a:gd name="T24" fmla="*/ 378 w 756"/>
                  <a:gd name="T25" fmla="*/ 434 h 586"/>
                  <a:gd name="T26" fmla="*/ 274 w 756"/>
                  <a:gd name="T27" fmla="*/ 483 h 586"/>
                  <a:gd name="T28" fmla="*/ 378 w 756"/>
                  <a:gd name="T29" fmla="*/ 586 h 586"/>
                  <a:gd name="T30" fmla="*/ 482 w 756"/>
                  <a:gd name="T31" fmla="*/ 483 h 586"/>
                  <a:gd name="T32" fmla="*/ 482 w 756"/>
                  <a:gd name="T33" fmla="*/ 483 h 586"/>
                  <a:gd name="T34" fmla="*/ 482 w 756"/>
                  <a:gd name="T35" fmla="*/ 483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6" h="586">
                    <a:moveTo>
                      <a:pt x="756" y="208"/>
                    </a:moveTo>
                    <a:cubicBezTo>
                      <a:pt x="684" y="280"/>
                      <a:pt x="684" y="280"/>
                      <a:pt x="684" y="280"/>
                    </a:cubicBezTo>
                    <a:cubicBezTo>
                      <a:pt x="515" y="111"/>
                      <a:pt x="240" y="111"/>
                      <a:pt x="72" y="280"/>
                    </a:cubicBezTo>
                    <a:cubicBezTo>
                      <a:pt x="0" y="208"/>
                      <a:pt x="0" y="208"/>
                      <a:pt x="0" y="208"/>
                    </a:cubicBezTo>
                    <a:cubicBezTo>
                      <a:pt x="208" y="0"/>
                      <a:pt x="548" y="0"/>
                      <a:pt x="756" y="208"/>
                    </a:cubicBezTo>
                    <a:close/>
                    <a:moveTo>
                      <a:pt x="378" y="345"/>
                    </a:moveTo>
                    <a:cubicBezTo>
                      <a:pt x="443" y="345"/>
                      <a:pt x="503" y="370"/>
                      <a:pt x="549" y="416"/>
                    </a:cubicBezTo>
                    <a:cubicBezTo>
                      <a:pt x="621" y="344"/>
                      <a:pt x="621" y="344"/>
                      <a:pt x="621" y="344"/>
                    </a:cubicBezTo>
                    <a:cubicBezTo>
                      <a:pt x="487" y="210"/>
                      <a:pt x="269" y="210"/>
                      <a:pt x="135" y="344"/>
                    </a:cubicBezTo>
                    <a:cubicBezTo>
                      <a:pt x="207" y="416"/>
                      <a:pt x="207" y="416"/>
                      <a:pt x="207" y="416"/>
                    </a:cubicBezTo>
                    <a:cubicBezTo>
                      <a:pt x="253" y="370"/>
                      <a:pt x="313" y="345"/>
                      <a:pt x="378" y="345"/>
                    </a:cubicBezTo>
                    <a:close/>
                    <a:moveTo>
                      <a:pt x="482" y="483"/>
                    </a:moveTo>
                    <a:cubicBezTo>
                      <a:pt x="457" y="453"/>
                      <a:pt x="420" y="434"/>
                      <a:pt x="378" y="434"/>
                    </a:cubicBezTo>
                    <a:cubicBezTo>
                      <a:pt x="336" y="434"/>
                      <a:pt x="299" y="453"/>
                      <a:pt x="274" y="483"/>
                    </a:cubicBezTo>
                    <a:cubicBezTo>
                      <a:pt x="378" y="586"/>
                      <a:pt x="378" y="586"/>
                      <a:pt x="378" y="586"/>
                    </a:cubicBezTo>
                    <a:lnTo>
                      <a:pt x="482" y="483"/>
                    </a:lnTo>
                    <a:close/>
                    <a:moveTo>
                      <a:pt x="482" y="483"/>
                    </a:moveTo>
                    <a:cubicBezTo>
                      <a:pt x="482" y="483"/>
                      <a:pt x="482" y="483"/>
                      <a:pt x="482" y="48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5" name="Group 194"/>
            <p:cNvGrpSpPr/>
            <p:nvPr/>
          </p:nvGrpSpPr>
          <p:grpSpPr>
            <a:xfrm>
              <a:off x="4856596" y="3925608"/>
              <a:ext cx="283976" cy="328848"/>
              <a:chOff x="358503" y="768189"/>
              <a:chExt cx="4310062" cy="4991100"/>
            </a:xfrm>
          </p:grpSpPr>
          <p:sp>
            <p:nvSpPr>
              <p:cNvPr id="193" name="Freeform 18"/>
              <p:cNvSpPr>
                <a:spLocks noEditPoints="1"/>
              </p:cNvSpPr>
              <p:nvPr/>
            </p:nvSpPr>
            <p:spPr bwMode="auto">
              <a:xfrm>
                <a:off x="358503" y="768189"/>
                <a:ext cx="4310062" cy="4991100"/>
              </a:xfrm>
              <a:custGeom>
                <a:avLst/>
                <a:gdLst>
                  <a:gd name="T0" fmla="*/ 755 w 1354"/>
                  <a:gd name="T1" fmla="*/ 0 h 1569"/>
                  <a:gd name="T2" fmla="*/ 500 w 1354"/>
                  <a:gd name="T3" fmla="*/ 57 h 1569"/>
                  <a:gd name="T4" fmla="*/ 153 w 1354"/>
                  <a:gd name="T5" fmla="*/ 598 h 1569"/>
                  <a:gd name="T6" fmla="*/ 153 w 1354"/>
                  <a:gd name="T7" fmla="*/ 697 h 1569"/>
                  <a:gd name="T8" fmla="*/ 32 w 1354"/>
                  <a:gd name="T9" fmla="*/ 931 h 1569"/>
                  <a:gd name="T10" fmla="*/ 96 w 1354"/>
                  <a:gd name="T11" fmla="*/ 1039 h 1569"/>
                  <a:gd name="T12" fmla="*/ 153 w 1354"/>
                  <a:gd name="T13" fmla="*/ 1039 h 1569"/>
                  <a:gd name="T14" fmla="*/ 153 w 1354"/>
                  <a:gd name="T15" fmla="*/ 1259 h 1569"/>
                  <a:gd name="T16" fmla="*/ 279 w 1354"/>
                  <a:gd name="T17" fmla="*/ 1385 h 1569"/>
                  <a:gd name="T18" fmla="*/ 452 w 1354"/>
                  <a:gd name="T19" fmla="*/ 1359 h 1569"/>
                  <a:gd name="T20" fmla="*/ 452 w 1354"/>
                  <a:gd name="T21" fmla="*/ 1533 h 1569"/>
                  <a:gd name="T22" fmla="*/ 495 w 1354"/>
                  <a:gd name="T23" fmla="*/ 1566 h 1569"/>
                  <a:gd name="T24" fmla="*/ 1117 w 1354"/>
                  <a:gd name="T25" fmla="*/ 1456 h 1569"/>
                  <a:gd name="T26" fmla="*/ 1160 w 1354"/>
                  <a:gd name="T27" fmla="*/ 1405 h 1569"/>
                  <a:gd name="T28" fmla="*/ 1160 w 1354"/>
                  <a:gd name="T29" fmla="*/ 1038 h 1569"/>
                  <a:gd name="T30" fmla="*/ 1354 w 1354"/>
                  <a:gd name="T31" fmla="*/ 598 h 1569"/>
                  <a:gd name="T32" fmla="*/ 755 w 1354"/>
                  <a:gd name="T33" fmla="*/ 0 h 1569"/>
                  <a:gd name="T34" fmla="*/ 1052 w 1354"/>
                  <a:gd name="T35" fmla="*/ 891 h 1569"/>
                  <a:gd name="T36" fmla="*/ 544 w 1354"/>
                  <a:gd name="T37" fmla="*/ 957 h 1569"/>
                  <a:gd name="T38" fmla="*/ 543 w 1354"/>
                  <a:gd name="T39" fmla="*/ 955 h 1569"/>
                  <a:gd name="T40" fmla="*/ 364 w 1354"/>
                  <a:gd name="T41" fmla="*/ 1004 h 1569"/>
                  <a:gd name="T42" fmla="*/ 360 w 1354"/>
                  <a:gd name="T43" fmla="*/ 972 h 1569"/>
                  <a:gd name="T44" fmla="*/ 446 w 1354"/>
                  <a:gd name="T45" fmla="*/ 874 h 1569"/>
                  <a:gd name="T46" fmla="*/ 443 w 1354"/>
                  <a:gd name="T47" fmla="*/ 872 h 1569"/>
                  <a:gd name="T48" fmla="*/ 460 w 1354"/>
                  <a:gd name="T49" fmla="*/ 298 h 1569"/>
                  <a:gd name="T50" fmla="*/ 1053 w 1354"/>
                  <a:gd name="T51" fmla="*/ 298 h 1569"/>
                  <a:gd name="T52" fmla="*/ 1052 w 1354"/>
                  <a:gd name="T53" fmla="*/ 891 h 1569"/>
                  <a:gd name="T54" fmla="*/ 1052 w 1354"/>
                  <a:gd name="T55" fmla="*/ 891 h 1569"/>
                  <a:gd name="T56" fmla="*/ 1052 w 1354"/>
                  <a:gd name="T57" fmla="*/ 891 h 1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54" h="1569">
                    <a:moveTo>
                      <a:pt x="755" y="0"/>
                    </a:moveTo>
                    <a:cubicBezTo>
                      <a:pt x="664" y="0"/>
                      <a:pt x="577" y="19"/>
                      <a:pt x="500" y="57"/>
                    </a:cubicBezTo>
                    <a:cubicBezTo>
                      <a:pt x="295" y="153"/>
                      <a:pt x="153" y="359"/>
                      <a:pt x="153" y="598"/>
                    </a:cubicBezTo>
                    <a:cubicBezTo>
                      <a:pt x="153" y="697"/>
                      <a:pt x="153" y="697"/>
                      <a:pt x="153" y="697"/>
                    </a:cubicBezTo>
                    <a:cubicBezTo>
                      <a:pt x="32" y="931"/>
                      <a:pt x="32" y="931"/>
                      <a:pt x="32" y="931"/>
                    </a:cubicBezTo>
                    <a:cubicBezTo>
                      <a:pt x="0" y="991"/>
                      <a:pt x="30" y="1039"/>
                      <a:pt x="96" y="1039"/>
                    </a:cubicBezTo>
                    <a:cubicBezTo>
                      <a:pt x="153" y="1039"/>
                      <a:pt x="153" y="1039"/>
                      <a:pt x="153" y="1039"/>
                    </a:cubicBezTo>
                    <a:cubicBezTo>
                      <a:pt x="153" y="1259"/>
                      <a:pt x="153" y="1259"/>
                      <a:pt x="153" y="1259"/>
                    </a:cubicBezTo>
                    <a:cubicBezTo>
                      <a:pt x="153" y="1328"/>
                      <a:pt x="209" y="1385"/>
                      <a:pt x="279" y="1385"/>
                    </a:cubicBezTo>
                    <a:cubicBezTo>
                      <a:pt x="452" y="1359"/>
                      <a:pt x="452" y="1359"/>
                      <a:pt x="452" y="1359"/>
                    </a:cubicBezTo>
                    <a:cubicBezTo>
                      <a:pt x="452" y="1533"/>
                      <a:pt x="452" y="1533"/>
                      <a:pt x="452" y="1533"/>
                    </a:cubicBezTo>
                    <a:cubicBezTo>
                      <a:pt x="452" y="1555"/>
                      <a:pt x="472" y="1569"/>
                      <a:pt x="495" y="1566"/>
                    </a:cubicBezTo>
                    <a:cubicBezTo>
                      <a:pt x="1117" y="1456"/>
                      <a:pt x="1117" y="1456"/>
                      <a:pt x="1117" y="1456"/>
                    </a:cubicBezTo>
                    <a:cubicBezTo>
                      <a:pt x="1140" y="1451"/>
                      <a:pt x="1160" y="1430"/>
                      <a:pt x="1160" y="1405"/>
                    </a:cubicBezTo>
                    <a:cubicBezTo>
                      <a:pt x="1160" y="1038"/>
                      <a:pt x="1160" y="1038"/>
                      <a:pt x="1160" y="1038"/>
                    </a:cubicBezTo>
                    <a:cubicBezTo>
                      <a:pt x="1278" y="929"/>
                      <a:pt x="1354" y="773"/>
                      <a:pt x="1354" y="598"/>
                    </a:cubicBezTo>
                    <a:cubicBezTo>
                      <a:pt x="1352" y="268"/>
                      <a:pt x="1085" y="0"/>
                      <a:pt x="755" y="0"/>
                    </a:cubicBezTo>
                    <a:close/>
                    <a:moveTo>
                      <a:pt x="1052" y="891"/>
                    </a:moveTo>
                    <a:cubicBezTo>
                      <a:pt x="914" y="1029"/>
                      <a:pt x="704" y="1050"/>
                      <a:pt x="544" y="957"/>
                    </a:cubicBezTo>
                    <a:cubicBezTo>
                      <a:pt x="543" y="955"/>
                      <a:pt x="543" y="955"/>
                      <a:pt x="543" y="955"/>
                    </a:cubicBezTo>
                    <a:cubicBezTo>
                      <a:pt x="480" y="1004"/>
                      <a:pt x="412" y="1011"/>
                      <a:pt x="364" y="1004"/>
                    </a:cubicBezTo>
                    <a:cubicBezTo>
                      <a:pt x="348" y="1001"/>
                      <a:pt x="345" y="980"/>
                      <a:pt x="360" y="972"/>
                    </a:cubicBezTo>
                    <a:cubicBezTo>
                      <a:pt x="402" y="951"/>
                      <a:pt x="431" y="908"/>
                      <a:pt x="446" y="874"/>
                    </a:cubicBezTo>
                    <a:cubicBezTo>
                      <a:pt x="443" y="872"/>
                      <a:pt x="443" y="872"/>
                      <a:pt x="443" y="872"/>
                    </a:cubicBezTo>
                    <a:cubicBezTo>
                      <a:pt x="297" y="707"/>
                      <a:pt x="303" y="455"/>
                      <a:pt x="460" y="298"/>
                    </a:cubicBezTo>
                    <a:cubicBezTo>
                      <a:pt x="624" y="133"/>
                      <a:pt x="889" y="133"/>
                      <a:pt x="1053" y="298"/>
                    </a:cubicBezTo>
                    <a:cubicBezTo>
                      <a:pt x="1216" y="461"/>
                      <a:pt x="1216" y="727"/>
                      <a:pt x="1052" y="891"/>
                    </a:cubicBezTo>
                    <a:close/>
                    <a:moveTo>
                      <a:pt x="1052" y="891"/>
                    </a:moveTo>
                    <a:cubicBezTo>
                      <a:pt x="1052" y="891"/>
                      <a:pt x="1052" y="891"/>
                      <a:pt x="1052" y="89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9"/>
              <p:cNvSpPr>
                <a:spLocks noEditPoints="1"/>
              </p:cNvSpPr>
              <p:nvPr/>
            </p:nvSpPr>
            <p:spPr bwMode="auto">
              <a:xfrm>
                <a:off x="1950765" y="2020727"/>
                <a:ext cx="1635125" cy="1444625"/>
              </a:xfrm>
              <a:custGeom>
                <a:avLst/>
                <a:gdLst>
                  <a:gd name="T0" fmla="*/ 471 w 514"/>
                  <a:gd name="T1" fmla="*/ 250 h 454"/>
                  <a:gd name="T2" fmla="*/ 273 w 514"/>
                  <a:gd name="T3" fmla="*/ 448 h 454"/>
                  <a:gd name="T4" fmla="*/ 257 w 514"/>
                  <a:gd name="T5" fmla="*/ 454 h 454"/>
                  <a:gd name="T6" fmla="*/ 242 w 514"/>
                  <a:gd name="T7" fmla="*/ 448 h 454"/>
                  <a:gd name="T8" fmla="*/ 43 w 514"/>
                  <a:gd name="T9" fmla="*/ 249 h 454"/>
                  <a:gd name="T10" fmla="*/ 0 w 514"/>
                  <a:gd name="T11" fmla="*/ 146 h 454"/>
                  <a:gd name="T12" fmla="*/ 42 w 514"/>
                  <a:gd name="T13" fmla="*/ 43 h 454"/>
                  <a:gd name="T14" fmla="*/ 145 w 514"/>
                  <a:gd name="T15" fmla="*/ 0 h 454"/>
                  <a:gd name="T16" fmla="*/ 249 w 514"/>
                  <a:gd name="T17" fmla="*/ 43 h 454"/>
                  <a:gd name="T18" fmla="*/ 257 w 514"/>
                  <a:gd name="T19" fmla="*/ 51 h 454"/>
                  <a:gd name="T20" fmla="*/ 265 w 514"/>
                  <a:gd name="T21" fmla="*/ 43 h 454"/>
                  <a:gd name="T22" fmla="*/ 368 w 514"/>
                  <a:gd name="T23" fmla="*/ 0 h 454"/>
                  <a:gd name="T24" fmla="*/ 471 w 514"/>
                  <a:gd name="T25" fmla="*/ 43 h 454"/>
                  <a:gd name="T26" fmla="*/ 514 w 514"/>
                  <a:gd name="T27" fmla="*/ 147 h 454"/>
                  <a:gd name="T28" fmla="*/ 471 w 514"/>
                  <a:gd name="T29" fmla="*/ 250 h 454"/>
                  <a:gd name="T30" fmla="*/ 471 w 514"/>
                  <a:gd name="T31" fmla="*/ 250 h 454"/>
                  <a:gd name="T32" fmla="*/ 471 w 514"/>
                  <a:gd name="T33" fmla="*/ 25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4" h="454">
                    <a:moveTo>
                      <a:pt x="471" y="250"/>
                    </a:moveTo>
                    <a:cubicBezTo>
                      <a:pt x="273" y="448"/>
                      <a:pt x="273" y="448"/>
                      <a:pt x="273" y="448"/>
                    </a:cubicBezTo>
                    <a:cubicBezTo>
                      <a:pt x="269" y="452"/>
                      <a:pt x="263" y="454"/>
                      <a:pt x="257" y="454"/>
                    </a:cubicBezTo>
                    <a:cubicBezTo>
                      <a:pt x="252" y="454"/>
                      <a:pt x="246" y="452"/>
                      <a:pt x="242" y="448"/>
                    </a:cubicBezTo>
                    <a:cubicBezTo>
                      <a:pt x="43" y="249"/>
                      <a:pt x="43" y="249"/>
                      <a:pt x="43" y="249"/>
                    </a:cubicBezTo>
                    <a:cubicBezTo>
                      <a:pt x="15" y="222"/>
                      <a:pt x="0" y="185"/>
                      <a:pt x="0" y="146"/>
                    </a:cubicBezTo>
                    <a:cubicBezTo>
                      <a:pt x="0" y="107"/>
                      <a:pt x="15" y="71"/>
                      <a:pt x="42" y="43"/>
                    </a:cubicBezTo>
                    <a:cubicBezTo>
                      <a:pt x="70" y="15"/>
                      <a:pt x="106" y="0"/>
                      <a:pt x="145" y="0"/>
                    </a:cubicBezTo>
                    <a:cubicBezTo>
                      <a:pt x="184" y="0"/>
                      <a:pt x="221" y="16"/>
                      <a:pt x="249" y="43"/>
                    </a:cubicBezTo>
                    <a:cubicBezTo>
                      <a:pt x="257" y="51"/>
                      <a:pt x="257" y="51"/>
                      <a:pt x="257" y="51"/>
                    </a:cubicBezTo>
                    <a:cubicBezTo>
                      <a:pt x="265" y="43"/>
                      <a:pt x="265" y="43"/>
                      <a:pt x="265" y="43"/>
                    </a:cubicBezTo>
                    <a:cubicBezTo>
                      <a:pt x="292" y="16"/>
                      <a:pt x="329" y="0"/>
                      <a:pt x="368" y="0"/>
                    </a:cubicBezTo>
                    <a:cubicBezTo>
                      <a:pt x="407" y="0"/>
                      <a:pt x="444" y="15"/>
                      <a:pt x="471" y="43"/>
                    </a:cubicBezTo>
                    <a:cubicBezTo>
                      <a:pt x="499" y="71"/>
                      <a:pt x="514" y="108"/>
                      <a:pt x="514" y="147"/>
                    </a:cubicBezTo>
                    <a:cubicBezTo>
                      <a:pt x="514" y="185"/>
                      <a:pt x="499" y="222"/>
                      <a:pt x="471" y="250"/>
                    </a:cubicBezTo>
                    <a:close/>
                    <a:moveTo>
                      <a:pt x="471" y="250"/>
                    </a:moveTo>
                    <a:cubicBezTo>
                      <a:pt x="471" y="250"/>
                      <a:pt x="471" y="250"/>
                      <a:pt x="471" y="25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1" name="Group 200"/>
            <p:cNvGrpSpPr/>
            <p:nvPr/>
          </p:nvGrpSpPr>
          <p:grpSpPr>
            <a:xfrm>
              <a:off x="4795262" y="2818614"/>
              <a:ext cx="265548" cy="311957"/>
              <a:chOff x="129329" y="707852"/>
              <a:chExt cx="4278312" cy="5026026"/>
            </a:xfrm>
          </p:grpSpPr>
          <p:sp>
            <p:nvSpPr>
              <p:cNvPr id="199" name="Freeform 23"/>
              <p:cNvSpPr>
                <a:spLocks noEditPoints="1"/>
              </p:cNvSpPr>
              <p:nvPr/>
            </p:nvSpPr>
            <p:spPr bwMode="auto">
              <a:xfrm>
                <a:off x="129329" y="707852"/>
                <a:ext cx="2138362" cy="2132013"/>
              </a:xfrm>
              <a:custGeom>
                <a:avLst/>
                <a:gdLst>
                  <a:gd name="T0" fmla="*/ 302 w 672"/>
                  <a:gd name="T1" fmla="*/ 670 h 670"/>
                  <a:gd name="T2" fmla="*/ 271 w 672"/>
                  <a:gd name="T3" fmla="*/ 598 h 670"/>
                  <a:gd name="T4" fmla="*/ 231 w 672"/>
                  <a:gd name="T5" fmla="*/ 506 h 670"/>
                  <a:gd name="T6" fmla="*/ 305 w 672"/>
                  <a:gd name="T7" fmla="*/ 275 h 670"/>
                  <a:gd name="T8" fmla="*/ 309 w 672"/>
                  <a:gd name="T9" fmla="*/ 273 h 670"/>
                  <a:gd name="T10" fmla="*/ 393 w 672"/>
                  <a:gd name="T11" fmla="*/ 252 h 670"/>
                  <a:gd name="T12" fmla="*/ 546 w 672"/>
                  <a:gd name="T13" fmla="*/ 338 h 670"/>
                  <a:gd name="T14" fmla="*/ 620 w 672"/>
                  <a:gd name="T15" fmla="*/ 457 h 670"/>
                  <a:gd name="T16" fmla="*/ 637 w 672"/>
                  <a:gd name="T17" fmla="*/ 484 h 670"/>
                  <a:gd name="T18" fmla="*/ 637 w 672"/>
                  <a:gd name="T19" fmla="*/ 484 h 670"/>
                  <a:gd name="T20" fmla="*/ 672 w 672"/>
                  <a:gd name="T21" fmla="*/ 336 h 670"/>
                  <a:gd name="T22" fmla="*/ 336 w 672"/>
                  <a:gd name="T23" fmla="*/ 0 h 670"/>
                  <a:gd name="T24" fmla="*/ 0 w 672"/>
                  <a:gd name="T25" fmla="*/ 336 h 670"/>
                  <a:gd name="T26" fmla="*/ 302 w 672"/>
                  <a:gd name="T27" fmla="*/ 670 h 670"/>
                  <a:gd name="T28" fmla="*/ 302 w 672"/>
                  <a:gd name="T29" fmla="*/ 670 h 670"/>
                  <a:gd name="T30" fmla="*/ 302 w 672"/>
                  <a:gd name="T31"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2" h="670">
                    <a:moveTo>
                      <a:pt x="302" y="670"/>
                    </a:moveTo>
                    <a:cubicBezTo>
                      <a:pt x="292" y="646"/>
                      <a:pt x="281" y="621"/>
                      <a:pt x="271" y="598"/>
                    </a:cubicBezTo>
                    <a:cubicBezTo>
                      <a:pt x="231" y="506"/>
                      <a:pt x="231" y="506"/>
                      <a:pt x="231" y="506"/>
                    </a:cubicBezTo>
                    <a:cubicBezTo>
                      <a:pt x="193" y="419"/>
                      <a:pt x="224" y="322"/>
                      <a:pt x="305" y="275"/>
                    </a:cubicBezTo>
                    <a:cubicBezTo>
                      <a:pt x="309" y="273"/>
                      <a:pt x="309" y="273"/>
                      <a:pt x="309" y="273"/>
                    </a:cubicBezTo>
                    <a:cubicBezTo>
                      <a:pt x="335" y="260"/>
                      <a:pt x="364" y="252"/>
                      <a:pt x="393" y="252"/>
                    </a:cubicBezTo>
                    <a:cubicBezTo>
                      <a:pt x="455" y="252"/>
                      <a:pt x="512" y="284"/>
                      <a:pt x="546" y="338"/>
                    </a:cubicBezTo>
                    <a:cubicBezTo>
                      <a:pt x="572" y="377"/>
                      <a:pt x="595" y="416"/>
                      <a:pt x="620" y="457"/>
                    </a:cubicBezTo>
                    <a:cubicBezTo>
                      <a:pt x="637" y="484"/>
                      <a:pt x="637" y="484"/>
                      <a:pt x="637" y="484"/>
                    </a:cubicBezTo>
                    <a:cubicBezTo>
                      <a:pt x="637" y="484"/>
                      <a:pt x="637" y="484"/>
                      <a:pt x="637" y="484"/>
                    </a:cubicBezTo>
                    <a:cubicBezTo>
                      <a:pt x="659" y="439"/>
                      <a:pt x="672" y="389"/>
                      <a:pt x="672" y="336"/>
                    </a:cubicBezTo>
                    <a:cubicBezTo>
                      <a:pt x="672" y="150"/>
                      <a:pt x="522" y="0"/>
                      <a:pt x="336" y="0"/>
                    </a:cubicBezTo>
                    <a:cubicBezTo>
                      <a:pt x="150" y="0"/>
                      <a:pt x="0" y="150"/>
                      <a:pt x="0" y="336"/>
                    </a:cubicBezTo>
                    <a:cubicBezTo>
                      <a:pt x="0" y="510"/>
                      <a:pt x="132" y="653"/>
                      <a:pt x="302" y="670"/>
                    </a:cubicBezTo>
                    <a:close/>
                    <a:moveTo>
                      <a:pt x="302" y="670"/>
                    </a:moveTo>
                    <a:cubicBezTo>
                      <a:pt x="302" y="670"/>
                      <a:pt x="302" y="670"/>
                      <a:pt x="302" y="67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24"/>
              <p:cNvSpPr>
                <a:spLocks noEditPoints="1"/>
              </p:cNvSpPr>
              <p:nvPr/>
            </p:nvSpPr>
            <p:spPr bwMode="auto">
              <a:xfrm>
                <a:off x="680191" y="1823865"/>
                <a:ext cx="3727450" cy="3910013"/>
              </a:xfrm>
              <a:custGeom>
                <a:avLst/>
                <a:gdLst>
                  <a:gd name="T0" fmla="*/ 1159 w 1171"/>
                  <a:gd name="T1" fmla="*/ 946 h 1229"/>
                  <a:gd name="T2" fmla="*/ 1138 w 1171"/>
                  <a:gd name="T3" fmla="*/ 1020 h 1229"/>
                  <a:gd name="T4" fmla="*/ 864 w 1171"/>
                  <a:gd name="T5" fmla="*/ 1200 h 1229"/>
                  <a:gd name="T6" fmla="*/ 718 w 1171"/>
                  <a:gd name="T7" fmla="*/ 1186 h 1229"/>
                  <a:gd name="T8" fmla="*/ 434 w 1171"/>
                  <a:gd name="T9" fmla="*/ 1019 h 1229"/>
                  <a:gd name="T10" fmla="*/ 322 w 1171"/>
                  <a:gd name="T11" fmla="*/ 958 h 1229"/>
                  <a:gd name="T12" fmla="*/ 240 w 1171"/>
                  <a:gd name="T13" fmla="*/ 895 h 1229"/>
                  <a:gd name="T14" fmla="*/ 39 w 1171"/>
                  <a:gd name="T15" fmla="*/ 766 h 1229"/>
                  <a:gd name="T16" fmla="*/ 16 w 1171"/>
                  <a:gd name="T17" fmla="*/ 698 h 1229"/>
                  <a:gd name="T18" fmla="*/ 63 w 1171"/>
                  <a:gd name="T19" fmla="*/ 656 h 1229"/>
                  <a:gd name="T20" fmla="*/ 179 w 1171"/>
                  <a:gd name="T21" fmla="*/ 658 h 1229"/>
                  <a:gd name="T22" fmla="*/ 340 w 1171"/>
                  <a:gd name="T23" fmla="*/ 745 h 1229"/>
                  <a:gd name="T24" fmla="*/ 389 w 1171"/>
                  <a:gd name="T25" fmla="*/ 687 h 1229"/>
                  <a:gd name="T26" fmla="*/ 376 w 1171"/>
                  <a:gd name="T27" fmla="*/ 627 h 1229"/>
                  <a:gd name="T28" fmla="*/ 157 w 1171"/>
                  <a:gd name="T29" fmla="*/ 111 h 1229"/>
                  <a:gd name="T30" fmla="*/ 186 w 1171"/>
                  <a:gd name="T31" fmla="*/ 17 h 1229"/>
                  <a:gd name="T32" fmla="*/ 282 w 1171"/>
                  <a:gd name="T33" fmla="*/ 45 h 1229"/>
                  <a:gd name="T34" fmla="*/ 372 w 1171"/>
                  <a:gd name="T35" fmla="*/ 189 h 1229"/>
                  <a:gd name="T36" fmla="*/ 455 w 1171"/>
                  <a:gd name="T37" fmla="*/ 323 h 1229"/>
                  <a:gd name="T38" fmla="*/ 489 w 1171"/>
                  <a:gd name="T39" fmla="*/ 377 h 1229"/>
                  <a:gd name="T40" fmla="*/ 991 w 1171"/>
                  <a:gd name="T41" fmla="*/ 403 h 1229"/>
                  <a:gd name="T42" fmla="*/ 1021 w 1171"/>
                  <a:gd name="T43" fmla="*/ 434 h 1229"/>
                  <a:gd name="T44" fmla="*/ 1111 w 1171"/>
                  <a:gd name="T45" fmla="*/ 798 h 1229"/>
                  <a:gd name="T46" fmla="*/ 1135 w 1171"/>
                  <a:gd name="T47" fmla="*/ 891 h 1229"/>
                  <a:gd name="T48" fmla="*/ 1159 w 1171"/>
                  <a:gd name="T49" fmla="*/ 946 h 1229"/>
                  <a:gd name="T50" fmla="*/ 1159 w 1171"/>
                  <a:gd name="T51" fmla="*/ 946 h 1229"/>
                  <a:gd name="T52" fmla="*/ 1159 w 1171"/>
                  <a:gd name="T53" fmla="*/ 946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1" h="1229">
                    <a:moveTo>
                      <a:pt x="1159" y="946"/>
                    </a:moveTo>
                    <a:cubicBezTo>
                      <a:pt x="1171" y="973"/>
                      <a:pt x="1161" y="1004"/>
                      <a:pt x="1138" y="1020"/>
                    </a:cubicBezTo>
                    <a:cubicBezTo>
                      <a:pt x="864" y="1200"/>
                      <a:pt x="864" y="1200"/>
                      <a:pt x="864" y="1200"/>
                    </a:cubicBezTo>
                    <a:cubicBezTo>
                      <a:pt x="818" y="1229"/>
                      <a:pt x="758" y="1224"/>
                      <a:pt x="718" y="1186"/>
                    </a:cubicBezTo>
                    <a:cubicBezTo>
                      <a:pt x="595" y="1070"/>
                      <a:pt x="434" y="1019"/>
                      <a:pt x="434" y="1019"/>
                    </a:cubicBezTo>
                    <a:cubicBezTo>
                      <a:pt x="393" y="1006"/>
                      <a:pt x="357" y="989"/>
                      <a:pt x="322" y="958"/>
                    </a:cubicBezTo>
                    <a:cubicBezTo>
                      <a:pt x="299" y="937"/>
                      <a:pt x="263" y="914"/>
                      <a:pt x="240" y="895"/>
                    </a:cubicBezTo>
                    <a:cubicBezTo>
                      <a:pt x="178" y="844"/>
                      <a:pt x="111" y="799"/>
                      <a:pt x="39" y="766"/>
                    </a:cubicBezTo>
                    <a:cubicBezTo>
                      <a:pt x="6" y="752"/>
                      <a:pt x="0" y="730"/>
                      <a:pt x="16" y="698"/>
                    </a:cubicBezTo>
                    <a:cubicBezTo>
                      <a:pt x="24" y="682"/>
                      <a:pt x="45" y="663"/>
                      <a:pt x="63" y="656"/>
                    </a:cubicBezTo>
                    <a:cubicBezTo>
                      <a:pt x="103" y="642"/>
                      <a:pt x="142" y="648"/>
                      <a:pt x="179" y="658"/>
                    </a:cubicBezTo>
                    <a:cubicBezTo>
                      <a:pt x="201" y="663"/>
                      <a:pt x="296" y="724"/>
                      <a:pt x="340" y="745"/>
                    </a:cubicBezTo>
                    <a:cubicBezTo>
                      <a:pt x="378" y="764"/>
                      <a:pt x="388" y="729"/>
                      <a:pt x="389" y="687"/>
                    </a:cubicBezTo>
                    <a:cubicBezTo>
                      <a:pt x="389" y="666"/>
                      <a:pt x="383" y="646"/>
                      <a:pt x="376" y="627"/>
                    </a:cubicBezTo>
                    <a:cubicBezTo>
                      <a:pt x="306" y="454"/>
                      <a:pt x="231" y="284"/>
                      <a:pt x="157" y="111"/>
                    </a:cubicBezTo>
                    <a:cubicBezTo>
                      <a:pt x="140" y="74"/>
                      <a:pt x="152" y="37"/>
                      <a:pt x="186" y="17"/>
                    </a:cubicBezTo>
                    <a:cubicBezTo>
                      <a:pt x="219" y="0"/>
                      <a:pt x="260" y="11"/>
                      <a:pt x="282" y="45"/>
                    </a:cubicBezTo>
                    <a:cubicBezTo>
                      <a:pt x="313" y="92"/>
                      <a:pt x="342" y="140"/>
                      <a:pt x="372" y="189"/>
                    </a:cubicBezTo>
                    <a:cubicBezTo>
                      <a:pt x="399" y="234"/>
                      <a:pt x="428" y="277"/>
                      <a:pt x="455" y="323"/>
                    </a:cubicBezTo>
                    <a:cubicBezTo>
                      <a:pt x="489" y="377"/>
                      <a:pt x="489" y="377"/>
                      <a:pt x="489" y="377"/>
                    </a:cubicBezTo>
                    <a:cubicBezTo>
                      <a:pt x="489" y="377"/>
                      <a:pt x="733" y="312"/>
                      <a:pt x="991" y="403"/>
                    </a:cubicBezTo>
                    <a:cubicBezTo>
                      <a:pt x="1005" y="409"/>
                      <a:pt x="1017" y="418"/>
                      <a:pt x="1021" y="434"/>
                    </a:cubicBezTo>
                    <a:cubicBezTo>
                      <a:pt x="1045" y="491"/>
                      <a:pt x="1106" y="649"/>
                      <a:pt x="1111" y="798"/>
                    </a:cubicBezTo>
                    <a:cubicBezTo>
                      <a:pt x="1118" y="837"/>
                      <a:pt x="1129" y="869"/>
                      <a:pt x="1135" y="891"/>
                    </a:cubicBezTo>
                    <a:lnTo>
                      <a:pt x="1159" y="946"/>
                    </a:lnTo>
                    <a:close/>
                    <a:moveTo>
                      <a:pt x="1159" y="946"/>
                    </a:moveTo>
                    <a:cubicBezTo>
                      <a:pt x="1159" y="946"/>
                      <a:pt x="1159" y="946"/>
                      <a:pt x="1159" y="94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9" name="Group 208"/>
            <p:cNvGrpSpPr/>
            <p:nvPr/>
          </p:nvGrpSpPr>
          <p:grpSpPr>
            <a:xfrm>
              <a:off x="6925842" y="2764207"/>
              <a:ext cx="313796" cy="335858"/>
              <a:chOff x="-144463" y="139700"/>
              <a:chExt cx="4651376" cy="4978400"/>
            </a:xfrm>
          </p:grpSpPr>
          <p:sp>
            <p:nvSpPr>
              <p:cNvPr id="207" name="Freeform 28"/>
              <p:cNvSpPr>
                <a:spLocks noEditPoints="1"/>
              </p:cNvSpPr>
              <p:nvPr/>
            </p:nvSpPr>
            <p:spPr bwMode="auto">
              <a:xfrm>
                <a:off x="-144463" y="3470275"/>
                <a:ext cx="4651376" cy="1647825"/>
              </a:xfrm>
              <a:custGeom>
                <a:avLst/>
                <a:gdLst>
                  <a:gd name="T0" fmla="*/ 1002 w 1462"/>
                  <a:gd name="T1" fmla="*/ 0 h 518"/>
                  <a:gd name="T2" fmla="*/ 974 w 1462"/>
                  <a:gd name="T3" fmla="*/ 25 h 518"/>
                  <a:gd name="T4" fmla="*/ 731 w 1462"/>
                  <a:gd name="T5" fmla="*/ 245 h 518"/>
                  <a:gd name="T6" fmla="*/ 487 w 1462"/>
                  <a:gd name="T7" fmla="*/ 25 h 518"/>
                  <a:gd name="T8" fmla="*/ 459 w 1462"/>
                  <a:gd name="T9" fmla="*/ 0 h 518"/>
                  <a:gd name="T10" fmla="*/ 126 w 1462"/>
                  <a:gd name="T11" fmla="*/ 0 h 518"/>
                  <a:gd name="T12" fmla="*/ 0 w 1462"/>
                  <a:gd name="T13" fmla="*/ 126 h 518"/>
                  <a:gd name="T14" fmla="*/ 0 w 1462"/>
                  <a:gd name="T15" fmla="*/ 391 h 518"/>
                  <a:gd name="T16" fmla="*/ 126 w 1462"/>
                  <a:gd name="T17" fmla="*/ 518 h 518"/>
                  <a:gd name="T18" fmla="*/ 1335 w 1462"/>
                  <a:gd name="T19" fmla="*/ 518 h 518"/>
                  <a:gd name="T20" fmla="*/ 1462 w 1462"/>
                  <a:gd name="T21" fmla="*/ 391 h 518"/>
                  <a:gd name="T22" fmla="*/ 1462 w 1462"/>
                  <a:gd name="T23" fmla="*/ 127 h 518"/>
                  <a:gd name="T24" fmla="*/ 1335 w 1462"/>
                  <a:gd name="T25" fmla="*/ 0 h 518"/>
                  <a:gd name="T26" fmla="*/ 1002 w 1462"/>
                  <a:gd name="T27" fmla="*/ 0 h 518"/>
                  <a:gd name="T28" fmla="*/ 1002 w 1462"/>
                  <a:gd name="T29" fmla="*/ 0 h 518"/>
                  <a:gd name="T30" fmla="*/ 1002 w 1462"/>
                  <a:gd name="T31"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2" h="518">
                    <a:moveTo>
                      <a:pt x="1002" y="0"/>
                    </a:moveTo>
                    <a:cubicBezTo>
                      <a:pt x="988" y="0"/>
                      <a:pt x="976" y="11"/>
                      <a:pt x="974" y="25"/>
                    </a:cubicBezTo>
                    <a:cubicBezTo>
                      <a:pt x="962" y="149"/>
                      <a:pt x="858" y="245"/>
                      <a:pt x="731" y="245"/>
                    </a:cubicBezTo>
                    <a:cubicBezTo>
                      <a:pt x="604" y="245"/>
                      <a:pt x="500" y="149"/>
                      <a:pt x="487" y="25"/>
                    </a:cubicBezTo>
                    <a:cubicBezTo>
                      <a:pt x="485" y="11"/>
                      <a:pt x="474" y="0"/>
                      <a:pt x="459" y="0"/>
                    </a:cubicBezTo>
                    <a:cubicBezTo>
                      <a:pt x="126" y="0"/>
                      <a:pt x="126" y="0"/>
                      <a:pt x="126" y="0"/>
                    </a:cubicBezTo>
                    <a:cubicBezTo>
                      <a:pt x="57" y="0"/>
                      <a:pt x="0" y="57"/>
                      <a:pt x="0" y="126"/>
                    </a:cubicBezTo>
                    <a:cubicBezTo>
                      <a:pt x="0" y="391"/>
                      <a:pt x="0" y="391"/>
                      <a:pt x="0" y="391"/>
                    </a:cubicBezTo>
                    <a:cubicBezTo>
                      <a:pt x="0" y="461"/>
                      <a:pt x="57" y="518"/>
                      <a:pt x="126" y="518"/>
                    </a:cubicBezTo>
                    <a:cubicBezTo>
                      <a:pt x="1335" y="518"/>
                      <a:pt x="1335" y="518"/>
                      <a:pt x="1335" y="518"/>
                    </a:cubicBezTo>
                    <a:cubicBezTo>
                      <a:pt x="1405" y="518"/>
                      <a:pt x="1462" y="461"/>
                      <a:pt x="1462" y="391"/>
                    </a:cubicBezTo>
                    <a:cubicBezTo>
                      <a:pt x="1462" y="127"/>
                      <a:pt x="1462" y="127"/>
                      <a:pt x="1462" y="127"/>
                    </a:cubicBezTo>
                    <a:cubicBezTo>
                      <a:pt x="1462" y="57"/>
                      <a:pt x="1405" y="0"/>
                      <a:pt x="1335" y="0"/>
                    </a:cubicBezTo>
                    <a:cubicBezTo>
                      <a:pt x="1002" y="0"/>
                      <a:pt x="1002" y="0"/>
                      <a:pt x="1002" y="0"/>
                    </a:cubicBezTo>
                    <a:close/>
                    <a:moveTo>
                      <a:pt x="1002" y="0"/>
                    </a:moveTo>
                    <a:cubicBezTo>
                      <a:pt x="1002" y="0"/>
                      <a:pt x="1002" y="0"/>
                      <a:pt x="1002"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9"/>
              <p:cNvSpPr>
                <a:spLocks noEditPoints="1"/>
              </p:cNvSpPr>
              <p:nvPr/>
            </p:nvSpPr>
            <p:spPr bwMode="auto">
              <a:xfrm>
                <a:off x="1042987" y="139700"/>
                <a:ext cx="2276475" cy="3355975"/>
              </a:xfrm>
              <a:custGeom>
                <a:avLst/>
                <a:gdLst>
                  <a:gd name="T0" fmla="*/ 547 w 716"/>
                  <a:gd name="T1" fmla="*/ 636 h 1055"/>
                  <a:gd name="T2" fmla="*/ 448 w 716"/>
                  <a:gd name="T3" fmla="*/ 734 h 1055"/>
                  <a:gd name="T4" fmla="*/ 448 w 716"/>
                  <a:gd name="T5" fmla="*/ 90 h 1055"/>
                  <a:gd name="T6" fmla="*/ 358 w 716"/>
                  <a:gd name="T7" fmla="*/ 0 h 1055"/>
                  <a:gd name="T8" fmla="*/ 268 w 716"/>
                  <a:gd name="T9" fmla="*/ 90 h 1055"/>
                  <a:gd name="T10" fmla="*/ 268 w 716"/>
                  <a:gd name="T11" fmla="*/ 734 h 1055"/>
                  <a:gd name="T12" fmla="*/ 169 w 716"/>
                  <a:gd name="T13" fmla="*/ 636 h 1055"/>
                  <a:gd name="T14" fmla="*/ 54 w 716"/>
                  <a:gd name="T15" fmla="*/ 621 h 1055"/>
                  <a:gd name="T16" fmla="*/ 40 w 716"/>
                  <a:gd name="T17" fmla="*/ 760 h 1055"/>
                  <a:gd name="T18" fmla="*/ 305 w 716"/>
                  <a:gd name="T19" fmla="*/ 1025 h 1055"/>
                  <a:gd name="T20" fmla="*/ 411 w 716"/>
                  <a:gd name="T21" fmla="*/ 1025 h 1055"/>
                  <a:gd name="T22" fmla="*/ 676 w 716"/>
                  <a:gd name="T23" fmla="*/ 760 h 1055"/>
                  <a:gd name="T24" fmla="*/ 662 w 716"/>
                  <a:gd name="T25" fmla="*/ 621 h 1055"/>
                  <a:gd name="T26" fmla="*/ 547 w 716"/>
                  <a:gd name="T27" fmla="*/ 636 h 1055"/>
                  <a:gd name="T28" fmla="*/ 547 w 716"/>
                  <a:gd name="T29" fmla="*/ 636 h 1055"/>
                  <a:gd name="T30" fmla="*/ 547 w 716"/>
                  <a:gd name="T31" fmla="*/ 63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6" h="1055">
                    <a:moveTo>
                      <a:pt x="547" y="636"/>
                    </a:moveTo>
                    <a:cubicBezTo>
                      <a:pt x="448" y="734"/>
                      <a:pt x="448" y="734"/>
                      <a:pt x="448" y="734"/>
                    </a:cubicBezTo>
                    <a:cubicBezTo>
                      <a:pt x="448" y="90"/>
                      <a:pt x="448" y="90"/>
                      <a:pt x="448" y="90"/>
                    </a:cubicBezTo>
                    <a:cubicBezTo>
                      <a:pt x="448" y="40"/>
                      <a:pt x="407" y="0"/>
                      <a:pt x="358" y="0"/>
                    </a:cubicBezTo>
                    <a:cubicBezTo>
                      <a:pt x="308" y="0"/>
                      <a:pt x="268" y="40"/>
                      <a:pt x="268" y="90"/>
                    </a:cubicBezTo>
                    <a:cubicBezTo>
                      <a:pt x="268" y="734"/>
                      <a:pt x="268" y="734"/>
                      <a:pt x="268" y="734"/>
                    </a:cubicBezTo>
                    <a:cubicBezTo>
                      <a:pt x="169" y="636"/>
                      <a:pt x="169" y="636"/>
                      <a:pt x="169" y="636"/>
                    </a:cubicBezTo>
                    <a:cubicBezTo>
                      <a:pt x="139" y="605"/>
                      <a:pt x="90" y="597"/>
                      <a:pt x="54" y="621"/>
                    </a:cubicBezTo>
                    <a:cubicBezTo>
                      <a:pt x="5" y="654"/>
                      <a:pt x="0" y="721"/>
                      <a:pt x="40" y="760"/>
                    </a:cubicBezTo>
                    <a:cubicBezTo>
                      <a:pt x="305" y="1025"/>
                      <a:pt x="305" y="1025"/>
                      <a:pt x="305" y="1025"/>
                    </a:cubicBezTo>
                    <a:cubicBezTo>
                      <a:pt x="334" y="1055"/>
                      <a:pt x="382" y="1055"/>
                      <a:pt x="411" y="1025"/>
                    </a:cubicBezTo>
                    <a:cubicBezTo>
                      <a:pt x="676" y="760"/>
                      <a:pt x="676" y="760"/>
                      <a:pt x="676" y="760"/>
                    </a:cubicBezTo>
                    <a:cubicBezTo>
                      <a:pt x="716" y="721"/>
                      <a:pt x="711" y="654"/>
                      <a:pt x="662" y="621"/>
                    </a:cubicBezTo>
                    <a:cubicBezTo>
                      <a:pt x="626" y="597"/>
                      <a:pt x="577" y="605"/>
                      <a:pt x="547" y="636"/>
                    </a:cubicBezTo>
                    <a:close/>
                    <a:moveTo>
                      <a:pt x="547" y="636"/>
                    </a:moveTo>
                    <a:cubicBezTo>
                      <a:pt x="547" y="636"/>
                      <a:pt x="547" y="636"/>
                      <a:pt x="547" y="63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0" name="Oval 5">
              <a:extLst>
                <a:ext uri="{FF2B5EF4-FFF2-40B4-BE49-F238E27FC236}">
                  <a16:creationId xmlns="" xmlns:a16="http://schemas.microsoft.com/office/drawing/2014/main" id="{D2292BFB-D27A-4763-B051-2FC808888BC7}"/>
                </a:ext>
              </a:extLst>
            </p:cNvPr>
            <p:cNvSpPr>
              <a:spLocks noChangeArrowheads="1"/>
            </p:cNvSpPr>
            <p:nvPr/>
          </p:nvSpPr>
          <p:spPr bwMode="auto">
            <a:xfrm>
              <a:off x="6420267" y="2398741"/>
              <a:ext cx="389180" cy="392402"/>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212" name="Oval 62">
              <a:extLst>
                <a:ext uri="{FF2B5EF4-FFF2-40B4-BE49-F238E27FC236}">
                  <a16:creationId xmlns="" xmlns:a16="http://schemas.microsoft.com/office/drawing/2014/main" id="{2B9C0BA6-A82D-48FF-B21F-279C60815683}"/>
                </a:ext>
              </a:extLst>
            </p:cNvPr>
            <p:cNvSpPr>
              <a:spLocks noChangeArrowheads="1"/>
            </p:cNvSpPr>
            <p:nvPr/>
          </p:nvSpPr>
          <p:spPr bwMode="auto">
            <a:xfrm>
              <a:off x="5521606" y="2394964"/>
              <a:ext cx="454496" cy="4589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5" name="Oval 62">
              <a:extLst>
                <a:ext uri="{FF2B5EF4-FFF2-40B4-BE49-F238E27FC236}">
                  <a16:creationId xmlns="" xmlns:a16="http://schemas.microsoft.com/office/drawing/2014/main" id="{2B9C0BA6-A82D-48FF-B21F-279C60815683}"/>
                </a:ext>
              </a:extLst>
            </p:cNvPr>
            <p:cNvSpPr>
              <a:spLocks noChangeArrowheads="1"/>
            </p:cNvSpPr>
            <p:nvPr/>
          </p:nvSpPr>
          <p:spPr bwMode="auto">
            <a:xfrm>
              <a:off x="7384057" y="2401214"/>
              <a:ext cx="252876" cy="25534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16" name="Oval 78">
              <a:extLst>
                <a:ext uri="{FF2B5EF4-FFF2-40B4-BE49-F238E27FC236}">
                  <a16:creationId xmlns="" xmlns:a16="http://schemas.microsoft.com/office/drawing/2014/main" id="{FB8FDF7E-A059-44DE-A03D-F5CA04AC0DB0}"/>
                </a:ext>
              </a:extLst>
            </p:cNvPr>
            <p:cNvSpPr>
              <a:spLocks noChangeArrowheads="1"/>
            </p:cNvSpPr>
            <p:nvPr/>
          </p:nvSpPr>
          <p:spPr bwMode="auto">
            <a:xfrm>
              <a:off x="7507841" y="2937341"/>
              <a:ext cx="405231" cy="408654"/>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GB"/>
            </a:p>
          </p:txBody>
        </p:sp>
        <p:sp>
          <p:nvSpPr>
            <p:cNvPr id="244" name="Oval 5">
              <a:extLst>
                <a:ext uri="{FF2B5EF4-FFF2-40B4-BE49-F238E27FC236}">
                  <a16:creationId xmlns="" xmlns:a16="http://schemas.microsoft.com/office/drawing/2014/main" id="{D2292BFB-D27A-4763-B051-2FC808888BC7}"/>
                </a:ext>
              </a:extLst>
            </p:cNvPr>
            <p:cNvSpPr>
              <a:spLocks noChangeArrowheads="1"/>
            </p:cNvSpPr>
            <p:nvPr/>
          </p:nvSpPr>
          <p:spPr bwMode="auto">
            <a:xfrm>
              <a:off x="4344982" y="3361126"/>
              <a:ext cx="389180" cy="392402"/>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cxnSp>
          <p:nvCxnSpPr>
            <p:cNvPr id="245" name="Straight Connector 244"/>
            <p:cNvCxnSpPr>
              <a:stCxn id="139" idx="2"/>
              <a:endCxn id="244" idx="6"/>
            </p:cNvCxnSpPr>
            <p:nvPr/>
          </p:nvCxnSpPr>
          <p:spPr>
            <a:xfrm flipH="1" flipV="1">
              <a:off x="4734162" y="3557327"/>
              <a:ext cx="424742" cy="594"/>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9" name="Oval 5">
              <a:extLst>
                <a:ext uri="{FF2B5EF4-FFF2-40B4-BE49-F238E27FC236}">
                  <a16:creationId xmlns="" xmlns:a16="http://schemas.microsoft.com/office/drawing/2014/main" id="{D2292BFB-D27A-4763-B051-2FC808888BC7}"/>
                </a:ext>
              </a:extLst>
            </p:cNvPr>
            <p:cNvSpPr>
              <a:spLocks noChangeArrowheads="1"/>
            </p:cNvSpPr>
            <p:nvPr/>
          </p:nvSpPr>
          <p:spPr bwMode="auto">
            <a:xfrm>
              <a:off x="4665440" y="2251798"/>
              <a:ext cx="213391" cy="215158"/>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GB"/>
            </a:p>
          </p:txBody>
        </p:sp>
        <p:sp>
          <p:nvSpPr>
            <p:cNvPr id="261" name="Oval 62">
              <a:extLst>
                <a:ext uri="{FF2B5EF4-FFF2-40B4-BE49-F238E27FC236}">
                  <a16:creationId xmlns="" xmlns:a16="http://schemas.microsoft.com/office/drawing/2014/main" id="{2B9C0BA6-A82D-48FF-B21F-279C60815683}"/>
                </a:ext>
              </a:extLst>
            </p:cNvPr>
            <p:cNvSpPr>
              <a:spLocks noChangeArrowheads="1"/>
            </p:cNvSpPr>
            <p:nvPr/>
          </p:nvSpPr>
          <p:spPr bwMode="auto">
            <a:xfrm>
              <a:off x="4043957" y="2633633"/>
              <a:ext cx="295210" cy="298087"/>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cxnSp>
          <p:nvCxnSpPr>
            <p:cNvPr id="262" name="Straight Connector 261"/>
            <p:cNvCxnSpPr>
              <a:stCxn id="164" idx="2"/>
              <a:endCxn id="261" idx="5"/>
            </p:cNvCxnSpPr>
            <p:nvPr/>
          </p:nvCxnSpPr>
          <p:spPr>
            <a:xfrm flipH="1" flipV="1">
              <a:off x="4295934" y="2888066"/>
              <a:ext cx="349195" cy="86527"/>
            </a:xfrm>
            <a:prstGeom prst="line">
              <a:avLst/>
            </a:prstGeom>
            <a:ln w="349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a:stCxn id="259" idx="4"/>
              <a:endCxn id="164" idx="0"/>
            </p:cNvCxnSpPr>
            <p:nvPr/>
          </p:nvCxnSpPr>
          <p:spPr>
            <a:xfrm>
              <a:off x="4772136" y="2466956"/>
              <a:ext cx="132521" cy="246082"/>
            </a:xfrm>
            <a:prstGeom prst="line">
              <a:avLst/>
            </a:prstGeom>
            <a:ln w="3492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78" name="TextBox 277">
            <a:extLst>
              <a:ext uri="{FF2B5EF4-FFF2-40B4-BE49-F238E27FC236}">
                <a16:creationId xmlns="" xmlns:a16="http://schemas.microsoft.com/office/drawing/2014/main" id="{8016977A-112F-4154-95F5-0608714FBFEE}"/>
              </a:ext>
            </a:extLst>
          </p:cNvPr>
          <p:cNvSpPr txBox="1"/>
          <p:nvPr/>
        </p:nvSpPr>
        <p:spPr>
          <a:xfrm>
            <a:off x="2058495" y="2501874"/>
            <a:ext cx="2644618" cy="323165"/>
          </a:xfrm>
          <a:prstGeom prst="rect">
            <a:avLst/>
          </a:prstGeom>
          <a:noFill/>
        </p:spPr>
        <p:txBody>
          <a:bodyPr wrap="square" rtlCol="0">
            <a:spAutoFit/>
          </a:bodyPr>
          <a:lstStyle/>
          <a:p>
            <a:pPr lvl="0" algn="just">
              <a:defRPr/>
            </a:pPr>
            <a:r>
              <a:rPr lang="en-US" sz="1500" dirty="0" smtClean="0">
                <a:latin typeface="Open Sans" panose="020B0606030504020204" pitchFamily="34" charset="0"/>
              </a:rPr>
              <a:t>. </a:t>
            </a:r>
            <a:endParaRPr kumimoji="0" lang="en-GB" sz="15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81" name="Oval 280"/>
          <p:cNvSpPr/>
          <p:nvPr/>
        </p:nvSpPr>
        <p:spPr>
          <a:xfrm>
            <a:off x="1250416" y="2586838"/>
            <a:ext cx="506300" cy="5064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282" name="Oval 281"/>
          <p:cNvSpPr/>
          <p:nvPr/>
        </p:nvSpPr>
        <p:spPr>
          <a:xfrm>
            <a:off x="1260352" y="3879422"/>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283" name="Oval 282"/>
          <p:cNvSpPr/>
          <p:nvPr/>
        </p:nvSpPr>
        <p:spPr>
          <a:xfrm>
            <a:off x="1250416" y="5000397"/>
            <a:ext cx="506300" cy="506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grpSp>
        <p:nvGrpSpPr>
          <p:cNvPr id="66" name="Group 1"/>
          <p:cNvGrpSpPr/>
          <p:nvPr/>
        </p:nvGrpSpPr>
        <p:grpSpPr>
          <a:xfrm>
            <a:off x="315509" y="133675"/>
            <a:ext cx="4886187" cy="1216355"/>
            <a:chOff x="3187459" y="388188"/>
            <a:chExt cx="6786610" cy="2477524"/>
          </a:xfrm>
        </p:grpSpPr>
        <p:pic>
          <p:nvPicPr>
            <p:cNvPr id="67" name="Picture 2" descr="iconNestin.png"/>
            <p:cNvPicPr>
              <a:picLocks noChangeAspect="1"/>
            </p:cNvPicPr>
            <p:nvPr/>
          </p:nvPicPr>
          <p:blipFill>
            <a:blip r:embed="rId2"/>
            <a:stretch>
              <a:fillRect/>
            </a:stretch>
          </p:blipFill>
          <p:spPr>
            <a:xfrm>
              <a:off x="5312295" y="388188"/>
              <a:ext cx="3140159" cy="1832124"/>
            </a:xfrm>
            <a:prstGeom prst="rect">
              <a:avLst/>
            </a:prstGeom>
          </p:spPr>
        </p:pic>
        <p:sp>
          <p:nvSpPr>
            <p:cNvPr id="69" name="TextBox 68"/>
            <p:cNvSpPr txBox="1"/>
            <p:nvPr/>
          </p:nvSpPr>
          <p:spPr>
            <a:xfrm>
              <a:off x="3187459" y="2409826"/>
              <a:ext cx="6786610" cy="455886"/>
            </a:xfrm>
            <a:prstGeom prst="rect">
              <a:avLst/>
            </a:prstGeom>
            <a:noFill/>
          </p:spPr>
          <p:txBody>
            <a:bodyPr wrap="square" rtlCol="0">
              <a:spAutoFit/>
            </a:bodyPr>
            <a:lstStyle/>
            <a:p>
              <a:pPr algn="ctr"/>
              <a:r>
                <a:rPr lang="en-IN" b="1" dirty="0" smtClean="0">
                  <a:latin typeface="Arial Black" pitchFamily="34" charset="0"/>
                </a:rPr>
                <a:t>A Complete Society Management System </a:t>
              </a:r>
              <a:endParaRPr lang="en-IN" b="1" dirty="0">
                <a:latin typeface="Arial Black" pitchFamily="34" charset="0"/>
              </a:endParaRPr>
            </a:p>
          </p:txBody>
        </p:sp>
      </p:grpSp>
      <p:sp>
        <p:nvSpPr>
          <p:cNvPr id="6" name="TextBox 5"/>
          <p:cNvSpPr txBox="1"/>
          <p:nvPr/>
        </p:nvSpPr>
        <p:spPr>
          <a:xfrm>
            <a:off x="1960263" y="2386358"/>
            <a:ext cx="3811684" cy="1200329"/>
          </a:xfrm>
          <a:prstGeom prst="rect">
            <a:avLst/>
          </a:prstGeom>
          <a:noFill/>
        </p:spPr>
        <p:txBody>
          <a:bodyPr wrap="square" rtlCol="0">
            <a:spAutoFit/>
          </a:bodyPr>
          <a:lstStyle/>
          <a:p>
            <a:r>
              <a:rPr lang="en-IN" sz="2400" dirty="0" smtClean="0">
                <a:latin typeface="Times New Roman" pitchFamily="18" charset="0"/>
                <a:cs typeface="Times New Roman" pitchFamily="18" charset="0"/>
              </a:rPr>
              <a:t>Stay connected to all the important notice in our society </a:t>
            </a:r>
            <a:endParaRPr lang="en-IN" sz="2400" dirty="0">
              <a:latin typeface="Times New Roman" pitchFamily="18" charset="0"/>
              <a:cs typeface="Times New Roman" pitchFamily="18" charset="0"/>
            </a:endParaRPr>
          </a:p>
        </p:txBody>
      </p:sp>
      <p:sp>
        <p:nvSpPr>
          <p:cNvPr id="8" name="TextBox 7"/>
          <p:cNvSpPr txBox="1"/>
          <p:nvPr/>
        </p:nvSpPr>
        <p:spPr>
          <a:xfrm>
            <a:off x="2058495" y="3980211"/>
            <a:ext cx="3349077"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Get all tenants ,bills invoice records on the go </a:t>
            </a:r>
            <a:endParaRPr lang="en-IN" sz="2400" dirty="0">
              <a:latin typeface="Times New Roman" pitchFamily="18" charset="0"/>
              <a:cs typeface="Times New Roman" pitchFamily="18" charset="0"/>
            </a:endParaRPr>
          </a:p>
        </p:txBody>
      </p:sp>
      <p:sp>
        <p:nvSpPr>
          <p:cNvPr id="11" name="TextBox 10"/>
          <p:cNvSpPr txBox="1"/>
          <p:nvPr/>
        </p:nvSpPr>
        <p:spPr>
          <a:xfrm>
            <a:off x="2058495" y="5000397"/>
            <a:ext cx="3771525"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Get instant alerts on everything on the go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629120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476149" y="500158"/>
            <a:ext cx="11047639" cy="5611768"/>
            <a:chOff x="357158" y="500042"/>
            <a:chExt cx="8286808" cy="5610469"/>
          </a:xfrm>
        </p:grpSpPr>
        <p:grpSp>
          <p:nvGrpSpPr>
            <p:cNvPr id="6" name="Group 1"/>
            <p:cNvGrpSpPr/>
            <p:nvPr/>
          </p:nvGrpSpPr>
          <p:grpSpPr>
            <a:xfrm>
              <a:off x="828029" y="500042"/>
              <a:ext cx="6072230" cy="2701418"/>
              <a:chOff x="169046" y="714356"/>
              <a:chExt cx="6786610" cy="2701418"/>
            </a:xfrm>
          </p:grpSpPr>
          <p:pic>
            <p:nvPicPr>
              <p:cNvPr id="3" name="Picture 2" descr="iconNestin.png"/>
              <p:cNvPicPr>
                <a:picLocks noChangeAspect="1"/>
              </p:cNvPicPr>
              <p:nvPr/>
            </p:nvPicPr>
            <p:blipFill>
              <a:blip r:embed="rId3"/>
              <a:stretch>
                <a:fillRect/>
              </a:stretch>
            </p:blipFill>
            <p:spPr>
              <a:xfrm>
                <a:off x="1285852" y="714356"/>
                <a:ext cx="4552998" cy="2286016"/>
              </a:xfrm>
              <a:prstGeom prst="rect">
                <a:avLst/>
              </a:prstGeom>
            </p:spPr>
          </p:pic>
          <p:sp>
            <p:nvSpPr>
              <p:cNvPr id="4" name="TextBox 3"/>
              <p:cNvSpPr txBox="1"/>
              <p:nvPr/>
            </p:nvSpPr>
            <p:spPr>
              <a:xfrm>
                <a:off x="169046" y="3000372"/>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5"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rgbClr val="00B0F0"/>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149" y="500158"/>
            <a:ext cx="10023685" cy="5611768"/>
            <a:chOff x="357158" y="500042"/>
            <a:chExt cx="8286808" cy="5610469"/>
          </a:xfrm>
        </p:grpSpPr>
        <p:grpSp>
          <p:nvGrpSpPr>
            <p:cNvPr id="3" name="Group 1"/>
            <p:cNvGrpSpPr/>
            <p:nvPr/>
          </p:nvGrpSpPr>
          <p:grpSpPr>
            <a:xfrm>
              <a:off x="1571604" y="500042"/>
              <a:ext cx="6072230" cy="2987170"/>
              <a:chOff x="1000100" y="714356"/>
              <a:chExt cx="6786610" cy="2987170"/>
            </a:xfrm>
          </p:grpSpPr>
          <p:pic>
            <p:nvPicPr>
              <p:cNvPr id="5" name="Picture 2" descr="iconNestin.png"/>
              <p:cNvPicPr>
                <a:picLocks noChangeAspect="1"/>
              </p:cNvPicPr>
              <p:nvPr/>
            </p:nvPicPr>
            <p:blipFill>
              <a:blip r:embed="rId3"/>
              <a:stretch>
                <a:fillRect/>
              </a:stretch>
            </p:blipFill>
            <p:spPr>
              <a:xfrm>
                <a:off x="1285853" y="714356"/>
                <a:ext cx="5171382" cy="2286016"/>
              </a:xfrm>
              <a:prstGeom prst="rect">
                <a:avLst/>
              </a:prstGeom>
            </p:spPr>
          </p:pic>
          <p:sp>
            <p:nvSpPr>
              <p:cNvPr id="6" name="TextBox 5"/>
              <p:cNvSpPr txBox="1"/>
              <p:nvPr/>
            </p:nvSpPr>
            <p:spPr>
              <a:xfrm>
                <a:off x="1000100" y="3286124"/>
                <a:ext cx="6786610" cy="41540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4"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chemeClr val="bg1"/>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32A87A5-E4E3-44E1-9D13-7D1E6DBE443C}"/>
              </a:ext>
            </a:extLst>
          </p:cNvPr>
          <p:cNvSpPr txBox="1"/>
          <p:nvPr/>
        </p:nvSpPr>
        <p:spPr>
          <a:xfrm>
            <a:off x="745738" y="367106"/>
            <a:ext cx="8132947" cy="860565"/>
          </a:xfrm>
          <a:prstGeom prst="rect">
            <a:avLst/>
          </a:prstGeom>
          <a:noFill/>
        </p:spPr>
        <p:txBody>
          <a:bodyPr wrap="square" lIns="91426" tIns="45713" rIns="91426" bIns="45713" rtlCol="0">
            <a:spAutoFit/>
          </a:bodyPr>
          <a:lstStyle/>
          <a:p>
            <a:pPr lvl="0">
              <a:defRPr/>
            </a:pPr>
            <a:r>
              <a:rPr lang="en-US" sz="5000" b="1" dirty="0">
                <a:latin typeface="Noto Sans" panose="020B0502040504020204" pitchFamily="34"/>
                <a:ea typeface="Noto Sans" panose="020B0502040504020204" pitchFamily="34"/>
                <a:cs typeface="Noto Sans" panose="020B0502040504020204" pitchFamily="34"/>
              </a:rPr>
              <a:t>Our Clients</a:t>
            </a:r>
            <a:endParaRPr lang="en-GB" sz="5000" b="1" dirty="0">
              <a:latin typeface="Noto Sans" panose="020B0502040504020204" pitchFamily="34"/>
              <a:ea typeface="Noto Sans" panose="020B0502040504020204" pitchFamily="34"/>
              <a:cs typeface="Noto Sans" panose="020B0502040504020204" pitchFamily="34"/>
            </a:endParaRPr>
          </a:p>
        </p:txBody>
      </p:sp>
      <p:grpSp>
        <p:nvGrpSpPr>
          <p:cNvPr id="29" name="Group 28"/>
          <p:cNvGrpSpPr/>
          <p:nvPr/>
        </p:nvGrpSpPr>
        <p:grpSpPr>
          <a:xfrm>
            <a:off x="284990" y="1460589"/>
            <a:ext cx="5420632" cy="3506038"/>
            <a:chOff x="619584" y="2430831"/>
            <a:chExt cx="5420631" cy="3510906"/>
          </a:xfrm>
        </p:grpSpPr>
        <p:sp>
          <p:nvSpPr>
            <p:cNvPr id="5" name="Freeform 6">
              <a:extLst>
                <a:ext uri="{FF2B5EF4-FFF2-40B4-BE49-F238E27FC236}">
                  <a16:creationId xmlns:a16="http://schemas.microsoft.com/office/drawing/2014/main" xmlns="" id="{2F738D6F-C3CA-4BE9-BDC0-B06998C6E892}"/>
                </a:ext>
              </a:extLst>
            </p:cNvPr>
            <p:cNvSpPr>
              <a:spLocks/>
            </p:cNvSpPr>
            <p:nvPr/>
          </p:nvSpPr>
          <p:spPr bwMode="auto">
            <a:xfrm>
              <a:off x="1357664" y="3072750"/>
              <a:ext cx="3557288" cy="2823137"/>
            </a:xfrm>
            <a:custGeom>
              <a:avLst/>
              <a:gdLst>
                <a:gd name="T0" fmla="*/ 323 w 664"/>
                <a:gd name="T1" fmla="*/ 471 h 486"/>
                <a:gd name="T2" fmla="*/ 332 w 664"/>
                <a:gd name="T3" fmla="*/ 458 h 486"/>
                <a:gd name="T4" fmla="*/ 302 w 664"/>
                <a:gd name="T5" fmla="*/ 385 h 486"/>
                <a:gd name="T6" fmla="*/ 299 w 664"/>
                <a:gd name="T7" fmla="*/ 384 h 486"/>
                <a:gd name="T8" fmla="*/ 293 w 664"/>
                <a:gd name="T9" fmla="*/ 334 h 486"/>
                <a:gd name="T10" fmla="*/ 248 w 664"/>
                <a:gd name="T11" fmla="*/ 312 h 486"/>
                <a:gd name="T12" fmla="*/ 212 w 664"/>
                <a:gd name="T13" fmla="*/ 256 h 486"/>
                <a:gd name="T14" fmla="*/ 150 w 664"/>
                <a:gd name="T15" fmla="*/ 282 h 486"/>
                <a:gd name="T16" fmla="*/ 63 w 664"/>
                <a:gd name="T17" fmla="*/ 271 h 486"/>
                <a:gd name="T18" fmla="*/ 44 w 664"/>
                <a:gd name="T19" fmla="*/ 246 h 486"/>
                <a:gd name="T20" fmla="*/ 2 w 664"/>
                <a:gd name="T21" fmla="*/ 191 h 486"/>
                <a:gd name="T22" fmla="*/ 2 w 664"/>
                <a:gd name="T23" fmla="*/ 183 h 486"/>
                <a:gd name="T24" fmla="*/ 67 w 664"/>
                <a:gd name="T25" fmla="*/ 80 h 486"/>
                <a:gd name="T26" fmla="*/ 116 w 664"/>
                <a:gd name="T27" fmla="*/ 3 h 486"/>
                <a:gd name="T28" fmla="*/ 122 w 664"/>
                <a:gd name="T29" fmla="*/ 2 h 486"/>
                <a:gd name="T30" fmla="*/ 155 w 664"/>
                <a:gd name="T31" fmla="*/ 19 h 486"/>
                <a:gd name="T32" fmla="*/ 181 w 664"/>
                <a:gd name="T33" fmla="*/ 26 h 486"/>
                <a:gd name="T34" fmla="*/ 217 w 664"/>
                <a:gd name="T35" fmla="*/ 32 h 486"/>
                <a:gd name="T36" fmla="*/ 223 w 664"/>
                <a:gd name="T37" fmla="*/ 33 h 486"/>
                <a:gd name="T38" fmla="*/ 214 w 664"/>
                <a:gd name="T39" fmla="*/ 44 h 486"/>
                <a:gd name="T40" fmla="*/ 170 w 664"/>
                <a:gd name="T41" fmla="*/ 102 h 486"/>
                <a:gd name="T42" fmla="*/ 171 w 664"/>
                <a:gd name="T43" fmla="*/ 151 h 486"/>
                <a:gd name="T44" fmla="*/ 217 w 664"/>
                <a:gd name="T45" fmla="*/ 166 h 486"/>
                <a:gd name="T46" fmla="*/ 245 w 664"/>
                <a:gd name="T47" fmla="*/ 152 h 486"/>
                <a:gd name="T48" fmla="*/ 308 w 664"/>
                <a:gd name="T49" fmla="*/ 119 h 486"/>
                <a:gd name="T50" fmla="*/ 353 w 664"/>
                <a:gd name="T51" fmla="*/ 96 h 486"/>
                <a:gd name="T52" fmla="*/ 372 w 664"/>
                <a:gd name="T53" fmla="*/ 97 h 486"/>
                <a:gd name="T54" fmla="*/ 538 w 664"/>
                <a:gd name="T55" fmla="*/ 205 h 486"/>
                <a:gd name="T56" fmla="*/ 647 w 664"/>
                <a:gd name="T57" fmla="*/ 275 h 486"/>
                <a:gd name="T58" fmla="*/ 663 w 664"/>
                <a:gd name="T59" fmla="*/ 308 h 486"/>
                <a:gd name="T60" fmla="*/ 643 w 664"/>
                <a:gd name="T61" fmla="*/ 334 h 486"/>
                <a:gd name="T62" fmla="*/ 612 w 664"/>
                <a:gd name="T63" fmla="*/ 331 h 486"/>
                <a:gd name="T64" fmla="*/ 483 w 664"/>
                <a:gd name="T65" fmla="*/ 254 h 486"/>
                <a:gd name="T66" fmla="*/ 463 w 664"/>
                <a:gd name="T67" fmla="*/ 242 h 486"/>
                <a:gd name="T68" fmla="*/ 448 w 664"/>
                <a:gd name="T69" fmla="*/ 247 h 486"/>
                <a:gd name="T70" fmla="*/ 451 w 664"/>
                <a:gd name="T71" fmla="*/ 262 h 486"/>
                <a:gd name="T72" fmla="*/ 496 w 664"/>
                <a:gd name="T73" fmla="*/ 289 h 486"/>
                <a:gd name="T74" fmla="*/ 527 w 664"/>
                <a:gd name="T75" fmla="*/ 307 h 486"/>
                <a:gd name="T76" fmla="*/ 571 w 664"/>
                <a:gd name="T77" fmla="*/ 333 h 486"/>
                <a:gd name="T78" fmla="*/ 588 w 664"/>
                <a:gd name="T79" fmla="*/ 344 h 486"/>
                <a:gd name="T80" fmla="*/ 586 w 664"/>
                <a:gd name="T81" fmla="*/ 384 h 486"/>
                <a:gd name="T82" fmla="*/ 544 w 664"/>
                <a:gd name="T83" fmla="*/ 388 h 486"/>
                <a:gd name="T84" fmla="*/ 455 w 664"/>
                <a:gd name="T85" fmla="*/ 339 h 486"/>
                <a:gd name="T86" fmla="*/ 428 w 664"/>
                <a:gd name="T87" fmla="*/ 325 h 486"/>
                <a:gd name="T88" fmla="*/ 411 w 664"/>
                <a:gd name="T89" fmla="*/ 329 h 486"/>
                <a:gd name="T90" fmla="*/ 416 w 664"/>
                <a:gd name="T91" fmla="*/ 345 h 486"/>
                <a:gd name="T92" fmla="*/ 482 w 664"/>
                <a:gd name="T93" fmla="*/ 381 h 486"/>
                <a:gd name="T94" fmla="*/ 522 w 664"/>
                <a:gd name="T95" fmla="*/ 404 h 486"/>
                <a:gd name="T96" fmla="*/ 529 w 664"/>
                <a:gd name="T97" fmla="*/ 433 h 486"/>
                <a:gd name="T98" fmla="*/ 486 w 664"/>
                <a:gd name="T99" fmla="*/ 450 h 486"/>
                <a:gd name="T100" fmla="*/ 461 w 664"/>
                <a:gd name="T101" fmla="*/ 438 h 486"/>
                <a:gd name="T102" fmla="*/ 407 w 664"/>
                <a:gd name="T103" fmla="*/ 410 h 486"/>
                <a:gd name="T104" fmla="*/ 393 w 664"/>
                <a:gd name="T105" fmla="*/ 403 h 486"/>
                <a:gd name="T106" fmla="*/ 376 w 664"/>
                <a:gd name="T107" fmla="*/ 407 h 486"/>
                <a:gd name="T108" fmla="*/ 382 w 664"/>
                <a:gd name="T109" fmla="*/ 424 h 486"/>
                <a:gd name="T110" fmla="*/ 435 w 664"/>
                <a:gd name="T111" fmla="*/ 451 h 486"/>
                <a:gd name="T112" fmla="*/ 464 w 664"/>
                <a:gd name="T113" fmla="*/ 466 h 486"/>
                <a:gd name="T114" fmla="*/ 441 w 664"/>
                <a:gd name="T115" fmla="*/ 479 h 486"/>
                <a:gd name="T116" fmla="*/ 387 w 664"/>
                <a:gd name="T117" fmla="*/ 481 h 486"/>
                <a:gd name="T118" fmla="*/ 335 w 664"/>
                <a:gd name="T119" fmla="*/ 473 h 486"/>
                <a:gd name="T120" fmla="*/ 323 w 664"/>
                <a:gd name="T121" fmla="*/ 4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4" h="486">
                  <a:moveTo>
                    <a:pt x="323" y="471"/>
                  </a:moveTo>
                  <a:cubicBezTo>
                    <a:pt x="326" y="467"/>
                    <a:pt x="329" y="462"/>
                    <a:pt x="332" y="458"/>
                  </a:cubicBezTo>
                  <a:cubicBezTo>
                    <a:pt x="352" y="431"/>
                    <a:pt x="338" y="391"/>
                    <a:pt x="302" y="385"/>
                  </a:cubicBezTo>
                  <a:cubicBezTo>
                    <a:pt x="301" y="385"/>
                    <a:pt x="300" y="384"/>
                    <a:pt x="299" y="384"/>
                  </a:cubicBezTo>
                  <a:cubicBezTo>
                    <a:pt x="306" y="366"/>
                    <a:pt x="304" y="349"/>
                    <a:pt x="293" y="334"/>
                  </a:cubicBezTo>
                  <a:cubicBezTo>
                    <a:pt x="282" y="319"/>
                    <a:pt x="267" y="312"/>
                    <a:pt x="248" y="312"/>
                  </a:cubicBezTo>
                  <a:cubicBezTo>
                    <a:pt x="250" y="285"/>
                    <a:pt x="239" y="264"/>
                    <a:pt x="212" y="256"/>
                  </a:cubicBezTo>
                  <a:cubicBezTo>
                    <a:pt x="185" y="247"/>
                    <a:pt x="165" y="258"/>
                    <a:pt x="150" y="282"/>
                  </a:cubicBezTo>
                  <a:cubicBezTo>
                    <a:pt x="132" y="246"/>
                    <a:pt x="87" y="242"/>
                    <a:pt x="63" y="271"/>
                  </a:cubicBezTo>
                  <a:cubicBezTo>
                    <a:pt x="56" y="262"/>
                    <a:pt x="50" y="254"/>
                    <a:pt x="44" y="246"/>
                  </a:cubicBezTo>
                  <a:cubicBezTo>
                    <a:pt x="30" y="227"/>
                    <a:pt x="16" y="209"/>
                    <a:pt x="2" y="191"/>
                  </a:cubicBezTo>
                  <a:cubicBezTo>
                    <a:pt x="0" y="188"/>
                    <a:pt x="0" y="186"/>
                    <a:pt x="2" y="183"/>
                  </a:cubicBezTo>
                  <a:cubicBezTo>
                    <a:pt x="24" y="149"/>
                    <a:pt x="45" y="115"/>
                    <a:pt x="67" y="80"/>
                  </a:cubicBezTo>
                  <a:cubicBezTo>
                    <a:pt x="83" y="54"/>
                    <a:pt x="99" y="29"/>
                    <a:pt x="116" y="3"/>
                  </a:cubicBezTo>
                  <a:cubicBezTo>
                    <a:pt x="118" y="0"/>
                    <a:pt x="120" y="1"/>
                    <a:pt x="122" y="2"/>
                  </a:cubicBezTo>
                  <a:cubicBezTo>
                    <a:pt x="133" y="8"/>
                    <a:pt x="143" y="14"/>
                    <a:pt x="155" y="19"/>
                  </a:cubicBezTo>
                  <a:cubicBezTo>
                    <a:pt x="163" y="22"/>
                    <a:pt x="172" y="24"/>
                    <a:pt x="181" y="26"/>
                  </a:cubicBezTo>
                  <a:cubicBezTo>
                    <a:pt x="193" y="28"/>
                    <a:pt x="205" y="30"/>
                    <a:pt x="217" y="32"/>
                  </a:cubicBezTo>
                  <a:cubicBezTo>
                    <a:pt x="219" y="32"/>
                    <a:pt x="220" y="32"/>
                    <a:pt x="223" y="33"/>
                  </a:cubicBezTo>
                  <a:cubicBezTo>
                    <a:pt x="220" y="37"/>
                    <a:pt x="217" y="41"/>
                    <a:pt x="214" y="44"/>
                  </a:cubicBezTo>
                  <a:cubicBezTo>
                    <a:pt x="199" y="64"/>
                    <a:pt x="184" y="83"/>
                    <a:pt x="170" y="102"/>
                  </a:cubicBezTo>
                  <a:cubicBezTo>
                    <a:pt x="159" y="117"/>
                    <a:pt x="160" y="137"/>
                    <a:pt x="171" y="151"/>
                  </a:cubicBezTo>
                  <a:cubicBezTo>
                    <a:pt x="181" y="165"/>
                    <a:pt x="202" y="172"/>
                    <a:pt x="217" y="166"/>
                  </a:cubicBezTo>
                  <a:cubicBezTo>
                    <a:pt x="226" y="162"/>
                    <a:pt x="236" y="157"/>
                    <a:pt x="245" y="152"/>
                  </a:cubicBezTo>
                  <a:cubicBezTo>
                    <a:pt x="266" y="141"/>
                    <a:pt x="287" y="130"/>
                    <a:pt x="308" y="119"/>
                  </a:cubicBezTo>
                  <a:cubicBezTo>
                    <a:pt x="323" y="111"/>
                    <a:pt x="338" y="104"/>
                    <a:pt x="353" y="96"/>
                  </a:cubicBezTo>
                  <a:cubicBezTo>
                    <a:pt x="360" y="92"/>
                    <a:pt x="366" y="93"/>
                    <a:pt x="372" y="97"/>
                  </a:cubicBezTo>
                  <a:cubicBezTo>
                    <a:pt x="428" y="133"/>
                    <a:pt x="483" y="169"/>
                    <a:pt x="538" y="205"/>
                  </a:cubicBezTo>
                  <a:cubicBezTo>
                    <a:pt x="575" y="228"/>
                    <a:pt x="611" y="252"/>
                    <a:pt x="647" y="275"/>
                  </a:cubicBezTo>
                  <a:cubicBezTo>
                    <a:pt x="659" y="283"/>
                    <a:pt x="664" y="294"/>
                    <a:pt x="663" y="308"/>
                  </a:cubicBezTo>
                  <a:cubicBezTo>
                    <a:pt x="662" y="320"/>
                    <a:pt x="655" y="329"/>
                    <a:pt x="643" y="334"/>
                  </a:cubicBezTo>
                  <a:cubicBezTo>
                    <a:pt x="632" y="339"/>
                    <a:pt x="622" y="337"/>
                    <a:pt x="612" y="331"/>
                  </a:cubicBezTo>
                  <a:cubicBezTo>
                    <a:pt x="569" y="306"/>
                    <a:pt x="526" y="280"/>
                    <a:pt x="483" y="254"/>
                  </a:cubicBezTo>
                  <a:cubicBezTo>
                    <a:pt x="477" y="250"/>
                    <a:pt x="470" y="246"/>
                    <a:pt x="463" y="242"/>
                  </a:cubicBezTo>
                  <a:cubicBezTo>
                    <a:pt x="457" y="239"/>
                    <a:pt x="451" y="241"/>
                    <a:pt x="448" y="247"/>
                  </a:cubicBezTo>
                  <a:cubicBezTo>
                    <a:pt x="445" y="252"/>
                    <a:pt x="446" y="259"/>
                    <a:pt x="451" y="262"/>
                  </a:cubicBezTo>
                  <a:cubicBezTo>
                    <a:pt x="466" y="271"/>
                    <a:pt x="481" y="280"/>
                    <a:pt x="496" y="289"/>
                  </a:cubicBezTo>
                  <a:cubicBezTo>
                    <a:pt x="506" y="295"/>
                    <a:pt x="516" y="301"/>
                    <a:pt x="527" y="307"/>
                  </a:cubicBezTo>
                  <a:cubicBezTo>
                    <a:pt x="541" y="316"/>
                    <a:pt x="556" y="325"/>
                    <a:pt x="571" y="333"/>
                  </a:cubicBezTo>
                  <a:cubicBezTo>
                    <a:pt x="577" y="337"/>
                    <a:pt x="583" y="340"/>
                    <a:pt x="588" y="344"/>
                  </a:cubicBezTo>
                  <a:cubicBezTo>
                    <a:pt x="600" y="354"/>
                    <a:pt x="601" y="372"/>
                    <a:pt x="586" y="384"/>
                  </a:cubicBezTo>
                  <a:cubicBezTo>
                    <a:pt x="573" y="394"/>
                    <a:pt x="559" y="396"/>
                    <a:pt x="544" y="388"/>
                  </a:cubicBezTo>
                  <a:cubicBezTo>
                    <a:pt x="514" y="372"/>
                    <a:pt x="484" y="355"/>
                    <a:pt x="455" y="339"/>
                  </a:cubicBezTo>
                  <a:cubicBezTo>
                    <a:pt x="446" y="334"/>
                    <a:pt x="437" y="329"/>
                    <a:pt x="428" y="325"/>
                  </a:cubicBezTo>
                  <a:cubicBezTo>
                    <a:pt x="421" y="321"/>
                    <a:pt x="414" y="323"/>
                    <a:pt x="411" y="329"/>
                  </a:cubicBezTo>
                  <a:cubicBezTo>
                    <a:pt x="407" y="335"/>
                    <a:pt x="410" y="341"/>
                    <a:pt x="416" y="345"/>
                  </a:cubicBezTo>
                  <a:cubicBezTo>
                    <a:pt x="438" y="357"/>
                    <a:pt x="460" y="369"/>
                    <a:pt x="482" y="381"/>
                  </a:cubicBezTo>
                  <a:cubicBezTo>
                    <a:pt x="496" y="389"/>
                    <a:pt x="509" y="396"/>
                    <a:pt x="522" y="404"/>
                  </a:cubicBezTo>
                  <a:cubicBezTo>
                    <a:pt x="531" y="410"/>
                    <a:pt x="534" y="423"/>
                    <a:pt x="529" y="433"/>
                  </a:cubicBezTo>
                  <a:cubicBezTo>
                    <a:pt x="519" y="449"/>
                    <a:pt x="503" y="456"/>
                    <a:pt x="486" y="450"/>
                  </a:cubicBezTo>
                  <a:cubicBezTo>
                    <a:pt x="478" y="447"/>
                    <a:pt x="469" y="442"/>
                    <a:pt x="461" y="438"/>
                  </a:cubicBezTo>
                  <a:cubicBezTo>
                    <a:pt x="443" y="429"/>
                    <a:pt x="425" y="419"/>
                    <a:pt x="407" y="410"/>
                  </a:cubicBezTo>
                  <a:cubicBezTo>
                    <a:pt x="402" y="408"/>
                    <a:pt x="398" y="406"/>
                    <a:pt x="393" y="403"/>
                  </a:cubicBezTo>
                  <a:cubicBezTo>
                    <a:pt x="386" y="400"/>
                    <a:pt x="379" y="401"/>
                    <a:pt x="376" y="407"/>
                  </a:cubicBezTo>
                  <a:cubicBezTo>
                    <a:pt x="372" y="413"/>
                    <a:pt x="375" y="420"/>
                    <a:pt x="382" y="424"/>
                  </a:cubicBezTo>
                  <a:cubicBezTo>
                    <a:pt x="399" y="433"/>
                    <a:pt x="417" y="442"/>
                    <a:pt x="435" y="451"/>
                  </a:cubicBezTo>
                  <a:cubicBezTo>
                    <a:pt x="445" y="456"/>
                    <a:pt x="454" y="461"/>
                    <a:pt x="464" y="466"/>
                  </a:cubicBezTo>
                  <a:cubicBezTo>
                    <a:pt x="457" y="472"/>
                    <a:pt x="449" y="476"/>
                    <a:pt x="441" y="479"/>
                  </a:cubicBezTo>
                  <a:cubicBezTo>
                    <a:pt x="423" y="486"/>
                    <a:pt x="405" y="484"/>
                    <a:pt x="387" y="481"/>
                  </a:cubicBezTo>
                  <a:cubicBezTo>
                    <a:pt x="370" y="479"/>
                    <a:pt x="352" y="476"/>
                    <a:pt x="335" y="473"/>
                  </a:cubicBezTo>
                  <a:cubicBezTo>
                    <a:pt x="331" y="473"/>
                    <a:pt x="327" y="472"/>
                    <a:pt x="323" y="471"/>
                  </a:cubicBez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6" name="Freeform 7">
              <a:extLst>
                <a:ext uri="{FF2B5EF4-FFF2-40B4-BE49-F238E27FC236}">
                  <a16:creationId xmlns:a16="http://schemas.microsoft.com/office/drawing/2014/main" xmlns="" id="{2B800FA1-78EE-45EF-9E28-46BDFC6E0112}"/>
                </a:ext>
              </a:extLst>
            </p:cNvPr>
            <p:cNvSpPr>
              <a:spLocks/>
            </p:cNvSpPr>
            <p:nvPr/>
          </p:nvSpPr>
          <p:spPr bwMode="auto">
            <a:xfrm>
              <a:off x="2349834" y="3000700"/>
              <a:ext cx="3000706" cy="1598248"/>
            </a:xfrm>
            <a:custGeom>
              <a:avLst/>
              <a:gdLst>
                <a:gd name="T0" fmla="*/ 486 w 561"/>
                <a:gd name="T1" fmla="*/ 275 h 275"/>
                <a:gd name="T2" fmla="*/ 413 w 561"/>
                <a:gd name="T3" fmla="*/ 228 h 275"/>
                <a:gd name="T4" fmla="*/ 330 w 561"/>
                <a:gd name="T5" fmla="*/ 174 h 275"/>
                <a:gd name="T6" fmla="*/ 229 w 561"/>
                <a:gd name="T7" fmla="*/ 109 h 275"/>
                <a:gd name="T8" fmla="*/ 203 w 561"/>
                <a:gd name="T9" fmla="*/ 92 h 275"/>
                <a:gd name="T10" fmla="*/ 154 w 561"/>
                <a:gd name="T11" fmla="*/ 90 h 275"/>
                <a:gd name="T12" fmla="*/ 78 w 561"/>
                <a:gd name="T13" fmla="*/ 130 h 275"/>
                <a:gd name="T14" fmla="*/ 32 w 561"/>
                <a:gd name="T15" fmla="*/ 154 h 275"/>
                <a:gd name="T16" fmla="*/ 7 w 561"/>
                <a:gd name="T17" fmla="*/ 151 h 275"/>
                <a:gd name="T18" fmla="*/ 7 w 561"/>
                <a:gd name="T19" fmla="*/ 126 h 275"/>
                <a:gd name="T20" fmla="*/ 57 w 561"/>
                <a:gd name="T21" fmla="*/ 61 h 275"/>
                <a:gd name="T22" fmla="*/ 82 w 561"/>
                <a:gd name="T23" fmla="*/ 33 h 275"/>
                <a:gd name="T24" fmla="*/ 117 w 561"/>
                <a:gd name="T25" fmla="*/ 20 h 275"/>
                <a:gd name="T26" fmla="*/ 158 w 561"/>
                <a:gd name="T27" fmla="*/ 12 h 275"/>
                <a:gd name="T28" fmla="*/ 260 w 561"/>
                <a:gd name="T29" fmla="*/ 3 h 275"/>
                <a:gd name="T30" fmla="*/ 309 w 561"/>
                <a:gd name="T31" fmla="*/ 11 h 275"/>
                <a:gd name="T32" fmla="*/ 380 w 561"/>
                <a:gd name="T33" fmla="*/ 25 h 275"/>
                <a:gd name="T34" fmla="*/ 405 w 561"/>
                <a:gd name="T35" fmla="*/ 22 h 275"/>
                <a:gd name="T36" fmla="*/ 432 w 561"/>
                <a:gd name="T37" fmla="*/ 10 h 275"/>
                <a:gd name="T38" fmla="*/ 440 w 561"/>
                <a:gd name="T39" fmla="*/ 12 h 275"/>
                <a:gd name="T40" fmla="*/ 481 w 561"/>
                <a:gd name="T41" fmla="*/ 78 h 275"/>
                <a:gd name="T42" fmla="*/ 535 w 561"/>
                <a:gd name="T43" fmla="*/ 164 h 275"/>
                <a:gd name="T44" fmla="*/ 559 w 561"/>
                <a:gd name="T45" fmla="*/ 201 h 275"/>
                <a:gd name="T46" fmla="*/ 559 w 561"/>
                <a:gd name="T47" fmla="*/ 207 h 275"/>
                <a:gd name="T48" fmla="*/ 487 w 561"/>
                <a:gd name="T49" fmla="*/ 275 h 275"/>
                <a:gd name="T50" fmla="*/ 486 w 561"/>
                <a:gd name="T51"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1" h="275">
                  <a:moveTo>
                    <a:pt x="486" y="275"/>
                  </a:moveTo>
                  <a:cubicBezTo>
                    <a:pt x="461" y="259"/>
                    <a:pt x="437" y="244"/>
                    <a:pt x="413" y="228"/>
                  </a:cubicBezTo>
                  <a:cubicBezTo>
                    <a:pt x="385" y="210"/>
                    <a:pt x="357" y="192"/>
                    <a:pt x="330" y="174"/>
                  </a:cubicBezTo>
                  <a:cubicBezTo>
                    <a:pt x="296" y="152"/>
                    <a:pt x="263" y="131"/>
                    <a:pt x="229" y="109"/>
                  </a:cubicBezTo>
                  <a:cubicBezTo>
                    <a:pt x="220" y="103"/>
                    <a:pt x="211" y="98"/>
                    <a:pt x="203" y="92"/>
                  </a:cubicBezTo>
                  <a:cubicBezTo>
                    <a:pt x="187" y="81"/>
                    <a:pt x="171" y="81"/>
                    <a:pt x="154" y="90"/>
                  </a:cubicBezTo>
                  <a:cubicBezTo>
                    <a:pt x="129" y="104"/>
                    <a:pt x="103" y="117"/>
                    <a:pt x="78" y="130"/>
                  </a:cubicBezTo>
                  <a:cubicBezTo>
                    <a:pt x="63" y="138"/>
                    <a:pt x="47" y="146"/>
                    <a:pt x="32" y="154"/>
                  </a:cubicBezTo>
                  <a:cubicBezTo>
                    <a:pt x="23" y="159"/>
                    <a:pt x="13" y="158"/>
                    <a:pt x="7" y="151"/>
                  </a:cubicBezTo>
                  <a:cubicBezTo>
                    <a:pt x="0" y="144"/>
                    <a:pt x="0" y="134"/>
                    <a:pt x="7" y="126"/>
                  </a:cubicBezTo>
                  <a:cubicBezTo>
                    <a:pt x="23" y="104"/>
                    <a:pt x="40" y="83"/>
                    <a:pt x="57" y="61"/>
                  </a:cubicBezTo>
                  <a:cubicBezTo>
                    <a:pt x="64" y="51"/>
                    <a:pt x="72" y="41"/>
                    <a:pt x="82" y="33"/>
                  </a:cubicBezTo>
                  <a:cubicBezTo>
                    <a:pt x="93" y="26"/>
                    <a:pt x="105" y="22"/>
                    <a:pt x="117" y="20"/>
                  </a:cubicBezTo>
                  <a:cubicBezTo>
                    <a:pt x="131" y="18"/>
                    <a:pt x="145" y="15"/>
                    <a:pt x="158" y="12"/>
                  </a:cubicBezTo>
                  <a:cubicBezTo>
                    <a:pt x="192" y="5"/>
                    <a:pt x="225" y="0"/>
                    <a:pt x="260" y="3"/>
                  </a:cubicBezTo>
                  <a:cubicBezTo>
                    <a:pt x="276" y="5"/>
                    <a:pt x="293" y="8"/>
                    <a:pt x="309" y="11"/>
                  </a:cubicBezTo>
                  <a:cubicBezTo>
                    <a:pt x="332" y="15"/>
                    <a:pt x="356" y="21"/>
                    <a:pt x="380" y="25"/>
                  </a:cubicBezTo>
                  <a:cubicBezTo>
                    <a:pt x="388" y="27"/>
                    <a:pt x="397" y="26"/>
                    <a:pt x="405" y="22"/>
                  </a:cubicBezTo>
                  <a:cubicBezTo>
                    <a:pt x="414" y="18"/>
                    <a:pt x="423" y="14"/>
                    <a:pt x="432" y="10"/>
                  </a:cubicBezTo>
                  <a:cubicBezTo>
                    <a:pt x="435" y="8"/>
                    <a:pt x="438" y="9"/>
                    <a:pt x="440" y="12"/>
                  </a:cubicBezTo>
                  <a:cubicBezTo>
                    <a:pt x="454" y="34"/>
                    <a:pt x="468" y="56"/>
                    <a:pt x="481" y="78"/>
                  </a:cubicBezTo>
                  <a:cubicBezTo>
                    <a:pt x="499" y="107"/>
                    <a:pt x="517" y="135"/>
                    <a:pt x="535" y="164"/>
                  </a:cubicBezTo>
                  <a:cubicBezTo>
                    <a:pt x="543" y="176"/>
                    <a:pt x="551" y="188"/>
                    <a:pt x="559" y="201"/>
                  </a:cubicBezTo>
                  <a:cubicBezTo>
                    <a:pt x="560" y="203"/>
                    <a:pt x="561" y="205"/>
                    <a:pt x="559" y="207"/>
                  </a:cubicBezTo>
                  <a:cubicBezTo>
                    <a:pt x="535" y="230"/>
                    <a:pt x="511" y="252"/>
                    <a:pt x="487" y="275"/>
                  </a:cubicBezTo>
                  <a:cubicBezTo>
                    <a:pt x="486" y="275"/>
                    <a:pt x="486" y="275"/>
                    <a:pt x="486" y="275"/>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8">
              <a:extLst>
                <a:ext uri="{FF2B5EF4-FFF2-40B4-BE49-F238E27FC236}">
                  <a16:creationId xmlns:a16="http://schemas.microsoft.com/office/drawing/2014/main" xmlns="" id="{DB5D56FA-A606-4E29-9CD7-95A53B5F3308}"/>
                </a:ext>
              </a:extLst>
            </p:cNvPr>
            <p:cNvSpPr>
              <a:spLocks/>
            </p:cNvSpPr>
            <p:nvPr/>
          </p:nvSpPr>
          <p:spPr bwMode="auto">
            <a:xfrm>
              <a:off x="4685057" y="2430831"/>
              <a:ext cx="1355158" cy="1794754"/>
            </a:xfrm>
            <a:custGeom>
              <a:avLst/>
              <a:gdLst>
                <a:gd name="T0" fmla="*/ 99 w 254"/>
                <a:gd name="T1" fmla="*/ 0 h 309"/>
                <a:gd name="T2" fmla="*/ 254 w 254"/>
                <a:gd name="T3" fmla="*/ 246 h 309"/>
                <a:gd name="T4" fmla="*/ 234 w 254"/>
                <a:gd name="T5" fmla="*/ 259 h 309"/>
                <a:gd name="T6" fmla="*/ 160 w 254"/>
                <a:gd name="T7" fmla="*/ 307 h 309"/>
                <a:gd name="T8" fmla="*/ 154 w 254"/>
                <a:gd name="T9" fmla="*/ 306 h 309"/>
                <a:gd name="T10" fmla="*/ 71 w 254"/>
                <a:gd name="T11" fmla="*/ 175 h 309"/>
                <a:gd name="T12" fmla="*/ 22 w 254"/>
                <a:gd name="T13" fmla="*/ 96 h 309"/>
                <a:gd name="T14" fmla="*/ 2 w 254"/>
                <a:gd name="T15" fmla="*/ 66 h 309"/>
                <a:gd name="T16" fmla="*/ 3 w 254"/>
                <a:gd name="T17" fmla="*/ 60 h 309"/>
                <a:gd name="T18" fmla="*/ 52 w 254"/>
                <a:gd name="T19" fmla="*/ 29 h 309"/>
                <a:gd name="T20" fmla="*/ 90 w 254"/>
                <a:gd name="T21" fmla="*/ 4 h 309"/>
                <a:gd name="T22" fmla="*/ 99 w 254"/>
                <a:gd name="T2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4" h="309">
                  <a:moveTo>
                    <a:pt x="99" y="0"/>
                  </a:moveTo>
                  <a:cubicBezTo>
                    <a:pt x="151" y="82"/>
                    <a:pt x="203" y="164"/>
                    <a:pt x="254" y="246"/>
                  </a:cubicBezTo>
                  <a:cubicBezTo>
                    <a:pt x="248" y="250"/>
                    <a:pt x="241" y="255"/>
                    <a:pt x="234" y="259"/>
                  </a:cubicBezTo>
                  <a:cubicBezTo>
                    <a:pt x="210" y="275"/>
                    <a:pt x="185" y="291"/>
                    <a:pt x="160" y="307"/>
                  </a:cubicBezTo>
                  <a:cubicBezTo>
                    <a:pt x="157" y="308"/>
                    <a:pt x="156" y="309"/>
                    <a:pt x="154" y="306"/>
                  </a:cubicBezTo>
                  <a:cubicBezTo>
                    <a:pt x="126" y="262"/>
                    <a:pt x="99" y="219"/>
                    <a:pt x="71" y="175"/>
                  </a:cubicBezTo>
                  <a:cubicBezTo>
                    <a:pt x="55" y="149"/>
                    <a:pt x="38" y="123"/>
                    <a:pt x="22" y="96"/>
                  </a:cubicBezTo>
                  <a:cubicBezTo>
                    <a:pt x="15" y="86"/>
                    <a:pt x="9" y="76"/>
                    <a:pt x="2" y="66"/>
                  </a:cubicBezTo>
                  <a:cubicBezTo>
                    <a:pt x="0" y="63"/>
                    <a:pt x="1" y="62"/>
                    <a:pt x="3" y="60"/>
                  </a:cubicBezTo>
                  <a:cubicBezTo>
                    <a:pt x="19" y="50"/>
                    <a:pt x="36" y="39"/>
                    <a:pt x="52" y="29"/>
                  </a:cubicBezTo>
                  <a:cubicBezTo>
                    <a:pt x="65" y="21"/>
                    <a:pt x="77" y="13"/>
                    <a:pt x="90" y="4"/>
                  </a:cubicBezTo>
                  <a:cubicBezTo>
                    <a:pt x="93" y="3"/>
                    <a:pt x="96" y="1"/>
                    <a:pt x="99" y="0"/>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xmlns="" id="{22D9E2C5-1D1E-440E-949C-C90D898003E9}"/>
                </a:ext>
              </a:extLst>
            </p:cNvPr>
            <p:cNvSpPr>
              <a:spLocks/>
            </p:cNvSpPr>
            <p:nvPr/>
          </p:nvSpPr>
          <p:spPr bwMode="auto">
            <a:xfrm>
              <a:off x="619584" y="2476685"/>
              <a:ext cx="1367261" cy="1794754"/>
            </a:xfrm>
            <a:custGeom>
              <a:avLst/>
              <a:gdLst>
                <a:gd name="T0" fmla="*/ 156 w 254"/>
                <a:gd name="T1" fmla="*/ 0 h 309"/>
                <a:gd name="T2" fmla="*/ 254 w 254"/>
                <a:gd name="T3" fmla="*/ 62 h 309"/>
                <a:gd name="T4" fmla="*/ 98 w 254"/>
                <a:gd name="T5" fmla="*/ 309 h 309"/>
                <a:gd name="T6" fmla="*/ 0 w 254"/>
                <a:gd name="T7" fmla="*/ 247 h 309"/>
                <a:gd name="T8" fmla="*/ 156 w 254"/>
                <a:gd name="T9" fmla="*/ 0 h 309"/>
              </a:gdLst>
              <a:ahLst/>
              <a:cxnLst>
                <a:cxn ang="0">
                  <a:pos x="T0" y="T1"/>
                </a:cxn>
                <a:cxn ang="0">
                  <a:pos x="T2" y="T3"/>
                </a:cxn>
                <a:cxn ang="0">
                  <a:pos x="T4" y="T5"/>
                </a:cxn>
                <a:cxn ang="0">
                  <a:pos x="T6" y="T7"/>
                </a:cxn>
                <a:cxn ang="0">
                  <a:pos x="T8" y="T9"/>
                </a:cxn>
              </a:cxnLst>
              <a:rect l="0" t="0" r="r" b="b"/>
              <a:pathLst>
                <a:path w="254" h="309">
                  <a:moveTo>
                    <a:pt x="156" y="0"/>
                  </a:moveTo>
                  <a:cubicBezTo>
                    <a:pt x="189" y="21"/>
                    <a:pt x="221" y="41"/>
                    <a:pt x="254" y="62"/>
                  </a:cubicBezTo>
                  <a:cubicBezTo>
                    <a:pt x="202" y="144"/>
                    <a:pt x="150" y="226"/>
                    <a:pt x="98" y="309"/>
                  </a:cubicBezTo>
                  <a:cubicBezTo>
                    <a:pt x="65" y="288"/>
                    <a:pt x="33" y="268"/>
                    <a:pt x="0" y="247"/>
                  </a:cubicBezTo>
                  <a:cubicBezTo>
                    <a:pt x="52" y="165"/>
                    <a:pt x="104" y="83"/>
                    <a:pt x="156" y="0"/>
                  </a:cubicBezTo>
                  <a:close/>
                </a:path>
              </a:pathLst>
            </a:custGeom>
            <a:solidFill>
              <a:srgbClr val="00B0F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xmlns="" id="{EF5FEBE8-012E-4173-AA56-887197085CBA}"/>
                </a:ext>
              </a:extLst>
            </p:cNvPr>
            <p:cNvSpPr>
              <a:spLocks/>
            </p:cNvSpPr>
            <p:nvPr/>
          </p:nvSpPr>
          <p:spPr bwMode="auto">
            <a:xfrm>
              <a:off x="1877944" y="4664450"/>
              <a:ext cx="701778" cy="936681"/>
            </a:xfrm>
            <a:custGeom>
              <a:avLst/>
              <a:gdLst>
                <a:gd name="T0" fmla="*/ 30 w 132"/>
                <a:gd name="T1" fmla="*/ 162 h 162"/>
                <a:gd name="T2" fmla="*/ 6 w 132"/>
                <a:gd name="T3" fmla="*/ 147 h 162"/>
                <a:gd name="T4" fmla="*/ 7 w 132"/>
                <a:gd name="T5" fmla="*/ 119 h 162"/>
                <a:gd name="T6" fmla="*/ 78 w 132"/>
                <a:gd name="T7" fmla="*/ 16 h 162"/>
                <a:gd name="T8" fmla="*/ 117 w 132"/>
                <a:gd name="T9" fmla="*/ 8 h 162"/>
                <a:gd name="T10" fmla="*/ 124 w 132"/>
                <a:gd name="T11" fmla="*/ 46 h 162"/>
                <a:gd name="T12" fmla="*/ 70 w 132"/>
                <a:gd name="T13" fmla="*/ 125 h 162"/>
                <a:gd name="T14" fmla="*/ 54 w 132"/>
                <a:gd name="T15" fmla="*/ 149 h 162"/>
                <a:gd name="T16" fmla="*/ 30 w 132"/>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62">
                  <a:moveTo>
                    <a:pt x="30" y="162"/>
                  </a:moveTo>
                  <a:cubicBezTo>
                    <a:pt x="19" y="162"/>
                    <a:pt x="11" y="156"/>
                    <a:pt x="6" y="147"/>
                  </a:cubicBezTo>
                  <a:cubicBezTo>
                    <a:pt x="0" y="138"/>
                    <a:pt x="1" y="128"/>
                    <a:pt x="7" y="119"/>
                  </a:cubicBezTo>
                  <a:cubicBezTo>
                    <a:pt x="31" y="85"/>
                    <a:pt x="54" y="50"/>
                    <a:pt x="78" y="16"/>
                  </a:cubicBezTo>
                  <a:cubicBezTo>
                    <a:pt x="86" y="3"/>
                    <a:pt x="104" y="0"/>
                    <a:pt x="117" y="8"/>
                  </a:cubicBezTo>
                  <a:cubicBezTo>
                    <a:pt x="129" y="17"/>
                    <a:pt x="132" y="34"/>
                    <a:pt x="124" y="46"/>
                  </a:cubicBezTo>
                  <a:cubicBezTo>
                    <a:pt x="106" y="73"/>
                    <a:pt x="88" y="99"/>
                    <a:pt x="70" y="125"/>
                  </a:cubicBezTo>
                  <a:cubicBezTo>
                    <a:pt x="65" y="133"/>
                    <a:pt x="59" y="141"/>
                    <a:pt x="54" y="149"/>
                  </a:cubicBezTo>
                  <a:cubicBezTo>
                    <a:pt x="48" y="157"/>
                    <a:pt x="41" y="162"/>
                    <a:pt x="30" y="162"/>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1">
              <a:extLst>
                <a:ext uri="{FF2B5EF4-FFF2-40B4-BE49-F238E27FC236}">
                  <a16:creationId xmlns:a16="http://schemas.microsoft.com/office/drawing/2014/main" xmlns="" id="{99771485-D4A8-473C-8DFF-A4C3E46360CE}"/>
                </a:ext>
              </a:extLst>
            </p:cNvPr>
            <p:cNvSpPr>
              <a:spLocks/>
            </p:cNvSpPr>
            <p:nvPr/>
          </p:nvSpPr>
          <p:spPr bwMode="auto">
            <a:xfrm>
              <a:off x="2240933" y="5024709"/>
              <a:ext cx="629180" cy="766375"/>
            </a:xfrm>
            <a:custGeom>
              <a:avLst/>
              <a:gdLst>
                <a:gd name="T0" fmla="*/ 36 w 118"/>
                <a:gd name="T1" fmla="*/ 133 h 133"/>
                <a:gd name="T2" fmla="*/ 8 w 118"/>
                <a:gd name="T3" fmla="*/ 95 h 133"/>
                <a:gd name="T4" fmla="*/ 20 w 118"/>
                <a:gd name="T5" fmla="*/ 77 h 133"/>
                <a:gd name="T6" fmla="*/ 65 w 118"/>
                <a:gd name="T7" fmla="*/ 12 h 133"/>
                <a:gd name="T8" fmla="*/ 88 w 118"/>
                <a:gd name="T9" fmla="*/ 1 h 133"/>
                <a:gd name="T10" fmla="*/ 112 w 118"/>
                <a:gd name="T11" fmla="*/ 18 h 133"/>
                <a:gd name="T12" fmla="*/ 105 w 118"/>
                <a:gd name="T13" fmla="*/ 51 h 133"/>
                <a:gd name="T14" fmla="*/ 67 w 118"/>
                <a:gd name="T15" fmla="*/ 105 h 133"/>
                <a:gd name="T16" fmla="*/ 57 w 118"/>
                <a:gd name="T17" fmla="*/ 121 h 133"/>
                <a:gd name="T18" fmla="*/ 36 w 118"/>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33">
                  <a:moveTo>
                    <a:pt x="36" y="133"/>
                  </a:moveTo>
                  <a:cubicBezTo>
                    <a:pt x="13" y="133"/>
                    <a:pt x="0" y="113"/>
                    <a:pt x="8" y="95"/>
                  </a:cubicBezTo>
                  <a:cubicBezTo>
                    <a:pt x="11" y="88"/>
                    <a:pt x="16" y="83"/>
                    <a:pt x="20" y="77"/>
                  </a:cubicBezTo>
                  <a:cubicBezTo>
                    <a:pt x="35" y="55"/>
                    <a:pt x="50" y="34"/>
                    <a:pt x="65" y="12"/>
                  </a:cubicBezTo>
                  <a:cubicBezTo>
                    <a:pt x="70" y="4"/>
                    <a:pt x="79" y="0"/>
                    <a:pt x="88" y="1"/>
                  </a:cubicBezTo>
                  <a:cubicBezTo>
                    <a:pt x="99" y="2"/>
                    <a:pt x="107" y="8"/>
                    <a:pt x="112" y="18"/>
                  </a:cubicBezTo>
                  <a:cubicBezTo>
                    <a:pt x="118" y="31"/>
                    <a:pt x="112" y="41"/>
                    <a:pt x="105" y="51"/>
                  </a:cubicBezTo>
                  <a:cubicBezTo>
                    <a:pt x="93" y="69"/>
                    <a:pt x="80" y="87"/>
                    <a:pt x="67" y="105"/>
                  </a:cubicBezTo>
                  <a:cubicBezTo>
                    <a:pt x="64" y="110"/>
                    <a:pt x="61" y="116"/>
                    <a:pt x="57" y="121"/>
                  </a:cubicBezTo>
                  <a:cubicBezTo>
                    <a:pt x="51" y="129"/>
                    <a:pt x="44" y="133"/>
                    <a:pt x="36" y="133"/>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xmlns="" id="{6DF16085-9BEC-4EF0-BF67-5178E73B516C}"/>
                </a:ext>
              </a:extLst>
            </p:cNvPr>
            <p:cNvSpPr>
              <a:spLocks/>
            </p:cNvSpPr>
            <p:nvPr/>
          </p:nvSpPr>
          <p:spPr bwMode="auto">
            <a:xfrm>
              <a:off x="1575457" y="4664450"/>
              <a:ext cx="483985" cy="622271"/>
            </a:xfrm>
            <a:custGeom>
              <a:avLst/>
              <a:gdLst>
                <a:gd name="T0" fmla="*/ 91 w 92"/>
                <a:gd name="T1" fmla="*/ 28 h 107"/>
                <a:gd name="T2" fmla="*/ 84 w 92"/>
                <a:gd name="T3" fmla="*/ 47 h 107"/>
                <a:gd name="T4" fmla="*/ 53 w 92"/>
                <a:gd name="T5" fmla="*/ 92 h 107"/>
                <a:gd name="T6" fmla="*/ 19 w 92"/>
                <a:gd name="T7" fmla="*/ 101 h 107"/>
                <a:gd name="T8" fmla="*/ 4 w 92"/>
                <a:gd name="T9" fmla="*/ 70 h 107"/>
                <a:gd name="T10" fmla="*/ 17 w 92"/>
                <a:gd name="T11" fmla="*/ 48 h 107"/>
                <a:gd name="T12" fmla="*/ 41 w 92"/>
                <a:gd name="T13" fmla="*/ 13 h 107"/>
                <a:gd name="T14" fmla="*/ 67 w 92"/>
                <a:gd name="T15" fmla="*/ 1 h 107"/>
                <a:gd name="T16" fmla="*/ 90 w 92"/>
                <a:gd name="T17" fmla="*/ 21 h 107"/>
                <a:gd name="T18" fmla="*/ 91 w 92"/>
                <a:gd name="T19" fmla="*/ 2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91" y="28"/>
                  </a:moveTo>
                  <a:cubicBezTo>
                    <a:pt x="92" y="35"/>
                    <a:pt x="88" y="41"/>
                    <a:pt x="84" y="47"/>
                  </a:cubicBezTo>
                  <a:cubicBezTo>
                    <a:pt x="74" y="62"/>
                    <a:pt x="64" y="77"/>
                    <a:pt x="53" y="92"/>
                  </a:cubicBezTo>
                  <a:cubicBezTo>
                    <a:pt x="46" y="103"/>
                    <a:pt x="32" y="107"/>
                    <a:pt x="19" y="101"/>
                  </a:cubicBezTo>
                  <a:cubicBezTo>
                    <a:pt x="8" y="96"/>
                    <a:pt x="0" y="82"/>
                    <a:pt x="4" y="70"/>
                  </a:cubicBezTo>
                  <a:cubicBezTo>
                    <a:pt x="7" y="62"/>
                    <a:pt x="12" y="55"/>
                    <a:pt x="17" y="48"/>
                  </a:cubicBezTo>
                  <a:cubicBezTo>
                    <a:pt x="24" y="36"/>
                    <a:pt x="33" y="25"/>
                    <a:pt x="41" y="13"/>
                  </a:cubicBezTo>
                  <a:cubicBezTo>
                    <a:pt x="48" y="4"/>
                    <a:pt x="56" y="0"/>
                    <a:pt x="67" y="1"/>
                  </a:cubicBezTo>
                  <a:cubicBezTo>
                    <a:pt x="79" y="3"/>
                    <a:pt x="87" y="10"/>
                    <a:pt x="90" y="21"/>
                  </a:cubicBezTo>
                  <a:cubicBezTo>
                    <a:pt x="91" y="24"/>
                    <a:pt x="91" y="26"/>
                    <a:pt x="91" y="28"/>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xmlns="" id="{7150699D-F850-4A13-8145-9A81EA2086B2}"/>
                </a:ext>
              </a:extLst>
            </p:cNvPr>
            <p:cNvSpPr>
              <a:spLocks/>
            </p:cNvSpPr>
            <p:nvPr/>
          </p:nvSpPr>
          <p:spPr bwMode="auto">
            <a:xfrm>
              <a:off x="2676519" y="5430822"/>
              <a:ext cx="387188" cy="510915"/>
            </a:xfrm>
            <a:custGeom>
              <a:avLst/>
              <a:gdLst>
                <a:gd name="T0" fmla="*/ 72 w 73"/>
                <a:gd name="T1" fmla="*/ 26 h 88"/>
                <a:gd name="T2" fmla="*/ 63 w 73"/>
                <a:gd name="T3" fmla="*/ 45 h 88"/>
                <a:gd name="T4" fmla="*/ 43 w 73"/>
                <a:gd name="T5" fmla="*/ 74 h 88"/>
                <a:gd name="T6" fmla="*/ 5 w 73"/>
                <a:gd name="T7" fmla="*/ 72 h 88"/>
                <a:gd name="T8" fmla="*/ 6 w 73"/>
                <a:gd name="T9" fmla="*/ 48 h 88"/>
                <a:gd name="T10" fmla="*/ 32 w 73"/>
                <a:gd name="T11" fmla="*/ 12 h 88"/>
                <a:gd name="T12" fmla="*/ 56 w 73"/>
                <a:gd name="T13" fmla="*/ 3 h 88"/>
                <a:gd name="T14" fmla="*/ 72 w 73"/>
                <a:gd name="T15" fmla="*/ 26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8">
                  <a:moveTo>
                    <a:pt x="72" y="26"/>
                  </a:moveTo>
                  <a:cubicBezTo>
                    <a:pt x="73" y="33"/>
                    <a:pt x="67" y="39"/>
                    <a:pt x="63" y="45"/>
                  </a:cubicBezTo>
                  <a:cubicBezTo>
                    <a:pt x="57" y="55"/>
                    <a:pt x="50" y="64"/>
                    <a:pt x="43" y="74"/>
                  </a:cubicBezTo>
                  <a:cubicBezTo>
                    <a:pt x="33" y="88"/>
                    <a:pt x="13" y="87"/>
                    <a:pt x="5" y="72"/>
                  </a:cubicBezTo>
                  <a:cubicBezTo>
                    <a:pt x="0" y="64"/>
                    <a:pt x="1" y="56"/>
                    <a:pt x="6" y="48"/>
                  </a:cubicBezTo>
                  <a:cubicBezTo>
                    <a:pt x="15" y="36"/>
                    <a:pt x="23" y="24"/>
                    <a:pt x="32" y="12"/>
                  </a:cubicBezTo>
                  <a:cubicBezTo>
                    <a:pt x="38" y="3"/>
                    <a:pt x="47" y="0"/>
                    <a:pt x="56" y="3"/>
                  </a:cubicBezTo>
                  <a:cubicBezTo>
                    <a:pt x="67" y="6"/>
                    <a:pt x="72" y="14"/>
                    <a:pt x="72" y="26"/>
                  </a:cubicBezTo>
                  <a:close/>
                </a:path>
              </a:pathLst>
            </a:custGeom>
            <a:solidFill>
              <a:srgbClr val="CB1B4A"/>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2" name="Rectangle 21">
            <a:extLst>
              <a:ext uri="{FF2B5EF4-FFF2-40B4-BE49-F238E27FC236}">
                <a16:creationId xmlns:a16="http://schemas.microsoft.com/office/drawing/2014/main" xmlns="" id="{2F87B932-1E1F-4E61-AAC9-EE61C48563FC}"/>
              </a:ext>
            </a:extLst>
          </p:cNvPr>
          <p:cNvSpPr/>
          <p:nvPr/>
        </p:nvSpPr>
        <p:spPr>
          <a:xfrm>
            <a:off x="8099181" y="675448"/>
            <a:ext cx="2747337" cy="11552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4" name="Rectangle 33">
            <a:extLst>
              <a:ext uri="{FF2B5EF4-FFF2-40B4-BE49-F238E27FC236}">
                <a16:creationId xmlns:a16="http://schemas.microsoft.com/office/drawing/2014/main" xmlns="" id="{276C8DE8-24C1-4E1F-9906-354FBFCD98C7}"/>
              </a:ext>
            </a:extLst>
          </p:cNvPr>
          <p:cNvSpPr/>
          <p:nvPr/>
        </p:nvSpPr>
        <p:spPr>
          <a:xfrm>
            <a:off x="8267815" y="4994570"/>
            <a:ext cx="2747337" cy="115527"/>
          </a:xfrm>
          <a:prstGeom prst="rect">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grpSp>
        <p:nvGrpSpPr>
          <p:cNvPr id="30" name="Group 29"/>
          <p:cNvGrpSpPr/>
          <p:nvPr/>
        </p:nvGrpSpPr>
        <p:grpSpPr>
          <a:xfrm>
            <a:off x="7918557" y="963375"/>
            <a:ext cx="3602950" cy="3999374"/>
            <a:chOff x="7975645" y="1801653"/>
            <a:chExt cx="3602951" cy="4004926"/>
          </a:xfrm>
        </p:grpSpPr>
        <p:sp>
          <p:nvSpPr>
            <p:cNvPr id="16" name="TextBox 15">
              <a:extLst>
                <a:ext uri="{FF2B5EF4-FFF2-40B4-BE49-F238E27FC236}">
                  <a16:creationId xmlns:a16="http://schemas.microsoft.com/office/drawing/2014/main" xmlns="" id="{F6C98181-530C-461D-BF7E-12B47EBF9841}"/>
                </a:ext>
              </a:extLst>
            </p:cNvPr>
            <p:cNvSpPr txBox="1"/>
            <p:nvPr/>
          </p:nvSpPr>
          <p:spPr>
            <a:xfrm>
              <a:off x="7975645" y="1801653"/>
              <a:ext cx="2710314" cy="461665"/>
            </a:xfrm>
            <a:prstGeom prst="rect">
              <a:avLst/>
            </a:prstGeom>
            <a:noFill/>
          </p:spPr>
          <p:txBody>
            <a:bodyPr wrap="square" rtlCol="0">
              <a:spAutoFit/>
            </a:bodyPr>
            <a:lstStyle/>
            <a:p>
              <a:pPr marL="342847" indent="-342847" algn="ctr" defTabSz="914258">
                <a:buFont typeface="Arial" pitchFamily="34" charset="0"/>
                <a:buChar char="•"/>
                <a:defRPr/>
              </a:pPr>
              <a:r>
                <a:rPr lang="en-IN" sz="2400" dirty="0">
                  <a:latin typeface="Times New Roman" pitchFamily="18" charset="0"/>
                  <a:cs typeface="Times New Roman" pitchFamily="18" charset="0"/>
                </a:rPr>
                <a:t>Egis India</a:t>
              </a:r>
              <a:r>
                <a:rPr lang="en-US" sz="1500" dirty="0">
                  <a:latin typeface="Open Sans" panose="020B0606030504020204" pitchFamily="34" charset="0"/>
                </a:rPr>
                <a:t>. </a:t>
              </a:r>
              <a:endParaRPr lang="en-GB" sz="1500" dirty="0">
                <a:latin typeface="Noto Sans" panose="020B0502040504020204" pitchFamily="34"/>
                <a:ea typeface="Noto Sans" panose="020B0502040504020204" pitchFamily="34"/>
                <a:cs typeface="Noto Sans" panose="020B0502040504020204" pitchFamily="34"/>
              </a:endParaRPr>
            </a:p>
          </p:txBody>
        </p:sp>
        <p:sp>
          <p:nvSpPr>
            <p:cNvPr id="4" name="Rectangle 3"/>
            <p:cNvSpPr/>
            <p:nvPr/>
          </p:nvSpPr>
          <p:spPr>
            <a:xfrm>
              <a:off x="8438741" y="2505510"/>
              <a:ext cx="3135796" cy="461665"/>
            </a:xfrm>
            <a:prstGeom prst="rect">
              <a:avLst/>
            </a:prstGeom>
          </p:spPr>
          <p:txBody>
            <a:bodyPr wrap="none">
              <a:spAutoFit/>
            </a:bodyPr>
            <a:lstStyle/>
            <a:p>
              <a:pPr marL="342847" indent="-342847" algn="just" defTabSz="914258">
                <a:buFont typeface="Arial" pitchFamily="34" charset="0"/>
                <a:buChar char="•"/>
                <a:defRPr/>
              </a:pPr>
              <a:r>
                <a:rPr lang="en-IN" sz="2400" dirty="0">
                  <a:latin typeface="Times New Roman" pitchFamily="18" charset="0"/>
                  <a:cs typeface="Times New Roman" pitchFamily="18" charset="0"/>
                </a:rPr>
                <a:t>Pinnacle Geo-system</a:t>
              </a:r>
            </a:p>
          </p:txBody>
        </p:sp>
        <p:sp>
          <p:nvSpPr>
            <p:cNvPr id="14" name="Rectangle 13"/>
            <p:cNvSpPr/>
            <p:nvPr/>
          </p:nvSpPr>
          <p:spPr>
            <a:xfrm>
              <a:off x="8425095" y="3113026"/>
              <a:ext cx="2881559" cy="461665"/>
            </a:xfrm>
            <a:prstGeom prst="rect">
              <a:avLst/>
            </a:prstGeom>
          </p:spPr>
          <p:txBody>
            <a:bodyPr wrap="none">
              <a:spAutoFit/>
            </a:bodyPr>
            <a:lstStyle/>
            <a:p>
              <a:pPr marL="342847" indent="-342847" algn="just" defTabSz="914258">
                <a:buFont typeface="Arial" pitchFamily="34" charset="0"/>
                <a:buChar char="•"/>
                <a:defRPr/>
              </a:pPr>
              <a:r>
                <a:rPr lang="en-IN" sz="2400" dirty="0" err="1">
                  <a:latin typeface="Times New Roman" pitchFamily="18" charset="0"/>
                  <a:cs typeface="Times New Roman" pitchFamily="18" charset="0"/>
                </a:rPr>
                <a:t>Dr.</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Sundeep</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Goyal</a:t>
              </a:r>
              <a:endParaRPr lang="en-IN" sz="2400" dirty="0">
                <a:latin typeface="Times New Roman" pitchFamily="18" charset="0"/>
                <a:cs typeface="Times New Roman" pitchFamily="18" charset="0"/>
              </a:endParaRPr>
            </a:p>
          </p:txBody>
        </p:sp>
        <p:sp>
          <p:nvSpPr>
            <p:cNvPr id="15" name="Rectangle 14"/>
            <p:cNvSpPr/>
            <p:nvPr/>
          </p:nvSpPr>
          <p:spPr>
            <a:xfrm>
              <a:off x="8422152" y="3769090"/>
              <a:ext cx="2650085" cy="461665"/>
            </a:xfrm>
            <a:prstGeom prst="rect">
              <a:avLst/>
            </a:prstGeom>
          </p:spPr>
          <p:txBody>
            <a:bodyPr wrap="none">
              <a:spAutoFit/>
            </a:bodyPr>
            <a:lstStyle/>
            <a:p>
              <a:pPr marL="342847" indent="-342847" algn="just" defTabSz="914258">
                <a:buFont typeface="Arial" pitchFamily="34" charset="0"/>
                <a:buChar char="•"/>
                <a:defRPr/>
              </a:pPr>
              <a:r>
                <a:rPr lang="en-IN" sz="2400" dirty="0">
                  <a:latin typeface="Times New Roman" pitchFamily="18" charset="0"/>
                  <a:cs typeface="Times New Roman" pitchFamily="18" charset="0"/>
                </a:rPr>
                <a:t>BHEL, </a:t>
              </a:r>
              <a:r>
                <a:rPr lang="en-IN" sz="2400" dirty="0" err="1">
                  <a:latin typeface="Times New Roman" pitchFamily="18" charset="0"/>
                  <a:cs typeface="Times New Roman" pitchFamily="18" charset="0"/>
                </a:rPr>
                <a:t>Haridwar</a:t>
              </a:r>
              <a:endParaRPr lang="en-IN" sz="2400" dirty="0">
                <a:latin typeface="Times New Roman" pitchFamily="18" charset="0"/>
                <a:cs typeface="Times New Roman" pitchFamily="18" charset="0"/>
              </a:endParaRPr>
            </a:p>
          </p:txBody>
        </p:sp>
        <p:sp>
          <p:nvSpPr>
            <p:cNvPr id="18" name="Rectangle 17"/>
            <p:cNvSpPr/>
            <p:nvPr/>
          </p:nvSpPr>
          <p:spPr>
            <a:xfrm>
              <a:off x="8328987" y="4614626"/>
              <a:ext cx="3249609" cy="461665"/>
            </a:xfrm>
            <a:prstGeom prst="rect">
              <a:avLst/>
            </a:prstGeom>
          </p:spPr>
          <p:txBody>
            <a:bodyPr wrap="none">
              <a:spAutoFit/>
            </a:bodyPr>
            <a:lstStyle/>
            <a:p>
              <a:pPr marL="342847" indent="-342847" algn="just" defTabSz="914258">
                <a:buFont typeface="Arial" pitchFamily="34" charset="0"/>
                <a:buChar char="•"/>
                <a:defRPr/>
              </a:pPr>
              <a:r>
                <a:rPr lang="en-IN" sz="2400" dirty="0">
                  <a:latin typeface="Times New Roman" pitchFamily="18" charset="0"/>
                  <a:cs typeface="Times New Roman" pitchFamily="18" charset="0"/>
                </a:rPr>
                <a:t>Advisory On Demand</a:t>
              </a:r>
            </a:p>
          </p:txBody>
        </p:sp>
        <p:sp>
          <p:nvSpPr>
            <p:cNvPr id="19" name="Rectangle 18"/>
            <p:cNvSpPr/>
            <p:nvPr/>
          </p:nvSpPr>
          <p:spPr>
            <a:xfrm>
              <a:off x="8386011" y="5344914"/>
              <a:ext cx="1334020" cy="461665"/>
            </a:xfrm>
            <a:prstGeom prst="rect">
              <a:avLst/>
            </a:prstGeom>
          </p:spPr>
          <p:txBody>
            <a:bodyPr wrap="none">
              <a:spAutoFit/>
            </a:bodyPr>
            <a:lstStyle/>
            <a:p>
              <a:pPr marL="342847" indent="-342847" algn="just" defTabSz="914258">
                <a:buFont typeface="Arial" pitchFamily="34" charset="0"/>
                <a:buChar char="•"/>
                <a:defRPr/>
              </a:pPr>
              <a:r>
                <a:rPr lang="en-IN" sz="2400" dirty="0" err="1">
                  <a:latin typeface="Times New Roman" pitchFamily="18" charset="0"/>
                  <a:cs typeface="Times New Roman" pitchFamily="18" charset="0"/>
                </a:rPr>
                <a:t>Nestin</a:t>
              </a:r>
              <a:endParaRPr lang="en-IN" sz="2400" dirty="0">
                <a:latin typeface="Times New Roman" pitchFamily="18" charset="0"/>
                <a:cs typeface="Times New Roman" pitchFamily="18" charset="0"/>
              </a:endParaRPr>
            </a:p>
          </p:txBody>
        </p:sp>
      </p:grpSp>
      <p:sp>
        <p:nvSpPr>
          <p:cNvPr id="36" name="Rectangle 35"/>
          <p:cNvSpPr/>
          <p:nvPr/>
        </p:nvSpPr>
        <p:spPr>
          <a:xfrm>
            <a:off x="4321097" y="5848668"/>
            <a:ext cx="3817209" cy="432601"/>
          </a:xfrm>
          <a:prstGeom prst="rect">
            <a:avLst/>
          </a:prstGeom>
        </p:spPr>
        <p:txBody>
          <a:bodyPr wrap="none" lIns="108971" tIns="54486" rIns="108971" bIns="54486">
            <a:spAutoFit/>
          </a:bodyPr>
          <a:lstStyle/>
          <a:p>
            <a:r>
              <a:rPr lang="en-IN" dirty="0" err="1">
                <a:latin typeface="AR DESTINE" pitchFamily="2" charset="0"/>
                <a:cs typeface="Times New Roman" pitchFamily="18" charset="0"/>
              </a:rPr>
              <a:t>Anvisys</a:t>
            </a:r>
            <a:r>
              <a:rPr lang="en-IN" dirty="0">
                <a:latin typeface="AR DESTINE" pitchFamily="2" charset="0"/>
                <a:cs typeface="Times New Roman" pitchFamily="18" charset="0"/>
              </a:rPr>
              <a:t> technology </a:t>
            </a:r>
            <a:r>
              <a:rPr lang="en-IN" dirty="0" err="1">
                <a:latin typeface="AR DESTINE" pitchFamily="2" charset="0"/>
                <a:cs typeface="Times New Roman" pitchFamily="18" charset="0"/>
              </a:rPr>
              <a:t>Pvt.</a:t>
            </a:r>
            <a:r>
              <a:rPr lang="en-IN" dirty="0">
                <a:latin typeface="AR DESTINE" pitchFamily="2" charset="0"/>
                <a:cs typeface="Times New Roman" pitchFamily="18" charset="0"/>
              </a:rPr>
              <a:t> Ltd</a:t>
            </a:r>
            <a:endParaRPr lang="en-IN" dirty="0"/>
          </a:p>
        </p:txBody>
      </p:sp>
      <p:pic>
        <p:nvPicPr>
          <p:cNvPr id="37" name="Picture 11" descr="C:\Users\varun\Desktop\posters\logo\icAnvisys_transparent.png"/>
          <p:cNvPicPr>
            <a:picLocks noChangeAspect="1" noChangeArrowheads="1"/>
          </p:cNvPicPr>
          <p:nvPr/>
        </p:nvPicPr>
        <p:blipFill>
          <a:blip r:embed="rId2"/>
          <a:srcRect/>
          <a:stretch>
            <a:fillRect/>
          </a:stretch>
        </p:blipFill>
        <p:spPr bwMode="auto">
          <a:xfrm>
            <a:off x="2298551" y="5044010"/>
            <a:ext cx="2380957" cy="1929273"/>
          </a:xfrm>
          <a:prstGeom prst="rect">
            <a:avLst/>
          </a:prstGeom>
          <a:noFill/>
        </p:spPr>
      </p:pic>
    </p:spTree>
    <p:extLst>
      <p:ext uri="{BB962C8B-B14F-4D97-AF65-F5344CB8AC3E}">
        <p14:creationId xmlns:p14="http://schemas.microsoft.com/office/powerpoint/2010/main" val="2672078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8"/>
          <p:cNvGrpSpPr/>
          <p:nvPr/>
        </p:nvGrpSpPr>
        <p:grpSpPr>
          <a:xfrm>
            <a:off x="857102" y="4936501"/>
            <a:ext cx="1047621" cy="1923087"/>
            <a:chOff x="500034" y="4935358"/>
            <a:chExt cx="785818" cy="1922642"/>
          </a:xfrm>
        </p:grpSpPr>
        <p:grpSp>
          <p:nvGrpSpPr>
            <p:cNvPr id="4" name="Group 12">
              <a:extLst>
                <a:ext uri="{FF2B5EF4-FFF2-40B4-BE49-F238E27FC236}">
                  <a16:creationId xmlns:a16="http://schemas.microsoft.com/office/drawing/2014/main" xmlns=""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3" name="Rectangle: Top Corners Rounded 226">
                <a:extLst>
                  <a:ext uri="{FF2B5EF4-FFF2-40B4-BE49-F238E27FC236}">
                    <a16:creationId xmlns:a16="http://schemas.microsoft.com/office/drawing/2014/main" xmlns=""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227">
                <a:extLst>
                  <a:ext uri="{FF2B5EF4-FFF2-40B4-BE49-F238E27FC236}">
                    <a16:creationId xmlns:a16="http://schemas.microsoft.com/office/drawing/2014/main" xmlns="" id="{0286782C-837D-4F14-8352-174003B1A628}"/>
                  </a:ext>
                </a:extLst>
              </p:cNvPr>
              <p:cNvGrpSpPr/>
              <p:nvPr/>
            </p:nvGrpSpPr>
            <p:grpSpPr>
              <a:xfrm>
                <a:off x="-1225640" y="5353598"/>
                <a:ext cx="820737" cy="124080"/>
                <a:chOff x="-1249022" y="5384545"/>
                <a:chExt cx="820737" cy="124080"/>
              </a:xfrm>
              <a:grpFill/>
            </p:grpSpPr>
            <p:sp>
              <p:nvSpPr>
                <p:cNvPr id="20" name="Rectangle: Rounded Corners 243">
                  <a:extLst>
                    <a:ext uri="{FF2B5EF4-FFF2-40B4-BE49-F238E27FC236}">
                      <a16:creationId xmlns:a16="http://schemas.microsoft.com/office/drawing/2014/main" xmlns=""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44">
                  <a:extLst>
                    <a:ext uri="{FF2B5EF4-FFF2-40B4-BE49-F238E27FC236}">
                      <a16:creationId xmlns:a16="http://schemas.microsoft.com/office/drawing/2014/main" xmlns=""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28">
                <a:extLst>
                  <a:ext uri="{FF2B5EF4-FFF2-40B4-BE49-F238E27FC236}">
                    <a16:creationId xmlns:a16="http://schemas.microsoft.com/office/drawing/2014/main" xmlns="" id="{EF64DB53-9C8A-4F29-AFCA-EB1B533BEAC1}"/>
                  </a:ext>
                </a:extLst>
              </p:cNvPr>
              <p:cNvGrpSpPr/>
              <p:nvPr/>
            </p:nvGrpSpPr>
            <p:grpSpPr>
              <a:xfrm>
                <a:off x="-1224143" y="5563252"/>
                <a:ext cx="820737" cy="124080"/>
                <a:chOff x="-1249022" y="5384545"/>
                <a:chExt cx="820737" cy="124080"/>
              </a:xfrm>
              <a:grpFill/>
            </p:grpSpPr>
            <p:sp>
              <p:nvSpPr>
                <p:cNvPr id="18" name="Rectangle: Rounded Corners 241">
                  <a:extLst>
                    <a:ext uri="{FF2B5EF4-FFF2-40B4-BE49-F238E27FC236}">
                      <a16:creationId xmlns:a16="http://schemas.microsoft.com/office/drawing/2014/main" xmlns=""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242">
                  <a:extLst>
                    <a:ext uri="{FF2B5EF4-FFF2-40B4-BE49-F238E27FC236}">
                      <a16:creationId xmlns:a16="http://schemas.microsoft.com/office/drawing/2014/main" xmlns=""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29">
                <a:extLst>
                  <a:ext uri="{FF2B5EF4-FFF2-40B4-BE49-F238E27FC236}">
                    <a16:creationId xmlns:a16="http://schemas.microsoft.com/office/drawing/2014/main" xmlns="" id="{D4121D49-5763-420D-87D4-D4485A75E45B}"/>
                  </a:ext>
                </a:extLst>
              </p:cNvPr>
              <p:cNvGrpSpPr/>
              <p:nvPr/>
            </p:nvGrpSpPr>
            <p:grpSpPr>
              <a:xfrm>
                <a:off x="-1222646" y="5772906"/>
                <a:ext cx="820737" cy="124080"/>
                <a:chOff x="-1249022" y="5384545"/>
                <a:chExt cx="820737" cy="124080"/>
              </a:xfrm>
              <a:grpFill/>
            </p:grpSpPr>
            <p:sp>
              <p:nvSpPr>
                <p:cNvPr id="16" name="Rectangle: Rounded Corners 239">
                  <a:extLst>
                    <a:ext uri="{FF2B5EF4-FFF2-40B4-BE49-F238E27FC236}">
                      <a16:creationId xmlns:a16="http://schemas.microsoft.com/office/drawing/2014/main" xmlns=""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40">
                  <a:extLst>
                    <a:ext uri="{FF2B5EF4-FFF2-40B4-BE49-F238E27FC236}">
                      <a16:creationId xmlns:a16="http://schemas.microsoft.com/office/drawing/2014/main" xmlns=""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230">
                <a:extLst>
                  <a:ext uri="{FF2B5EF4-FFF2-40B4-BE49-F238E27FC236}">
                    <a16:creationId xmlns:a16="http://schemas.microsoft.com/office/drawing/2014/main" xmlns="" id="{863494E8-12FF-482C-A19B-55F3EA7FFF7F}"/>
                  </a:ext>
                </a:extLst>
              </p:cNvPr>
              <p:cNvGrpSpPr/>
              <p:nvPr/>
            </p:nvGrpSpPr>
            <p:grpSpPr>
              <a:xfrm>
                <a:off x="-1221149" y="5982560"/>
                <a:ext cx="820737" cy="124080"/>
                <a:chOff x="-1249022" y="5384545"/>
                <a:chExt cx="820737" cy="124080"/>
              </a:xfrm>
              <a:grpFill/>
            </p:grpSpPr>
            <p:sp>
              <p:nvSpPr>
                <p:cNvPr id="14" name="Rectangle: Rounded Corners 237">
                  <a:extLst>
                    <a:ext uri="{FF2B5EF4-FFF2-40B4-BE49-F238E27FC236}">
                      <a16:creationId xmlns:a16="http://schemas.microsoft.com/office/drawing/2014/main" xmlns=""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38">
                  <a:extLst>
                    <a:ext uri="{FF2B5EF4-FFF2-40B4-BE49-F238E27FC236}">
                      <a16:creationId xmlns:a16="http://schemas.microsoft.com/office/drawing/2014/main" xmlns=""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231">
                <a:extLst>
                  <a:ext uri="{FF2B5EF4-FFF2-40B4-BE49-F238E27FC236}">
                    <a16:creationId xmlns:a16="http://schemas.microsoft.com/office/drawing/2014/main" xmlns="" id="{ECC44C9B-BF83-4C62-B100-21ABB2CA541C}"/>
                  </a:ext>
                </a:extLst>
              </p:cNvPr>
              <p:cNvGrpSpPr/>
              <p:nvPr/>
            </p:nvGrpSpPr>
            <p:grpSpPr>
              <a:xfrm>
                <a:off x="-1219652" y="6192214"/>
                <a:ext cx="820737" cy="124080"/>
                <a:chOff x="-1249022" y="5384545"/>
                <a:chExt cx="820737" cy="124080"/>
              </a:xfrm>
              <a:grpFill/>
            </p:grpSpPr>
            <p:sp>
              <p:nvSpPr>
                <p:cNvPr id="12" name="Rectangle: Rounded Corners 235">
                  <a:extLst>
                    <a:ext uri="{FF2B5EF4-FFF2-40B4-BE49-F238E27FC236}">
                      <a16:creationId xmlns:a16="http://schemas.microsoft.com/office/drawing/2014/main" xmlns=""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6">
                  <a:extLst>
                    <a:ext uri="{FF2B5EF4-FFF2-40B4-BE49-F238E27FC236}">
                      <a16:creationId xmlns:a16="http://schemas.microsoft.com/office/drawing/2014/main" xmlns=""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32">
                <a:extLst>
                  <a:ext uri="{FF2B5EF4-FFF2-40B4-BE49-F238E27FC236}">
                    <a16:creationId xmlns:a16="http://schemas.microsoft.com/office/drawing/2014/main" xmlns="" id="{A3113BC8-E4CB-4448-85B7-31F77A35D35D}"/>
                  </a:ext>
                </a:extLst>
              </p:cNvPr>
              <p:cNvGrpSpPr/>
              <p:nvPr/>
            </p:nvGrpSpPr>
            <p:grpSpPr>
              <a:xfrm>
                <a:off x="-1218155" y="6401868"/>
                <a:ext cx="820737" cy="124080"/>
                <a:chOff x="-1249022" y="5384545"/>
                <a:chExt cx="820737" cy="124080"/>
              </a:xfrm>
              <a:grpFill/>
            </p:grpSpPr>
            <p:sp>
              <p:nvSpPr>
                <p:cNvPr id="10" name="Rectangle: Rounded Corners 233">
                  <a:extLst>
                    <a:ext uri="{FF2B5EF4-FFF2-40B4-BE49-F238E27FC236}">
                      <a16:creationId xmlns:a16="http://schemas.microsoft.com/office/drawing/2014/main" xmlns=""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234">
                  <a:extLst>
                    <a:ext uri="{FF2B5EF4-FFF2-40B4-BE49-F238E27FC236}">
                      <a16:creationId xmlns:a16="http://schemas.microsoft.com/office/drawing/2014/main" xmlns=""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35"/>
            <p:cNvGrpSpPr/>
            <p:nvPr/>
          </p:nvGrpSpPr>
          <p:grpSpPr>
            <a:xfrm>
              <a:off x="642910" y="5143512"/>
              <a:ext cx="500066" cy="500066"/>
              <a:chOff x="642910" y="5143512"/>
              <a:chExt cx="500066" cy="500066"/>
            </a:xfrm>
          </p:grpSpPr>
          <p:sp>
            <p:nvSpPr>
              <p:cNvPr id="23" name="Rounded Rectangle 2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36"/>
            <p:cNvGrpSpPr/>
            <p:nvPr/>
          </p:nvGrpSpPr>
          <p:grpSpPr>
            <a:xfrm>
              <a:off x="642910" y="5857892"/>
              <a:ext cx="500066" cy="500066"/>
              <a:chOff x="642910" y="5143512"/>
              <a:chExt cx="500066" cy="500066"/>
            </a:xfrm>
          </p:grpSpPr>
          <p:sp>
            <p:nvSpPr>
              <p:cNvPr id="38" name="Rounded Rectangle 37"/>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ounded Rectangle 38"/>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0" name="Group 133"/>
          <p:cNvGrpSpPr/>
          <p:nvPr/>
        </p:nvGrpSpPr>
        <p:grpSpPr>
          <a:xfrm>
            <a:off x="1904723" y="3858521"/>
            <a:ext cx="571430" cy="3001067"/>
            <a:chOff x="1571604" y="3857628"/>
            <a:chExt cx="428628" cy="3000372"/>
          </a:xfrm>
        </p:grpSpPr>
        <p:sp>
          <p:nvSpPr>
            <p:cNvPr id="44" name="Rounded Rectangle 43"/>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74"/>
            <p:cNvGrpSpPr/>
            <p:nvPr/>
          </p:nvGrpSpPr>
          <p:grpSpPr>
            <a:xfrm>
              <a:off x="1643043" y="4143380"/>
              <a:ext cx="285752" cy="2214578"/>
              <a:chOff x="1643042" y="4071942"/>
              <a:chExt cx="474347" cy="2214578"/>
            </a:xfrm>
          </p:grpSpPr>
          <p:grpSp>
            <p:nvGrpSpPr>
              <p:cNvPr id="32" name="Group 48"/>
              <p:cNvGrpSpPr/>
              <p:nvPr/>
            </p:nvGrpSpPr>
            <p:grpSpPr>
              <a:xfrm>
                <a:off x="1643042" y="4071942"/>
                <a:ext cx="474347" cy="214314"/>
                <a:chOff x="1643042" y="4071942"/>
                <a:chExt cx="474347" cy="214314"/>
              </a:xfrm>
            </p:grpSpPr>
            <p:sp>
              <p:nvSpPr>
                <p:cNvPr id="45" name="Rounded Rectangle 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ounded Rectangle 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49"/>
              <p:cNvGrpSpPr/>
              <p:nvPr/>
            </p:nvGrpSpPr>
            <p:grpSpPr>
              <a:xfrm>
                <a:off x="1643042" y="4429132"/>
                <a:ext cx="474347" cy="214314"/>
                <a:chOff x="1643042" y="4071942"/>
                <a:chExt cx="474347" cy="214314"/>
              </a:xfrm>
            </p:grpSpPr>
            <p:sp>
              <p:nvSpPr>
                <p:cNvPr id="51" name="Rounded Rectangle 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ounded Rectangle 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le 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54"/>
              <p:cNvGrpSpPr/>
              <p:nvPr/>
            </p:nvGrpSpPr>
            <p:grpSpPr>
              <a:xfrm>
                <a:off x="1643042" y="4786322"/>
                <a:ext cx="474347" cy="214314"/>
                <a:chOff x="1643042" y="4071942"/>
                <a:chExt cx="474347" cy="214314"/>
              </a:xfrm>
            </p:grpSpPr>
            <p:sp>
              <p:nvSpPr>
                <p:cNvPr id="56" name="Rounded Rectangle 5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59"/>
              <p:cNvGrpSpPr/>
              <p:nvPr/>
            </p:nvGrpSpPr>
            <p:grpSpPr>
              <a:xfrm>
                <a:off x="1643042" y="5214950"/>
                <a:ext cx="474347" cy="214314"/>
                <a:chOff x="1643042" y="4071942"/>
                <a:chExt cx="474347" cy="214314"/>
              </a:xfrm>
            </p:grpSpPr>
            <p:sp>
              <p:nvSpPr>
                <p:cNvPr id="61" name="Rounded Rectangle 6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ounded Rectangle 6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64"/>
              <p:cNvGrpSpPr/>
              <p:nvPr/>
            </p:nvGrpSpPr>
            <p:grpSpPr>
              <a:xfrm>
                <a:off x="1643042" y="5643578"/>
                <a:ext cx="474347" cy="214314"/>
                <a:chOff x="1643042" y="4071942"/>
                <a:chExt cx="474347" cy="214314"/>
              </a:xfrm>
            </p:grpSpPr>
            <p:sp>
              <p:nvSpPr>
                <p:cNvPr id="66" name="Rounded Rectangle 6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ounded Rectangle 6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ounded Rectangle 6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69"/>
              <p:cNvGrpSpPr/>
              <p:nvPr/>
            </p:nvGrpSpPr>
            <p:grpSpPr>
              <a:xfrm>
                <a:off x="1643042" y="6072206"/>
                <a:ext cx="474347" cy="214314"/>
                <a:chOff x="1643042" y="4071942"/>
                <a:chExt cx="474347" cy="214314"/>
              </a:xfrm>
            </p:grpSpPr>
            <p:sp>
              <p:nvSpPr>
                <p:cNvPr id="71" name="Rounded Rectangle 7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ounded Rectangle 7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ounded Rectangle 7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50" name="Group 102"/>
          <p:cNvGrpSpPr/>
          <p:nvPr/>
        </p:nvGrpSpPr>
        <p:grpSpPr>
          <a:xfrm rot="20928067">
            <a:off x="93314" y="6074996"/>
            <a:ext cx="859279" cy="784176"/>
            <a:chOff x="4289789" y="4827071"/>
            <a:chExt cx="603546" cy="454234"/>
          </a:xfrm>
          <a:solidFill>
            <a:srgbClr val="00B050"/>
          </a:solidFill>
        </p:grpSpPr>
        <p:sp>
          <p:nvSpPr>
            <p:cNvPr id="100" name="Freeform: Shape 31">
              <a:extLst>
                <a:ext uri="{FF2B5EF4-FFF2-40B4-BE49-F238E27FC236}">
                  <a16:creationId xmlns:a16="http://schemas.microsoft.com/office/drawing/2014/main" xmlns="" id="{DA59AB2B-703B-439B-8C4E-9DEBBFEDF76E}"/>
                </a:ext>
              </a:extLst>
            </p:cNvPr>
            <p:cNvSpPr/>
            <p:nvPr/>
          </p:nvSpPr>
          <p:spPr>
            <a:xfrm rot="871763">
              <a:off x="4374565" y="4961145"/>
              <a:ext cx="518770" cy="320160"/>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30">
              <a:extLst>
                <a:ext uri="{FF2B5EF4-FFF2-40B4-BE49-F238E27FC236}">
                  <a16:creationId xmlns:a16="http://schemas.microsoft.com/office/drawing/2014/main" xmlns="" id="{B402DEC2-3E46-46D2-996B-EA223D2133BB}"/>
                </a:ext>
              </a:extLst>
            </p:cNvPr>
            <p:cNvSpPr/>
            <p:nvPr/>
          </p:nvSpPr>
          <p:spPr>
            <a:xfrm rot="789949">
              <a:off x="4289789" y="4827071"/>
              <a:ext cx="302023" cy="428628"/>
            </a:xfrm>
            <a:custGeom>
              <a:avLst/>
              <a:gdLst>
                <a:gd name="connsiteX0" fmla="*/ 0 w 229720"/>
                <a:gd name="connsiteY0" fmla="*/ 0 h 340040"/>
                <a:gd name="connsiteX1" fmla="*/ 13201 w 229720"/>
                <a:gd name="connsiteY1" fmla="*/ 5880 h 340040"/>
                <a:gd name="connsiteX2" fmla="*/ 229720 w 229720"/>
                <a:gd name="connsiteY2" fmla="*/ 340040 h 340040"/>
                <a:gd name="connsiteX3" fmla="*/ 0 w 229720"/>
                <a:gd name="connsiteY3" fmla="*/ 340040 h 340040"/>
              </a:gdLst>
              <a:ahLst/>
              <a:cxnLst>
                <a:cxn ang="0">
                  <a:pos x="connsiteX0" y="connsiteY0"/>
                </a:cxn>
                <a:cxn ang="0">
                  <a:pos x="connsiteX1" y="connsiteY1"/>
                </a:cxn>
                <a:cxn ang="0">
                  <a:pos x="connsiteX2" y="connsiteY2"/>
                </a:cxn>
                <a:cxn ang="0">
                  <a:pos x="connsiteX3" y="connsiteY3"/>
                </a:cxn>
              </a:cxnLst>
              <a:rect l="l" t="t" r="r" b="b"/>
              <a:pathLst>
                <a:path w="229720" h="340040">
                  <a:moveTo>
                    <a:pt x="0" y="0"/>
                  </a:moveTo>
                  <a:lnTo>
                    <a:pt x="13201" y="5880"/>
                  </a:lnTo>
                  <a:cubicBezTo>
                    <a:pt x="143833" y="78299"/>
                    <a:pt x="229720" y="200939"/>
                    <a:pt x="229720" y="340040"/>
                  </a:cubicBezTo>
                  <a:lnTo>
                    <a:pt x="0" y="3400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Connector 120"/>
          <p:cNvCxnSpPr/>
          <p:nvPr/>
        </p:nvCxnSpPr>
        <p:spPr>
          <a:xfrm rot="16200000" flipH="1">
            <a:off x="4511831" y="5895027"/>
            <a:ext cx="214364" cy="285715"/>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175"/>
          <p:cNvGrpSpPr/>
          <p:nvPr/>
        </p:nvGrpSpPr>
        <p:grpSpPr>
          <a:xfrm>
            <a:off x="2476153" y="4072885"/>
            <a:ext cx="857144" cy="2786703"/>
            <a:chOff x="4857752" y="4071942"/>
            <a:chExt cx="642942" cy="2786058"/>
          </a:xfrm>
        </p:grpSpPr>
        <p:sp>
          <p:nvSpPr>
            <p:cNvPr id="135" name="Rounded Rectangle 134"/>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174"/>
            <p:cNvGrpSpPr/>
            <p:nvPr/>
          </p:nvGrpSpPr>
          <p:grpSpPr>
            <a:xfrm>
              <a:off x="5000628" y="4224342"/>
              <a:ext cx="340995" cy="2347930"/>
              <a:chOff x="5000628" y="4224342"/>
              <a:chExt cx="340995" cy="2347930"/>
            </a:xfrm>
          </p:grpSpPr>
          <p:grpSp>
            <p:nvGrpSpPr>
              <p:cNvPr id="65" name="Group 147"/>
              <p:cNvGrpSpPr/>
              <p:nvPr/>
            </p:nvGrpSpPr>
            <p:grpSpPr>
              <a:xfrm>
                <a:off x="5000628" y="5072074"/>
                <a:ext cx="331471" cy="714380"/>
                <a:chOff x="4857752" y="4071942"/>
                <a:chExt cx="331471" cy="714380"/>
              </a:xfrm>
            </p:grpSpPr>
            <p:grpSp>
              <p:nvGrpSpPr>
                <p:cNvPr id="70" name="Group 138"/>
                <p:cNvGrpSpPr/>
                <p:nvPr/>
              </p:nvGrpSpPr>
              <p:grpSpPr>
                <a:xfrm>
                  <a:off x="4857752" y="4071942"/>
                  <a:ext cx="331471" cy="142876"/>
                  <a:chOff x="4857752" y="4071942"/>
                  <a:chExt cx="331471" cy="142876"/>
                </a:xfrm>
              </p:grpSpPr>
              <p:sp>
                <p:nvSpPr>
                  <p:cNvPr id="136" name="Rounded Rectangle 13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ounded Rectangle 13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139"/>
                <p:cNvGrpSpPr/>
                <p:nvPr/>
              </p:nvGrpSpPr>
              <p:grpSpPr>
                <a:xfrm>
                  <a:off x="4857752" y="4357694"/>
                  <a:ext cx="331471" cy="142876"/>
                  <a:chOff x="4857752" y="4071942"/>
                  <a:chExt cx="331471" cy="142876"/>
                </a:xfrm>
              </p:grpSpPr>
              <p:sp>
                <p:nvSpPr>
                  <p:cNvPr id="141" name="Rounded Rectangle 14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ounded Rectangle 14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ounded Rectangle 14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143"/>
                <p:cNvGrpSpPr/>
                <p:nvPr/>
              </p:nvGrpSpPr>
              <p:grpSpPr>
                <a:xfrm>
                  <a:off x="4857752" y="4643446"/>
                  <a:ext cx="331471" cy="142876"/>
                  <a:chOff x="4857752" y="4071942"/>
                  <a:chExt cx="331471" cy="142876"/>
                </a:xfrm>
              </p:grpSpPr>
              <p:sp>
                <p:nvSpPr>
                  <p:cNvPr id="145" name="Rounded Rectangle 14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ounded Rectangle 14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ounded Rectangle 14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79" name="Group 148"/>
              <p:cNvGrpSpPr/>
              <p:nvPr/>
            </p:nvGrpSpPr>
            <p:grpSpPr>
              <a:xfrm>
                <a:off x="5010152" y="4224342"/>
                <a:ext cx="331471" cy="714380"/>
                <a:chOff x="4857752" y="4071942"/>
                <a:chExt cx="331471" cy="714380"/>
              </a:xfrm>
            </p:grpSpPr>
            <p:grpSp>
              <p:nvGrpSpPr>
                <p:cNvPr id="81" name="Group 138"/>
                <p:cNvGrpSpPr/>
                <p:nvPr/>
              </p:nvGrpSpPr>
              <p:grpSpPr>
                <a:xfrm>
                  <a:off x="4857752" y="4071942"/>
                  <a:ext cx="331471" cy="142876"/>
                  <a:chOff x="4857752" y="4071942"/>
                  <a:chExt cx="331471" cy="142876"/>
                </a:xfrm>
              </p:grpSpPr>
              <p:sp>
                <p:nvSpPr>
                  <p:cNvPr id="159" name="Rounded Rectangle 15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Rounded Rectangle 15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Rounded Rectangle 16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139"/>
                <p:cNvGrpSpPr/>
                <p:nvPr/>
              </p:nvGrpSpPr>
              <p:grpSpPr>
                <a:xfrm>
                  <a:off x="4857752" y="4357694"/>
                  <a:ext cx="331471" cy="142876"/>
                  <a:chOff x="4857752" y="4071942"/>
                  <a:chExt cx="331471" cy="142876"/>
                </a:xfrm>
              </p:grpSpPr>
              <p:sp>
                <p:nvSpPr>
                  <p:cNvPr id="156" name="Rounded Rectangle 15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Rounded Rectangle 15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ounded Rectangle 15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 name="Group 143"/>
                <p:cNvGrpSpPr/>
                <p:nvPr/>
              </p:nvGrpSpPr>
              <p:grpSpPr>
                <a:xfrm>
                  <a:off x="4857752" y="4643446"/>
                  <a:ext cx="331471" cy="142876"/>
                  <a:chOff x="4857752" y="4071942"/>
                  <a:chExt cx="331471" cy="142876"/>
                </a:xfrm>
              </p:grpSpPr>
              <p:sp>
                <p:nvSpPr>
                  <p:cNvPr id="153" name="Rounded Rectangle 15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Rounded Rectangle 15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ounded Rectangle 15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88" name="Group 161"/>
              <p:cNvGrpSpPr/>
              <p:nvPr/>
            </p:nvGrpSpPr>
            <p:grpSpPr>
              <a:xfrm>
                <a:off x="5000628" y="5857892"/>
                <a:ext cx="331471" cy="714380"/>
                <a:chOff x="4857752" y="4071942"/>
                <a:chExt cx="331471" cy="714380"/>
              </a:xfrm>
            </p:grpSpPr>
            <p:grpSp>
              <p:nvGrpSpPr>
                <p:cNvPr id="91" name="Group 138"/>
                <p:cNvGrpSpPr/>
                <p:nvPr/>
              </p:nvGrpSpPr>
              <p:grpSpPr>
                <a:xfrm>
                  <a:off x="4857752" y="4071942"/>
                  <a:ext cx="331471" cy="142876"/>
                  <a:chOff x="4857752" y="4071942"/>
                  <a:chExt cx="331471" cy="142876"/>
                </a:xfrm>
              </p:grpSpPr>
              <p:sp>
                <p:nvSpPr>
                  <p:cNvPr id="172" name="Rounded Rectangle 17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Rounded Rectangle 17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ounded Rectangle 17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 name="Group 139"/>
                <p:cNvGrpSpPr/>
                <p:nvPr/>
              </p:nvGrpSpPr>
              <p:grpSpPr>
                <a:xfrm>
                  <a:off x="4857752" y="4357694"/>
                  <a:ext cx="331471" cy="142876"/>
                  <a:chOff x="4857752" y="4071942"/>
                  <a:chExt cx="331471" cy="142876"/>
                </a:xfrm>
              </p:grpSpPr>
              <p:sp>
                <p:nvSpPr>
                  <p:cNvPr id="169" name="Rounded Rectangle 16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Rounded Rectangle 16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Rounded Rectangle 17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7" name="Group 143"/>
                <p:cNvGrpSpPr/>
                <p:nvPr/>
              </p:nvGrpSpPr>
              <p:grpSpPr>
                <a:xfrm>
                  <a:off x="4857752" y="4643446"/>
                  <a:ext cx="331471" cy="142876"/>
                  <a:chOff x="4857752" y="4071942"/>
                  <a:chExt cx="331471" cy="142876"/>
                </a:xfrm>
              </p:grpSpPr>
              <p:sp>
                <p:nvSpPr>
                  <p:cNvPr id="166" name="Rounded Rectangle 16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Rounded Rectangle 16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Rounded Rectangle 16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98" name="Group 132"/>
          <p:cNvGrpSpPr/>
          <p:nvPr/>
        </p:nvGrpSpPr>
        <p:grpSpPr>
          <a:xfrm>
            <a:off x="4190441" y="4715976"/>
            <a:ext cx="1238097" cy="2143612"/>
            <a:chOff x="3143240" y="4714884"/>
            <a:chExt cx="928694" cy="2143116"/>
          </a:xfrm>
        </p:grpSpPr>
        <p:cxnSp>
          <p:nvCxnSpPr>
            <p:cNvPr id="117" name="Straight Connector 116"/>
            <p:cNvCxnSpPr/>
            <p:nvPr/>
          </p:nvCxnSpPr>
          <p:spPr>
            <a:xfrm rot="5400000">
              <a:off x="2928926" y="6214264"/>
              <a:ext cx="1286678" cy="79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H="1" flipV="1">
              <a:off x="3536149" y="5536421"/>
              <a:ext cx="214314" cy="142876"/>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3143240" y="5643578"/>
              <a:ext cx="285752" cy="3571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9" name="Group 131"/>
            <p:cNvGrpSpPr/>
            <p:nvPr/>
          </p:nvGrpSpPr>
          <p:grpSpPr>
            <a:xfrm>
              <a:off x="3143240" y="4714884"/>
              <a:ext cx="928694" cy="1000132"/>
              <a:chOff x="3143240" y="4643446"/>
              <a:chExt cx="928694" cy="1000132"/>
            </a:xfrm>
            <a:solidFill>
              <a:srgbClr val="00B050"/>
            </a:solidFill>
          </p:grpSpPr>
          <p:sp>
            <p:nvSpPr>
              <p:cNvPr id="129" name="Oval 128"/>
              <p:cNvSpPr/>
              <p:nvPr/>
            </p:nvSpPr>
            <p:spPr>
              <a:xfrm>
                <a:off x="3143240" y="5072074"/>
                <a:ext cx="571504"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129"/>
              <p:cNvSpPr/>
              <p:nvPr/>
            </p:nvSpPr>
            <p:spPr>
              <a:xfrm>
                <a:off x="3357554" y="4643446"/>
                <a:ext cx="642942" cy="7858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Oval 130"/>
              <p:cNvSpPr/>
              <p:nvPr/>
            </p:nvSpPr>
            <p:spPr>
              <a:xfrm>
                <a:off x="3643306" y="5143512"/>
                <a:ext cx="428628"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02" name="Group 17">
            <a:extLst>
              <a:ext uri="{FF2B5EF4-FFF2-40B4-BE49-F238E27FC236}">
                <a16:creationId xmlns:a16="http://schemas.microsoft.com/office/drawing/2014/main" xmlns="" id="{DDB38CE4-6447-4AFD-9FA4-3439A6643313}"/>
              </a:ext>
            </a:extLst>
          </p:cNvPr>
          <p:cNvGrpSpPr/>
          <p:nvPr/>
        </p:nvGrpSpPr>
        <p:grpSpPr>
          <a:xfrm>
            <a:off x="5904730" y="4501613"/>
            <a:ext cx="1047621" cy="2357976"/>
            <a:chOff x="10234692" y="4237713"/>
            <a:chExt cx="876559" cy="2094469"/>
          </a:xfrm>
          <a:solidFill>
            <a:srgbClr val="00B050"/>
          </a:solidFill>
        </p:grpSpPr>
        <p:cxnSp>
          <p:nvCxnSpPr>
            <p:cNvPr id="178" name="Straight Connector 177">
              <a:extLst>
                <a:ext uri="{FF2B5EF4-FFF2-40B4-BE49-F238E27FC236}">
                  <a16:creationId xmlns:a16="http://schemas.microsoft.com/office/drawing/2014/main" xmlns="" id="{EC71EF16-471D-4C54-BCB9-7D4265FB66CB}"/>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79" name="Straight Connector 117">
              <a:extLst>
                <a:ext uri="{FF2B5EF4-FFF2-40B4-BE49-F238E27FC236}">
                  <a16:creationId xmlns:a16="http://schemas.microsoft.com/office/drawing/2014/main" xmlns="" id="{5F5EDFB7-36AF-47B1-A049-D7C123665B7A}"/>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3" name="Group 118">
              <a:extLst>
                <a:ext uri="{FF2B5EF4-FFF2-40B4-BE49-F238E27FC236}">
                  <a16:creationId xmlns:a16="http://schemas.microsoft.com/office/drawing/2014/main" xmlns="" id="{419DDAF5-31CF-454F-867E-CD42AA43F50D}"/>
                </a:ext>
              </a:extLst>
            </p:cNvPr>
            <p:cNvGrpSpPr/>
            <p:nvPr/>
          </p:nvGrpSpPr>
          <p:grpSpPr>
            <a:xfrm>
              <a:off x="10234692" y="4237713"/>
              <a:ext cx="876559" cy="643159"/>
              <a:chOff x="11072892" y="4765217"/>
              <a:chExt cx="876559" cy="643159"/>
            </a:xfrm>
            <a:grpFill/>
          </p:grpSpPr>
          <p:sp>
            <p:nvSpPr>
              <p:cNvPr id="183" name="Oval 182">
                <a:extLst>
                  <a:ext uri="{FF2B5EF4-FFF2-40B4-BE49-F238E27FC236}">
                    <a16:creationId xmlns:a16="http://schemas.microsoft.com/office/drawing/2014/main" xmlns="" id="{F9F1E12D-1643-4E5D-A385-42E42D02F7FA}"/>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FD0220D3-B550-4F91-823C-BF78C92AD2AB}"/>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D4840538-F77F-40A2-851D-EB53C061F0D3}"/>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1" name="Straight Connector 180">
              <a:extLst>
                <a:ext uri="{FF2B5EF4-FFF2-40B4-BE49-F238E27FC236}">
                  <a16:creationId xmlns:a16="http://schemas.microsoft.com/office/drawing/2014/main" xmlns="" id="{8F0F82A0-9986-4590-AEFF-425AEB71E619}"/>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xmlns="" id="{94E4D6D3-7A9A-4529-88C3-0D1D7C923863}"/>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6" name="Freeform: Shape 20">
            <a:extLst>
              <a:ext uri="{FF2B5EF4-FFF2-40B4-BE49-F238E27FC236}">
                <a16:creationId xmlns:a16="http://schemas.microsoft.com/office/drawing/2014/main" xmlns="" id="{B9FF08C2-7CD9-4433-B98A-D1170F9DB80B}"/>
              </a:ext>
            </a:extLst>
          </p:cNvPr>
          <p:cNvSpPr/>
          <p:nvPr/>
        </p:nvSpPr>
        <p:spPr>
          <a:xfrm>
            <a:off x="4571395" y="6473431"/>
            <a:ext cx="820249" cy="386157"/>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7" name="Freeform: Shape 24">
            <a:extLst>
              <a:ext uri="{FF2B5EF4-FFF2-40B4-BE49-F238E27FC236}">
                <a16:creationId xmlns:a16="http://schemas.microsoft.com/office/drawing/2014/main" xmlns="" id="{2D948469-494A-4353-8015-823440AA0B64}"/>
              </a:ext>
            </a:extLst>
          </p:cNvPr>
          <p:cNvSpPr/>
          <p:nvPr/>
        </p:nvSpPr>
        <p:spPr>
          <a:xfrm>
            <a:off x="3999965" y="6548838"/>
            <a:ext cx="691603" cy="310750"/>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188" name="Freeform: Shape 26">
            <a:extLst>
              <a:ext uri="{FF2B5EF4-FFF2-40B4-BE49-F238E27FC236}">
                <a16:creationId xmlns:a16="http://schemas.microsoft.com/office/drawing/2014/main" xmlns="" id="{505A0677-8587-44E6-80B5-ED8545D0216F}"/>
              </a:ext>
            </a:extLst>
          </p:cNvPr>
          <p:cNvSpPr/>
          <p:nvPr/>
        </p:nvSpPr>
        <p:spPr>
          <a:xfrm>
            <a:off x="5428539" y="6498626"/>
            <a:ext cx="816180" cy="360962"/>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grpSp>
        <p:nvGrpSpPr>
          <p:cNvPr id="104" name="Group 23">
            <a:extLst>
              <a:ext uri="{FF2B5EF4-FFF2-40B4-BE49-F238E27FC236}">
                <a16:creationId xmlns:a16="http://schemas.microsoft.com/office/drawing/2014/main" xmlns="" id="{85005A22-3BE0-48B0-8FC3-2288090A4C43}"/>
              </a:ext>
            </a:extLst>
          </p:cNvPr>
          <p:cNvGrpSpPr/>
          <p:nvPr/>
        </p:nvGrpSpPr>
        <p:grpSpPr>
          <a:xfrm>
            <a:off x="5904731" y="5978530"/>
            <a:ext cx="860484" cy="881058"/>
            <a:chOff x="10234692" y="4320315"/>
            <a:chExt cx="895622" cy="1599534"/>
          </a:xfrm>
          <a:solidFill>
            <a:srgbClr val="00B050"/>
          </a:solidFill>
        </p:grpSpPr>
        <p:cxnSp>
          <p:nvCxnSpPr>
            <p:cNvPr id="190" name="Straight Connector 189">
              <a:extLst>
                <a:ext uri="{FF2B5EF4-FFF2-40B4-BE49-F238E27FC236}">
                  <a16:creationId xmlns:a16="http://schemas.microsoft.com/office/drawing/2014/main" xmlns="" id="{091D0557-0099-439A-B89F-E534CDCF8CE9}"/>
                </a:ext>
              </a:extLst>
            </p:cNvPr>
            <p:cNvCxnSpPr>
              <a:cxnSpLocks/>
            </p:cNvCxnSpPr>
            <p:nvPr/>
          </p:nvCxnSpPr>
          <p:spPr>
            <a:xfrm>
              <a:off x="10701854" y="4724469"/>
              <a:ext cx="0" cy="1195380"/>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91" name="Straight Connector 33">
              <a:extLst>
                <a:ext uri="{FF2B5EF4-FFF2-40B4-BE49-F238E27FC236}">
                  <a16:creationId xmlns:a16="http://schemas.microsoft.com/office/drawing/2014/main" xmlns="" id="{4602F564-D556-453E-A458-AE64174E98B6}"/>
                </a:ext>
              </a:extLst>
            </p:cNvPr>
            <p:cNvCxnSpPr>
              <a:cxnSpLocks/>
            </p:cNvCxnSpPr>
            <p:nvPr/>
          </p:nvCxnSpPr>
          <p:spPr>
            <a:xfrm flipH="1">
              <a:off x="10714560" y="4856111"/>
              <a:ext cx="101370"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5" name="Group 34">
              <a:extLst>
                <a:ext uri="{FF2B5EF4-FFF2-40B4-BE49-F238E27FC236}">
                  <a16:creationId xmlns:a16="http://schemas.microsoft.com/office/drawing/2014/main" xmlns="" id="{9CE3692F-B348-4807-8B03-14AF2E33BA86}"/>
                </a:ext>
              </a:extLst>
            </p:cNvPr>
            <p:cNvGrpSpPr/>
            <p:nvPr/>
          </p:nvGrpSpPr>
          <p:grpSpPr>
            <a:xfrm>
              <a:off x="10234692" y="4320315"/>
              <a:ext cx="895622" cy="592337"/>
              <a:chOff x="11072892" y="4847819"/>
              <a:chExt cx="895622" cy="592337"/>
            </a:xfrm>
            <a:grpFill/>
          </p:grpSpPr>
          <p:sp>
            <p:nvSpPr>
              <p:cNvPr id="195" name="Oval 194">
                <a:extLst>
                  <a:ext uri="{FF2B5EF4-FFF2-40B4-BE49-F238E27FC236}">
                    <a16:creationId xmlns:a16="http://schemas.microsoft.com/office/drawing/2014/main" xmlns="" id="{28F5E9C2-0D64-4FB2-9F84-8C9A5F5C73ED}"/>
                  </a:ext>
                </a:extLst>
              </p:cNvPr>
              <p:cNvSpPr/>
              <p:nvPr/>
            </p:nvSpPr>
            <p:spPr>
              <a:xfrm>
                <a:off x="11072892" y="4908730"/>
                <a:ext cx="509509"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xmlns="" id="{2C0AA1CC-417A-4609-8A8A-F4E1BF609729}"/>
                  </a:ext>
                </a:extLst>
              </p:cNvPr>
              <p:cNvSpPr/>
              <p:nvPr/>
            </p:nvSpPr>
            <p:spPr>
              <a:xfrm>
                <a:off x="11565469" y="5037111"/>
                <a:ext cx="403045" cy="4030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xmlns="" id="{702BBC64-A864-4D8F-BC2F-5E2DC020102C}"/>
                  </a:ext>
                </a:extLst>
              </p:cNvPr>
              <p:cNvSpPr/>
              <p:nvPr/>
            </p:nvSpPr>
            <p:spPr>
              <a:xfrm>
                <a:off x="11446509" y="4847819"/>
                <a:ext cx="324757"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93" name="Straight Connector 192">
              <a:extLst>
                <a:ext uri="{FF2B5EF4-FFF2-40B4-BE49-F238E27FC236}">
                  <a16:creationId xmlns:a16="http://schemas.microsoft.com/office/drawing/2014/main" xmlns="" id="{0228A835-3FDD-4D9E-AAD8-0CD0520B1D75}"/>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a16="http://schemas.microsoft.com/office/drawing/2014/main" xmlns="" id="{1E1C68FF-BA99-4DA6-80A7-2E9C235CEB1C}"/>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6">
            <a:extLst>
              <a:ext uri="{FF2B5EF4-FFF2-40B4-BE49-F238E27FC236}">
                <a16:creationId xmlns:a16="http://schemas.microsoft.com/office/drawing/2014/main" xmlns="" id="{C5E37C8A-839E-476E-A08D-BD80EE2A149D}"/>
              </a:ext>
            </a:extLst>
          </p:cNvPr>
          <p:cNvGrpSpPr/>
          <p:nvPr/>
        </p:nvGrpSpPr>
        <p:grpSpPr>
          <a:xfrm>
            <a:off x="11047597" y="4550621"/>
            <a:ext cx="842169" cy="2308968"/>
            <a:chOff x="10234692" y="4237713"/>
            <a:chExt cx="876559" cy="2094469"/>
          </a:xfrm>
          <a:solidFill>
            <a:srgbClr val="00B050"/>
          </a:solidFill>
        </p:grpSpPr>
        <p:cxnSp>
          <p:nvCxnSpPr>
            <p:cNvPr id="382" name="Straight Connector 381">
              <a:extLst>
                <a:ext uri="{FF2B5EF4-FFF2-40B4-BE49-F238E27FC236}">
                  <a16:creationId xmlns:a16="http://schemas.microsoft.com/office/drawing/2014/main" xmlns="" id="{4E59087F-6DB7-41BD-B1DD-E645EA0A31B0}"/>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383" name="Straight Connector 125">
              <a:extLst>
                <a:ext uri="{FF2B5EF4-FFF2-40B4-BE49-F238E27FC236}">
                  <a16:creationId xmlns:a16="http://schemas.microsoft.com/office/drawing/2014/main" xmlns="" id="{CB8A43C0-9C62-47E0-85E4-5B61C48533C7}"/>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7" name="Group 126">
              <a:extLst>
                <a:ext uri="{FF2B5EF4-FFF2-40B4-BE49-F238E27FC236}">
                  <a16:creationId xmlns:a16="http://schemas.microsoft.com/office/drawing/2014/main" xmlns="" id="{93B30BDA-4452-458B-AAC1-962A4765132C}"/>
                </a:ext>
              </a:extLst>
            </p:cNvPr>
            <p:cNvGrpSpPr/>
            <p:nvPr/>
          </p:nvGrpSpPr>
          <p:grpSpPr>
            <a:xfrm>
              <a:off x="10234692" y="4237713"/>
              <a:ext cx="876559" cy="643159"/>
              <a:chOff x="11072892" y="4765217"/>
              <a:chExt cx="876559" cy="643159"/>
            </a:xfrm>
            <a:grpFill/>
          </p:grpSpPr>
          <p:sp>
            <p:nvSpPr>
              <p:cNvPr id="387" name="Oval 386">
                <a:extLst>
                  <a:ext uri="{FF2B5EF4-FFF2-40B4-BE49-F238E27FC236}">
                    <a16:creationId xmlns:a16="http://schemas.microsoft.com/office/drawing/2014/main" xmlns="" id="{A45D2C70-6A80-4E27-888A-6A1B6F39EA40}"/>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xmlns="" id="{4BA3A0CF-D4F9-4114-8A98-440A854C29AC}"/>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xmlns="" id="{D278E34C-9349-4501-8B8A-13D1CA43EA19}"/>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85" name="Straight Connector 384">
              <a:extLst>
                <a:ext uri="{FF2B5EF4-FFF2-40B4-BE49-F238E27FC236}">
                  <a16:creationId xmlns:a16="http://schemas.microsoft.com/office/drawing/2014/main" xmlns="" id="{21E7CF1C-954F-4CAD-AB58-CE455F218EBB}"/>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86" name="Oval 385">
              <a:extLst>
                <a:ext uri="{FF2B5EF4-FFF2-40B4-BE49-F238E27FC236}">
                  <a16:creationId xmlns:a16="http://schemas.microsoft.com/office/drawing/2014/main" xmlns="" id="{E4F1D614-219D-4B04-A2E5-258507D31ED4}"/>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9">
            <a:extLst>
              <a:ext uri="{FF2B5EF4-FFF2-40B4-BE49-F238E27FC236}">
                <a16:creationId xmlns:a16="http://schemas.microsoft.com/office/drawing/2014/main" xmlns="" id="{196D08A7-9D18-4FAA-A5F9-A772C48B8607}"/>
              </a:ext>
            </a:extLst>
          </p:cNvPr>
          <p:cNvGrpSpPr/>
          <p:nvPr/>
        </p:nvGrpSpPr>
        <p:grpSpPr>
          <a:xfrm>
            <a:off x="10761882" y="5644885"/>
            <a:ext cx="545430" cy="1066690"/>
            <a:chOff x="6984862" y="240100"/>
            <a:chExt cx="826581" cy="1408746"/>
          </a:xfrm>
          <a:solidFill>
            <a:srgbClr val="00B050"/>
          </a:solidFill>
        </p:grpSpPr>
        <p:cxnSp>
          <p:nvCxnSpPr>
            <p:cNvPr id="391" name="Straight Connector 101">
              <a:extLst>
                <a:ext uri="{FF2B5EF4-FFF2-40B4-BE49-F238E27FC236}">
                  <a16:creationId xmlns:a16="http://schemas.microsoft.com/office/drawing/2014/main" xmlns="" id="{44D632A7-4BBA-4216-A2FF-E1D323CEC4FE}"/>
                </a:ext>
              </a:extLst>
            </p:cNvPr>
            <p:cNvCxnSpPr>
              <a:cxnSpLocks/>
            </p:cNvCxnSpPr>
            <p:nvPr/>
          </p:nvCxnSpPr>
          <p:spPr>
            <a:xfrm>
              <a:off x="7499648" y="553193"/>
              <a:ext cx="11469" cy="1095653"/>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9" name="Group 102">
              <a:extLst>
                <a:ext uri="{FF2B5EF4-FFF2-40B4-BE49-F238E27FC236}">
                  <a16:creationId xmlns:a16="http://schemas.microsoft.com/office/drawing/2014/main" xmlns="" id="{1950E95F-9776-4D37-96FD-636742FD515F}"/>
                </a:ext>
              </a:extLst>
            </p:cNvPr>
            <p:cNvGrpSpPr/>
            <p:nvPr/>
          </p:nvGrpSpPr>
          <p:grpSpPr>
            <a:xfrm>
              <a:off x="6984862" y="240100"/>
              <a:ext cx="807662" cy="523776"/>
              <a:chOff x="11072892" y="4862681"/>
              <a:chExt cx="807662" cy="523776"/>
            </a:xfrm>
            <a:grpFill/>
          </p:grpSpPr>
          <p:sp>
            <p:nvSpPr>
              <p:cNvPr id="396" name="Oval 395">
                <a:extLst>
                  <a:ext uri="{FF2B5EF4-FFF2-40B4-BE49-F238E27FC236}">
                    <a16:creationId xmlns:a16="http://schemas.microsoft.com/office/drawing/2014/main" xmlns="" id="{BDA8ACDF-CD65-4849-A1FF-1CF38DCEC065}"/>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EB9BA2D1-8D70-4FB8-9D2B-165457AAF176}"/>
                  </a:ext>
                </a:extLst>
              </p:cNvPr>
              <p:cNvSpPr/>
              <p:nvPr/>
            </p:nvSpPr>
            <p:spPr>
              <a:xfrm>
                <a:off x="11511478" y="4862681"/>
                <a:ext cx="369076" cy="3690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3">
              <a:extLst>
                <a:ext uri="{FF2B5EF4-FFF2-40B4-BE49-F238E27FC236}">
                  <a16:creationId xmlns:a16="http://schemas.microsoft.com/office/drawing/2014/main" xmlns="" id="{9108B21C-D8A9-48B0-A1E3-F7F752862E9F}"/>
                </a:ext>
              </a:extLst>
            </p:cNvPr>
            <p:cNvGrpSpPr/>
            <p:nvPr/>
          </p:nvGrpSpPr>
          <p:grpSpPr>
            <a:xfrm rot="6310623">
              <a:off x="7510094" y="822683"/>
              <a:ext cx="335963" cy="266735"/>
              <a:chOff x="7125585" y="925083"/>
              <a:chExt cx="335963" cy="266735"/>
            </a:xfrm>
            <a:grpFill/>
          </p:grpSpPr>
          <p:cxnSp>
            <p:nvCxnSpPr>
              <p:cNvPr id="394" name="Straight Connector 393">
                <a:extLst>
                  <a:ext uri="{FF2B5EF4-FFF2-40B4-BE49-F238E27FC236}">
                    <a16:creationId xmlns:a16="http://schemas.microsoft.com/office/drawing/2014/main" xmlns="" id="{578ADECA-6390-4EA0-967B-EFD567845F12}"/>
                  </a:ext>
                </a:extLst>
              </p:cNvPr>
              <p:cNvCxnSpPr>
                <a:cxnSpLocks/>
              </p:cNvCxnSpPr>
              <p:nvPr/>
            </p:nvCxnSpPr>
            <p:spPr>
              <a:xfrm flipH="1" flipV="1">
                <a:off x="7320539" y="1101943"/>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xmlns="" id="{2D7D13D6-E5A9-4937-923C-C61623EB6BA5}"/>
                  </a:ext>
                </a:extLst>
              </p:cNvPr>
              <p:cNvSpPr/>
              <p:nvPr/>
            </p:nvSpPr>
            <p:spPr>
              <a:xfrm>
                <a:off x="7125585" y="925083"/>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61" name="Freeform: Shape 27">
            <a:extLst>
              <a:ext uri="{FF2B5EF4-FFF2-40B4-BE49-F238E27FC236}">
                <a16:creationId xmlns:a16="http://schemas.microsoft.com/office/drawing/2014/main" xmlns="" id="{65B5CD44-6F09-44AC-A6B8-9BDA7934C749}"/>
              </a:ext>
            </a:extLst>
          </p:cNvPr>
          <p:cNvSpPr/>
          <p:nvPr/>
        </p:nvSpPr>
        <p:spPr>
          <a:xfrm>
            <a:off x="10733288" y="6422213"/>
            <a:ext cx="910388" cy="428591"/>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sp>
        <p:nvSpPr>
          <p:cNvPr id="462" name="Freeform: Shape 29">
            <a:extLst>
              <a:ext uri="{FF2B5EF4-FFF2-40B4-BE49-F238E27FC236}">
                <a16:creationId xmlns:a16="http://schemas.microsoft.com/office/drawing/2014/main" xmlns="" id="{642F2747-E0FE-4F72-86C3-097C4712B6E8}"/>
              </a:ext>
            </a:extLst>
          </p:cNvPr>
          <p:cNvSpPr/>
          <p:nvPr/>
        </p:nvSpPr>
        <p:spPr>
          <a:xfrm>
            <a:off x="11467467" y="6415333"/>
            <a:ext cx="722946" cy="444255"/>
          </a:xfrm>
          <a:custGeom>
            <a:avLst/>
            <a:gdLst>
              <a:gd name="connsiteX0" fmla="*/ 491094 w 752468"/>
              <a:gd name="connsiteY0" fmla="*/ 0 h 402984"/>
              <a:gd name="connsiteX1" fmla="*/ 682250 w 752468"/>
              <a:gd name="connsiteY1" fmla="*/ 31669 h 402984"/>
              <a:gd name="connsiteX2" fmla="*/ 752468 w 752468"/>
              <a:gd name="connsiteY2" fmla="*/ 62944 h 402984"/>
              <a:gd name="connsiteX3" fmla="*/ 752468 w 752468"/>
              <a:gd name="connsiteY3" fmla="*/ 402984 h 402984"/>
              <a:gd name="connsiteX4" fmla="*/ 0 w 752468"/>
              <a:gd name="connsiteY4" fmla="*/ 402984 h 402984"/>
              <a:gd name="connsiteX5" fmla="*/ 491094 w 752468"/>
              <a:gd name="connsiteY5" fmla="*/ 0 h 4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468" h="402984">
                <a:moveTo>
                  <a:pt x="491094" y="0"/>
                </a:moveTo>
                <a:cubicBezTo>
                  <a:pt x="558900" y="0"/>
                  <a:pt x="623496" y="11277"/>
                  <a:pt x="682250" y="31669"/>
                </a:cubicBezTo>
                <a:lnTo>
                  <a:pt x="752468" y="62944"/>
                </a:lnTo>
                <a:lnTo>
                  <a:pt x="752468" y="402984"/>
                </a:lnTo>
                <a:lnTo>
                  <a:pt x="0" y="402984"/>
                </a:lnTo>
                <a:cubicBezTo>
                  <a:pt x="0" y="180422"/>
                  <a:pt x="219870" y="0"/>
                  <a:pt x="49109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a:p>
        </p:txBody>
      </p:sp>
      <p:grpSp>
        <p:nvGrpSpPr>
          <p:cNvPr id="111" name="Group 463"/>
          <p:cNvGrpSpPr/>
          <p:nvPr/>
        </p:nvGrpSpPr>
        <p:grpSpPr>
          <a:xfrm>
            <a:off x="3142820" y="4644521"/>
            <a:ext cx="857144" cy="2215067"/>
            <a:chOff x="2357422" y="4643446"/>
            <a:chExt cx="642942" cy="2214554"/>
          </a:xfrm>
        </p:grpSpPr>
        <p:grpSp>
          <p:nvGrpSpPr>
            <p:cNvPr id="112" name="Group 97"/>
            <p:cNvGrpSpPr/>
            <p:nvPr/>
          </p:nvGrpSpPr>
          <p:grpSpPr>
            <a:xfrm>
              <a:off x="2357422" y="4643446"/>
              <a:ext cx="642942" cy="2214554"/>
              <a:chOff x="2214546" y="4643446"/>
              <a:chExt cx="642942" cy="2071678"/>
            </a:xfrm>
            <a:solidFill>
              <a:schemeClr val="accent6">
                <a:lumMod val="75000"/>
              </a:schemeClr>
            </a:solidFill>
          </p:grpSpPr>
          <p:sp>
            <p:nvSpPr>
              <p:cNvPr id="76" name="Rectangle 75"/>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96"/>
              <p:cNvGrpSpPr/>
              <p:nvPr/>
            </p:nvGrpSpPr>
            <p:grpSpPr>
              <a:xfrm>
                <a:off x="2357422" y="4929198"/>
                <a:ext cx="357190" cy="1617355"/>
                <a:chOff x="2428860" y="4929198"/>
                <a:chExt cx="357190" cy="1617355"/>
              </a:xfrm>
              <a:grpFill/>
            </p:grpSpPr>
            <p:grpSp>
              <p:nvGrpSpPr>
                <p:cNvPr id="114" name="Group 80"/>
                <p:cNvGrpSpPr/>
                <p:nvPr/>
              </p:nvGrpSpPr>
              <p:grpSpPr>
                <a:xfrm>
                  <a:off x="2428860" y="4929198"/>
                  <a:ext cx="357190" cy="188595"/>
                  <a:chOff x="2428860" y="4929198"/>
                  <a:chExt cx="357190" cy="188595"/>
                </a:xfrm>
                <a:grpFill/>
              </p:grpSpPr>
              <p:sp>
                <p:nvSpPr>
                  <p:cNvPr id="78" name="Rounded Rectangle 7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 name="Group 81"/>
                <p:cNvGrpSpPr/>
                <p:nvPr/>
              </p:nvGrpSpPr>
              <p:grpSpPr>
                <a:xfrm>
                  <a:off x="2428860" y="5214950"/>
                  <a:ext cx="357190" cy="188595"/>
                  <a:chOff x="2428860" y="4929198"/>
                  <a:chExt cx="357190" cy="188595"/>
                </a:xfrm>
                <a:grpFill/>
              </p:grpSpPr>
              <p:sp>
                <p:nvSpPr>
                  <p:cNvPr id="83" name="Rounded Rectangle 82"/>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ounded Rectangle 83"/>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 name="Group 84"/>
                <p:cNvGrpSpPr/>
                <p:nvPr/>
              </p:nvGrpSpPr>
              <p:grpSpPr>
                <a:xfrm>
                  <a:off x="2428860" y="5500702"/>
                  <a:ext cx="357190" cy="188595"/>
                  <a:chOff x="2428860" y="4929198"/>
                  <a:chExt cx="357190" cy="188595"/>
                </a:xfrm>
                <a:grpFill/>
              </p:grpSpPr>
              <p:sp>
                <p:nvSpPr>
                  <p:cNvPr id="86" name="Rounded Rectangle 8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ounded Rectangle 8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 name="Group 87"/>
                <p:cNvGrpSpPr/>
                <p:nvPr/>
              </p:nvGrpSpPr>
              <p:grpSpPr>
                <a:xfrm>
                  <a:off x="2428860" y="5786454"/>
                  <a:ext cx="357190" cy="188595"/>
                  <a:chOff x="2428860" y="4929198"/>
                  <a:chExt cx="357190" cy="188595"/>
                </a:xfrm>
                <a:grpFill/>
              </p:grpSpPr>
              <p:sp>
                <p:nvSpPr>
                  <p:cNvPr id="89" name="Rounded Rectangle 88"/>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ounded Rectangle 8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 name="Group 90"/>
                <p:cNvGrpSpPr/>
                <p:nvPr/>
              </p:nvGrpSpPr>
              <p:grpSpPr>
                <a:xfrm>
                  <a:off x="2428860" y="6072206"/>
                  <a:ext cx="357190" cy="188595"/>
                  <a:chOff x="2428860" y="4929198"/>
                  <a:chExt cx="357190" cy="188595"/>
                </a:xfrm>
                <a:grpFill/>
              </p:grpSpPr>
              <p:sp>
                <p:nvSpPr>
                  <p:cNvPr id="92" name="Rounded Rectangle 9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 name="Group 93"/>
                <p:cNvGrpSpPr/>
                <p:nvPr/>
              </p:nvGrpSpPr>
              <p:grpSpPr>
                <a:xfrm>
                  <a:off x="2428860" y="6357958"/>
                  <a:ext cx="357190" cy="188595"/>
                  <a:chOff x="2428860" y="4929198"/>
                  <a:chExt cx="357190" cy="188595"/>
                </a:xfrm>
                <a:grpFill/>
              </p:grpSpPr>
              <p:sp>
                <p:nvSpPr>
                  <p:cNvPr id="95" name="Rounded Rectangle 94"/>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ounded Rectangle 95"/>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63" name="Rounded Rectangle 46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68" name="Round Same Side Corner Rectangle 467"/>
          <p:cNvSpPr/>
          <p:nvPr/>
        </p:nvSpPr>
        <p:spPr>
          <a:xfrm>
            <a:off x="7428542" y="3644158"/>
            <a:ext cx="190477" cy="643091"/>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467" name="Round Same Side Corner Rectangle 466"/>
          <p:cNvSpPr/>
          <p:nvPr/>
        </p:nvSpPr>
        <p:spPr>
          <a:xfrm>
            <a:off x="7142828" y="4430134"/>
            <a:ext cx="761906" cy="2429454"/>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469" name="Round Same Side Corner Rectangle 468"/>
          <p:cNvSpPr/>
          <p:nvPr/>
        </p:nvSpPr>
        <p:spPr>
          <a:xfrm>
            <a:off x="7238066" y="4001431"/>
            <a:ext cx="571430" cy="571636"/>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122" name="Group 489"/>
          <p:cNvGrpSpPr/>
          <p:nvPr/>
        </p:nvGrpSpPr>
        <p:grpSpPr>
          <a:xfrm>
            <a:off x="7428543" y="4573067"/>
            <a:ext cx="218370" cy="557000"/>
            <a:chOff x="3786182" y="1714488"/>
            <a:chExt cx="163799" cy="556871"/>
          </a:xfrm>
        </p:grpSpPr>
        <p:grpSp>
          <p:nvGrpSpPr>
            <p:cNvPr id="123" name="Group 136">
              <a:extLst>
                <a:ext uri="{FF2B5EF4-FFF2-40B4-BE49-F238E27FC236}">
                  <a16:creationId xmlns:a16="http://schemas.microsoft.com/office/drawing/2014/main" xmlns="" id="{9B8BA1E5-8264-4B1B-B70B-1F3ADB33DB19}"/>
                </a:ext>
              </a:extLst>
            </p:cNvPr>
            <p:cNvGrpSpPr/>
            <p:nvPr/>
          </p:nvGrpSpPr>
          <p:grpSpPr>
            <a:xfrm>
              <a:off x="3786182" y="1714488"/>
              <a:ext cx="163799" cy="128243"/>
              <a:chOff x="4881750" y="4794239"/>
              <a:chExt cx="387154" cy="149685"/>
            </a:xfrm>
            <a:solidFill>
              <a:schemeClr val="tx1"/>
            </a:solidFill>
          </p:grpSpPr>
          <p:sp>
            <p:nvSpPr>
              <p:cNvPr id="348" name="Rectangle 347">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36">
              <a:extLst>
                <a:ext uri="{FF2B5EF4-FFF2-40B4-BE49-F238E27FC236}">
                  <a16:creationId xmlns:a16="http://schemas.microsoft.com/office/drawing/2014/main" xmlns="" id="{9B8BA1E5-8264-4B1B-B70B-1F3ADB33DB19}"/>
                </a:ext>
              </a:extLst>
            </p:cNvPr>
            <p:cNvGrpSpPr/>
            <p:nvPr/>
          </p:nvGrpSpPr>
          <p:grpSpPr>
            <a:xfrm>
              <a:off x="3786182" y="1928802"/>
              <a:ext cx="163799" cy="128243"/>
              <a:chOff x="4881750" y="4794239"/>
              <a:chExt cx="387154" cy="149685"/>
            </a:xfrm>
            <a:solidFill>
              <a:schemeClr val="tx1"/>
            </a:solidFill>
          </p:grpSpPr>
          <p:sp>
            <p:nvSpPr>
              <p:cNvPr id="471" name="Rectangle 470">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36">
              <a:extLst>
                <a:ext uri="{FF2B5EF4-FFF2-40B4-BE49-F238E27FC236}">
                  <a16:creationId xmlns:a16="http://schemas.microsoft.com/office/drawing/2014/main" xmlns="" id="{9B8BA1E5-8264-4B1B-B70B-1F3ADB33DB19}"/>
                </a:ext>
              </a:extLst>
            </p:cNvPr>
            <p:cNvGrpSpPr/>
            <p:nvPr/>
          </p:nvGrpSpPr>
          <p:grpSpPr>
            <a:xfrm>
              <a:off x="3786182" y="2143116"/>
              <a:ext cx="163799" cy="128243"/>
              <a:chOff x="4881750" y="4794239"/>
              <a:chExt cx="387154" cy="149685"/>
            </a:xfrm>
            <a:solidFill>
              <a:schemeClr val="tx1"/>
            </a:solidFill>
          </p:grpSpPr>
          <p:sp>
            <p:nvSpPr>
              <p:cNvPr id="475" name="Rectangle 474">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36">
            <a:extLst>
              <a:ext uri="{FF2B5EF4-FFF2-40B4-BE49-F238E27FC236}">
                <a16:creationId xmlns:a16="http://schemas.microsoft.com/office/drawing/2014/main" xmlns="" id="{9B8BA1E5-8264-4B1B-B70B-1F3ADB33DB19}"/>
              </a:ext>
            </a:extLst>
          </p:cNvPr>
          <p:cNvGrpSpPr/>
          <p:nvPr/>
        </p:nvGrpSpPr>
        <p:grpSpPr>
          <a:xfrm>
            <a:off x="7428543" y="4287249"/>
            <a:ext cx="218370" cy="128273"/>
            <a:chOff x="4881750" y="4794239"/>
            <a:chExt cx="387154" cy="149685"/>
          </a:xfrm>
          <a:solidFill>
            <a:schemeClr val="tx1"/>
          </a:solidFill>
        </p:grpSpPr>
        <p:sp>
          <p:nvSpPr>
            <p:cNvPr id="479" name="Rectangle 478">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6">
            <a:extLst>
              <a:ext uri="{FF2B5EF4-FFF2-40B4-BE49-F238E27FC236}">
                <a16:creationId xmlns:a16="http://schemas.microsoft.com/office/drawing/2014/main" xmlns="" id="{9B8BA1E5-8264-4B1B-B70B-1F3ADB33DB19}"/>
              </a:ext>
            </a:extLst>
          </p:cNvPr>
          <p:cNvGrpSpPr/>
          <p:nvPr/>
        </p:nvGrpSpPr>
        <p:grpSpPr>
          <a:xfrm>
            <a:off x="7428543" y="4072885"/>
            <a:ext cx="218370" cy="128273"/>
            <a:chOff x="4881750" y="4794239"/>
            <a:chExt cx="387154" cy="149685"/>
          </a:xfrm>
          <a:solidFill>
            <a:schemeClr val="tx1"/>
          </a:solidFill>
        </p:grpSpPr>
        <p:sp>
          <p:nvSpPr>
            <p:cNvPr id="483" name="Rectangle 482">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490"/>
          <p:cNvGrpSpPr/>
          <p:nvPr/>
        </p:nvGrpSpPr>
        <p:grpSpPr>
          <a:xfrm>
            <a:off x="7428543" y="5216158"/>
            <a:ext cx="218370" cy="557000"/>
            <a:chOff x="3786182" y="1714488"/>
            <a:chExt cx="163799" cy="556871"/>
          </a:xfrm>
        </p:grpSpPr>
        <p:grpSp>
          <p:nvGrpSpPr>
            <p:cNvPr id="134" name="Group 136">
              <a:extLst>
                <a:ext uri="{FF2B5EF4-FFF2-40B4-BE49-F238E27FC236}">
                  <a16:creationId xmlns:a16="http://schemas.microsoft.com/office/drawing/2014/main" xmlns="" id="{9B8BA1E5-8264-4B1B-B70B-1F3ADB33DB19}"/>
                </a:ext>
              </a:extLst>
            </p:cNvPr>
            <p:cNvGrpSpPr/>
            <p:nvPr/>
          </p:nvGrpSpPr>
          <p:grpSpPr>
            <a:xfrm>
              <a:off x="3786209" y="1714490"/>
              <a:ext cx="163801" cy="128243"/>
              <a:chOff x="4881750" y="4794239"/>
              <a:chExt cx="387154" cy="149685"/>
            </a:xfrm>
            <a:solidFill>
              <a:schemeClr val="tx1"/>
            </a:solidFill>
          </p:grpSpPr>
          <p:sp>
            <p:nvSpPr>
              <p:cNvPr id="501" name="Rectangle 500">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6">
              <a:extLst>
                <a:ext uri="{FF2B5EF4-FFF2-40B4-BE49-F238E27FC236}">
                  <a16:creationId xmlns:a16="http://schemas.microsoft.com/office/drawing/2014/main" xmlns="" id="{9B8BA1E5-8264-4B1B-B70B-1F3ADB33DB19}"/>
                </a:ext>
              </a:extLst>
            </p:cNvPr>
            <p:cNvGrpSpPr/>
            <p:nvPr/>
          </p:nvGrpSpPr>
          <p:grpSpPr>
            <a:xfrm>
              <a:off x="3786209" y="1928804"/>
              <a:ext cx="163801" cy="128243"/>
              <a:chOff x="4881750" y="4794239"/>
              <a:chExt cx="387154" cy="149685"/>
            </a:xfrm>
            <a:solidFill>
              <a:schemeClr val="tx1"/>
            </a:solidFill>
          </p:grpSpPr>
          <p:sp>
            <p:nvSpPr>
              <p:cNvPr id="498" name="Rectangle 497">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6">
              <a:extLst>
                <a:ext uri="{FF2B5EF4-FFF2-40B4-BE49-F238E27FC236}">
                  <a16:creationId xmlns:a16="http://schemas.microsoft.com/office/drawing/2014/main" xmlns="" id="{9B8BA1E5-8264-4B1B-B70B-1F3ADB33DB19}"/>
                </a:ext>
              </a:extLst>
            </p:cNvPr>
            <p:cNvGrpSpPr/>
            <p:nvPr/>
          </p:nvGrpSpPr>
          <p:grpSpPr>
            <a:xfrm>
              <a:off x="3786209" y="2143118"/>
              <a:ext cx="163801" cy="128243"/>
              <a:chOff x="4881750" y="4794239"/>
              <a:chExt cx="387154" cy="149685"/>
            </a:xfrm>
            <a:solidFill>
              <a:schemeClr val="tx1"/>
            </a:solidFill>
          </p:grpSpPr>
          <p:sp>
            <p:nvSpPr>
              <p:cNvPr id="495" name="Rectangle 494">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503"/>
          <p:cNvGrpSpPr/>
          <p:nvPr/>
        </p:nvGrpSpPr>
        <p:grpSpPr>
          <a:xfrm>
            <a:off x="7428543" y="5859249"/>
            <a:ext cx="218370" cy="557000"/>
            <a:chOff x="3786182" y="1714488"/>
            <a:chExt cx="163799" cy="556871"/>
          </a:xfrm>
        </p:grpSpPr>
        <p:grpSp>
          <p:nvGrpSpPr>
            <p:cNvPr id="148" name="Group 136">
              <a:extLst>
                <a:ext uri="{FF2B5EF4-FFF2-40B4-BE49-F238E27FC236}">
                  <a16:creationId xmlns:a16="http://schemas.microsoft.com/office/drawing/2014/main" xmlns="" id="{9B8BA1E5-8264-4B1B-B70B-1F3ADB33DB19}"/>
                </a:ext>
              </a:extLst>
            </p:cNvPr>
            <p:cNvGrpSpPr/>
            <p:nvPr/>
          </p:nvGrpSpPr>
          <p:grpSpPr>
            <a:xfrm>
              <a:off x="3786211" y="1714492"/>
              <a:ext cx="163801" cy="128243"/>
              <a:chOff x="4881750" y="4794239"/>
              <a:chExt cx="387154" cy="149685"/>
            </a:xfrm>
            <a:solidFill>
              <a:schemeClr val="tx1"/>
            </a:solidFill>
          </p:grpSpPr>
          <p:sp>
            <p:nvSpPr>
              <p:cNvPr id="514" name="Rectangle 513">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36">
              <a:extLst>
                <a:ext uri="{FF2B5EF4-FFF2-40B4-BE49-F238E27FC236}">
                  <a16:creationId xmlns:a16="http://schemas.microsoft.com/office/drawing/2014/main" xmlns="" id="{9B8BA1E5-8264-4B1B-B70B-1F3ADB33DB19}"/>
                </a:ext>
              </a:extLst>
            </p:cNvPr>
            <p:cNvGrpSpPr/>
            <p:nvPr/>
          </p:nvGrpSpPr>
          <p:grpSpPr>
            <a:xfrm>
              <a:off x="3786211" y="1928806"/>
              <a:ext cx="163801" cy="128243"/>
              <a:chOff x="4881750" y="4794239"/>
              <a:chExt cx="387154" cy="149685"/>
            </a:xfrm>
            <a:solidFill>
              <a:schemeClr val="tx1"/>
            </a:solidFill>
          </p:grpSpPr>
          <p:sp>
            <p:nvSpPr>
              <p:cNvPr id="511" name="Rectangle 510">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36">
              <a:extLst>
                <a:ext uri="{FF2B5EF4-FFF2-40B4-BE49-F238E27FC236}">
                  <a16:creationId xmlns:a16="http://schemas.microsoft.com/office/drawing/2014/main" xmlns="" id="{9B8BA1E5-8264-4B1B-B70B-1F3ADB33DB19}"/>
                </a:ext>
              </a:extLst>
            </p:cNvPr>
            <p:cNvGrpSpPr/>
            <p:nvPr/>
          </p:nvGrpSpPr>
          <p:grpSpPr>
            <a:xfrm>
              <a:off x="3786211" y="2143120"/>
              <a:ext cx="163801" cy="128243"/>
              <a:chOff x="4881750" y="4794239"/>
              <a:chExt cx="387154" cy="149685"/>
            </a:xfrm>
            <a:solidFill>
              <a:schemeClr val="tx1"/>
            </a:solidFill>
          </p:grpSpPr>
          <p:sp>
            <p:nvSpPr>
              <p:cNvPr id="508" name="Rectangle 507">
                <a:extLst>
                  <a:ext uri="{FF2B5EF4-FFF2-40B4-BE49-F238E27FC236}">
                    <a16:creationId xmlns:a16="http://schemas.microsoft.com/office/drawing/2014/main" xmlns=""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xmlns=""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139">
                <a:extLst>
                  <a:ext uri="{FF2B5EF4-FFF2-40B4-BE49-F238E27FC236}">
                    <a16:creationId xmlns:a16="http://schemas.microsoft.com/office/drawing/2014/main" xmlns=""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546"/>
          <p:cNvGrpSpPr/>
          <p:nvPr/>
        </p:nvGrpSpPr>
        <p:grpSpPr>
          <a:xfrm>
            <a:off x="8095210" y="2929612"/>
            <a:ext cx="1047621" cy="3929976"/>
            <a:chOff x="6072198" y="2928934"/>
            <a:chExt cx="785818" cy="3929066"/>
          </a:xfrm>
        </p:grpSpPr>
        <p:sp>
          <p:nvSpPr>
            <p:cNvPr id="518" name="Round Same Side Corner Rectangle 517"/>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2" name="Group 527"/>
            <p:cNvGrpSpPr/>
            <p:nvPr/>
          </p:nvGrpSpPr>
          <p:grpSpPr>
            <a:xfrm>
              <a:off x="6215074" y="5500702"/>
              <a:ext cx="500066" cy="928694"/>
              <a:chOff x="6286512" y="3143248"/>
              <a:chExt cx="500066" cy="928694"/>
            </a:xfrm>
          </p:grpSpPr>
          <p:grpSp>
            <p:nvGrpSpPr>
              <p:cNvPr id="162" name="Group 522"/>
              <p:cNvGrpSpPr/>
              <p:nvPr/>
            </p:nvGrpSpPr>
            <p:grpSpPr>
              <a:xfrm>
                <a:off x="6286512" y="3143248"/>
                <a:ext cx="500066" cy="357190"/>
                <a:chOff x="4429124" y="1214422"/>
                <a:chExt cx="500066" cy="357190"/>
              </a:xfrm>
            </p:grpSpPr>
            <p:sp>
              <p:nvSpPr>
                <p:cNvPr id="520" name="Rectangle 519"/>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1" name="Rectangle 520"/>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2" name="Rectangle 521"/>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3" name="Group 523"/>
              <p:cNvGrpSpPr/>
              <p:nvPr/>
            </p:nvGrpSpPr>
            <p:grpSpPr>
              <a:xfrm>
                <a:off x="6286512" y="3714752"/>
                <a:ext cx="500066" cy="357190"/>
                <a:chOff x="4429124" y="1214422"/>
                <a:chExt cx="500066" cy="357190"/>
              </a:xfrm>
            </p:grpSpPr>
            <p:sp>
              <p:nvSpPr>
                <p:cNvPr id="525" name="Rectangle 52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6" name="Rectangle 52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7" name="Rectangle 52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64" name="Group 528"/>
            <p:cNvGrpSpPr/>
            <p:nvPr/>
          </p:nvGrpSpPr>
          <p:grpSpPr>
            <a:xfrm>
              <a:off x="6215074" y="3286124"/>
              <a:ext cx="500066" cy="928694"/>
              <a:chOff x="6286512" y="3143248"/>
              <a:chExt cx="500066" cy="928694"/>
            </a:xfrm>
          </p:grpSpPr>
          <p:grpSp>
            <p:nvGrpSpPr>
              <p:cNvPr id="165" name="Group 522"/>
              <p:cNvGrpSpPr/>
              <p:nvPr/>
            </p:nvGrpSpPr>
            <p:grpSpPr>
              <a:xfrm>
                <a:off x="6286512" y="3143248"/>
                <a:ext cx="500066" cy="357190"/>
                <a:chOff x="4429124" y="1214422"/>
                <a:chExt cx="500066" cy="357190"/>
              </a:xfrm>
            </p:grpSpPr>
            <p:sp>
              <p:nvSpPr>
                <p:cNvPr id="535" name="Rectangle 53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6" name="Rectangle 53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7" name="Rectangle 53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5" name="Group 523"/>
              <p:cNvGrpSpPr/>
              <p:nvPr/>
            </p:nvGrpSpPr>
            <p:grpSpPr>
              <a:xfrm>
                <a:off x="6286512" y="3714752"/>
                <a:ext cx="500066" cy="357190"/>
                <a:chOff x="4429124" y="1214422"/>
                <a:chExt cx="500066" cy="357190"/>
              </a:xfrm>
            </p:grpSpPr>
            <p:sp>
              <p:nvSpPr>
                <p:cNvPr id="532" name="Rectangle 53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3" name="Rectangle 53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4" name="Rectangle 53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76" name="Group 537"/>
            <p:cNvGrpSpPr/>
            <p:nvPr/>
          </p:nvGrpSpPr>
          <p:grpSpPr>
            <a:xfrm>
              <a:off x="6215074" y="4429132"/>
              <a:ext cx="500066" cy="928694"/>
              <a:chOff x="6286512" y="3143248"/>
              <a:chExt cx="500066" cy="928694"/>
            </a:xfrm>
          </p:grpSpPr>
          <p:grpSp>
            <p:nvGrpSpPr>
              <p:cNvPr id="177" name="Group 522"/>
              <p:cNvGrpSpPr/>
              <p:nvPr/>
            </p:nvGrpSpPr>
            <p:grpSpPr>
              <a:xfrm>
                <a:off x="6286512" y="3143248"/>
                <a:ext cx="500066" cy="357190"/>
                <a:chOff x="4429124" y="1214422"/>
                <a:chExt cx="500066" cy="357190"/>
              </a:xfrm>
            </p:grpSpPr>
            <p:sp>
              <p:nvSpPr>
                <p:cNvPr id="544" name="Rectangle 5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5" name="Rectangle 5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6" name="Rectangle 5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0" name="Group 523"/>
              <p:cNvGrpSpPr/>
              <p:nvPr/>
            </p:nvGrpSpPr>
            <p:grpSpPr>
              <a:xfrm>
                <a:off x="6286512" y="3714752"/>
                <a:ext cx="500066" cy="357190"/>
                <a:chOff x="4429124" y="1214422"/>
                <a:chExt cx="500066" cy="357190"/>
              </a:xfrm>
            </p:grpSpPr>
            <p:sp>
              <p:nvSpPr>
                <p:cNvPr id="541" name="Rectangle 5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2" name="Rectangle 5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3" name="Rectangle 5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48" name="Round Same Side Corner Rectangle 547"/>
          <p:cNvSpPr/>
          <p:nvPr/>
        </p:nvSpPr>
        <p:spPr>
          <a:xfrm>
            <a:off x="9619023"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49" name="Round Same Side Corner Rectangle 548"/>
          <p:cNvSpPr/>
          <p:nvPr/>
        </p:nvSpPr>
        <p:spPr>
          <a:xfrm>
            <a:off x="6952351"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0" name="Rectangle 549"/>
          <p:cNvSpPr/>
          <p:nvPr/>
        </p:nvSpPr>
        <p:spPr>
          <a:xfrm>
            <a:off x="6952351" y="6359431"/>
            <a:ext cx="2761910" cy="457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1" name="Oval 550"/>
          <p:cNvSpPr/>
          <p:nvPr/>
        </p:nvSpPr>
        <p:spPr>
          <a:xfrm>
            <a:off x="7999972" y="6216521"/>
            <a:ext cx="571430" cy="35727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2" name="Round Same Side Corner Rectangle 551"/>
          <p:cNvSpPr/>
          <p:nvPr/>
        </p:nvSpPr>
        <p:spPr>
          <a:xfrm>
            <a:off x="5523777"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3" name="Round Same Side Corner Rectangle 552"/>
          <p:cNvSpPr/>
          <p:nvPr/>
        </p:nvSpPr>
        <p:spPr>
          <a:xfrm>
            <a:off x="4095203"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4" name="Round Same Side Corner Rectangle 553"/>
          <p:cNvSpPr/>
          <p:nvPr/>
        </p:nvSpPr>
        <p:spPr>
          <a:xfrm>
            <a:off x="1809485"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5" name="Round Same Side Corner Rectangle 554"/>
          <p:cNvSpPr/>
          <p:nvPr/>
        </p:nvSpPr>
        <p:spPr>
          <a:xfrm>
            <a:off x="476149"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6" name="Rectangle 555"/>
          <p:cNvSpPr/>
          <p:nvPr/>
        </p:nvSpPr>
        <p:spPr>
          <a:xfrm>
            <a:off x="4380918" y="6359430"/>
            <a:ext cx="2761910"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7" name="Rectangle 556"/>
          <p:cNvSpPr/>
          <p:nvPr/>
        </p:nvSpPr>
        <p:spPr>
          <a:xfrm>
            <a:off x="1619008" y="6359430"/>
            <a:ext cx="2761910"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8" name="Rectangle 557"/>
          <p:cNvSpPr/>
          <p:nvPr/>
        </p:nvSpPr>
        <p:spPr>
          <a:xfrm>
            <a:off x="0" y="6359430"/>
            <a:ext cx="2285676" cy="714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59" name="Round Same Side Corner Rectangle 558"/>
          <p:cNvSpPr/>
          <p:nvPr/>
        </p:nvSpPr>
        <p:spPr>
          <a:xfrm>
            <a:off x="10666644"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60" name="Round Same Side Corner Rectangle 559"/>
          <p:cNvSpPr/>
          <p:nvPr/>
        </p:nvSpPr>
        <p:spPr>
          <a:xfrm>
            <a:off x="11714264" y="5787794"/>
            <a:ext cx="95238" cy="1071794"/>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561" name="Rectangle 560"/>
          <p:cNvSpPr/>
          <p:nvPr/>
        </p:nvSpPr>
        <p:spPr>
          <a:xfrm>
            <a:off x="9428503" y="6359431"/>
            <a:ext cx="2761910" cy="457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189" name="Group 282"/>
          <p:cNvGrpSpPr/>
          <p:nvPr/>
        </p:nvGrpSpPr>
        <p:grpSpPr>
          <a:xfrm>
            <a:off x="2320165" y="285794"/>
            <a:ext cx="7333347" cy="2664834"/>
            <a:chOff x="1000100" y="714356"/>
            <a:chExt cx="6786610" cy="3046825"/>
          </a:xfrm>
        </p:grpSpPr>
        <p:pic>
          <p:nvPicPr>
            <p:cNvPr id="563" name="Picture 8" descr="iconNestin.png"/>
            <p:cNvPicPr>
              <a:picLocks noChangeAspect="1"/>
            </p:cNvPicPr>
            <p:nvPr/>
          </p:nvPicPr>
          <p:blipFill>
            <a:blip r:embed="rId3"/>
            <a:stretch>
              <a:fillRect/>
            </a:stretch>
          </p:blipFill>
          <p:spPr>
            <a:xfrm>
              <a:off x="1285852" y="714356"/>
              <a:ext cx="5857916" cy="2286016"/>
            </a:xfrm>
            <a:prstGeom prst="rect">
              <a:avLst/>
            </a:prstGeom>
          </p:spPr>
        </p:pic>
        <p:sp>
          <p:nvSpPr>
            <p:cNvPr id="564" name="TextBox 563"/>
            <p:cNvSpPr txBox="1"/>
            <p:nvPr/>
          </p:nvSpPr>
          <p:spPr>
            <a:xfrm>
              <a:off x="1000100" y="3286123"/>
              <a:ext cx="6786610" cy="475058"/>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904723" y="1071794"/>
            <a:ext cx="6761917" cy="5144727"/>
            <a:chOff x="1428728" y="714356"/>
            <a:chExt cx="5429288" cy="5500726"/>
          </a:xfrm>
        </p:grpSpPr>
        <p:grpSp>
          <p:nvGrpSpPr>
            <p:cNvPr id="20"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55"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2095199" y="571613"/>
            <a:ext cx="3523816" cy="771633"/>
          </a:xfrm>
          <a:prstGeom prst="rect">
            <a:avLst/>
          </a:prstGeom>
          <a:noFill/>
        </p:spPr>
        <p:txBody>
          <a:bodyPr wrap="square" lIns="108850" tIns="54425" rIns="108850" bIns="54425" rtlCol="0">
            <a:spAutoFit/>
          </a:bodyPr>
          <a:lstStyle/>
          <a:p>
            <a:r>
              <a:rPr lang="en-IN" sz="4300" b="1" dirty="0">
                <a:solidFill>
                  <a:schemeClr val="accent3">
                    <a:lumMod val="50000"/>
                  </a:schemeClr>
                </a:solidFill>
                <a:latin typeface="Arial Rounded MT Bold" pitchFamily="34" charset="0"/>
              </a:rPr>
              <a:t>01</a:t>
            </a:r>
          </a:p>
        </p:txBody>
      </p:sp>
      <p:cxnSp>
        <p:nvCxnSpPr>
          <p:cNvPr id="63" name="Straight Connector 62"/>
          <p:cNvCxnSpPr/>
          <p:nvPr/>
        </p:nvCxnSpPr>
        <p:spPr>
          <a:xfrm>
            <a:off x="2095199" y="1214703"/>
            <a:ext cx="342857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6190445" y="5073249"/>
            <a:ext cx="4857152" cy="754053"/>
            <a:chOff x="4572000" y="5357826"/>
            <a:chExt cx="3643338" cy="753878"/>
          </a:xfrm>
        </p:grpSpPr>
        <p:sp>
          <p:nvSpPr>
            <p:cNvPr id="74" name="TextBox 73"/>
            <p:cNvSpPr txBox="1"/>
            <p:nvPr/>
          </p:nvSpPr>
          <p:spPr>
            <a:xfrm>
              <a:off x="4572000" y="5357826"/>
              <a:ext cx="1928826" cy="753878"/>
            </a:xfrm>
            <a:prstGeom prst="rect">
              <a:avLst/>
            </a:prstGeom>
            <a:noFill/>
          </p:spPr>
          <p:txBody>
            <a:bodyPr wrap="square" rtlCol="0">
              <a:spAutoFit/>
            </a:bodyPr>
            <a:lstStyle/>
            <a:p>
              <a:r>
                <a:rPr lang="en-IN" sz="43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84632"/>
            </a:xfrm>
            <a:prstGeom prst="rect">
              <a:avLst/>
            </a:prstGeom>
            <a:noFill/>
          </p:spPr>
          <p:txBody>
            <a:bodyPr wrap="square" rtlCol="0">
              <a:spAutoFit/>
            </a:bodyPr>
            <a:lstStyle/>
            <a:p>
              <a:r>
                <a:rPr lang="en-IN" sz="1900" b="1" dirty="0">
                  <a:latin typeface="Times New Roman" pitchFamily="18" charset="0"/>
                  <a:cs typeface="Times New Roman" pitchFamily="18" charset="0"/>
                </a:rPr>
                <a:t>Problem Solving Solution</a:t>
              </a:r>
            </a:p>
          </p:txBody>
        </p:sp>
      </p:grpSp>
      <p:grpSp>
        <p:nvGrpSpPr>
          <p:cNvPr id="87" name="Group 86"/>
          <p:cNvGrpSpPr/>
          <p:nvPr/>
        </p:nvGrpSpPr>
        <p:grpSpPr>
          <a:xfrm>
            <a:off x="0" y="3001067"/>
            <a:ext cx="4761871" cy="754053"/>
            <a:chOff x="0" y="3071810"/>
            <a:chExt cx="3571868" cy="753878"/>
          </a:xfrm>
        </p:grpSpPr>
        <p:sp>
          <p:nvSpPr>
            <p:cNvPr id="64" name="TextBox 63"/>
            <p:cNvSpPr txBox="1"/>
            <p:nvPr/>
          </p:nvSpPr>
          <p:spPr>
            <a:xfrm>
              <a:off x="142844" y="3071810"/>
              <a:ext cx="1928826" cy="753878"/>
            </a:xfrm>
            <a:prstGeom prst="rect">
              <a:avLst/>
            </a:prstGeom>
            <a:noFill/>
          </p:spPr>
          <p:txBody>
            <a:bodyPr wrap="square" rtlCol="0">
              <a:spAutoFit/>
            </a:bodyPr>
            <a:lstStyle/>
            <a:p>
              <a:r>
                <a:rPr lang="en-IN" sz="43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84632"/>
            </a:xfrm>
            <a:prstGeom prst="rect">
              <a:avLst/>
            </a:prstGeom>
            <a:noFill/>
          </p:spPr>
          <p:txBody>
            <a:bodyPr wrap="square" rtlCol="0">
              <a:spAutoFit/>
            </a:bodyPr>
            <a:lstStyle/>
            <a:p>
              <a:r>
                <a:rPr lang="en-IN" sz="1900" b="1" dirty="0">
                  <a:latin typeface="Times New Roman" pitchFamily="18" charset="0"/>
                  <a:cs typeface="Times New Roman" pitchFamily="18" charset="0"/>
                </a:rPr>
                <a:t>Upgrade &amp; Maintenance  </a:t>
              </a:r>
            </a:p>
          </p:txBody>
        </p:sp>
      </p:grpSp>
      <p:grpSp>
        <p:nvGrpSpPr>
          <p:cNvPr id="86" name="Group 85"/>
          <p:cNvGrpSpPr/>
          <p:nvPr/>
        </p:nvGrpSpPr>
        <p:grpSpPr>
          <a:xfrm>
            <a:off x="7714257" y="2429431"/>
            <a:ext cx="3809488" cy="754053"/>
            <a:chOff x="6143636" y="3429000"/>
            <a:chExt cx="2857488" cy="753878"/>
          </a:xfrm>
        </p:grpSpPr>
        <p:sp>
          <p:nvSpPr>
            <p:cNvPr id="71" name="TextBox 70"/>
            <p:cNvSpPr txBox="1"/>
            <p:nvPr/>
          </p:nvSpPr>
          <p:spPr>
            <a:xfrm>
              <a:off x="6143636" y="3429000"/>
              <a:ext cx="1928826" cy="753878"/>
            </a:xfrm>
            <a:prstGeom prst="rect">
              <a:avLst/>
            </a:prstGeom>
            <a:noFill/>
          </p:spPr>
          <p:txBody>
            <a:bodyPr wrap="square" rtlCol="0">
              <a:spAutoFit/>
            </a:bodyPr>
            <a:lstStyle/>
            <a:p>
              <a:r>
                <a:rPr lang="en-IN" sz="43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84632"/>
            </a:xfrm>
            <a:prstGeom prst="rect">
              <a:avLst/>
            </a:prstGeom>
            <a:noFill/>
          </p:spPr>
          <p:txBody>
            <a:bodyPr wrap="square" rtlCol="0">
              <a:spAutoFit/>
            </a:bodyPr>
            <a:lstStyle/>
            <a:p>
              <a:r>
                <a:rPr lang="en-IN" sz="1900" b="1" dirty="0">
                  <a:latin typeface="Times New Roman" pitchFamily="18" charset="0"/>
                  <a:cs typeface="Times New Roman" pitchFamily="18" charset="0"/>
                </a:rPr>
                <a:t>Technical Support</a:t>
              </a:r>
            </a:p>
          </p:txBody>
        </p:sp>
      </p:grpSp>
      <p:sp>
        <p:nvSpPr>
          <p:cNvPr id="84" name="TextBox 83"/>
          <p:cNvSpPr txBox="1"/>
          <p:nvPr/>
        </p:nvSpPr>
        <p:spPr>
          <a:xfrm>
            <a:off x="3047582" y="714522"/>
            <a:ext cx="3142863" cy="402301"/>
          </a:xfrm>
          <a:prstGeom prst="rect">
            <a:avLst/>
          </a:prstGeom>
          <a:noFill/>
        </p:spPr>
        <p:txBody>
          <a:bodyPr wrap="square" lIns="108850" tIns="54425" rIns="108850" bIns="54425" rtlCol="0">
            <a:spAutoFit/>
          </a:bodyPr>
          <a:lstStyle/>
          <a:p>
            <a:r>
              <a:rPr lang="en-IN" sz="19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6476160" y="5859248"/>
            <a:ext cx="4380960" cy="433078"/>
          </a:xfrm>
          <a:prstGeom prst="rect">
            <a:avLst/>
          </a:prstGeom>
          <a:noFill/>
        </p:spPr>
        <p:txBody>
          <a:bodyPr wrap="square" lIns="108850" tIns="54425" rIns="108850" bIns="54425" rtlCol="0">
            <a:spAutoFit/>
          </a:bodyPr>
          <a:lstStyle/>
          <a:p>
            <a:endParaRPr lang="en-IN" dirty="0"/>
          </a:p>
        </p:txBody>
      </p:sp>
      <p:sp>
        <p:nvSpPr>
          <p:cNvPr id="90" name="TextBox 89"/>
          <p:cNvSpPr txBox="1"/>
          <p:nvPr/>
        </p:nvSpPr>
        <p:spPr>
          <a:xfrm>
            <a:off x="6380921" y="5787794"/>
            <a:ext cx="4857152" cy="1156353"/>
          </a:xfrm>
          <a:prstGeom prst="rect">
            <a:avLst/>
          </a:prstGeom>
          <a:noFill/>
        </p:spPr>
        <p:txBody>
          <a:bodyPr wrap="square" lIns="108850" tIns="54425" rIns="108850" bIns="54425" rtlCol="0">
            <a:spAutoFit/>
          </a:bodyPr>
          <a:lstStyle/>
          <a:p>
            <a:r>
              <a:rPr lang="en-IN" sz="17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5613"/>
            <a:ext cx="3714250" cy="1156353"/>
          </a:xfrm>
          <a:prstGeom prst="rect">
            <a:avLst/>
          </a:prstGeom>
          <a:noFill/>
        </p:spPr>
        <p:txBody>
          <a:bodyPr wrap="square" lIns="108850" tIns="54425" rIns="108850" bIns="54425" rtlCol="0">
            <a:spAutoFit/>
          </a:bodyPr>
          <a:lstStyle/>
          <a:p>
            <a:r>
              <a:rPr lang="en-IN" sz="1700" dirty="0"/>
              <a:t>Working on abundance of data maintenance &amp; analyzing it in an orderly manner through various digital tools. </a:t>
            </a:r>
            <a:endParaRPr lang="en-IN" dirty="0"/>
          </a:p>
        </p:txBody>
      </p:sp>
      <p:sp>
        <p:nvSpPr>
          <p:cNvPr id="94" name="TextBox 93"/>
          <p:cNvSpPr txBox="1"/>
          <p:nvPr/>
        </p:nvSpPr>
        <p:spPr>
          <a:xfrm>
            <a:off x="7809495" y="3143976"/>
            <a:ext cx="3523816" cy="633133"/>
          </a:xfrm>
          <a:prstGeom prst="rect">
            <a:avLst/>
          </a:prstGeom>
          <a:noFill/>
        </p:spPr>
        <p:txBody>
          <a:bodyPr wrap="square" lIns="108850" tIns="54425" rIns="108850" bIns="54425" rtlCol="0">
            <a:spAutoFit/>
          </a:bodyPr>
          <a:lstStyle/>
          <a:p>
            <a:r>
              <a:rPr lang="en-IN" sz="1700" dirty="0"/>
              <a:t>Efficient backend support in order to ensure smooth running of process </a:t>
            </a:r>
          </a:p>
        </p:txBody>
      </p:sp>
      <p:sp>
        <p:nvSpPr>
          <p:cNvPr id="95" name="TextBox 94"/>
          <p:cNvSpPr txBox="1"/>
          <p:nvPr/>
        </p:nvSpPr>
        <p:spPr>
          <a:xfrm>
            <a:off x="1904723" y="1357612"/>
            <a:ext cx="4000007" cy="894743"/>
          </a:xfrm>
          <a:prstGeom prst="rect">
            <a:avLst/>
          </a:prstGeom>
          <a:noFill/>
        </p:spPr>
        <p:txBody>
          <a:bodyPr wrap="square" lIns="108850" tIns="54425" rIns="108850" bIns="54425" rtlCol="0">
            <a:spAutoFit/>
          </a:bodyPr>
          <a:lstStyle/>
          <a:p>
            <a:r>
              <a:rPr lang="en-IN" sz="1700" dirty="0"/>
              <a:t>Working in integration with all the levels of your business in order to  achieve organizational goals by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Oval 3"/>
          <p:cNvSpPr/>
          <p:nvPr/>
        </p:nvSpPr>
        <p:spPr>
          <a:xfrm>
            <a:off x="3523773" y="3572703"/>
            <a:ext cx="857144" cy="6430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sp>
        <p:nvSpPr>
          <p:cNvPr id="154" name="Striped Right Arrow 153"/>
          <p:cNvSpPr/>
          <p:nvPr/>
        </p:nvSpPr>
        <p:spPr>
          <a:xfrm>
            <a:off x="5238062" y="3429794"/>
            <a:ext cx="2095242" cy="786000"/>
          </a:xfrm>
          <a:prstGeom prst="striped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IN"/>
          </a:p>
        </p:txBody>
      </p:sp>
      <p:grpSp>
        <p:nvGrpSpPr>
          <p:cNvPr id="2" name="Group 160"/>
          <p:cNvGrpSpPr/>
          <p:nvPr/>
        </p:nvGrpSpPr>
        <p:grpSpPr>
          <a:xfrm>
            <a:off x="8095210" y="2858158"/>
            <a:ext cx="3142863" cy="2000727"/>
            <a:chOff x="6000760" y="3571876"/>
            <a:chExt cx="2500330" cy="2143140"/>
          </a:xfrm>
        </p:grpSpPr>
        <p:grpSp>
          <p:nvGrpSpPr>
            <p:cNvPr id="6" name="Group 130"/>
            <p:cNvGrpSpPr/>
            <p:nvPr/>
          </p:nvGrpSpPr>
          <p:grpSpPr>
            <a:xfrm>
              <a:off x="6000760" y="3571876"/>
              <a:ext cx="1071570" cy="2143140"/>
              <a:chOff x="3643306" y="1500174"/>
              <a:chExt cx="2000264" cy="4357718"/>
            </a:xfrm>
            <a:effectLst>
              <a:outerShdw dist="38100" algn="l" rotWithShape="0">
                <a:prstClr val="black">
                  <a:alpha val="40000"/>
                </a:prstClr>
              </a:outerShdw>
            </a:effectLst>
          </p:grpSpPr>
          <p:sp>
            <p:nvSpPr>
              <p:cNvPr id="132" name="Rounded Rectangle 13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3"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34" name="Rounded Rectangle 133"/>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Donut 135"/>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12" name="Group 154"/>
            <p:cNvGrpSpPr/>
            <p:nvPr/>
          </p:nvGrpSpPr>
          <p:grpSpPr>
            <a:xfrm>
              <a:off x="7429520" y="3571876"/>
              <a:ext cx="1071570" cy="2143140"/>
              <a:chOff x="3643306" y="1500174"/>
              <a:chExt cx="2000264" cy="4357718"/>
            </a:xfrm>
            <a:effectLst>
              <a:outerShdw dist="38100" algn="l" rotWithShape="0">
                <a:prstClr val="black">
                  <a:alpha val="40000"/>
                </a:prstClr>
              </a:outerShdw>
            </a:effectLst>
          </p:grpSpPr>
          <p:sp>
            <p:nvSpPr>
              <p:cNvPr id="156" name="Rounded Rectangle 155"/>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7"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58" name="Rounded Rectangle 157"/>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Oval 158"/>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Donut 159"/>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grpSp>
        <p:nvGrpSpPr>
          <p:cNvPr id="13" name="Group 204"/>
          <p:cNvGrpSpPr/>
          <p:nvPr/>
        </p:nvGrpSpPr>
        <p:grpSpPr>
          <a:xfrm>
            <a:off x="380910" y="2143612"/>
            <a:ext cx="4000050" cy="3001091"/>
            <a:chOff x="285720" y="2928934"/>
            <a:chExt cx="3429024" cy="3143271"/>
          </a:xfrm>
          <a:solidFill>
            <a:schemeClr val="tx2">
              <a:lumMod val="60000"/>
              <a:lumOff val="40000"/>
            </a:schemeClr>
          </a:solidFill>
        </p:grpSpPr>
        <p:grpSp>
          <p:nvGrpSpPr>
            <p:cNvPr id="14" name="Group 46"/>
            <p:cNvGrpSpPr/>
            <p:nvPr/>
          </p:nvGrpSpPr>
          <p:grpSpPr>
            <a:xfrm>
              <a:off x="1000100" y="2928934"/>
              <a:ext cx="2714644" cy="2571767"/>
              <a:chOff x="642910" y="1714488"/>
              <a:chExt cx="4540336" cy="3792185"/>
            </a:xfrm>
            <a:grpFill/>
          </p:grpSpPr>
          <p:grpSp>
            <p:nvGrpSpPr>
              <p:cNvPr id="15" name="Group 17"/>
              <p:cNvGrpSpPr/>
              <p:nvPr/>
            </p:nvGrpSpPr>
            <p:grpSpPr>
              <a:xfrm>
                <a:off x="642910" y="1714488"/>
                <a:ext cx="4540336" cy="3792185"/>
                <a:chOff x="531730" y="2283387"/>
                <a:chExt cx="3317096" cy="3223286"/>
              </a:xfrm>
              <a:grpFill/>
            </p:grpSpPr>
            <p:sp>
              <p:nvSpPr>
                <p:cNvPr id="3"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21"/>
              <p:cNvGrpSpPr/>
              <p:nvPr/>
            </p:nvGrpSpPr>
            <p:grpSpPr>
              <a:xfrm rot="880644">
                <a:off x="1306466" y="1860019"/>
                <a:ext cx="961902" cy="578201"/>
                <a:chOff x="5830784" y="862250"/>
                <a:chExt cx="961902" cy="740919"/>
              </a:xfrm>
              <a:grpFill/>
            </p:grpSpPr>
            <p:sp>
              <p:nvSpPr>
                <p:cNvPr id="19" name="Freeform 1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Freeform 1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7" name="Group 22"/>
              <p:cNvGrpSpPr/>
              <p:nvPr/>
            </p:nvGrpSpPr>
            <p:grpSpPr>
              <a:xfrm rot="3232813">
                <a:off x="700467" y="3541428"/>
                <a:ext cx="961902" cy="578201"/>
                <a:chOff x="5830784" y="862250"/>
                <a:chExt cx="961902" cy="740919"/>
              </a:xfrm>
              <a:grpFill/>
            </p:grpSpPr>
            <p:sp>
              <p:nvSpPr>
                <p:cNvPr id="24" name="Freeform 2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Freeform 2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Freeform 2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8" name="Group 26"/>
              <p:cNvGrpSpPr/>
              <p:nvPr/>
            </p:nvGrpSpPr>
            <p:grpSpPr>
              <a:xfrm rot="4310916">
                <a:off x="2022088" y="3390225"/>
                <a:ext cx="747652" cy="314455"/>
                <a:chOff x="5830784" y="862250"/>
                <a:chExt cx="961902" cy="740919"/>
              </a:xfrm>
              <a:grpFill/>
            </p:grpSpPr>
            <p:sp>
              <p:nvSpPr>
                <p:cNvPr id="28" name="Freeform 2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Freeform 2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Freeform 2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2" name="Group 30"/>
              <p:cNvGrpSpPr/>
              <p:nvPr/>
            </p:nvGrpSpPr>
            <p:grpSpPr>
              <a:xfrm rot="4310916">
                <a:off x="3658338" y="2901162"/>
                <a:ext cx="961902" cy="578201"/>
                <a:chOff x="5830784" y="862250"/>
                <a:chExt cx="961902" cy="740919"/>
              </a:xfrm>
              <a:grpFill/>
            </p:grpSpPr>
            <p:sp>
              <p:nvSpPr>
                <p:cNvPr id="32" name="Freeform 3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Freeform 3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Freeform 3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3" name="Group 34"/>
              <p:cNvGrpSpPr/>
              <p:nvPr/>
            </p:nvGrpSpPr>
            <p:grpSpPr>
              <a:xfrm rot="5400000">
                <a:off x="3801213" y="4044170"/>
                <a:ext cx="961902" cy="578201"/>
                <a:chOff x="5830784" y="862250"/>
                <a:chExt cx="961902" cy="740919"/>
              </a:xfrm>
              <a:grpFill/>
            </p:grpSpPr>
            <p:sp>
              <p:nvSpPr>
                <p:cNvPr id="36" name="Freeform 3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Freeform 3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Freeform 3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7" name="Group 38"/>
              <p:cNvGrpSpPr/>
              <p:nvPr/>
            </p:nvGrpSpPr>
            <p:grpSpPr>
              <a:xfrm rot="6483222">
                <a:off x="2165571" y="4406668"/>
                <a:ext cx="961902" cy="578201"/>
                <a:chOff x="5830784" y="862250"/>
                <a:chExt cx="961902" cy="740919"/>
              </a:xfrm>
              <a:grpFill/>
            </p:grpSpPr>
            <p:sp>
              <p:nvSpPr>
                <p:cNvPr id="40" name="Freeform 39"/>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1" name="Freeform 40"/>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2" name="Freeform 41"/>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31" name="Group 42"/>
              <p:cNvGrpSpPr/>
              <p:nvPr/>
            </p:nvGrpSpPr>
            <p:grpSpPr>
              <a:xfrm rot="4310916">
                <a:off x="2593599" y="2351396"/>
                <a:ext cx="961902" cy="578201"/>
                <a:chOff x="5830784" y="862250"/>
                <a:chExt cx="961902" cy="740919"/>
              </a:xfrm>
              <a:grpFill/>
            </p:grpSpPr>
            <p:sp>
              <p:nvSpPr>
                <p:cNvPr id="44" name="Freeform 4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Freeform 4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Freeform 4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nvGrpSpPr>
            <p:cNvPr id="35" name="Group 163"/>
            <p:cNvGrpSpPr/>
            <p:nvPr/>
          </p:nvGrpSpPr>
          <p:grpSpPr>
            <a:xfrm>
              <a:off x="285720" y="3786190"/>
              <a:ext cx="2428892" cy="2286015"/>
              <a:chOff x="642910" y="1714488"/>
              <a:chExt cx="4540336" cy="3792185"/>
            </a:xfrm>
            <a:grpFill/>
          </p:grpSpPr>
          <p:grpSp>
            <p:nvGrpSpPr>
              <p:cNvPr id="39" name="Group 17"/>
              <p:cNvGrpSpPr/>
              <p:nvPr/>
            </p:nvGrpSpPr>
            <p:grpSpPr>
              <a:xfrm>
                <a:off x="642912" y="1714490"/>
                <a:ext cx="4540338" cy="3792185"/>
                <a:chOff x="531730" y="2283387"/>
                <a:chExt cx="3317096" cy="3223286"/>
              </a:xfrm>
              <a:grpFill/>
            </p:grpSpPr>
            <p:sp>
              <p:nvSpPr>
                <p:cNvPr id="194"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21"/>
              <p:cNvGrpSpPr/>
              <p:nvPr/>
            </p:nvGrpSpPr>
            <p:grpSpPr>
              <a:xfrm rot="880644">
                <a:off x="1306468" y="1860019"/>
                <a:ext cx="961902" cy="578201"/>
                <a:chOff x="5830784" y="862250"/>
                <a:chExt cx="961902" cy="740919"/>
              </a:xfrm>
              <a:grpFill/>
            </p:grpSpPr>
            <p:sp>
              <p:nvSpPr>
                <p:cNvPr id="191" name="Freeform 190"/>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2" name="Freeform 191"/>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3" name="Freeform 192"/>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7" name="Group 22"/>
              <p:cNvGrpSpPr/>
              <p:nvPr/>
            </p:nvGrpSpPr>
            <p:grpSpPr>
              <a:xfrm rot="3232813">
                <a:off x="700465" y="3541428"/>
                <a:ext cx="961902" cy="578201"/>
                <a:chOff x="5830784" y="862250"/>
                <a:chExt cx="961902" cy="740919"/>
              </a:xfrm>
              <a:grpFill/>
            </p:grpSpPr>
            <p:sp>
              <p:nvSpPr>
                <p:cNvPr id="188" name="Freeform 18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9" name="Freeform 18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0" name="Freeform 18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8" name="Group 26"/>
              <p:cNvGrpSpPr/>
              <p:nvPr/>
            </p:nvGrpSpPr>
            <p:grpSpPr>
              <a:xfrm rot="4310916">
                <a:off x="2022090" y="3390233"/>
                <a:ext cx="747653" cy="314455"/>
                <a:chOff x="5830784" y="862250"/>
                <a:chExt cx="961902" cy="740919"/>
              </a:xfrm>
              <a:grpFill/>
            </p:grpSpPr>
            <p:sp>
              <p:nvSpPr>
                <p:cNvPr id="185" name="Freeform 184"/>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6" name="Freeform 185"/>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7" name="Freeform 186"/>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9" name="Group 30"/>
              <p:cNvGrpSpPr/>
              <p:nvPr/>
            </p:nvGrpSpPr>
            <p:grpSpPr>
              <a:xfrm rot="4310916">
                <a:off x="3658336" y="2901162"/>
                <a:ext cx="961902" cy="578201"/>
                <a:chOff x="5830784" y="862250"/>
                <a:chExt cx="961902" cy="740919"/>
              </a:xfrm>
              <a:grpFill/>
            </p:grpSpPr>
            <p:sp>
              <p:nvSpPr>
                <p:cNvPr id="182" name="Freeform 18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3" name="Freeform 18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4" name="Freeform 18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0" name="Group 34"/>
              <p:cNvGrpSpPr/>
              <p:nvPr/>
            </p:nvGrpSpPr>
            <p:grpSpPr>
              <a:xfrm rot="5400000">
                <a:off x="3801213" y="4044172"/>
                <a:ext cx="961902" cy="578201"/>
                <a:chOff x="5830784" y="862250"/>
                <a:chExt cx="961902" cy="740919"/>
              </a:xfrm>
              <a:grpFill/>
            </p:grpSpPr>
            <p:sp>
              <p:nvSpPr>
                <p:cNvPr id="179" name="Freeform 17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0" name="Freeform 17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1" name="Freeform 18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1" name="Group 38"/>
              <p:cNvGrpSpPr/>
              <p:nvPr/>
            </p:nvGrpSpPr>
            <p:grpSpPr>
              <a:xfrm rot="6483222">
                <a:off x="2165569" y="4406666"/>
                <a:ext cx="961902" cy="578201"/>
                <a:chOff x="5830784" y="862250"/>
                <a:chExt cx="961902" cy="740919"/>
              </a:xfrm>
              <a:grpFill/>
            </p:grpSpPr>
            <p:sp>
              <p:nvSpPr>
                <p:cNvPr id="176" name="Freeform 17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7" name="Freeform 17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8" name="Freeform 17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2" name="Group 42"/>
              <p:cNvGrpSpPr/>
              <p:nvPr/>
            </p:nvGrpSpPr>
            <p:grpSpPr>
              <a:xfrm rot="4310916">
                <a:off x="2593597" y="2351396"/>
                <a:ext cx="961902" cy="578201"/>
                <a:chOff x="5830784" y="862250"/>
                <a:chExt cx="961902" cy="740919"/>
              </a:xfrm>
              <a:grpFill/>
            </p:grpSpPr>
            <p:sp>
              <p:nvSpPr>
                <p:cNvPr id="173" name="Freeform 172"/>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4" name="Freeform 173"/>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5" name="Freeform 174"/>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sp>
        <p:nvSpPr>
          <p:cNvPr id="201" name="TextBox 200"/>
          <p:cNvSpPr txBox="1"/>
          <p:nvPr/>
        </p:nvSpPr>
        <p:spPr>
          <a:xfrm>
            <a:off x="952340" y="714521"/>
            <a:ext cx="3142863" cy="1125576"/>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GO PAPER LESS</a:t>
            </a:r>
          </a:p>
          <a:p>
            <a:r>
              <a:rPr lang="en-IN" dirty="0">
                <a:solidFill>
                  <a:schemeClr val="bg1"/>
                </a:solidFill>
              </a:rPr>
              <a:t>Sophisticated way to manage large tenant data</a:t>
            </a:r>
          </a:p>
        </p:txBody>
      </p:sp>
      <p:sp>
        <p:nvSpPr>
          <p:cNvPr id="202" name="TextBox 201"/>
          <p:cNvSpPr txBox="1"/>
          <p:nvPr/>
        </p:nvSpPr>
        <p:spPr>
          <a:xfrm>
            <a:off x="3904726" y="1500521"/>
            <a:ext cx="2952386"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Time Management</a:t>
            </a:r>
          </a:p>
          <a:p>
            <a:r>
              <a:rPr lang="en-IN" dirty="0">
                <a:solidFill>
                  <a:schemeClr val="bg1"/>
                </a:solidFill>
              </a:rPr>
              <a:t>Reduce time and provide efficiency  </a:t>
            </a:r>
          </a:p>
          <a:p>
            <a:endParaRPr lang="en-IN" dirty="0"/>
          </a:p>
        </p:txBody>
      </p:sp>
      <p:sp>
        <p:nvSpPr>
          <p:cNvPr id="203" name="TextBox 202"/>
          <p:cNvSpPr txBox="1"/>
          <p:nvPr/>
        </p:nvSpPr>
        <p:spPr>
          <a:xfrm>
            <a:off x="8095210" y="785977"/>
            <a:ext cx="2571433" cy="1539239"/>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Affordable and Durable </a:t>
            </a:r>
          </a:p>
          <a:p>
            <a:r>
              <a:rPr lang="en-IN" dirty="0">
                <a:solidFill>
                  <a:schemeClr val="bg1"/>
                </a:solidFill>
              </a:rPr>
              <a:t>Low cost and store large history of data</a:t>
            </a:r>
          </a:p>
        </p:txBody>
      </p:sp>
      <p:sp>
        <p:nvSpPr>
          <p:cNvPr id="204" name="TextBox 203"/>
          <p:cNvSpPr txBox="1"/>
          <p:nvPr/>
        </p:nvSpPr>
        <p:spPr>
          <a:xfrm>
            <a:off x="1142817" y="5216158"/>
            <a:ext cx="2476195"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User Friendly </a:t>
            </a:r>
          </a:p>
          <a:p>
            <a:r>
              <a:rPr lang="en-IN" dirty="0">
                <a:solidFill>
                  <a:schemeClr val="bg1"/>
                </a:solidFill>
              </a:rPr>
              <a:t>Now manage data on your smart phones easily</a:t>
            </a:r>
          </a:p>
        </p:txBody>
      </p:sp>
      <p:sp>
        <p:nvSpPr>
          <p:cNvPr id="206" name="TextBox 205"/>
          <p:cNvSpPr txBox="1"/>
          <p:nvPr/>
        </p:nvSpPr>
        <p:spPr>
          <a:xfrm>
            <a:off x="5047586" y="5216158"/>
            <a:ext cx="2571433" cy="2095072"/>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Automation</a:t>
            </a:r>
          </a:p>
          <a:p>
            <a:r>
              <a:rPr lang="en-IN" dirty="0">
                <a:solidFill>
                  <a:schemeClr val="bg1"/>
                </a:solidFill>
              </a:rPr>
              <a:t>JUST VERIFY WITH A CLICK LEAVE THE BACKEND WORK TO US </a:t>
            </a:r>
          </a:p>
          <a:p>
            <a:endParaRPr lang="en-IN" dirty="0"/>
          </a:p>
        </p:txBody>
      </p:sp>
      <p:sp>
        <p:nvSpPr>
          <p:cNvPr id="207" name="TextBox 206"/>
          <p:cNvSpPr txBox="1"/>
          <p:nvPr/>
        </p:nvSpPr>
        <p:spPr>
          <a:xfrm>
            <a:off x="8857116" y="5043286"/>
            <a:ext cx="2476195" cy="1448741"/>
          </a:xfrm>
          <a:prstGeom prst="rect">
            <a:avLst/>
          </a:prstGeom>
          <a:noFill/>
        </p:spPr>
        <p:txBody>
          <a:bodyPr wrap="square" lIns="108850" tIns="54425" rIns="108850" bIns="54425" rtlCol="0">
            <a:spAutoFit/>
          </a:bodyPr>
          <a:lstStyle/>
          <a:p>
            <a:r>
              <a:rPr lang="en-IN" sz="2400" b="1" dirty="0">
                <a:solidFill>
                  <a:srgbClr val="FFFF00"/>
                </a:solidFill>
                <a:latin typeface="AR JULIAN" pitchFamily="2" charset="0"/>
              </a:rPr>
              <a:t>Easy Accessible</a:t>
            </a:r>
          </a:p>
          <a:p>
            <a:r>
              <a:rPr lang="en-IN" dirty="0">
                <a:solidFill>
                  <a:schemeClr val="bg1"/>
                </a:solidFill>
              </a:rPr>
              <a:t>Access past tenant records easily  </a:t>
            </a:r>
          </a:p>
          <a:p>
            <a:endParaRPr lang="en-IN"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4.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7.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1278</TotalTime>
  <Words>1437</Words>
  <Application>Microsoft Office PowerPoint</Application>
  <PresentationFormat>Custom</PresentationFormat>
  <Paragraphs>300</Paragraphs>
  <Slides>31</Slides>
  <Notes>19</Notes>
  <HiddenSlides>0</HiddenSlides>
  <MMClips>0</MMClips>
  <ScaleCrop>false</ScaleCrop>
  <HeadingPairs>
    <vt:vector size="4" baseType="variant">
      <vt:variant>
        <vt:lpstr>Theme</vt:lpstr>
      </vt:variant>
      <vt:variant>
        <vt:i4>7</vt:i4>
      </vt:variant>
      <vt:variant>
        <vt:lpstr>Slide Titles</vt:lpstr>
      </vt:variant>
      <vt:variant>
        <vt:i4>31</vt:i4>
      </vt:variant>
    </vt:vector>
  </HeadingPairs>
  <TitlesOfParts>
    <vt:vector size="38" baseType="lpstr">
      <vt:lpstr>Office Theme</vt:lpstr>
      <vt:lpstr>Angles</vt:lpstr>
      <vt:lpstr>Thatch</vt:lpstr>
      <vt:lpstr>Concourse</vt:lpstr>
      <vt:lpstr>Flow</vt:lpstr>
      <vt:lpstr>Pushpin</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dc:creator>
  <cp:lastModifiedBy>varun</cp:lastModifiedBy>
  <cp:revision>105</cp:revision>
  <dcterms:created xsi:type="dcterms:W3CDTF">2019-06-14T11:09:08Z</dcterms:created>
  <dcterms:modified xsi:type="dcterms:W3CDTF">2019-07-08T12:07:01Z</dcterms:modified>
</cp:coreProperties>
</file>