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1" r:id="rId4"/>
    <p:sldId id="268" r:id="rId5"/>
    <p:sldId id="272" r:id="rId6"/>
    <p:sldId id="269" r:id="rId7"/>
    <p:sldId id="270" r:id="rId8"/>
    <p:sldId id="271" r:id="rId9"/>
    <p:sldId id="258" r:id="rId10"/>
    <p:sldId id="262" r:id="rId11"/>
    <p:sldId id="260" r:id="rId12"/>
    <p:sldId id="263" r:id="rId13"/>
    <p:sldId id="264" r:id="rId14"/>
    <p:sldId id="265" r:id="rId15"/>
    <p:sldId id="266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4000" autoAdjust="0"/>
  </p:normalViewPr>
  <p:slideViewPr>
    <p:cSldViewPr>
      <p:cViewPr>
        <p:scale>
          <a:sx n="60" d="100"/>
          <a:sy n="60" d="100"/>
        </p:scale>
        <p:origin x="-164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Need</a:t>
            </a:r>
            <a:r>
              <a:rPr lang="en-IN" baseline="0" dirty="0" smtClean="0"/>
              <a:t> to change the message at the top as per the requirement </a:t>
            </a:r>
          </a:p>
          <a:p>
            <a:r>
              <a:rPr lang="en-IN" baseline="0" dirty="0" smtClean="0"/>
              <a:t>Slide is about the services we offer to our clients.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Poster for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anvisys</a:t>
            </a:r>
            <a:r>
              <a:rPr lang="en-IN" baseline="0" dirty="0" smtClean="0"/>
              <a:t> branding </a:t>
            </a:r>
          </a:p>
          <a:p>
            <a:r>
              <a:rPr lang="en-IN" baseline="0" dirty="0" smtClean="0"/>
              <a:t>Colour of the top needs to be changed accordingly</a:t>
            </a:r>
          </a:p>
          <a:p>
            <a:r>
              <a:rPr lang="en-IN" baseline="0" dirty="0" smtClean="0"/>
              <a:t>Fonts have been enhanced </a:t>
            </a:r>
            <a:r>
              <a:rPr lang="en-IN" baseline="0" smtClean="0"/>
              <a:t>and aligned  </a:t>
            </a:r>
            <a:endParaRPr lang="en-I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98229" y="430596"/>
            <a:ext cx="2060844" cy="1487594"/>
            <a:chOff x="398229" y="430596"/>
            <a:chExt cx="2060844" cy="1487594"/>
          </a:xfrm>
        </p:grpSpPr>
        <p:grpSp>
          <p:nvGrpSpPr>
            <p:cNvPr id="42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52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solidFill>
                <a:srgbClr val="FFC000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4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effectLst/>
          </p:grpSpPr>
          <p:sp>
            <p:nvSpPr>
              <p:cNvPr id="35" name="Rounded Rectangle 34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35435" y="1462648"/>
              <a:ext cx="112363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=""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48370" y="3062629"/>
            <a:ext cx="1611086" cy="4221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437851" y="3171912"/>
            <a:ext cx="1973909" cy="540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Android Application</a:t>
            </a:r>
          </a:p>
          <a:p>
            <a:endParaRPr lang="en-IN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7353" y="4374171"/>
            <a:ext cx="1396958" cy="342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/>
          <p:cNvGrpSpPr/>
          <p:nvPr/>
        </p:nvGrpSpPr>
        <p:grpSpPr>
          <a:xfrm>
            <a:off x="2191938" y="8696"/>
            <a:ext cx="2215863" cy="5241532"/>
            <a:chOff x="2191939" y="8695"/>
            <a:chExt cx="1903714" cy="53171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7" name="Group 56"/>
            <p:cNvGrpSpPr/>
            <p:nvPr/>
          </p:nvGrpSpPr>
          <p:grpSpPr>
            <a:xfrm>
              <a:off x="2191939" y="2157447"/>
              <a:ext cx="1903714" cy="3168353"/>
              <a:chOff x="143508" y="1190004"/>
              <a:chExt cx="3312368" cy="4615259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60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Donut 60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7" name="Rounded Rectangle 106"/>
            <p:cNvSpPr/>
            <p:nvPr/>
          </p:nvSpPr>
          <p:spPr>
            <a:xfrm flipH="1">
              <a:off x="3048900" y="8695"/>
              <a:ext cx="50771" cy="214238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02338" y="4461431"/>
              <a:ext cx="1342270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Web Application</a:t>
              </a:r>
            </a:p>
            <a:p>
              <a:pPr marL="0" lvl="1"/>
              <a:endParaRPr lang="en-IN" sz="1200" b="1" dirty="0"/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4782133" y="2931609"/>
            <a:ext cx="1511418" cy="3280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/>
          <p:cNvGrpSpPr/>
          <p:nvPr/>
        </p:nvGrpSpPr>
        <p:grpSpPr>
          <a:xfrm>
            <a:off x="4407807" y="0"/>
            <a:ext cx="2472225" cy="3789040"/>
            <a:chOff x="4407802" y="0"/>
            <a:chExt cx="2197729" cy="4013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89" name="Group 88"/>
            <p:cNvGrpSpPr/>
            <p:nvPr/>
          </p:nvGrpSpPr>
          <p:grpSpPr>
            <a:xfrm>
              <a:off x="4407802" y="845152"/>
              <a:ext cx="1903714" cy="3168353"/>
              <a:chOff x="143508" y="1190004"/>
              <a:chExt cx="3312368" cy="461525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92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Donut 92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6" name="Rounded Rectangle 105"/>
            <p:cNvSpPr/>
            <p:nvPr/>
          </p:nvSpPr>
          <p:spPr>
            <a:xfrm>
              <a:off x="5269101" y="0"/>
              <a:ext cx="45719" cy="828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0344" y="3132149"/>
              <a:ext cx="1865187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Desktop Application</a:t>
              </a:r>
            </a:p>
            <a:p>
              <a:pPr marL="0" lvl="1"/>
              <a:endParaRPr lang="en-IN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894704" y="4078891"/>
            <a:ext cx="1572289" cy="4040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960096" y="4135815"/>
            <a:ext cx="2276595" cy="440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Database Designing</a:t>
            </a:r>
          </a:p>
          <a:p>
            <a:pPr marL="0" lvl="1"/>
            <a:endParaRPr lang="en-IN" sz="1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389152" y="2553823"/>
            <a:ext cx="3158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Android , Desktop, Web,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6210568" y="2390065"/>
            <a:ext cx="256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717375" y="4808379"/>
            <a:ext cx="3505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948393" y="4666219"/>
            <a:ext cx="264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6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 ESSENCE" pitchFamily="2" charset="0"/>
              </a:rPr>
              <a:t>Services </a:t>
            </a:r>
            <a:endParaRPr lang="en-IN" b="1" dirty="0">
              <a:latin typeface="AR ESSENCE" pitchFamily="2" charset="0"/>
            </a:endParaRPr>
          </a:p>
        </p:txBody>
      </p:sp>
      <p:sp>
        <p:nvSpPr>
          <p:cNvPr id="1047" name="Rectangle 1046"/>
          <p:cNvSpPr/>
          <p:nvPr/>
        </p:nvSpPr>
        <p:spPr>
          <a:xfrm>
            <a:off x="2871970" y="606357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WE AIM TO MAINTAIN A LONG TERM RELATION WITH OUR CLIENTS BY PROVIDING A RANGE OF SERVICES.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6626" y="0"/>
            <a:ext cx="9160626" cy="4437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16626" y="4437112"/>
            <a:ext cx="2469067" cy="244038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52442" y="4437112"/>
            <a:ext cx="2335582" cy="2420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01315" y="4437112"/>
            <a:ext cx="2268760" cy="244038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48264" y="4437112"/>
            <a:ext cx="2195736" cy="2420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801" y="931506"/>
            <a:ext cx="1785950" cy="19288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59462" y="1787669"/>
            <a:ext cx="5454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Anvisys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technology </a:t>
            </a:r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Pvt.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801" y="3490146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I.T AND CONSULTING PARTNER</a:t>
            </a:r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318" y="4774085"/>
            <a:ext cx="662260" cy="775754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2290" y="4615741"/>
            <a:ext cx="762807" cy="954298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515118" y="4744088"/>
            <a:ext cx="728682" cy="793847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41" y="4837956"/>
            <a:ext cx="732181" cy="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4452" y="58173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Complete IT support</a:t>
            </a:r>
            <a:endParaRPr lang="en-IN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444795" y="5817393"/>
            <a:ext cx="20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Latest technology</a:t>
            </a:r>
            <a:endParaRPr lang="en-IN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886538" y="57618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Problem solving solutions 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290048" y="5761883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Timely completion of projects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team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based in Noida.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3484" y="1675363"/>
            <a:ext cx="21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on Client’s Requirement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8218" y="5014453"/>
              <a:ext cx="1918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System(GIS)</a:t>
              </a:r>
            </a:p>
            <a:p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747530" y="1137716"/>
              <a:ext cx="225144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dirty="0">
                  <a:latin typeface="Times New Roman" pitchFamily="18" charset="0"/>
                  <a:cs typeface="Times New Roman" pitchFamily="18" charset="0"/>
                </a:rPr>
                <a:t>Staffing – Software Professionals</a:t>
              </a:r>
            </a:p>
            <a:p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7093" y="5522234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329" y="928321"/>
              <a:ext cx="2097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Android , Desktop, Web, DB etc</a:t>
              </a:r>
            </a:p>
            <a:p>
              <a:endParaRPr lang="en-IN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7020272" y="3262546"/>
            <a:ext cx="178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Anvisys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Pvt.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=""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70384" y="1062598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Client </a:t>
              </a:r>
              <a:endParaRPr lang="en-IN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 request</a:t>
              </a:r>
              <a:endParaRPr lang="en-IN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JSON/XML</a:t>
              </a:r>
              <a:endParaRPr lang="en-IN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Device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Apps Desktop</a:t>
              </a:r>
              <a:endParaRPr lang="en-IN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Database</a:t>
              </a:r>
              <a:endParaRPr lang="en-IN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service </a:t>
              </a:r>
              <a:endParaRPr lang="en-IN" sz="16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 ESSENCE" pitchFamily="2" charset="0"/>
              </a:rPr>
              <a:t>Result web service </a:t>
            </a:r>
            <a:endParaRPr lang="en-IN" sz="2800" dirty="0">
              <a:latin typeface="AR ESSEN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841</Words>
  <Application>Microsoft Office PowerPoint</Application>
  <PresentationFormat>On-screen Show (4:3)</PresentationFormat>
  <Paragraphs>190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End to End Software Solution</vt:lpstr>
      <vt:lpstr>PowerPoint Presentation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47</cp:revision>
  <dcterms:created xsi:type="dcterms:W3CDTF">2019-06-21T08:41:41Z</dcterms:created>
  <dcterms:modified xsi:type="dcterms:W3CDTF">2019-06-27T07:47:02Z</dcterms:modified>
</cp:coreProperties>
</file>