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9" r:id="rId5"/>
    <p:sldMasterId id="2147483711" r:id="rId6"/>
    <p:sldMasterId id="2147483723" r:id="rId7"/>
  </p:sldMasterIdLst>
  <p:notesMasterIdLst>
    <p:notesMasterId r:id="rId21"/>
  </p:notesMasterIdLst>
  <p:sldIdLst>
    <p:sldId id="257" r:id="rId8"/>
    <p:sldId id="258" r:id="rId9"/>
    <p:sldId id="263" r:id="rId10"/>
    <p:sldId id="260" r:id="rId11"/>
    <p:sldId id="262" r:id="rId12"/>
    <p:sldId id="267" r:id="rId13"/>
    <p:sldId id="268" r:id="rId14"/>
    <p:sldId id="266" r:id="rId15"/>
    <p:sldId id="265" r:id="rId16"/>
    <p:sldId id="271" r:id="rId17"/>
    <p:sldId id="273" r:id="rId18"/>
    <p:sldId id="275" r:id="rId19"/>
    <p:sldId id="274" r:id="rId20"/>
  </p:sldIdLst>
  <p:sldSz cx="12190413" cy="6869113"/>
  <p:notesSz cx="6858000" cy="9144000"/>
  <p:defaultTextStyle>
    <a:defPPr>
      <a:defRPr lang="en-US"/>
    </a:defPPr>
    <a:lvl1pPr marL="0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41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880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322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76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0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64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083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525" algn="l" defTabSz="10888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4A"/>
    <a:srgbClr val="007A7D"/>
    <a:srgbClr val="282F3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0" d="100"/>
          <a:sy n="70" d="100"/>
        </p:scale>
        <p:origin x="-696" y="-10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58DFA-BC99-45CF-8EBA-BB84C8EB2C6D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ABA85-5372-41AE-9EF8-E76B17E2E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0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441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880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322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76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0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64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083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525" algn="l" defTabSz="10888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err="1" smtClean="0"/>
              <a:t>Anvisys</a:t>
            </a:r>
            <a:r>
              <a:rPr lang="en-IN" baseline="0" dirty="0" smtClean="0"/>
              <a:t> Technology </a:t>
            </a:r>
          </a:p>
          <a:p>
            <a:r>
              <a:rPr lang="en-IN" baseline="0" dirty="0" smtClean="0"/>
              <a:t>www.Anvisys.net  </a:t>
            </a:r>
            <a:r>
              <a:rPr lang="en-IN" baseline="0" smtClean="0"/>
              <a:t>contact us.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7350" y="685800"/>
            <a:ext cx="6083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1143000"/>
            <a:ext cx="5473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3879"/>
            <a:ext cx="10361851" cy="1472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92497"/>
            <a:ext cx="8533289" cy="1755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0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5"/>
            <a:ext cx="2742843" cy="586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5"/>
            <a:ext cx="8025355" cy="586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3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3586" cy="687003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343" y="1733207"/>
            <a:ext cx="7530517" cy="1206258"/>
          </a:xfrm>
        </p:spPr>
        <p:txBody>
          <a:bodyPr bIns="10889"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161" y="2474930"/>
            <a:ext cx="8680378" cy="329793"/>
          </a:xfrm>
        </p:spPr>
        <p:txBody>
          <a:bodyPr tIns="10889">
            <a:normAutofit/>
          </a:bodyPr>
          <a:lstStyle>
            <a:lvl1pPr marL="0" indent="0" algn="l">
              <a:buNone/>
              <a:defRPr kumimoji="0" lang="en-US" sz="1700" b="0" i="0" u="none" strike="noStrike" kern="1200" cap="all" spc="47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3586" cy="687003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390" y="1729535"/>
            <a:ext cx="7533675" cy="1209466"/>
          </a:xfrm>
        </p:spPr>
        <p:txBody>
          <a:bodyPr bIns="10889" anchor="b"/>
          <a:lstStyle>
            <a:lvl1pPr algn="l">
              <a:defRPr kumimoji="0" lang="en-US" sz="3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325" y="2472305"/>
            <a:ext cx="8679574" cy="329717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700" b="0" i="0" u="none" strike="noStrike" kern="1200" cap="all" spc="47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137" y="1099058"/>
            <a:ext cx="4266645" cy="37184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872" y="1099058"/>
            <a:ext cx="4266645" cy="37184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099058"/>
            <a:ext cx="4266645" cy="549529"/>
          </a:xfrm>
        </p:spPr>
        <p:txBody>
          <a:bodyPr anchor="b">
            <a:normAutofit/>
          </a:bodyPr>
          <a:lstStyle>
            <a:lvl1pPr marL="0" indent="0">
              <a:buNone/>
              <a:defRPr lang="en-US" sz="1700" b="0" kern="1200" cap="all" spc="47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marL="0" lvl="0" indent="0" algn="l" defTabSz="10888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59" y="1704606"/>
            <a:ext cx="4266645" cy="311399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5872" y="1099058"/>
            <a:ext cx="4266645" cy="549529"/>
          </a:xfrm>
        </p:spPr>
        <p:txBody>
          <a:bodyPr anchor="b">
            <a:normAutofit/>
          </a:bodyPr>
          <a:lstStyle>
            <a:lvl1pPr marL="0" indent="0">
              <a:buNone/>
              <a:defRPr lang="en-US" sz="1700" b="0" kern="1200" cap="all" spc="47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marL="0" lvl="0" indent="0" algn="l" defTabSz="10888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872" y="1704606"/>
            <a:ext cx="4266645" cy="311399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14625" y="-1714623"/>
            <a:ext cx="6869113" cy="1029836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marL="0" algn="ctr" defTabSz="1088880" rtl="0" eaLnBrk="1" latinLnBrk="0" hangingPunct="1"/>
            <a:endParaRPr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437" y="1578659"/>
            <a:ext cx="6948535" cy="1091192"/>
          </a:xfrm>
        </p:spPr>
        <p:txBody>
          <a:bodyPr bIns="0" anchor="b"/>
          <a:lstStyle>
            <a:lvl1pPr algn="l">
              <a:defRPr kumimoji="0" lang="en-US" sz="33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912" y="2623158"/>
            <a:ext cx="5076378" cy="333007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380" y="2257037"/>
            <a:ext cx="7725341" cy="624324"/>
          </a:xfrm>
        </p:spPr>
        <p:txBody>
          <a:bodyPr>
            <a:normAutofit/>
          </a:bodyPr>
          <a:lstStyle>
            <a:lvl1pPr marL="0" indent="0">
              <a:buNone/>
              <a:defRPr lang="en-US" sz="17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marL="0" marR="0" lvl="0" indent="0" algn="l" defTabSz="1088880" rtl="0" eaLnBrk="1" fontAlgn="auto" latinLnBrk="0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65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4750" y="0"/>
            <a:ext cx="9485665" cy="6869113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17776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2652241"/>
            <a:ext cx="4761880" cy="42168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5056430"/>
            <a:ext cx="4761880" cy="181268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813" y="1720284"/>
            <a:ext cx="7314248" cy="868850"/>
          </a:xfrm>
        </p:spPr>
        <p:txBody>
          <a:bodyPr anchor="b"/>
          <a:lstStyle>
            <a:lvl1pPr algn="l">
              <a:defRPr sz="33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442" y="2184063"/>
            <a:ext cx="8127669" cy="741864"/>
          </a:xfrm>
        </p:spPr>
        <p:txBody>
          <a:bodyPr/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4"/>
            <a:ext cx="2742843" cy="46859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4"/>
            <a:ext cx="8025355" cy="46859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760" y="228972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602794"/>
            <a:ext cx="10361851" cy="1782993"/>
          </a:xfrm>
        </p:spPr>
        <p:txBody>
          <a:bodyPr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561763"/>
            <a:ext cx="8533289" cy="1475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2"/>
            <a:ext cx="11593083" cy="474426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2203" y="4210405"/>
            <a:ext cx="3834739" cy="71518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1974" y="4081894"/>
            <a:ext cx="7391724" cy="851516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146" y="4094185"/>
            <a:ext cx="7289691" cy="7755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8345" y="4080777"/>
            <a:ext cx="4410093" cy="652605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183" y="4065133"/>
            <a:ext cx="11629654" cy="13320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8888" tIns="54444" rIns="108888" bIns="544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23" y="2467552"/>
            <a:ext cx="10361851" cy="1526470"/>
          </a:xfrm>
        </p:spPr>
        <p:txBody>
          <a:bodyPr anchor="t">
            <a:normAutofit/>
          </a:bodyPr>
          <a:lstStyle>
            <a:lvl1pPr algn="ctr">
              <a:defRPr sz="5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916" y="1439779"/>
            <a:ext cx="8555865" cy="94132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089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2731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090" y="2682455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>
                <a:solidFill>
                  <a:schemeClr val="tx2"/>
                </a:solidFill>
                <a:latin typeface="+mj-lt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92" y="3434558"/>
            <a:ext cx="5092744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793" y="2682454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 i="0">
                <a:solidFill>
                  <a:schemeClr val="tx2"/>
                </a:solidFill>
                <a:latin typeface="+mj-lt"/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0" y="3434558"/>
            <a:ext cx="5095593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20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14043"/>
            <a:ext cx="10361851" cy="1364282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11425"/>
            <a:ext cx="10361851" cy="150261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6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0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98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1" y="3587205"/>
            <a:ext cx="4469818" cy="190808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715"/>
              </a:spcAft>
              <a:buNone/>
              <a:defRPr sz="21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041" y="2289704"/>
            <a:ext cx="4469818" cy="1254758"/>
          </a:xfrm>
        </p:spPr>
        <p:txBody>
          <a:bodyPr anchor="b">
            <a:noAutofit/>
          </a:bodyPr>
          <a:lstStyle>
            <a:lvl1pPr algn="l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10" y="1831763"/>
            <a:ext cx="5204757" cy="3816174"/>
          </a:xfrm>
        </p:spPr>
        <p:txBody>
          <a:bodyPr anchor="ctr"/>
          <a:lstStyle>
            <a:lvl1pPr>
              <a:buClr>
                <a:schemeClr val="bg1"/>
              </a:buClr>
              <a:defRPr sz="26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1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9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9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2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029" y="339216"/>
            <a:ext cx="5082865" cy="2433872"/>
          </a:xfrm>
        </p:spPr>
        <p:txBody>
          <a:bodyPr anchor="b">
            <a:normAutofit/>
          </a:bodyPr>
          <a:lstStyle>
            <a:lvl1pPr algn="l">
              <a:defRPr sz="33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0268" y="2790048"/>
            <a:ext cx="5090627" cy="242539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456" y="1373822"/>
            <a:ext cx="4754261" cy="293082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800">
                <a:solidFill>
                  <a:schemeClr val="bg1"/>
                </a:solidFill>
              </a:defRPr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1450148"/>
            <a:ext cx="2742843" cy="449460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1450146"/>
            <a:ext cx="8025355" cy="449460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80"/>
            <a:ext cx="12190413" cy="521225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5" y="1451497"/>
            <a:ext cx="10570624" cy="297586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895" y="5289404"/>
            <a:ext cx="10570624" cy="43567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5" y="447912"/>
            <a:ext cx="10570623" cy="9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07" y="2225888"/>
            <a:ext cx="10553199" cy="3642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0413" cy="521225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2956179"/>
            <a:ext cx="10560043" cy="147118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896" y="5289759"/>
            <a:ext cx="10560043" cy="434658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606" y="2225890"/>
            <a:ext cx="5185198" cy="36446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611" y="2225888"/>
            <a:ext cx="5193907" cy="36446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624" y="2178399"/>
            <a:ext cx="5189180" cy="57719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28" indent="0">
              <a:buNone/>
              <a:defRPr sz="2000" b="1"/>
            </a:lvl2pPr>
            <a:lvl3pPr marL="914258" indent="0">
              <a:buNone/>
              <a:defRPr sz="1800" b="1"/>
            </a:lvl3pPr>
            <a:lvl4pPr marL="1371386" indent="0">
              <a:buNone/>
              <a:defRPr sz="1500" b="1"/>
            </a:lvl4pPr>
            <a:lvl5pPr marL="1828516" indent="0">
              <a:buNone/>
              <a:defRPr sz="1500" b="1"/>
            </a:lvl5pPr>
            <a:lvl6pPr marL="2285645" indent="0">
              <a:buNone/>
              <a:defRPr sz="1500" b="1"/>
            </a:lvl6pPr>
            <a:lvl7pPr marL="2742773" indent="0">
              <a:buNone/>
              <a:defRPr sz="1500" b="1"/>
            </a:lvl7pPr>
            <a:lvl8pPr marL="3199903" indent="0">
              <a:buNone/>
              <a:defRPr sz="1500" b="1"/>
            </a:lvl8pPr>
            <a:lvl9pPr marL="36570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624" y="2755598"/>
            <a:ext cx="5189180" cy="311495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611" y="2178399"/>
            <a:ext cx="5193907" cy="57719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28" indent="0">
              <a:buNone/>
              <a:defRPr sz="2000" b="1"/>
            </a:lvl2pPr>
            <a:lvl3pPr marL="914258" indent="0">
              <a:buNone/>
              <a:defRPr sz="1800" b="1"/>
            </a:lvl3pPr>
            <a:lvl4pPr marL="1371386" indent="0">
              <a:buNone/>
              <a:defRPr sz="1500" b="1"/>
            </a:lvl4pPr>
            <a:lvl5pPr marL="1828516" indent="0">
              <a:buNone/>
              <a:defRPr sz="1500" b="1"/>
            </a:lvl5pPr>
            <a:lvl6pPr marL="2285645" indent="0">
              <a:buNone/>
              <a:defRPr sz="1500" b="1"/>
            </a:lvl6pPr>
            <a:lvl7pPr marL="2742773" indent="0">
              <a:buNone/>
              <a:defRPr sz="1500" b="1"/>
            </a:lvl7pPr>
            <a:lvl8pPr marL="3199903" indent="0">
              <a:buNone/>
              <a:defRPr sz="1500" b="1"/>
            </a:lvl8pPr>
            <a:lvl9pPr marL="365703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611" y="2755598"/>
            <a:ext cx="5193907" cy="311495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2795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2795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56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012" y="446810"/>
            <a:ext cx="3547072" cy="181759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12" y="446812"/>
            <a:ext cx="3547072" cy="16210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04" y="446811"/>
            <a:ext cx="6251819" cy="54237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012" y="2264403"/>
            <a:ext cx="3547072" cy="3606145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23" y="728701"/>
            <a:ext cx="4852356" cy="161978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7325" y="0"/>
            <a:ext cx="6093089" cy="686911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3" y="2348485"/>
            <a:ext cx="4852356" cy="352206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305" y="6051153"/>
            <a:ext cx="976752" cy="365717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19" y="6051153"/>
            <a:ext cx="3294984" cy="365717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057" y="5925476"/>
            <a:ext cx="1062016" cy="491394"/>
          </a:xfrm>
        </p:spPr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6" y="4808379"/>
            <a:ext cx="10560043" cy="567656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0413" cy="4808379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896" y="5376035"/>
            <a:ext cx="10560043" cy="4945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28" indent="0">
              <a:buNone/>
              <a:defRPr sz="1200"/>
            </a:lvl2pPr>
            <a:lvl3pPr marL="914258" indent="0">
              <a:buNone/>
              <a:defRPr sz="1000"/>
            </a:lvl3pPr>
            <a:lvl4pPr marL="1371386" indent="0">
              <a:buNone/>
              <a:defRPr sz="1000"/>
            </a:lvl4pPr>
            <a:lvl5pPr marL="1828516" indent="0">
              <a:buNone/>
              <a:defRPr sz="1000"/>
            </a:lvl5pPr>
            <a:lvl6pPr marL="2285645" indent="0">
              <a:buNone/>
              <a:defRPr sz="1000"/>
            </a:lvl6pPr>
            <a:lvl7pPr marL="2742773" indent="0">
              <a:buNone/>
              <a:defRPr sz="1000"/>
            </a:lvl7pPr>
            <a:lvl8pPr marL="3199903" indent="0">
              <a:buNone/>
              <a:defRPr sz="1000"/>
            </a:lvl8pPr>
            <a:lvl9pPr marL="365703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15" y="1083208"/>
            <a:ext cx="6331592" cy="324443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874" y="1240509"/>
            <a:ext cx="5893073" cy="2650200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080" y="4450882"/>
            <a:ext cx="5890869" cy="714397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3658" y="1083210"/>
            <a:ext cx="3809505" cy="408206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737" y="2290290"/>
            <a:ext cx="4894477" cy="2508030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915" y="2439906"/>
            <a:ext cx="4381951" cy="20110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01" y="2289706"/>
            <a:ext cx="4879665" cy="229924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0413" cy="218953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8654" y="446813"/>
            <a:ext cx="4521759" cy="5423737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2475" y="587122"/>
            <a:ext cx="2494466" cy="5143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897" y="446813"/>
            <a:ext cx="6610679" cy="5423737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2643" y="0"/>
            <a:ext cx="3057770" cy="6869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777" y="3587205"/>
            <a:ext cx="5282512" cy="2137057"/>
          </a:xfrm>
        </p:spPr>
        <p:txBody>
          <a:bodyPr anchor="t">
            <a:norm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54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0777" y="1450146"/>
            <a:ext cx="5282512" cy="213705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6698" y="6436616"/>
            <a:ext cx="3758709" cy="127205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2189" y="6411172"/>
            <a:ext cx="609521" cy="152647"/>
          </a:xfrm>
        </p:spPr>
        <p:txBody>
          <a:bodyPr/>
          <a:lstStyle>
            <a:lvl1pPr algn="r">
              <a:defRPr/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4579" y="6306452"/>
            <a:ext cx="3760826" cy="152647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457941"/>
            <a:ext cx="4876165" cy="572426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7600"/>
            <a:ext cx="5386216" cy="64079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8399"/>
            <a:ext cx="5386216" cy="39576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7600"/>
            <a:ext cx="5388332" cy="64079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8399"/>
            <a:ext cx="5388332" cy="39576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48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2810" y="0"/>
            <a:ext cx="3057770" cy="6869113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574" y="6436616"/>
            <a:ext cx="3758709" cy="127205"/>
          </a:xfrm>
        </p:spPr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7803" y="6411172"/>
            <a:ext cx="711107" cy="152647"/>
          </a:xfrm>
        </p:spPr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455" y="6306452"/>
            <a:ext cx="3760826" cy="152647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520" y="1831763"/>
            <a:ext cx="4266645" cy="1755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523" y="3584023"/>
            <a:ext cx="4266971" cy="1462132"/>
          </a:xfrm>
        </p:spPr>
        <p:txBody>
          <a:bodyPr anchor="t">
            <a:normAutofit/>
          </a:bodyPr>
          <a:lstStyle>
            <a:lvl1pPr marL="0" indent="0" algn="r" defTabSz="108888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3434556"/>
            <a:ext cx="4165058" cy="2671322"/>
          </a:xfrm>
        </p:spPr>
        <p:txBody>
          <a:bodyPr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457941"/>
            <a:ext cx="4165058" cy="2671322"/>
          </a:xfrm>
        </p:spPr>
        <p:txBody>
          <a:bodyPr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1553" y="457941"/>
            <a:ext cx="3758711" cy="572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275684"/>
            <a:ext cx="4774578" cy="411828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>
                <a:solidFill>
                  <a:schemeClr val="tx2"/>
                </a:solidFill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676382"/>
            <a:ext cx="4774578" cy="2529204"/>
          </a:xfrm>
        </p:spPr>
        <p:txBody>
          <a:bodyPr anchor="t"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 baseline="0"/>
            </a:lvl4pPr>
            <a:lvl5pPr>
              <a:buFont typeface="Wingdings" pitchFamily="2" charset="2"/>
              <a:buChar char="§"/>
              <a:defRPr sz="1700"/>
            </a:lvl5pPr>
            <a:lvl6pPr>
              <a:buFont typeface="Wingdings" pitchFamily="2" charset="2"/>
              <a:buChar char="§"/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20" y="3434557"/>
            <a:ext cx="4774578" cy="411828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>
                <a:solidFill>
                  <a:schemeClr val="tx2"/>
                </a:solidFill>
              </a:defRPr>
            </a:lvl1pPr>
            <a:lvl2pPr marL="544441" indent="0">
              <a:buNone/>
              <a:defRPr sz="2400" b="1"/>
            </a:lvl2pPr>
            <a:lvl3pPr marL="1088880" indent="0">
              <a:buNone/>
              <a:defRPr sz="2100" b="1"/>
            </a:lvl3pPr>
            <a:lvl4pPr marL="1633322" indent="0">
              <a:buNone/>
              <a:defRPr sz="1900" b="1"/>
            </a:lvl4pPr>
            <a:lvl5pPr marL="2177763" indent="0">
              <a:buNone/>
              <a:defRPr sz="1900" b="1"/>
            </a:lvl5pPr>
            <a:lvl6pPr marL="2722203" indent="0">
              <a:buNone/>
              <a:defRPr sz="1900" b="1"/>
            </a:lvl6pPr>
            <a:lvl7pPr marL="3266643" indent="0">
              <a:buNone/>
              <a:defRPr sz="1900" b="1"/>
            </a:lvl7pPr>
            <a:lvl8pPr marL="3811083" indent="0">
              <a:buNone/>
              <a:defRPr sz="1900" b="1"/>
            </a:lvl8pPr>
            <a:lvl9pPr marL="4355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20" y="3846385"/>
            <a:ext cx="4774578" cy="2519274"/>
          </a:xfrm>
        </p:spPr>
        <p:txBody>
          <a:bodyPr anchor="t">
            <a:normAutofit/>
          </a:bodyPr>
          <a:lstStyle>
            <a:lvl1pPr marL="272221" indent="-217776"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1553" y="457941"/>
            <a:ext cx="3758711" cy="572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752" y="457942"/>
            <a:ext cx="5282512" cy="57242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900" y="1679118"/>
            <a:ext cx="3352364" cy="1877875"/>
          </a:xfrm>
        </p:spPr>
        <p:txBody>
          <a:bodyPr anchor="b">
            <a:normAutofit/>
          </a:bodyPr>
          <a:lstStyle>
            <a:lvl1pPr algn="r">
              <a:defRPr sz="24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47" y="1679117"/>
            <a:ext cx="6265872" cy="3510880"/>
          </a:xfrm>
        </p:spPr>
        <p:txBody>
          <a:bodyPr>
            <a:normAutofit/>
          </a:bodyPr>
          <a:lstStyle>
            <a:lvl1pPr marL="272221" indent="-217776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4248" y="3558128"/>
            <a:ext cx="2946016" cy="16318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349" y="1679117"/>
            <a:ext cx="6261807" cy="3510880"/>
          </a:xfrm>
        </p:spPr>
        <p:txBody>
          <a:bodyPr/>
          <a:lstStyle>
            <a:lvl1pPr marL="0" indent="0">
              <a:buNone/>
              <a:defRPr sz="3800"/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7900" y="1679116"/>
            <a:ext cx="3352364" cy="1879012"/>
          </a:xfrm>
        </p:spPr>
        <p:txBody>
          <a:bodyPr anchor="b">
            <a:normAutofit/>
          </a:bodyPr>
          <a:lstStyle>
            <a:lvl1pPr algn="r">
              <a:defRPr sz="24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4248" y="3558128"/>
            <a:ext cx="2946016" cy="16318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5085"/>
            <a:ext cx="2742843" cy="586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5085"/>
            <a:ext cx="8025355" cy="586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71705"/>
            <a:ext cx="1219986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281" y="1755443"/>
            <a:ext cx="10361851" cy="1832726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281" y="3617459"/>
            <a:ext cx="10361851" cy="1201648"/>
          </a:xfrm>
        </p:spPr>
        <p:txBody>
          <a:bodyPr lIns="54444" rIns="54444"/>
          <a:lstStyle>
            <a:lvl1pPr marL="0" marR="76222" indent="0" algn="r">
              <a:buNone/>
              <a:defRPr>
                <a:solidFill>
                  <a:schemeClr val="tx2"/>
                </a:solidFill>
              </a:defRPr>
            </a:lvl1pPr>
            <a:lvl2pPr marL="544441" indent="0" algn="ctr">
              <a:buNone/>
            </a:lvl2pPr>
            <a:lvl3pPr marL="1088880" indent="0" algn="ctr">
              <a:buNone/>
            </a:lvl3pPr>
            <a:lvl4pPr marL="1633322" indent="0" algn="ctr">
              <a:buNone/>
            </a:lvl4pPr>
            <a:lvl5pPr marL="2177763" indent="0" algn="ctr">
              <a:buNone/>
            </a:lvl5pPr>
            <a:lvl6pPr marL="2722203" indent="0" algn="ctr">
              <a:buNone/>
            </a:lvl6pPr>
            <a:lvl7pPr marL="3266643" indent="0" algn="ctr">
              <a:buNone/>
            </a:lvl7pPr>
            <a:lvl8pPr marL="3811083" indent="0" algn="ctr">
              <a:buNone/>
            </a:lvl8pPr>
            <a:lvl9pPr marL="435552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61026"/>
            <a:ext cx="12195432" cy="191518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2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44" y="1061429"/>
            <a:ext cx="10361851" cy="183176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9603" y="2936462"/>
            <a:ext cx="6095207" cy="1457246"/>
          </a:xfrm>
        </p:spPr>
        <p:txBody>
          <a:bodyPr lIns="108888" rIns="108888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276" y="3010342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599753" y="3010342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483730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483730"/>
            <a:ext cx="5384099" cy="453329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493"/>
            <a:ext cx="10971372" cy="114485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418968"/>
            <a:ext cx="5386216" cy="76323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776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2562" y="5418968"/>
            <a:ext cx="5388332" cy="763235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776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521" y="1446635"/>
            <a:ext cx="5386216" cy="394815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1446635"/>
            <a:ext cx="5388332" cy="394815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41" y="4884704"/>
            <a:ext cx="9974403" cy="45794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033" y="5363780"/>
            <a:ext cx="5298766" cy="91588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041" y="274764"/>
            <a:ext cx="9971758" cy="457940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8208" y="6418329"/>
            <a:ext cx="2559987" cy="366353"/>
          </a:xfrm>
        </p:spPr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446" y="5452223"/>
            <a:ext cx="9549157" cy="649282"/>
          </a:xfrm>
          <a:noFill/>
        </p:spPr>
        <p:txBody>
          <a:bodyPr lIns="108888" tIns="0" rIns="108888" anchor="t"/>
          <a:lstStyle>
            <a:lvl1pPr marL="0" marR="21777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761" y="190276"/>
            <a:ext cx="11580892" cy="43962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338" y="6418329"/>
            <a:ext cx="3133833" cy="365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0" y="4873006"/>
            <a:ext cx="10765841" cy="56358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12" y="5954569"/>
            <a:ext cx="6586641" cy="9225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540" y="5948636"/>
            <a:ext cx="4919961" cy="934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5" y="5800639"/>
            <a:ext cx="4535828" cy="1082619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888" tIns="54444" rIns="108888" bIns="5444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4" y="5797117"/>
            <a:ext cx="4540088" cy="108614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0646" y="4996524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2123" y="4996524"/>
            <a:ext cx="243808" cy="22897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88" tIns="54444" rIns="108888" bIns="5444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483730"/>
            <a:ext cx="10971372" cy="43931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163" y="275085"/>
            <a:ext cx="2369652" cy="56018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5087"/>
            <a:ext cx="8431702" cy="56018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070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760" y="228971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602793"/>
            <a:ext cx="10361851" cy="1782993"/>
          </a:xfrm>
        </p:spPr>
        <p:txBody>
          <a:bodyPr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561763"/>
            <a:ext cx="8533289" cy="1475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1"/>
            <a:ext cx="11593083" cy="474426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2202" y="4210404"/>
            <a:ext cx="3834739" cy="71518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1973" y="4081894"/>
            <a:ext cx="7391724" cy="851516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146" y="4094185"/>
            <a:ext cx="7289691" cy="7755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8345" y="4080776"/>
            <a:ext cx="4410093" cy="652605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183" y="4065132"/>
            <a:ext cx="11629654" cy="13320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8905" tIns="54453" rIns="108905" bIns="5445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23" y="2467552"/>
            <a:ext cx="10361851" cy="1526470"/>
          </a:xfrm>
        </p:spPr>
        <p:txBody>
          <a:bodyPr anchor="t">
            <a:normAutofit/>
          </a:bodyPr>
          <a:lstStyle>
            <a:lvl1pPr algn="ctr">
              <a:defRPr sz="5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2916" y="1439778"/>
            <a:ext cx="8555865" cy="94132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5445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5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1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6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1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6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20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089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2730" y="2683534"/>
            <a:ext cx="5095593" cy="3452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090" y="2682454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>
                <a:solidFill>
                  <a:schemeClr val="tx2"/>
                </a:solidFill>
                <a:latin typeface="+mj-lt"/>
              </a:defRPr>
            </a:lvl1pPr>
            <a:lvl2pPr marL="544525" indent="0">
              <a:buNone/>
              <a:defRPr sz="2400" b="1"/>
            </a:lvl2pPr>
            <a:lvl3pPr marL="1089050" indent="0">
              <a:buNone/>
              <a:defRPr sz="2100" b="1"/>
            </a:lvl3pPr>
            <a:lvl4pPr marL="1633576" indent="0">
              <a:buNone/>
              <a:defRPr sz="1900" b="1"/>
            </a:lvl4pPr>
            <a:lvl5pPr marL="2178101" indent="0">
              <a:buNone/>
              <a:defRPr sz="1900" b="1"/>
            </a:lvl5pPr>
            <a:lvl6pPr marL="2722626" indent="0">
              <a:buNone/>
              <a:defRPr sz="1900" b="1"/>
            </a:lvl6pPr>
            <a:lvl7pPr marL="3267151" indent="0">
              <a:buNone/>
              <a:defRPr sz="1900" b="1"/>
            </a:lvl7pPr>
            <a:lvl8pPr marL="3811676" indent="0">
              <a:buNone/>
              <a:defRPr sz="1900" b="1"/>
            </a:lvl8pPr>
            <a:lvl9pPr marL="43562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992" y="3434557"/>
            <a:ext cx="5092744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793" y="2682453"/>
            <a:ext cx="5095593" cy="640799"/>
          </a:xfrm>
        </p:spPr>
        <p:txBody>
          <a:bodyPr anchor="ctr"/>
          <a:lstStyle>
            <a:lvl1pPr marL="0" indent="0" algn="ctr">
              <a:buNone/>
              <a:defRPr sz="2900" b="0" i="0">
                <a:solidFill>
                  <a:schemeClr val="tx2"/>
                </a:solidFill>
                <a:latin typeface="+mj-lt"/>
              </a:defRPr>
            </a:lvl1pPr>
            <a:lvl2pPr marL="544525" indent="0">
              <a:buNone/>
              <a:defRPr sz="2400" b="1"/>
            </a:lvl2pPr>
            <a:lvl3pPr marL="1089050" indent="0">
              <a:buNone/>
              <a:defRPr sz="2100" b="1"/>
            </a:lvl3pPr>
            <a:lvl4pPr marL="1633576" indent="0">
              <a:buNone/>
              <a:defRPr sz="1900" b="1"/>
            </a:lvl4pPr>
            <a:lvl5pPr marL="2178101" indent="0">
              <a:buNone/>
              <a:defRPr sz="1900" b="1"/>
            </a:lvl5pPr>
            <a:lvl6pPr marL="2722626" indent="0">
              <a:buNone/>
              <a:defRPr sz="1900" b="1"/>
            </a:lvl6pPr>
            <a:lvl7pPr marL="3267151" indent="0">
              <a:buNone/>
              <a:defRPr sz="1900" b="1"/>
            </a:lvl7pPr>
            <a:lvl8pPr marL="3811676" indent="0">
              <a:buNone/>
              <a:defRPr sz="1900" b="1"/>
            </a:lvl8pPr>
            <a:lvl9pPr marL="43562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0" y="3434557"/>
            <a:ext cx="5095593" cy="27015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20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041" y="3587204"/>
            <a:ext cx="4469818" cy="190808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715"/>
              </a:spcAft>
              <a:buNone/>
              <a:defRPr sz="2100">
                <a:solidFill>
                  <a:schemeClr val="tx2"/>
                </a:solidFill>
              </a:defRPr>
            </a:lvl1pPr>
            <a:lvl2pPr marL="544525" indent="0">
              <a:buNone/>
              <a:defRPr sz="1400"/>
            </a:lvl2pPr>
            <a:lvl3pPr marL="1089050" indent="0">
              <a:buNone/>
              <a:defRPr sz="1200"/>
            </a:lvl3pPr>
            <a:lvl4pPr marL="1633576" indent="0">
              <a:buNone/>
              <a:defRPr sz="1100"/>
            </a:lvl4pPr>
            <a:lvl5pPr marL="2178101" indent="0">
              <a:buNone/>
              <a:defRPr sz="1100"/>
            </a:lvl5pPr>
            <a:lvl6pPr marL="2722626" indent="0">
              <a:buNone/>
              <a:defRPr sz="1100"/>
            </a:lvl6pPr>
            <a:lvl7pPr marL="3267151" indent="0">
              <a:buNone/>
              <a:defRPr sz="1100"/>
            </a:lvl7pPr>
            <a:lvl8pPr marL="3811676" indent="0">
              <a:buNone/>
              <a:defRPr sz="1100"/>
            </a:lvl8pPr>
            <a:lvl9pPr marL="43562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041" y="2289704"/>
            <a:ext cx="4469818" cy="1254758"/>
          </a:xfrm>
        </p:spPr>
        <p:txBody>
          <a:bodyPr anchor="b">
            <a:noAutofit/>
          </a:bodyPr>
          <a:lstStyle>
            <a:lvl1pPr algn="l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09" y="1831763"/>
            <a:ext cx="5204757" cy="3816174"/>
          </a:xfrm>
        </p:spPr>
        <p:txBody>
          <a:bodyPr anchor="ctr"/>
          <a:lstStyle>
            <a:lvl1pPr>
              <a:buClr>
                <a:schemeClr val="bg1"/>
              </a:buClr>
              <a:defRPr sz="26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1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9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9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760" y="228971"/>
            <a:ext cx="11593083" cy="604481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183" y="5362639"/>
            <a:ext cx="11629654" cy="1333738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028" y="339216"/>
            <a:ext cx="5082865" cy="2433872"/>
          </a:xfrm>
        </p:spPr>
        <p:txBody>
          <a:bodyPr anchor="b">
            <a:normAutofit/>
          </a:bodyPr>
          <a:lstStyle>
            <a:lvl1pPr algn="l">
              <a:defRPr sz="33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0266" y="2790047"/>
            <a:ext cx="5090627" cy="242539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  <a:lvl2pPr marL="544525" indent="0">
              <a:buNone/>
              <a:defRPr sz="1400"/>
            </a:lvl2pPr>
            <a:lvl3pPr marL="1089050" indent="0">
              <a:buNone/>
              <a:defRPr sz="1200"/>
            </a:lvl3pPr>
            <a:lvl4pPr marL="1633576" indent="0">
              <a:buNone/>
              <a:defRPr sz="1100"/>
            </a:lvl4pPr>
            <a:lvl5pPr marL="2178101" indent="0">
              <a:buNone/>
              <a:defRPr sz="1100"/>
            </a:lvl5pPr>
            <a:lvl6pPr marL="2722626" indent="0">
              <a:buNone/>
              <a:defRPr sz="1100"/>
            </a:lvl6pPr>
            <a:lvl7pPr marL="3267151" indent="0">
              <a:buNone/>
              <a:defRPr sz="1100"/>
            </a:lvl7pPr>
            <a:lvl8pPr marL="3811676" indent="0">
              <a:buNone/>
              <a:defRPr sz="1100"/>
            </a:lvl8pPr>
            <a:lvl9pPr marL="43562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455" y="1373822"/>
            <a:ext cx="4754261" cy="293082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800">
                <a:solidFill>
                  <a:schemeClr val="bg1"/>
                </a:solidFill>
              </a:defRPr>
            </a:lvl1pPr>
            <a:lvl2pPr marL="544525" indent="0">
              <a:buNone/>
              <a:defRPr sz="3300"/>
            </a:lvl2pPr>
            <a:lvl3pPr marL="1089050" indent="0">
              <a:buNone/>
              <a:defRPr sz="2900"/>
            </a:lvl3pPr>
            <a:lvl4pPr marL="1633576" indent="0">
              <a:buNone/>
              <a:defRPr sz="2400"/>
            </a:lvl4pPr>
            <a:lvl5pPr marL="2178101" indent="0">
              <a:buNone/>
              <a:defRPr sz="2400"/>
            </a:lvl5pPr>
            <a:lvl6pPr marL="2722626" indent="0">
              <a:buNone/>
              <a:defRPr sz="2400"/>
            </a:lvl6pPr>
            <a:lvl7pPr marL="3267151" indent="0">
              <a:buNone/>
              <a:defRPr sz="2400"/>
            </a:lvl7pPr>
            <a:lvl8pPr marL="3811676" indent="0">
              <a:buNone/>
              <a:defRPr sz="2400"/>
            </a:lvl8pPr>
            <a:lvl9pPr marL="4356202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492"/>
            <a:ext cx="4010562" cy="116393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494"/>
            <a:ext cx="6814779" cy="586259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7427"/>
            <a:ext cx="4010562" cy="4698665"/>
          </a:xfrm>
        </p:spPr>
        <p:txBody>
          <a:bodyPr/>
          <a:lstStyle>
            <a:lvl1pPr marL="0" indent="0">
              <a:buNone/>
              <a:defRPr sz="1700"/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3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760" y="228970"/>
            <a:ext cx="11593083" cy="1428776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183" y="715348"/>
            <a:ext cx="11629654" cy="1333738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1450147"/>
            <a:ext cx="2742843" cy="449460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450146"/>
            <a:ext cx="8025355" cy="449460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8379"/>
            <a:ext cx="7314248" cy="5676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3768"/>
            <a:ext cx="7314248" cy="4121468"/>
          </a:xfrm>
        </p:spPr>
        <p:txBody>
          <a:bodyPr/>
          <a:lstStyle>
            <a:lvl1pPr marL="0" indent="0">
              <a:buNone/>
              <a:defRPr sz="3800"/>
            </a:lvl1pPr>
            <a:lvl2pPr marL="544441" indent="0">
              <a:buNone/>
              <a:defRPr sz="3300"/>
            </a:lvl2pPr>
            <a:lvl3pPr marL="1088880" indent="0">
              <a:buNone/>
              <a:defRPr sz="2900"/>
            </a:lvl3pPr>
            <a:lvl4pPr marL="1633322" indent="0">
              <a:buNone/>
              <a:defRPr sz="2400"/>
            </a:lvl4pPr>
            <a:lvl5pPr marL="2177763" indent="0">
              <a:buNone/>
              <a:defRPr sz="2400"/>
            </a:lvl5pPr>
            <a:lvl6pPr marL="2722203" indent="0">
              <a:buNone/>
              <a:defRPr sz="2400"/>
            </a:lvl6pPr>
            <a:lvl7pPr marL="3266643" indent="0">
              <a:buNone/>
              <a:defRPr sz="2400"/>
            </a:lvl7pPr>
            <a:lvl8pPr marL="3811083" indent="0">
              <a:buNone/>
              <a:defRPr sz="2400"/>
            </a:lvl8pPr>
            <a:lvl9pPr marL="4355525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76036"/>
            <a:ext cx="7314248" cy="806166"/>
          </a:xfrm>
        </p:spPr>
        <p:txBody>
          <a:bodyPr/>
          <a:lstStyle>
            <a:lvl1pPr marL="0" indent="0">
              <a:buNone/>
              <a:defRPr sz="1700"/>
            </a:lvl1pPr>
            <a:lvl2pPr marL="544441" indent="0">
              <a:buNone/>
              <a:defRPr sz="1400"/>
            </a:lvl2pPr>
            <a:lvl3pPr marL="1088880" indent="0">
              <a:buNone/>
              <a:defRPr sz="1200"/>
            </a:lvl3pPr>
            <a:lvl4pPr marL="1633322" indent="0">
              <a:buNone/>
              <a:defRPr sz="1100"/>
            </a:lvl4pPr>
            <a:lvl5pPr marL="2177763" indent="0">
              <a:buNone/>
              <a:defRPr sz="1100"/>
            </a:lvl5pPr>
            <a:lvl6pPr marL="2722203" indent="0">
              <a:buNone/>
              <a:defRPr sz="1100"/>
            </a:lvl6pPr>
            <a:lvl7pPr marL="3266643" indent="0">
              <a:buNone/>
              <a:defRPr sz="1100"/>
            </a:lvl7pPr>
            <a:lvl8pPr marL="3811083" indent="0">
              <a:buNone/>
              <a:defRPr sz="1100"/>
            </a:lvl8pPr>
            <a:lvl9pPr marL="4355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5083"/>
            <a:ext cx="10971372" cy="1144852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2795"/>
            <a:ext cx="10971372" cy="4533297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66651"/>
            <a:ext cx="284443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66651"/>
            <a:ext cx="3860297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66651"/>
            <a:ext cx="284443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88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31" indent="-408331" algn="l" defTabSz="10888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715" indent="-340275" algn="l" defTabSz="1088880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101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542" indent="-272221" algn="l" defTabSz="10888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982" indent="-272221" algn="l" defTabSz="10888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423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864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304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745" indent="-272221" algn="l" defTabSz="10888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4" y="5058817"/>
            <a:ext cx="4765056" cy="181029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9479"/>
            <a:ext cx="12193586" cy="180963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137" y="366354"/>
            <a:ext cx="10026615" cy="549529"/>
          </a:xfrm>
          <a:prstGeom prst="rect">
            <a:avLst/>
          </a:prstGeom>
        </p:spPr>
        <p:txBody>
          <a:bodyPr vert="horz" lIns="108888" tIns="54444" rIns="108888" bIns="5444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7" y="1102413"/>
            <a:ext cx="10026615" cy="3585650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189" y="5879961"/>
            <a:ext cx="2901318" cy="201494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9408" y="6295306"/>
            <a:ext cx="6298380" cy="274765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200" cap="all" spc="238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9927" y="6180821"/>
            <a:ext cx="670473" cy="503735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0889" tIns="10889" rIns="10889" bIns="10889" rtlCol="0" anchor="ctr">
            <a:norm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8880" rtl="0" eaLnBrk="1" latinLnBrk="0" hangingPunct="1">
        <a:spcBef>
          <a:spcPct val="0"/>
        </a:spcBef>
        <a:buNone/>
        <a:defRPr sz="3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31" indent="-408331" algn="l" defTabSz="1088880" rtl="0" eaLnBrk="1" latinLnBrk="0" hangingPunct="1">
        <a:spcBef>
          <a:spcPts val="953"/>
        </a:spcBef>
        <a:buFont typeface="Arial" pitchFamily="34" charset="0"/>
        <a:buNone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06887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479107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328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3548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657" indent="-206887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1611544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1883764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134206" indent="-195998" algn="l" defTabSz="1088880" rtl="0" eaLnBrk="1" latinLnBrk="0" hangingPunct="1">
        <a:spcBef>
          <a:spcPts val="357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0"/>
            <a:ext cx="11593083" cy="247288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88" tIns="54444" rIns="108888" bIns="54444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183" y="1682150"/>
            <a:ext cx="11629654" cy="13320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38876"/>
            <a:ext cx="10971372" cy="1254758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001" y="6260293"/>
            <a:ext cx="5048263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51" y="6260293"/>
            <a:ext cx="5048264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0758" y="6260292"/>
            <a:ext cx="1548900" cy="36571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605" y="2679802"/>
            <a:ext cx="9876492" cy="3456288"/>
          </a:xfrm>
          <a:prstGeom prst="rect">
            <a:avLst/>
          </a:prstGeom>
        </p:spPr>
        <p:txBody>
          <a:bodyPr vert="horz" lIns="108888" tIns="54444" rIns="108888" bIns="54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88880" rtl="0" eaLnBrk="1" latinLnBrk="0" hangingPunct="1">
        <a:spcBef>
          <a:spcPct val="0"/>
        </a:spcBef>
        <a:buNone/>
        <a:defRPr sz="5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6664" indent="-326664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686222" indent="-326664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18936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61101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4pPr>
      <a:lvl5pPr marL="1742210" indent="-272221" algn="l" defTabSz="108888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123317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2504426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2885536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3266643" indent="-272221" algn="l" defTabSz="108888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895" y="447912"/>
            <a:ext cx="10570623" cy="97202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26" tIns="45713" rIns="91426" bIns="45713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895" y="2187942"/>
            <a:ext cx="10561910" cy="36803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26" tIns="45713" rIns="91426" bIns="45713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456" y="6051153"/>
            <a:ext cx="8643195" cy="365717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3412" y="6051153"/>
            <a:ext cx="1343530" cy="365717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6942" y="5925476"/>
            <a:ext cx="1062016" cy="491394"/>
          </a:xfrm>
          <a:prstGeom prst="rect">
            <a:avLst/>
          </a:prstGeom>
        </p:spPr>
        <p:txBody>
          <a:bodyPr vert="horz" lIns="91426" tIns="45713" rIns="91426" bIns="10799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2" y="2674013"/>
            <a:ext cx="4036487" cy="4195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7034"/>
            <a:ext cx="1522214" cy="236928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07891" y="1679116"/>
            <a:ext cx="2819033" cy="28239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8371" y="1"/>
            <a:ext cx="1603178" cy="1143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59" y="6105878"/>
            <a:ext cx="993605" cy="7632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blackWhite">
          <a:xfrm>
            <a:off x="10436453" y="0"/>
            <a:ext cx="685711" cy="1144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128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47" indent="-342847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5" indent="-28570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3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1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0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627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565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2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0" indent="-228565" algn="l" defTabSz="457128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3393" y="0"/>
            <a:ext cx="427020" cy="68691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553" y="457942"/>
            <a:ext cx="3758711" cy="5724261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457941"/>
            <a:ext cx="4876165" cy="5724260"/>
          </a:xfrm>
          <a:prstGeom prst="rect">
            <a:avLst/>
          </a:prstGeom>
        </p:spPr>
        <p:txBody>
          <a:bodyPr vert="horz" lIns="108888" tIns="54444" rIns="108888" bIns="54444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1851" y="6411172"/>
            <a:ext cx="711107" cy="152647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1557" y="6436616"/>
            <a:ext cx="3758709" cy="127205"/>
          </a:xfrm>
          <a:prstGeom prst="rect">
            <a:avLst/>
          </a:prstGeom>
        </p:spPr>
        <p:txBody>
          <a:bodyPr vert="horz" lIns="108888" tIns="54444" rIns="108888" bIns="54444" rtlCol="0" anchor="ctr"/>
          <a:lstStyle>
            <a:lvl1pPr algn="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99440" y="6306452"/>
            <a:ext cx="3760826" cy="152647"/>
          </a:xfrm>
          <a:prstGeom prst="rect">
            <a:avLst/>
          </a:prstGeom>
        </p:spPr>
        <p:txBody>
          <a:bodyPr vert="horz" lIns="108888" tIns="54444" rIns="108888" bIns="54444" rtlCol="0" anchor="b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r" defTabSz="1088880" rtl="0" eaLnBrk="1" latinLnBrk="0" hangingPunct="1">
        <a:spcBef>
          <a:spcPct val="0"/>
        </a:spcBef>
        <a:buNone/>
        <a:defRPr sz="33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217776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1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89996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707773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549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43325" indent="-217776" algn="l" defTabSz="108888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61101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78878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96653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14430" indent="-217776" algn="l" defTabSz="1088880" rtl="0" eaLnBrk="1" latinLnBrk="0" hangingPunct="1">
        <a:spcBef>
          <a:spcPts val="343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defTabSz="108888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12" y="5954569"/>
            <a:ext cx="6586641" cy="9225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540" y="5948636"/>
            <a:ext cx="4919961" cy="934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88" tIns="54444" rIns="108888" bIns="5444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5" y="5800639"/>
            <a:ext cx="4535828" cy="1082619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888" tIns="54444" rIns="108888" bIns="5444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4" y="5797117"/>
            <a:ext cx="4540088" cy="108614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521" y="275083"/>
            <a:ext cx="10971372" cy="1144852"/>
          </a:xfrm>
          <a:prstGeom prst="rect">
            <a:avLst/>
          </a:prstGeom>
        </p:spPr>
        <p:txBody>
          <a:bodyPr vert="horz" lIns="108888" tIns="54444" rIns="108888" bIns="54444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521" y="1483730"/>
            <a:ext cx="10971372" cy="4533297"/>
          </a:xfrm>
          <a:prstGeom prst="rect">
            <a:avLst/>
          </a:prstGeom>
        </p:spPr>
        <p:txBody>
          <a:bodyPr vert="horz" lIns="108888" tIns="54444" rIns="108888" bIns="5444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8208" y="6418329"/>
            <a:ext cx="2559987" cy="366353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338" y="6418329"/>
            <a:ext cx="3133833" cy="365717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8195" y="6418329"/>
            <a:ext cx="487617" cy="365717"/>
          </a:xfrm>
          <a:prstGeom prst="rect">
            <a:avLst/>
          </a:prstGeom>
        </p:spPr>
        <p:txBody>
          <a:bodyPr vert="horz" lIns="108888" tIns="54444" rIns="108888" bIns="54444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552" indent="-304886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39" indent="-272221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548" indent="-272221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101" indent="-272221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2" indent="-272221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542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763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982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203" indent="-272221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3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66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5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760" y="228970"/>
            <a:ext cx="11593083" cy="247288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05" tIns="54453" rIns="108905" bIns="54453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183" y="1682150"/>
            <a:ext cx="11629654" cy="13320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38876"/>
            <a:ext cx="10971372" cy="1254758"/>
          </a:xfrm>
          <a:prstGeom prst="rect">
            <a:avLst/>
          </a:prstGeom>
        </p:spPr>
        <p:txBody>
          <a:bodyPr vert="horz" lIns="108905" tIns="54453" rIns="108905" bIns="544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000" y="6260292"/>
            <a:ext cx="5048263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0222B6-40C0-409F-B0A1-100E3810C35C}" type="datetimeFigureOut">
              <a:rPr lang="en-IN" smtClean="0"/>
              <a:t>04-07-2019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51" y="6260292"/>
            <a:ext cx="5048264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0758" y="6260291"/>
            <a:ext cx="1548900" cy="365717"/>
          </a:xfrm>
          <a:prstGeom prst="rect">
            <a:avLst/>
          </a:prstGeom>
        </p:spPr>
        <p:txBody>
          <a:bodyPr vert="horz" lIns="108905" tIns="54453" rIns="108905" bIns="54453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86307A52-03E9-4A15-9BE6-120518A5A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605" y="2679802"/>
            <a:ext cx="9876492" cy="3456288"/>
          </a:xfrm>
          <a:prstGeom prst="rect">
            <a:avLst/>
          </a:prstGeom>
        </p:spPr>
        <p:txBody>
          <a:bodyPr vert="horz" lIns="108905" tIns="54453" rIns="108905" bIns="544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1089050" rtl="0" eaLnBrk="1" latinLnBrk="0" hangingPunct="1">
        <a:spcBef>
          <a:spcPct val="0"/>
        </a:spcBef>
        <a:buNone/>
        <a:defRPr sz="5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6715" indent="-326715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686329" indent="-326715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19095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61313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4pPr>
      <a:lvl5pPr marL="1742481" indent="-272263" algn="l" defTabSz="108905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123648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2504816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2885984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3267151" indent="-272263" algn="l" defTabSz="1089050" rtl="0" eaLnBrk="1" latinLnBrk="0" hangingPunct="1">
        <a:spcBef>
          <a:spcPts val="457"/>
        </a:spcBef>
        <a:buClr>
          <a:schemeClr val="accent1"/>
        </a:buClr>
        <a:buFont typeface="Symbol" pitchFamily="18" charset="2"/>
        <a:buChar char="*"/>
        <a:defRPr sz="1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25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57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101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62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151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676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202" algn="l" defTabSz="10890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wmf"/><Relationship Id="rId9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2165" y="0"/>
            <a:ext cx="12212578" cy="4444302"/>
          </a:xfrm>
          <a:prstGeom prst="rect">
            <a:avLst/>
          </a:prstGeom>
          <a:solidFill>
            <a:srgbClr val="2E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22163" y="4444302"/>
            <a:ext cx="3291661" cy="244434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269498" y="4444303"/>
            <a:ext cx="3113704" cy="24248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267605" y="4444302"/>
            <a:ext cx="3024620" cy="244434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263146" y="4444303"/>
            <a:ext cx="2927267" cy="24248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7658" y="290199"/>
            <a:ext cx="2380957" cy="193195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16772" y="915448"/>
            <a:ext cx="7271523" cy="101797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800" b="1" dirty="0" err="1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3800" b="1" dirty="0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3800" b="1" dirty="0" err="1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3800" b="1" dirty="0">
                <a:solidFill>
                  <a:schemeClr val="bg1"/>
                </a:solidFill>
                <a:latin typeface="AR JULIAN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84309" y="4781822"/>
            <a:ext cx="882898" cy="777011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49183" y="4623221"/>
            <a:ext cx="1016944" cy="955844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7352535" y="4751778"/>
            <a:ext cx="971450" cy="795133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23" y="4845798"/>
            <a:ext cx="976114" cy="7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52557" y="5826822"/>
            <a:ext cx="2207958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59304" y="5826820"/>
            <a:ext cx="2676866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4537" y="5771223"/>
            <a:ext cx="2399954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18799" y="5771222"/>
            <a:ext cx="2015962" cy="107953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  <p:pic>
        <p:nvPicPr>
          <p:cNvPr id="62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6086" y="3804965"/>
            <a:ext cx="1393883" cy="508806"/>
          </a:xfrm>
          <a:prstGeom prst="rect">
            <a:avLst/>
          </a:prstGeom>
          <a:noFill/>
        </p:spPr>
      </p:pic>
      <p:pic>
        <p:nvPicPr>
          <p:cNvPr id="63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81511" y="3761933"/>
            <a:ext cx="895242" cy="532678"/>
          </a:xfrm>
          <a:prstGeom prst="rect">
            <a:avLst/>
          </a:prstGeom>
          <a:noFill/>
        </p:spPr>
      </p:pic>
      <p:pic>
        <p:nvPicPr>
          <p:cNvPr id="64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3568" y="3761933"/>
            <a:ext cx="1355285" cy="500876"/>
          </a:xfrm>
          <a:prstGeom prst="rect">
            <a:avLst/>
          </a:prstGeom>
          <a:noFill/>
        </p:spPr>
      </p:pic>
      <p:pic>
        <p:nvPicPr>
          <p:cNvPr id="65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10304" y="3747520"/>
            <a:ext cx="883700" cy="569105"/>
          </a:xfrm>
          <a:prstGeom prst="rect">
            <a:avLst/>
          </a:prstGeom>
          <a:noFill/>
        </p:spPr>
      </p:pic>
      <p:pic>
        <p:nvPicPr>
          <p:cNvPr id="66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2723" y="3829576"/>
            <a:ext cx="927625" cy="488327"/>
          </a:xfrm>
          <a:prstGeom prst="rect">
            <a:avLst/>
          </a:prstGeom>
          <a:noFill/>
        </p:spPr>
      </p:pic>
      <p:pic>
        <p:nvPicPr>
          <p:cNvPr id="67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4166" y="3671630"/>
            <a:ext cx="981977" cy="6455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97658" y="2222151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</p:spTree>
    <p:extLst>
      <p:ext uri="{BB962C8B-B14F-4D97-AF65-F5344CB8AC3E}">
        <p14:creationId xmlns:p14="http://schemas.microsoft.com/office/powerpoint/2010/main" val="27477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94806" y="54592"/>
            <a:ext cx="9334779" cy="6296501"/>
            <a:chOff x="911264" y="683032"/>
            <a:chExt cx="7040588" cy="603335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11932" y="1264367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368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9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8303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3642" y="2777366"/>
              <a:ext cx="2050086" cy="70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1706" y="2209143"/>
              <a:ext cx="1170356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2030" y="1684818"/>
              <a:ext cx="1290551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2873158"/>
            <a:ext cx="2567842" cy="3237146"/>
            <a:chOff x="2104588" y="1444586"/>
            <a:chExt cx="3216342" cy="4590330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444586"/>
              <a:ext cx="2202354" cy="266223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endParaRPr lang="en-GB" sz="29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517869" y="2738376"/>
            <a:ext cx="1976145" cy="2602956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3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978909" y="2818086"/>
            <a:ext cx="2893737" cy="3309318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Share your location with your friends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Receive location shared by your friends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Get the Route, Location and Time Difference</a:t>
            </a:r>
            <a:endParaRPr lang="en-IN" sz="1300" dirty="0">
              <a:solidFill>
                <a:schemeClr val="tx1"/>
              </a:solidFill>
              <a:latin typeface="Berlin Sans FB Demi" pitchFamily="34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173550" y="2207975"/>
            <a:ext cx="2151411" cy="4624097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26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50">
            <a:extLst>
              <a:ext uri="{FF2B5EF4-FFF2-40B4-BE49-F238E27FC236}">
                <a16:creationId xmlns="" xmlns:a16="http://schemas.microsoft.com/office/drawing/2014/main" id="{F5001151-5182-4FED-810C-70C78D9028A4}"/>
              </a:ext>
            </a:extLst>
          </p:cNvPr>
          <p:cNvSpPr>
            <a:spLocks/>
          </p:cNvSpPr>
          <p:nvPr/>
        </p:nvSpPr>
        <p:spPr bwMode="auto">
          <a:xfrm>
            <a:off x="-617288" y="1432604"/>
            <a:ext cx="12192363" cy="4370981"/>
          </a:xfrm>
          <a:custGeom>
            <a:avLst/>
            <a:gdLst>
              <a:gd name="T0" fmla="*/ 7397 w 7768"/>
              <a:gd name="T1" fmla="*/ 900 h 2763"/>
              <a:gd name="T2" fmla="*/ 7344 w 7768"/>
              <a:gd name="T3" fmla="*/ 1915 h 2763"/>
              <a:gd name="T4" fmla="*/ 7283 w 7768"/>
              <a:gd name="T5" fmla="*/ 1173 h 2763"/>
              <a:gd name="T6" fmla="*/ 7011 w 7768"/>
              <a:gd name="T7" fmla="*/ 1173 h 2763"/>
              <a:gd name="T8" fmla="*/ 6912 w 7768"/>
              <a:gd name="T9" fmla="*/ 1892 h 2763"/>
              <a:gd name="T10" fmla="*/ 6943 w 7768"/>
              <a:gd name="T11" fmla="*/ 802 h 2763"/>
              <a:gd name="T12" fmla="*/ 6844 w 7768"/>
              <a:gd name="T13" fmla="*/ 393 h 2763"/>
              <a:gd name="T14" fmla="*/ 6844 w 7768"/>
              <a:gd name="T15" fmla="*/ 355 h 2763"/>
              <a:gd name="T16" fmla="*/ 6746 w 7768"/>
              <a:gd name="T17" fmla="*/ 310 h 2763"/>
              <a:gd name="T18" fmla="*/ 6708 w 7768"/>
              <a:gd name="T19" fmla="*/ 0 h 2763"/>
              <a:gd name="T20" fmla="*/ 6663 w 7768"/>
              <a:gd name="T21" fmla="*/ 265 h 2763"/>
              <a:gd name="T22" fmla="*/ 6610 w 7768"/>
              <a:gd name="T23" fmla="*/ 355 h 2763"/>
              <a:gd name="T24" fmla="*/ 6526 w 7768"/>
              <a:gd name="T25" fmla="*/ 393 h 2763"/>
              <a:gd name="T26" fmla="*/ 6473 w 7768"/>
              <a:gd name="T27" fmla="*/ 802 h 2763"/>
              <a:gd name="T28" fmla="*/ 6473 w 7768"/>
              <a:gd name="T29" fmla="*/ 855 h 2763"/>
              <a:gd name="T30" fmla="*/ 6375 w 7768"/>
              <a:gd name="T31" fmla="*/ 1211 h 2763"/>
              <a:gd name="T32" fmla="*/ 5913 w 7768"/>
              <a:gd name="T33" fmla="*/ 1128 h 2763"/>
              <a:gd name="T34" fmla="*/ 5815 w 7768"/>
              <a:gd name="T35" fmla="*/ 2135 h 2763"/>
              <a:gd name="T36" fmla="*/ 5254 w 7768"/>
              <a:gd name="T37" fmla="*/ 817 h 2763"/>
              <a:gd name="T38" fmla="*/ 5186 w 7768"/>
              <a:gd name="T39" fmla="*/ 1824 h 2763"/>
              <a:gd name="T40" fmla="*/ 4944 w 7768"/>
              <a:gd name="T41" fmla="*/ 1234 h 2763"/>
              <a:gd name="T42" fmla="*/ 4732 w 7768"/>
              <a:gd name="T43" fmla="*/ 1181 h 2763"/>
              <a:gd name="T44" fmla="*/ 4505 w 7768"/>
              <a:gd name="T45" fmla="*/ 1181 h 2763"/>
              <a:gd name="T46" fmla="*/ 4422 w 7768"/>
              <a:gd name="T47" fmla="*/ 1234 h 2763"/>
              <a:gd name="T48" fmla="*/ 4323 w 7768"/>
              <a:gd name="T49" fmla="*/ 1907 h 2763"/>
              <a:gd name="T50" fmla="*/ 4270 w 7768"/>
              <a:gd name="T51" fmla="*/ 969 h 2763"/>
              <a:gd name="T52" fmla="*/ 4077 w 7768"/>
              <a:gd name="T53" fmla="*/ 734 h 2763"/>
              <a:gd name="T54" fmla="*/ 3880 w 7768"/>
              <a:gd name="T55" fmla="*/ 969 h 2763"/>
              <a:gd name="T56" fmla="*/ 3831 w 7768"/>
              <a:gd name="T57" fmla="*/ 1824 h 2763"/>
              <a:gd name="T58" fmla="*/ 3634 w 7768"/>
              <a:gd name="T59" fmla="*/ 2135 h 2763"/>
              <a:gd name="T60" fmla="*/ 3527 w 7768"/>
              <a:gd name="T61" fmla="*/ 1135 h 2763"/>
              <a:gd name="T62" fmla="*/ 3157 w 7768"/>
              <a:gd name="T63" fmla="*/ 1211 h 2763"/>
              <a:gd name="T64" fmla="*/ 3051 w 7768"/>
              <a:gd name="T65" fmla="*/ 1546 h 2763"/>
              <a:gd name="T66" fmla="*/ 2589 w 7768"/>
              <a:gd name="T67" fmla="*/ 1483 h 2763"/>
              <a:gd name="T68" fmla="*/ 2491 w 7768"/>
              <a:gd name="T69" fmla="*/ 1824 h 2763"/>
              <a:gd name="T70" fmla="*/ 2339 w 7768"/>
              <a:gd name="T71" fmla="*/ 689 h 2763"/>
              <a:gd name="T72" fmla="*/ 2074 w 7768"/>
              <a:gd name="T73" fmla="*/ 333 h 2763"/>
              <a:gd name="T74" fmla="*/ 1810 w 7768"/>
              <a:gd name="T75" fmla="*/ 689 h 2763"/>
              <a:gd name="T76" fmla="*/ 1734 w 7768"/>
              <a:gd name="T77" fmla="*/ 1925 h 2763"/>
              <a:gd name="T78" fmla="*/ 1522 w 7768"/>
              <a:gd name="T79" fmla="*/ 1885 h 2763"/>
              <a:gd name="T80" fmla="*/ 1476 w 7768"/>
              <a:gd name="T81" fmla="*/ 2135 h 2763"/>
              <a:gd name="T82" fmla="*/ 1469 w 7768"/>
              <a:gd name="T83" fmla="*/ 1294 h 2763"/>
              <a:gd name="T84" fmla="*/ 1363 w 7768"/>
              <a:gd name="T85" fmla="*/ 1188 h 2763"/>
              <a:gd name="T86" fmla="*/ 931 w 7768"/>
              <a:gd name="T87" fmla="*/ 1241 h 2763"/>
              <a:gd name="T88" fmla="*/ 954 w 7768"/>
              <a:gd name="T89" fmla="*/ 2135 h 2763"/>
              <a:gd name="T90" fmla="*/ 606 w 7768"/>
              <a:gd name="T91" fmla="*/ 1620 h 2763"/>
              <a:gd name="T92" fmla="*/ 447 w 7768"/>
              <a:gd name="T93" fmla="*/ 1309 h 2763"/>
              <a:gd name="T94" fmla="*/ 61 w 7768"/>
              <a:gd name="T95" fmla="*/ 1264 h 2763"/>
              <a:gd name="T96" fmla="*/ 0 w 7768"/>
              <a:gd name="T97" fmla="*/ 2135 h 2763"/>
              <a:gd name="T98" fmla="*/ 7768 w 7768"/>
              <a:gd name="T99" fmla="*/ 2763 h 2763"/>
              <a:gd name="T100" fmla="*/ 7768 w 7768"/>
              <a:gd name="T101" fmla="*/ 953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68" h="2763">
                <a:moveTo>
                  <a:pt x="7715" y="953"/>
                </a:moveTo>
                <a:cubicBezTo>
                  <a:pt x="7715" y="900"/>
                  <a:pt x="7715" y="900"/>
                  <a:pt x="7715" y="900"/>
                </a:cubicBezTo>
                <a:cubicBezTo>
                  <a:pt x="7397" y="900"/>
                  <a:pt x="7397" y="900"/>
                  <a:pt x="7397" y="900"/>
                </a:cubicBezTo>
                <a:cubicBezTo>
                  <a:pt x="7397" y="953"/>
                  <a:pt x="7397" y="953"/>
                  <a:pt x="7397" y="953"/>
                </a:cubicBezTo>
                <a:cubicBezTo>
                  <a:pt x="7344" y="953"/>
                  <a:pt x="7344" y="953"/>
                  <a:pt x="7344" y="953"/>
                </a:cubicBezTo>
                <a:cubicBezTo>
                  <a:pt x="7344" y="1915"/>
                  <a:pt x="7344" y="1915"/>
                  <a:pt x="7344" y="1915"/>
                </a:cubicBezTo>
                <a:cubicBezTo>
                  <a:pt x="7314" y="1915"/>
                  <a:pt x="7314" y="1915"/>
                  <a:pt x="7314" y="1915"/>
                </a:cubicBezTo>
                <a:cubicBezTo>
                  <a:pt x="7314" y="1173"/>
                  <a:pt x="7314" y="1173"/>
                  <a:pt x="7314" y="1173"/>
                </a:cubicBezTo>
                <a:cubicBezTo>
                  <a:pt x="7283" y="1173"/>
                  <a:pt x="7283" y="1173"/>
                  <a:pt x="7283" y="1173"/>
                </a:cubicBezTo>
                <a:cubicBezTo>
                  <a:pt x="7283" y="1135"/>
                  <a:pt x="7283" y="1135"/>
                  <a:pt x="7283" y="1135"/>
                </a:cubicBezTo>
                <a:cubicBezTo>
                  <a:pt x="7011" y="1135"/>
                  <a:pt x="7011" y="1135"/>
                  <a:pt x="7011" y="1135"/>
                </a:cubicBezTo>
                <a:cubicBezTo>
                  <a:pt x="7011" y="1173"/>
                  <a:pt x="7011" y="1173"/>
                  <a:pt x="7011" y="1173"/>
                </a:cubicBezTo>
                <a:cubicBezTo>
                  <a:pt x="6981" y="1173"/>
                  <a:pt x="6981" y="1173"/>
                  <a:pt x="6981" y="1173"/>
                </a:cubicBezTo>
                <a:cubicBezTo>
                  <a:pt x="6981" y="1892"/>
                  <a:pt x="6981" y="1892"/>
                  <a:pt x="6981" y="1892"/>
                </a:cubicBezTo>
                <a:cubicBezTo>
                  <a:pt x="6912" y="1892"/>
                  <a:pt x="6912" y="1892"/>
                  <a:pt x="6912" y="1892"/>
                </a:cubicBezTo>
                <a:cubicBezTo>
                  <a:pt x="6912" y="855"/>
                  <a:pt x="6912" y="855"/>
                  <a:pt x="6912" y="855"/>
                </a:cubicBezTo>
                <a:cubicBezTo>
                  <a:pt x="6943" y="855"/>
                  <a:pt x="6943" y="855"/>
                  <a:pt x="6943" y="855"/>
                </a:cubicBezTo>
                <a:cubicBezTo>
                  <a:pt x="6943" y="802"/>
                  <a:pt x="6943" y="802"/>
                  <a:pt x="6943" y="802"/>
                </a:cubicBezTo>
                <a:cubicBezTo>
                  <a:pt x="6912" y="802"/>
                  <a:pt x="6912" y="802"/>
                  <a:pt x="6912" y="802"/>
                </a:cubicBezTo>
                <a:cubicBezTo>
                  <a:pt x="6844" y="802"/>
                  <a:pt x="6844" y="802"/>
                  <a:pt x="6844" y="802"/>
                </a:cubicBezTo>
                <a:cubicBezTo>
                  <a:pt x="6844" y="393"/>
                  <a:pt x="6844" y="393"/>
                  <a:pt x="6844" y="393"/>
                </a:cubicBezTo>
                <a:cubicBezTo>
                  <a:pt x="6868" y="393"/>
                  <a:pt x="6868" y="393"/>
                  <a:pt x="6868" y="393"/>
                </a:cubicBezTo>
                <a:cubicBezTo>
                  <a:pt x="6868" y="355"/>
                  <a:pt x="6868" y="355"/>
                  <a:pt x="6868" y="355"/>
                </a:cubicBezTo>
                <a:cubicBezTo>
                  <a:pt x="6844" y="355"/>
                  <a:pt x="6844" y="355"/>
                  <a:pt x="6844" y="355"/>
                </a:cubicBezTo>
                <a:cubicBezTo>
                  <a:pt x="6799" y="355"/>
                  <a:pt x="6799" y="355"/>
                  <a:pt x="6799" y="355"/>
                </a:cubicBezTo>
                <a:cubicBezTo>
                  <a:pt x="6799" y="310"/>
                  <a:pt x="6799" y="310"/>
                  <a:pt x="6799" y="310"/>
                </a:cubicBezTo>
                <a:cubicBezTo>
                  <a:pt x="6746" y="310"/>
                  <a:pt x="6746" y="310"/>
                  <a:pt x="6746" y="310"/>
                </a:cubicBezTo>
                <a:cubicBezTo>
                  <a:pt x="6746" y="265"/>
                  <a:pt x="6746" y="265"/>
                  <a:pt x="6746" y="265"/>
                </a:cubicBezTo>
                <a:cubicBezTo>
                  <a:pt x="6716" y="265"/>
                  <a:pt x="6716" y="265"/>
                  <a:pt x="6716" y="265"/>
                </a:cubicBezTo>
                <a:cubicBezTo>
                  <a:pt x="6708" y="0"/>
                  <a:pt x="6708" y="0"/>
                  <a:pt x="6708" y="0"/>
                </a:cubicBezTo>
                <a:cubicBezTo>
                  <a:pt x="6700" y="0"/>
                  <a:pt x="6700" y="0"/>
                  <a:pt x="6700" y="0"/>
                </a:cubicBezTo>
                <a:cubicBezTo>
                  <a:pt x="6693" y="265"/>
                  <a:pt x="6693" y="265"/>
                  <a:pt x="6693" y="265"/>
                </a:cubicBezTo>
                <a:cubicBezTo>
                  <a:pt x="6663" y="265"/>
                  <a:pt x="6663" y="265"/>
                  <a:pt x="6663" y="265"/>
                </a:cubicBezTo>
                <a:cubicBezTo>
                  <a:pt x="6663" y="310"/>
                  <a:pt x="6663" y="310"/>
                  <a:pt x="6663" y="310"/>
                </a:cubicBezTo>
                <a:cubicBezTo>
                  <a:pt x="6610" y="310"/>
                  <a:pt x="6610" y="310"/>
                  <a:pt x="6610" y="310"/>
                </a:cubicBezTo>
                <a:cubicBezTo>
                  <a:pt x="6610" y="355"/>
                  <a:pt x="6610" y="355"/>
                  <a:pt x="6610" y="355"/>
                </a:cubicBezTo>
                <a:cubicBezTo>
                  <a:pt x="6549" y="355"/>
                  <a:pt x="6549" y="355"/>
                  <a:pt x="6549" y="355"/>
                </a:cubicBezTo>
                <a:cubicBezTo>
                  <a:pt x="6526" y="355"/>
                  <a:pt x="6526" y="355"/>
                  <a:pt x="6526" y="355"/>
                </a:cubicBezTo>
                <a:cubicBezTo>
                  <a:pt x="6526" y="393"/>
                  <a:pt x="6526" y="393"/>
                  <a:pt x="6526" y="393"/>
                </a:cubicBezTo>
                <a:cubicBezTo>
                  <a:pt x="6549" y="393"/>
                  <a:pt x="6549" y="393"/>
                  <a:pt x="6549" y="393"/>
                </a:cubicBezTo>
                <a:cubicBezTo>
                  <a:pt x="6549" y="802"/>
                  <a:pt x="6549" y="802"/>
                  <a:pt x="6549" y="802"/>
                </a:cubicBezTo>
                <a:cubicBezTo>
                  <a:pt x="6473" y="802"/>
                  <a:pt x="6473" y="802"/>
                  <a:pt x="6473" y="802"/>
                </a:cubicBezTo>
                <a:cubicBezTo>
                  <a:pt x="6443" y="802"/>
                  <a:pt x="6443" y="802"/>
                  <a:pt x="6443" y="802"/>
                </a:cubicBezTo>
                <a:cubicBezTo>
                  <a:pt x="6443" y="855"/>
                  <a:pt x="6443" y="855"/>
                  <a:pt x="6443" y="855"/>
                </a:cubicBezTo>
                <a:cubicBezTo>
                  <a:pt x="6473" y="855"/>
                  <a:pt x="6473" y="855"/>
                  <a:pt x="6473" y="855"/>
                </a:cubicBezTo>
                <a:cubicBezTo>
                  <a:pt x="6473" y="1930"/>
                  <a:pt x="6473" y="1930"/>
                  <a:pt x="6473" y="1930"/>
                </a:cubicBezTo>
                <a:cubicBezTo>
                  <a:pt x="6375" y="1930"/>
                  <a:pt x="6375" y="1930"/>
                  <a:pt x="6375" y="1930"/>
                </a:cubicBezTo>
                <a:cubicBezTo>
                  <a:pt x="6375" y="1211"/>
                  <a:pt x="6375" y="1211"/>
                  <a:pt x="6375" y="1211"/>
                </a:cubicBezTo>
                <a:cubicBezTo>
                  <a:pt x="6276" y="1211"/>
                  <a:pt x="6276" y="1211"/>
                  <a:pt x="6276" y="1211"/>
                </a:cubicBezTo>
                <a:cubicBezTo>
                  <a:pt x="6276" y="1128"/>
                  <a:pt x="6276" y="1128"/>
                  <a:pt x="6276" y="1128"/>
                </a:cubicBezTo>
                <a:cubicBezTo>
                  <a:pt x="5913" y="1128"/>
                  <a:pt x="5913" y="1128"/>
                  <a:pt x="5913" y="1128"/>
                </a:cubicBezTo>
                <a:cubicBezTo>
                  <a:pt x="5913" y="1211"/>
                  <a:pt x="5913" y="1211"/>
                  <a:pt x="5913" y="1211"/>
                </a:cubicBezTo>
                <a:cubicBezTo>
                  <a:pt x="5815" y="1211"/>
                  <a:pt x="5815" y="1211"/>
                  <a:pt x="5815" y="1211"/>
                </a:cubicBezTo>
                <a:cubicBezTo>
                  <a:pt x="5815" y="2135"/>
                  <a:pt x="5815" y="2135"/>
                  <a:pt x="5815" y="2135"/>
                </a:cubicBezTo>
                <a:cubicBezTo>
                  <a:pt x="5724" y="2135"/>
                  <a:pt x="5724" y="2135"/>
                  <a:pt x="5724" y="2135"/>
                </a:cubicBezTo>
                <a:cubicBezTo>
                  <a:pt x="5724" y="514"/>
                  <a:pt x="5724" y="514"/>
                  <a:pt x="5724" y="514"/>
                </a:cubicBezTo>
                <a:cubicBezTo>
                  <a:pt x="5254" y="817"/>
                  <a:pt x="5254" y="817"/>
                  <a:pt x="5254" y="817"/>
                </a:cubicBezTo>
                <a:cubicBezTo>
                  <a:pt x="5254" y="2135"/>
                  <a:pt x="5254" y="2135"/>
                  <a:pt x="5254" y="2135"/>
                </a:cubicBezTo>
                <a:cubicBezTo>
                  <a:pt x="5186" y="2135"/>
                  <a:pt x="5186" y="2135"/>
                  <a:pt x="5186" y="2135"/>
                </a:cubicBezTo>
                <a:cubicBezTo>
                  <a:pt x="5186" y="1824"/>
                  <a:pt x="5186" y="1824"/>
                  <a:pt x="5186" y="1824"/>
                </a:cubicBezTo>
                <a:cubicBezTo>
                  <a:pt x="4914" y="1824"/>
                  <a:pt x="4914" y="1824"/>
                  <a:pt x="4914" y="1824"/>
                </a:cubicBezTo>
                <a:cubicBezTo>
                  <a:pt x="4914" y="1234"/>
                  <a:pt x="4914" y="1234"/>
                  <a:pt x="4914" y="1234"/>
                </a:cubicBezTo>
                <a:cubicBezTo>
                  <a:pt x="4944" y="1234"/>
                  <a:pt x="4944" y="1234"/>
                  <a:pt x="4944" y="1234"/>
                </a:cubicBezTo>
                <a:cubicBezTo>
                  <a:pt x="4944" y="1181"/>
                  <a:pt x="4944" y="1181"/>
                  <a:pt x="4944" y="1181"/>
                </a:cubicBezTo>
                <a:cubicBezTo>
                  <a:pt x="4914" y="1181"/>
                  <a:pt x="4914" y="1181"/>
                  <a:pt x="4914" y="1181"/>
                </a:cubicBezTo>
                <a:cubicBezTo>
                  <a:pt x="4732" y="1181"/>
                  <a:pt x="4732" y="1181"/>
                  <a:pt x="4732" y="1181"/>
                </a:cubicBezTo>
                <a:cubicBezTo>
                  <a:pt x="4732" y="1135"/>
                  <a:pt x="4732" y="1135"/>
                  <a:pt x="4732" y="1135"/>
                </a:cubicBezTo>
                <a:cubicBezTo>
                  <a:pt x="4505" y="1135"/>
                  <a:pt x="4505" y="1135"/>
                  <a:pt x="4505" y="1135"/>
                </a:cubicBezTo>
                <a:cubicBezTo>
                  <a:pt x="4505" y="1181"/>
                  <a:pt x="4505" y="1181"/>
                  <a:pt x="4505" y="1181"/>
                </a:cubicBezTo>
                <a:cubicBezTo>
                  <a:pt x="4452" y="1181"/>
                  <a:pt x="4452" y="1181"/>
                  <a:pt x="4452" y="1181"/>
                </a:cubicBezTo>
                <a:cubicBezTo>
                  <a:pt x="4422" y="1181"/>
                  <a:pt x="4422" y="1181"/>
                  <a:pt x="4422" y="1181"/>
                </a:cubicBezTo>
                <a:cubicBezTo>
                  <a:pt x="4422" y="1234"/>
                  <a:pt x="4422" y="1234"/>
                  <a:pt x="4422" y="1234"/>
                </a:cubicBezTo>
                <a:cubicBezTo>
                  <a:pt x="4452" y="1234"/>
                  <a:pt x="4452" y="1234"/>
                  <a:pt x="4452" y="1234"/>
                </a:cubicBezTo>
                <a:cubicBezTo>
                  <a:pt x="4452" y="1907"/>
                  <a:pt x="4452" y="1907"/>
                  <a:pt x="4452" y="1907"/>
                </a:cubicBezTo>
                <a:cubicBezTo>
                  <a:pt x="4323" y="1907"/>
                  <a:pt x="4323" y="1907"/>
                  <a:pt x="4323" y="1907"/>
                </a:cubicBezTo>
                <a:cubicBezTo>
                  <a:pt x="4323" y="1037"/>
                  <a:pt x="4323" y="1037"/>
                  <a:pt x="4323" y="1037"/>
                </a:cubicBezTo>
                <a:cubicBezTo>
                  <a:pt x="4270" y="1037"/>
                  <a:pt x="4270" y="1037"/>
                  <a:pt x="4270" y="1037"/>
                </a:cubicBezTo>
                <a:cubicBezTo>
                  <a:pt x="4270" y="969"/>
                  <a:pt x="4270" y="969"/>
                  <a:pt x="4270" y="969"/>
                </a:cubicBezTo>
                <a:cubicBezTo>
                  <a:pt x="4247" y="969"/>
                  <a:pt x="4247" y="969"/>
                  <a:pt x="4247" y="969"/>
                </a:cubicBezTo>
                <a:cubicBezTo>
                  <a:pt x="4247" y="893"/>
                  <a:pt x="4247" y="893"/>
                  <a:pt x="4247" y="893"/>
                </a:cubicBezTo>
                <a:cubicBezTo>
                  <a:pt x="4077" y="734"/>
                  <a:pt x="4077" y="734"/>
                  <a:pt x="4077" y="734"/>
                </a:cubicBezTo>
                <a:cubicBezTo>
                  <a:pt x="3902" y="893"/>
                  <a:pt x="3902" y="893"/>
                  <a:pt x="3902" y="893"/>
                </a:cubicBezTo>
                <a:cubicBezTo>
                  <a:pt x="3902" y="969"/>
                  <a:pt x="3902" y="969"/>
                  <a:pt x="3902" y="969"/>
                </a:cubicBezTo>
                <a:cubicBezTo>
                  <a:pt x="3880" y="969"/>
                  <a:pt x="3880" y="969"/>
                  <a:pt x="3880" y="969"/>
                </a:cubicBezTo>
                <a:cubicBezTo>
                  <a:pt x="3880" y="1037"/>
                  <a:pt x="3880" y="1037"/>
                  <a:pt x="3880" y="1037"/>
                </a:cubicBezTo>
                <a:cubicBezTo>
                  <a:pt x="3831" y="1037"/>
                  <a:pt x="3831" y="1037"/>
                  <a:pt x="3831" y="1037"/>
                </a:cubicBezTo>
                <a:cubicBezTo>
                  <a:pt x="3831" y="1824"/>
                  <a:pt x="3831" y="1824"/>
                  <a:pt x="3831" y="1824"/>
                </a:cubicBezTo>
                <a:cubicBezTo>
                  <a:pt x="3717" y="1824"/>
                  <a:pt x="3717" y="1824"/>
                  <a:pt x="3717" y="1824"/>
                </a:cubicBezTo>
                <a:cubicBezTo>
                  <a:pt x="3717" y="2135"/>
                  <a:pt x="3717" y="2135"/>
                  <a:pt x="3717" y="2135"/>
                </a:cubicBezTo>
                <a:cubicBezTo>
                  <a:pt x="3634" y="2135"/>
                  <a:pt x="3634" y="2135"/>
                  <a:pt x="3634" y="2135"/>
                </a:cubicBezTo>
                <a:cubicBezTo>
                  <a:pt x="3634" y="1211"/>
                  <a:pt x="3634" y="1211"/>
                  <a:pt x="3634" y="1211"/>
                </a:cubicBezTo>
                <a:cubicBezTo>
                  <a:pt x="3583" y="1211"/>
                  <a:pt x="3583" y="1211"/>
                  <a:pt x="3583" y="1211"/>
                </a:cubicBezTo>
                <a:cubicBezTo>
                  <a:pt x="3527" y="1135"/>
                  <a:pt x="3527" y="1135"/>
                  <a:pt x="3527" y="1135"/>
                </a:cubicBezTo>
                <a:cubicBezTo>
                  <a:pt x="3258" y="1135"/>
                  <a:pt x="3258" y="1135"/>
                  <a:pt x="3258" y="1135"/>
                </a:cubicBezTo>
                <a:cubicBezTo>
                  <a:pt x="3202" y="1211"/>
                  <a:pt x="3202" y="1211"/>
                  <a:pt x="3202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991"/>
                  <a:pt x="3157" y="1991"/>
                  <a:pt x="3157" y="1991"/>
                </a:cubicBezTo>
                <a:cubicBezTo>
                  <a:pt x="3051" y="1991"/>
                  <a:pt x="3051" y="1991"/>
                  <a:pt x="3051" y="1991"/>
                </a:cubicBezTo>
                <a:cubicBezTo>
                  <a:pt x="3051" y="1546"/>
                  <a:pt x="3051" y="1546"/>
                  <a:pt x="3051" y="1546"/>
                </a:cubicBezTo>
                <a:cubicBezTo>
                  <a:pt x="2938" y="1546"/>
                  <a:pt x="2938" y="1546"/>
                  <a:pt x="2938" y="1546"/>
                </a:cubicBezTo>
                <a:cubicBezTo>
                  <a:pt x="2938" y="1483"/>
                  <a:pt x="2938" y="1483"/>
                  <a:pt x="2938" y="1483"/>
                </a:cubicBezTo>
                <a:cubicBezTo>
                  <a:pt x="2589" y="1483"/>
                  <a:pt x="2589" y="1483"/>
                  <a:pt x="2589" y="1483"/>
                </a:cubicBezTo>
                <a:cubicBezTo>
                  <a:pt x="2589" y="1546"/>
                  <a:pt x="2589" y="1546"/>
                  <a:pt x="2589" y="1546"/>
                </a:cubicBezTo>
                <a:cubicBezTo>
                  <a:pt x="2491" y="1546"/>
                  <a:pt x="2491" y="1546"/>
                  <a:pt x="2491" y="1546"/>
                </a:cubicBezTo>
                <a:cubicBezTo>
                  <a:pt x="2491" y="1824"/>
                  <a:pt x="2491" y="1824"/>
                  <a:pt x="2491" y="1824"/>
                </a:cubicBezTo>
                <a:cubicBezTo>
                  <a:pt x="2370" y="1824"/>
                  <a:pt x="2370" y="1824"/>
                  <a:pt x="2370" y="1824"/>
                </a:cubicBezTo>
                <a:cubicBezTo>
                  <a:pt x="2370" y="689"/>
                  <a:pt x="2370" y="689"/>
                  <a:pt x="2370" y="689"/>
                </a:cubicBezTo>
                <a:cubicBezTo>
                  <a:pt x="2339" y="689"/>
                  <a:pt x="2339" y="689"/>
                  <a:pt x="2339" y="689"/>
                </a:cubicBezTo>
                <a:cubicBezTo>
                  <a:pt x="2339" y="598"/>
                  <a:pt x="2231" y="524"/>
                  <a:pt x="2096" y="522"/>
                </a:cubicBezTo>
                <a:cubicBezTo>
                  <a:pt x="2090" y="333"/>
                  <a:pt x="2090" y="333"/>
                  <a:pt x="2090" y="333"/>
                </a:cubicBezTo>
                <a:cubicBezTo>
                  <a:pt x="2074" y="333"/>
                  <a:pt x="2074" y="333"/>
                  <a:pt x="2074" y="333"/>
                </a:cubicBezTo>
                <a:cubicBezTo>
                  <a:pt x="2068" y="523"/>
                  <a:pt x="2068" y="523"/>
                  <a:pt x="2068" y="523"/>
                </a:cubicBezTo>
                <a:cubicBezTo>
                  <a:pt x="1940" y="530"/>
                  <a:pt x="1840" y="601"/>
                  <a:pt x="1840" y="689"/>
                </a:cubicBezTo>
                <a:cubicBezTo>
                  <a:pt x="1810" y="689"/>
                  <a:pt x="1810" y="689"/>
                  <a:pt x="1810" y="689"/>
                </a:cubicBezTo>
                <a:cubicBezTo>
                  <a:pt x="1810" y="2135"/>
                  <a:pt x="1810" y="2135"/>
                  <a:pt x="1810" y="2135"/>
                </a:cubicBezTo>
                <a:cubicBezTo>
                  <a:pt x="1734" y="2135"/>
                  <a:pt x="1734" y="2135"/>
                  <a:pt x="1734" y="2135"/>
                </a:cubicBezTo>
                <a:cubicBezTo>
                  <a:pt x="1734" y="1925"/>
                  <a:pt x="1734" y="1925"/>
                  <a:pt x="1734" y="1925"/>
                </a:cubicBezTo>
                <a:cubicBezTo>
                  <a:pt x="1682" y="1925"/>
                  <a:pt x="1682" y="1925"/>
                  <a:pt x="1682" y="1925"/>
                </a:cubicBezTo>
                <a:cubicBezTo>
                  <a:pt x="1682" y="1885"/>
                  <a:pt x="1682" y="1885"/>
                  <a:pt x="1682" y="1885"/>
                </a:cubicBezTo>
                <a:cubicBezTo>
                  <a:pt x="1522" y="1885"/>
                  <a:pt x="1522" y="1885"/>
                  <a:pt x="1522" y="1885"/>
                </a:cubicBezTo>
                <a:cubicBezTo>
                  <a:pt x="1522" y="1925"/>
                  <a:pt x="1522" y="1925"/>
                  <a:pt x="1522" y="1925"/>
                </a:cubicBezTo>
                <a:cubicBezTo>
                  <a:pt x="1476" y="1925"/>
                  <a:pt x="1476" y="1925"/>
                  <a:pt x="1476" y="1925"/>
                </a:cubicBezTo>
                <a:cubicBezTo>
                  <a:pt x="1476" y="2135"/>
                  <a:pt x="1476" y="2135"/>
                  <a:pt x="1476" y="2135"/>
                </a:cubicBezTo>
                <a:cubicBezTo>
                  <a:pt x="1446" y="2135"/>
                  <a:pt x="1446" y="2135"/>
                  <a:pt x="1446" y="2135"/>
                </a:cubicBezTo>
                <a:cubicBezTo>
                  <a:pt x="1446" y="1294"/>
                  <a:pt x="1446" y="1294"/>
                  <a:pt x="1446" y="1294"/>
                </a:cubicBezTo>
                <a:cubicBezTo>
                  <a:pt x="1469" y="1294"/>
                  <a:pt x="1469" y="1294"/>
                  <a:pt x="1469" y="1294"/>
                </a:cubicBezTo>
                <a:cubicBezTo>
                  <a:pt x="1469" y="1241"/>
                  <a:pt x="1469" y="1241"/>
                  <a:pt x="1469" y="1241"/>
                </a:cubicBezTo>
                <a:cubicBezTo>
                  <a:pt x="1363" y="1241"/>
                  <a:pt x="1363" y="1241"/>
                  <a:pt x="1363" y="1241"/>
                </a:cubicBezTo>
                <a:cubicBezTo>
                  <a:pt x="1363" y="1188"/>
                  <a:pt x="1363" y="1188"/>
                  <a:pt x="1363" y="1188"/>
                </a:cubicBezTo>
                <a:cubicBezTo>
                  <a:pt x="1045" y="1188"/>
                  <a:pt x="1045" y="1188"/>
                  <a:pt x="1045" y="1188"/>
                </a:cubicBezTo>
                <a:cubicBezTo>
                  <a:pt x="1045" y="1241"/>
                  <a:pt x="1045" y="1241"/>
                  <a:pt x="1045" y="1241"/>
                </a:cubicBezTo>
                <a:cubicBezTo>
                  <a:pt x="931" y="1241"/>
                  <a:pt x="931" y="1241"/>
                  <a:pt x="931" y="1241"/>
                </a:cubicBezTo>
                <a:cubicBezTo>
                  <a:pt x="931" y="1294"/>
                  <a:pt x="931" y="1294"/>
                  <a:pt x="931" y="1294"/>
                </a:cubicBezTo>
                <a:cubicBezTo>
                  <a:pt x="954" y="1294"/>
                  <a:pt x="954" y="1294"/>
                  <a:pt x="954" y="1294"/>
                </a:cubicBezTo>
                <a:cubicBezTo>
                  <a:pt x="954" y="2135"/>
                  <a:pt x="954" y="2135"/>
                  <a:pt x="954" y="2135"/>
                </a:cubicBezTo>
                <a:cubicBezTo>
                  <a:pt x="901" y="2135"/>
                  <a:pt x="901" y="2135"/>
                  <a:pt x="901" y="2135"/>
                </a:cubicBezTo>
                <a:cubicBezTo>
                  <a:pt x="901" y="1620"/>
                  <a:pt x="901" y="1620"/>
                  <a:pt x="901" y="1620"/>
                </a:cubicBezTo>
                <a:cubicBezTo>
                  <a:pt x="606" y="1620"/>
                  <a:pt x="606" y="1620"/>
                  <a:pt x="606" y="1620"/>
                </a:cubicBezTo>
                <a:cubicBezTo>
                  <a:pt x="606" y="1514"/>
                  <a:pt x="606" y="1514"/>
                  <a:pt x="606" y="1514"/>
                </a:cubicBezTo>
                <a:cubicBezTo>
                  <a:pt x="447" y="1514"/>
                  <a:pt x="447" y="1514"/>
                  <a:pt x="447" y="1514"/>
                </a:cubicBezTo>
                <a:cubicBezTo>
                  <a:pt x="447" y="1309"/>
                  <a:pt x="447" y="1309"/>
                  <a:pt x="447" y="1309"/>
                </a:cubicBezTo>
                <a:cubicBezTo>
                  <a:pt x="386" y="1309"/>
                  <a:pt x="386" y="1309"/>
                  <a:pt x="386" y="1309"/>
                </a:cubicBezTo>
                <a:cubicBezTo>
                  <a:pt x="386" y="1264"/>
                  <a:pt x="386" y="1264"/>
                  <a:pt x="386" y="1264"/>
                </a:cubicBezTo>
                <a:cubicBezTo>
                  <a:pt x="61" y="1264"/>
                  <a:pt x="61" y="1264"/>
                  <a:pt x="61" y="1264"/>
                </a:cubicBezTo>
                <a:cubicBezTo>
                  <a:pt x="61" y="1309"/>
                  <a:pt x="61" y="1309"/>
                  <a:pt x="61" y="1309"/>
                </a:cubicBezTo>
                <a:cubicBezTo>
                  <a:pt x="0" y="1309"/>
                  <a:pt x="0" y="1309"/>
                  <a:pt x="0" y="130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559"/>
                  <a:pt x="0" y="2559"/>
                  <a:pt x="0" y="2559"/>
                </a:cubicBezTo>
                <a:cubicBezTo>
                  <a:pt x="0" y="2763"/>
                  <a:pt x="0" y="2763"/>
                  <a:pt x="0" y="2763"/>
                </a:cubicBezTo>
                <a:cubicBezTo>
                  <a:pt x="7768" y="2763"/>
                  <a:pt x="7768" y="2763"/>
                  <a:pt x="7768" y="2763"/>
                </a:cubicBezTo>
                <a:cubicBezTo>
                  <a:pt x="7768" y="2248"/>
                  <a:pt x="7768" y="2248"/>
                  <a:pt x="7768" y="2248"/>
                </a:cubicBezTo>
                <a:cubicBezTo>
                  <a:pt x="7768" y="2135"/>
                  <a:pt x="7768" y="2135"/>
                  <a:pt x="7768" y="2135"/>
                </a:cubicBezTo>
                <a:cubicBezTo>
                  <a:pt x="7768" y="953"/>
                  <a:pt x="7768" y="953"/>
                  <a:pt x="7768" y="953"/>
                </a:cubicBezTo>
                <a:lnTo>
                  <a:pt x="7715" y="95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="" xmlns:a16="http://schemas.microsoft.com/office/drawing/2014/main" id="{E85BE142-A5C0-4BAA-9094-6F5AC421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5" y="4113781"/>
            <a:ext cx="506918" cy="2380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146EC4C2-9310-48AC-8E83-EE406839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6537"/>
            <a:ext cx="701887" cy="2672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B5BB74E7-3222-4C44-A7A0-C93A6314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387" y="4176175"/>
            <a:ext cx="775002" cy="2692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533223D2-315E-4AAF-AED1-89BFDC42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65" y="4079147"/>
            <a:ext cx="843240" cy="97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13B243C6-8E6E-4040-97F0-9E50B263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13" y="3979267"/>
            <a:ext cx="497170" cy="99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F23DA67E-DBE8-45CE-96F8-87BC4702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121" y="4620198"/>
            <a:ext cx="877359" cy="2248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="" xmlns:a16="http://schemas.microsoft.com/office/drawing/2014/main" id="{F83FA9C5-25EC-4F2E-B08F-67BEABCE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095" y="4503193"/>
            <a:ext cx="545912" cy="236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="" xmlns:a16="http://schemas.microsoft.com/office/drawing/2014/main" id="{2E17E937-2DF9-4142-AB2F-81ED1D83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254" y="5334786"/>
            <a:ext cx="404561" cy="1525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A1DD1D0A-0F7E-40E0-978F-CE937CC7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66" y="5260590"/>
            <a:ext cx="253459" cy="499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="" xmlns:a16="http://schemas.microsoft.com/office/drawing/2014/main" id="{A43EF252-9E90-4E84-812C-83F47836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781" y="3697138"/>
            <a:ext cx="770126" cy="3171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="" xmlns:a16="http://schemas.microsoft.com/office/drawing/2014/main" id="{8F5609A6-BA4F-4CC0-A4A0-56D5F22C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897" y="3574427"/>
            <a:ext cx="614151" cy="2471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9">
            <a:extLst>
              <a:ext uri="{FF2B5EF4-FFF2-40B4-BE49-F238E27FC236}">
                <a16:creationId xmlns="" xmlns:a16="http://schemas.microsoft.com/office/drawing/2014/main" id="{4CEA51C3-3B2D-4BFB-9D08-9DFD93202707}"/>
              </a:ext>
            </a:extLst>
          </p:cNvPr>
          <p:cNvSpPr>
            <a:spLocks/>
          </p:cNvSpPr>
          <p:nvPr/>
        </p:nvSpPr>
        <p:spPr bwMode="auto">
          <a:xfrm>
            <a:off x="6126890" y="3140659"/>
            <a:ext cx="541040" cy="2768112"/>
          </a:xfrm>
          <a:custGeom>
            <a:avLst/>
            <a:gdLst>
              <a:gd name="T0" fmla="*/ 111 w 111"/>
              <a:gd name="T1" fmla="*/ 970 h 970"/>
              <a:gd name="T2" fmla="*/ 0 w 111"/>
              <a:gd name="T3" fmla="*/ 970 h 970"/>
              <a:gd name="T4" fmla="*/ 0 w 111"/>
              <a:gd name="T5" fmla="*/ 103 h 970"/>
              <a:gd name="T6" fmla="*/ 56 w 111"/>
              <a:gd name="T7" fmla="*/ 0 h 970"/>
              <a:gd name="T8" fmla="*/ 111 w 111"/>
              <a:gd name="T9" fmla="*/ 103 h 970"/>
              <a:gd name="T10" fmla="*/ 111 w 111"/>
              <a:gd name="T11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970">
                <a:moveTo>
                  <a:pt x="111" y="970"/>
                </a:moveTo>
                <a:lnTo>
                  <a:pt x="0" y="970"/>
                </a:lnTo>
                <a:lnTo>
                  <a:pt x="0" y="103"/>
                </a:lnTo>
                <a:lnTo>
                  <a:pt x="56" y="0"/>
                </a:lnTo>
                <a:lnTo>
                  <a:pt x="111" y="103"/>
                </a:lnTo>
                <a:lnTo>
                  <a:pt x="111" y="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="" xmlns:a16="http://schemas.microsoft.com/office/drawing/2014/main" id="{D711326B-0F7A-49ED-A0A5-AF9F9B6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408" y="4019910"/>
            <a:ext cx="877359" cy="28400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="" xmlns:a16="http://schemas.microsoft.com/office/drawing/2014/main" id="{217194BA-D8D8-475C-AC62-3E4EA0D0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71" y="3006600"/>
            <a:ext cx="877359" cy="38625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2">
            <a:extLst>
              <a:ext uri="{FF2B5EF4-FFF2-40B4-BE49-F238E27FC236}">
                <a16:creationId xmlns="" xmlns:a16="http://schemas.microsoft.com/office/drawing/2014/main" id="{24023A8E-9C7D-4188-883E-3B337C7AB625}"/>
              </a:ext>
            </a:extLst>
          </p:cNvPr>
          <p:cNvSpPr>
            <a:spLocks/>
          </p:cNvSpPr>
          <p:nvPr/>
        </p:nvSpPr>
        <p:spPr bwMode="auto">
          <a:xfrm>
            <a:off x="8247174" y="2741444"/>
            <a:ext cx="742337" cy="4127671"/>
          </a:xfrm>
          <a:custGeom>
            <a:avLst/>
            <a:gdLst>
              <a:gd name="T0" fmla="*/ 151 w 151"/>
              <a:gd name="T1" fmla="*/ 1316 h 1316"/>
              <a:gd name="T2" fmla="*/ 0 w 151"/>
              <a:gd name="T3" fmla="*/ 1316 h 1316"/>
              <a:gd name="T4" fmla="*/ 0 w 151"/>
              <a:gd name="T5" fmla="*/ 195 h 1316"/>
              <a:gd name="T6" fmla="*/ 151 w 151"/>
              <a:gd name="T7" fmla="*/ 0 h 1316"/>
              <a:gd name="T8" fmla="*/ 151 w 151"/>
              <a:gd name="T9" fmla="*/ 1316 h 1316"/>
              <a:gd name="connsiteX0" fmla="*/ 10000 w 10000"/>
              <a:gd name="connsiteY0" fmla="*/ 10000 h 11004"/>
              <a:gd name="connsiteX1" fmla="*/ 0 w 10000"/>
              <a:gd name="connsiteY1" fmla="*/ 11004 h 11004"/>
              <a:gd name="connsiteX2" fmla="*/ 0 w 10000"/>
              <a:gd name="connsiteY2" fmla="*/ 1482 h 11004"/>
              <a:gd name="connsiteX3" fmla="*/ 10000 w 10000"/>
              <a:gd name="connsiteY3" fmla="*/ 0 h 11004"/>
              <a:gd name="connsiteX4" fmla="*/ 10000 w 10000"/>
              <a:gd name="connsiteY4" fmla="*/ 10000 h 11004"/>
              <a:gd name="connsiteX0" fmla="*/ 10086 w 10086"/>
              <a:gd name="connsiteY0" fmla="*/ 11004 h 11004"/>
              <a:gd name="connsiteX1" fmla="*/ 0 w 10086"/>
              <a:gd name="connsiteY1" fmla="*/ 11004 h 11004"/>
              <a:gd name="connsiteX2" fmla="*/ 0 w 10086"/>
              <a:gd name="connsiteY2" fmla="*/ 1482 h 11004"/>
              <a:gd name="connsiteX3" fmla="*/ 10000 w 10086"/>
              <a:gd name="connsiteY3" fmla="*/ 0 h 11004"/>
              <a:gd name="connsiteX4" fmla="*/ 10086 w 10086"/>
              <a:gd name="connsiteY4" fmla="*/ 11004 h 1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" h="11004">
                <a:moveTo>
                  <a:pt x="10086" y="11004"/>
                </a:moveTo>
                <a:lnTo>
                  <a:pt x="0" y="11004"/>
                </a:lnTo>
                <a:lnTo>
                  <a:pt x="0" y="1482"/>
                </a:lnTo>
                <a:lnTo>
                  <a:pt x="10000" y="0"/>
                </a:lnTo>
                <a:cubicBezTo>
                  <a:pt x="10029" y="3668"/>
                  <a:pt x="10057" y="7336"/>
                  <a:pt x="10086" y="1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19901B4C-B732-4035-BE70-704ABC7F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06" y="3868663"/>
            <a:ext cx="570284" cy="2474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4">
            <a:extLst>
              <a:ext uri="{FF2B5EF4-FFF2-40B4-BE49-F238E27FC236}">
                <a16:creationId xmlns="" xmlns:a16="http://schemas.microsoft.com/office/drawing/2014/main" id="{28E0430A-8500-4B50-8375-2891709B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079" y="4003793"/>
            <a:ext cx="745758" cy="2865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5">
            <a:extLst>
              <a:ext uri="{FF2B5EF4-FFF2-40B4-BE49-F238E27FC236}">
                <a16:creationId xmlns="" xmlns:a16="http://schemas.microsoft.com/office/drawing/2014/main" id="{4BC5ED1F-4C1A-48B3-BE3E-03A6D44EA662}"/>
              </a:ext>
            </a:extLst>
          </p:cNvPr>
          <p:cNvSpPr>
            <a:spLocks/>
          </p:cNvSpPr>
          <p:nvPr/>
        </p:nvSpPr>
        <p:spPr bwMode="auto">
          <a:xfrm>
            <a:off x="5025316" y="3863962"/>
            <a:ext cx="599530" cy="139833"/>
          </a:xfrm>
          <a:custGeom>
            <a:avLst/>
            <a:gdLst>
              <a:gd name="T0" fmla="*/ 123 w 123"/>
              <a:gd name="T1" fmla="*/ 49 h 49"/>
              <a:gd name="T2" fmla="*/ 0 w 123"/>
              <a:gd name="T3" fmla="*/ 49 h 49"/>
              <a:gd name="T4" fmla="*/ 18 w 123"/>
              <a:gd name="T5" fmla="*/ 0 h 49"/>
              <a:gd name="T6" fmla="*/ 105 w 123"/>
              <a:gd name="T7" fmla="*/ 0 h 49"/>
              <a:gd name="T8" fmla="*/ 123 w 123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49">
                <a:moveTo>
                  <a:pt x="123" y="49"/>
                </a:moveTo>
                <a:lnTo>
                  <a:pt x="0" y="49"/>
                </a:lnTo>
                <a:lnTo>
                  <a:pt x="18" y="0"/>
                </a:lnTo>
                <a:lnTo>
                  <a:pt x="105" y="0"/>
                </a:lnTo>
                <a:lnTo>
                  <a:pt x="123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6">
            <a:extLst>
              <a:ext uri="{FF2B5EF4-FFF2-40B4-BE49-F238E27FC236}">
                <a16:creationId xmlns="" xmlns:a16="http://schemas.microsoft.com/office/drawing/2014/main" id="{F74D3BC5-0545-4F8C-A1FC-E4C7AF2B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221" y="3962533"/>
            <a:ext cx="721383" cy="2906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27">
            <a:extLst>
              <a:ext uri="{FF2B5EF4-FFF2-40B4-BE49-F238E27FC236}">
                <a16:creationId xmlns="" xmlns:a16="http://schemas.microsoft.com/office/drawing/2014/main" id="{99576C28-A4D0-45E8-B673-3F13856C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487" y="3876920"/>
            <a:ext cx="355820" cy="97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28">
            <a:extLst>
              <a:ext uri="{FF2B5EF4-FFF2-40B4-BE49-F238E27FC236}">
                <a16:creationId xmlns="" xmlns:a16="http://schemas.microsoft.com/office/drawing/2014/main" id="{EA0292AB-C1F0-40AB-912D-C2C5EC9B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84" y="3962533"/>
            <a:ext cx="818868" cy="97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29">
            <a:extLst>
              <a:ext uri="{FF2B5EF4-FFF2-40B4-BE49-F238E27FC236}">
                <a16:creationId xmlns="" xmlns:a16="http://schemas.microsoft.com/office/drawing/2014/main" id="{8CF20B39-AEFE-466B-9810-DCDD9D5D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380" y="3448727"/>
            <a:ext cx="497170" cy="970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30">
            <a:extLst>
              <a:ext uri="{FF2B5EF4-FFF2-40B4-BE49-F238E27FC236}">
                <a16:creationId xmlns="" xmlns:a16="http://schemas.microsoft.com/office/drawing/2014/main" id="{C0237A5B-CF49-46C8-A506-05899107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979" y="3879640"/>
            <a:ext cx="424058" cy="856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ACC2204A-DC12-4E82-A3D8-1896559133D7}"/>
              </a:ext>
            </a:extLst>
          </p:cNvPr>
          <p:cNvGrpSpPr/>
          <p:nvPr/>
        </p:nvGrpSpPr>
        <p:grpSpPr>
          <a:xfrm>
            <a:off x="10096457" y="1793383"/>
            <a:ext cx="806736" cy="5075730"/>
            <a:chOff x="10102850" y="1790482"/>
            <a:chExt cx="806841" cy="5067517"/>
          </a:xfrm>
          <a:solidFill>
            <a:schemeClr val="accent6"/>
          </a:solidFill>
        </p:grpSpPr>
        <p:sp>
          <p:nvSpPr>
            <p:cNvPr id="98" name="Rectangle 31">
              <a:extLst>
                <a:ext uri="{FF2B5EF4-FFF2-40B4-BE49-F238E27FC236}">
                  <a16:creationId xmlns="" xmlns:a16="http://schemas.microsoft.com/office/drawing/2014/main" id="{CEAA514C-D145-438A-BB3F-286C6F1D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1059" y="2440395"/>
              <a:ext cx="463112" cy="40428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="" xmlns:a16="http://schemas.microsoft.com/office/drawing/2014/main" id="{ABF876E3-34B2-4BB2-908C-7FECB480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2850" y="3262213"/>
              <a:ext cx="806841" cy="96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="" xmlns:a16="http://schemas.microsoft.com/office/drawing/2014/main" id="{B14228FB-6066-4EC9-9E44-02DF2051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3147" y="2440781"/>
              <a:ext cx="556270" cy="713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4D591DBB-BAAC-4027-B5E7-A5070BBB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951" y="3262212"/>
              <a:ext cx="711623" cy="35957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32">
              <a:extLst>
                <a:ext uri="{FF2B5EF4-FFF2-40B4-BE49-F238E27FC236}">
                  <a16:creationId xmlns="" xmlns:a16="http://schemas.microsoft.com/office/drawing/2014/main" id="{86EA4F3A-4593-466F-93F0-2B16D74AC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467" y="2358069"/>
              <a:ext cx="300686" cy="827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="" xmlns:a16="http://schemas.microsoft.com/office/drawing/2014/main" id="{2BF3485B-E650-410B-9B1C-E17E04AB1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660" y="2278208"/>
              <a:ext cx="130297" cy="798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="" xmlns:a16="http://schemas.microsoft.com/office/drawing/2014/main" id="{1DDA6A46-3700-443C-9217-715590FDA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3764" y="1790482"/>
              <a:ext cx="40092" cy="487726"/>
            </a:xfrm>
            <a:custGeom>
              <a:avLst/>
              <a:gdLst>
                <a:gd name="T0" fmla="*/ 8 w 8"/>
                <a:gd name="T1" fmla="*/ 171 h 171"/>
                <a:gd name="T2" fmla="*/ 0 w 8"/>
                <a:gd name="T3" fmla="*/ 171 h 171"/>
                <a:gd name="T4" fmla="*/ 2 w 8"/>
                <a:gd name="T5" fmla="*/ 0 h 171"/>
                <a:gd name="T6" fmla="*/ 5 w 8"/>
                <a:gd name="T7" fmla="*/ 0 h 171"/>
                <a:gd name="T8" fmla="*/ 8 w 8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1">
                  <a:moveTo>
                    <a:pt x="8" y="171"/>
                  </a:moveTo>
                  <a:lnTo>
                    <a:pt x="0" y="171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35">
            <a:extLst>
              <a:ext uri="{FF2B5EF4-FFF2-40B4-BE49-F238E27FC236}">
                <a16:creationId xmlns="" xmlns:a16="http://schemas.microsoft.com/office/drawing/2014/main" id="{09425CCD-928E-4A11-A620-423B5304EFF6}"/>
              </a:ext>
            </a:extLst>
          </p:cNvPr>
          <p:cNvSpPr>
            <a:spLocks/>
          </p:cNvSpPr>
          <p:nvPr/>
        </p:nvSpPr>
        <p:spPr bwMode="auto">
          <a:xfrm>
            <a:off x="3246228" y="2353097"/>
            <a:ext cx="43869" cy="416644"/>
          </a:xfrm>
          <a:custGeom>
            <a:avLst/>
            <a:gdLst>
              <a:gd name="T0" fmla="*/ 9 w 9"/>
              <a:gd name="T1" fmla="*/ 146 h 146"/>
              <a:gd name="T2" fmla="*/ 0 w 9"/>
              <a:gd name="T3" fmla="*/ 146 h 146"/>
              <a:gd name="T4" fmla="*/ 2 w 9"/>
              <a:gd name="T5" fmla="*/ 0 h 146"/>
              <a:gd name="T6" fmla="*/ 7 w 9"/>
              <a:gd name="T7" fmla="*/ 0 h 146"/>
              <a:gd name="T8" fmla="*/ 9 w 9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46">
                <a:moveTo>
                  <a:pt x="9" y="146"/>
                </a:moveTo>
                <a:lnTo>
                  <a:pt x="0" y="146"/>
                </a:lnTo>
                <a:lnTo>
                  <a:pt x="2" y="0"/>
                </a:lnTo>
                <a:lnTo>
                  <a:pt x="7" y="0"/>
                </a:lnTo>
                <a:lnTo>
                  <a:pt x="9" y="1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36">
            <a:extLst>
              <a:ext uri="{FF2B5EF4-FFF2-40B4-BE49-F238E27FC236}">
                <a16:creationId xmlns="" xmlns:a16="http://schemas.microsoft.com/office/drawing/2014/main" id="{71C7EFF4-6EC7-4FDC-ACAE-B24A24D1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411" y="2701253"/>
            <a:ext cx="779874" cy="610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37">
            <a:extLst>
              <a:ext uri="{FF2B5EF4-FFF2-40B4-BE49-F238E27FC236}">
                <a16:creationId xmlns="" xmlns:a16="http://schemas.microsoft.com/office/drawing/2014/main" id="{15D7357E-EEAB-4F07-867D-93AAD07E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521" y="3545755"/>
            <a:ext cx="672642" cy="23771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38">
            <a:extLst>
              <a:ext uri="{FF2B5EF4-FFF2-40B4-BE49-F238E27FC236}">
                <a16:creationId xmlns="" xmlns:a16="http://schemas.microsoft.com/office/drawing/2014/main" id="{7D575AB0-60E8-4B5F-9A30-A29AE6D4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3" y="4573228"/>
            <a:ext cx="404561" cy="2295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40">
            <a:extLst>
              <a:ext uri="{FF2B5EF4-FFF2-40B4-BE49-F238E27FC236}">
                <a16:creationId xmlns="" xmlns:a16="http://schemas.microsoft.com/office/drawing/2014/main" id="{A9A0AB0A-CF7C-48E9-A5EE-914EDA9C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3" y="4767281"/>
            <a:ext cx="463052" cy="2101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41">
            <a:extLst>
              <a:ext uri="{FF2B5EF4-FFF2-40B4-BE49-F238E27FC236}">
                <a16:creationId xmlns="" xmlns:a16="http://schemas.microsoft.com/office/drawing/2014/main" id="{7918EC77-0263-40C3-872D-9CF50C9B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436" y="5143973"/>
            <a:ext cx="463052" cy="1725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42">
            <a:extLst>
              <a:ext uri="{FF2B5EF4-FFF2-40B4-BE49-F238E27FC236}">
                <a16:creationId xmlns="" xmlns:a16="http://schemas.microsoft.com/office/drawing/2014/main" id="{C6AE11E4-29F3-4CB3-870B-B946F193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756" y="5436363"/>
            <a:ext cx="336318" cy="1432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43">
            <a:extLst>
              <a:ext uri="{FF2B5EF4-FFF2-40B4-BE49-F238E27FC236}">
                <a16:creationId xmlns="" xmlns:a16="http://schemas.microsoft.com/office/drawing/2014/main" id="{C3F6D4B2-1B0C-45CA-867B-AE08139F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024" y="5131013"/>
            <a:ext cx="229092" cy="17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44">
            <a:extLst>
              <a:ext uri="{FF2B5EF4-FFF2-40B4-BE49-F238E27FC236}">
                <a16:creationId xmlns="" xmlns:a16="http://schemas.microsoft.com/office/drawing/2014/main" id="{4352D654-225D-40EF-8D41-FE705B2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237" y="3950984"/>
            <a:ext cx="521541" cy="1960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45">
            <a:extLst>
              <a:ext uri="{FF2B5EF4-FFF2-40B4-BE49-F238E27FC236}">
                <a16:creationId xmlns="" xmlns:a16="http://schemas.microsoft.com/office/drawing/2014/main" id="{3495FE3D-C50B-4401-BF2B-F29CA900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92" y="5269403"/>
            <a:ext cx="1423271" cy="15997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46">
            <a:extLst>
              <a:ext uri="{FF2B5EF4-FFF2-40B4-BE49-F238E27FC236}">
                <a16:creationId xmlns="" xmlns:a16="http://schemas.microsoft.com/office/drawing/2014/main" id="{B66B0F97-7C47-4188-8FAC-0E04905E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543" y="5312210"/>
            <a:ext cx="463052" cy="1321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48">
            <a:extLst>
              <a:ext uri="{FF2B5EF4-FFF2-40B4-BE49-F238E27FC236}">
                <a16:creationId xmlns="" xmlns:a16="http://schemas.microsoft.com/office/drawing/2014/main" id="{1D2FF4AC-62E1-4BD8-B270-DF3B52AD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808" y="5295223"/>
            <a:ext cx="463052" cy="15738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41">
            <a:extLst>
              <a:ext uri="{FF2B5EF4-FFF2-40B4-BE49-F238E27FC236}">
                <a16:creationId xmlns="" xmlns:a16="http://schemas.microsoft.com/office/drawing/2014/main" id="{887D7F68-2A1A-4767-81EA-1BF855C7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905" y="5143973"/>
            <a:ext cx="458471" cy="17251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41">
            <a:extLst>
              <a:ext uri="{FF2B5EF4-FFF2-40B4-BE49-F238E27FC236}">
                <a16:creationId xmlns="" xmlns:a16="http://schemas.microsoft.com/office/drawing/2014/main" id="{E36BF37C-9C21-42E8-A3AD-DA05B1E7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36" y="5711540"/>
            <a:ext cx="465551" cy="1157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5">
            <a:extLst>
              <a:ext uri="{FF2B5EF4-FFF2-40B4-BE49-F238E27FC236}">
                <a16:creationId xmlns="" xmlns:a16="http://schemas.microsoft.com/office/drawing/2014/main" id="{232084F8-AB6C-4BEC-8F4D-21083531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52" y="5711542"/>
            <a:ext cx="579233" cy="1157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40">
            <a:extLst>
              <a:ext uri="{FF2B5EF4-FFF2-40B4-BE49-F238E27FC236}">
                <a16:creationId xmlns="" xmlns:a16="http://schemas.microsoft.com/office/drawing/2014/main" id="{0F4AEC23-72EE-486C-90A3-94D760B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9" y="5711540"/>
            <a:ext cx="264047" cy="1157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41">
            <a:extLst>
              <a:ext uri="{FF2B5EF4-FFF2-40B4-BE49-F238E27FC236}">
                <a16:creationId xmlns="" xmlns:a16="http://schemas.microsoft.com/office/drawing/2014/main" id="{971C661E-F5F2-4E93-8A59-940A1123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44" y="5711540"/>
            <a:ext cx="2309187" cy="11575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41">
            <a:extLst>
              <a:ext uri="{FF2B5EF4-FFF2-40B4-BE49-F238E27FC236}">
                <a16:creationId xmlns="" xmlns:a16="http://schemas.microsoft.com/office/drawing/2014/main" id="{AE9F2ABD-E4B9-4B78-ABB3-854393BA9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765" y="5337700"/>
            <a:ext cx="140599" cy="11575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1"/>
          <p:cNvGrpSpPr/>
          <p:nvPr/>
        </p:nvGrpSpPr>
        <p:grpSpPr>
          <a:xfrm>
            <a:off x="3280350" y="-118430"/>
            <a:ext cx="6304263" cy="2759419"/>
            <a:chOff x="1000100" y="714356"/>
            <a:chExt cx="6786610" cy="3027655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52" y="714356"/>
              <a:ext cx="5857916" cy="228601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000100" y="3286124"/>
              <a:ext cx="6786610" cy="4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latin typeface="Arial Black" pitchFamily="34" charset="0"/>
                </a:rPr>
                <a:t>A Complete Society Management System </a:t>
              </a:r>
              <a:endParaRPr lang="en-IN" b="1" dirty="0">
                <a:latin typeface="Arial Black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7613" y="1319494"/>
            <a:ext cx="2990000" cy="4687049"/>
            <a:chOff x="4014750" y="1413570"/>
            <a:chExt cx="2990000" cy="4896886"/>
          </a:xfrm>
        </p:grpSpPr>
        <p:grpSp>
          <p:nvGrpSpPr>
            <p:cNvPr id="60" name="Group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4014750" y="1413570"/>
              <a:ext cx="2990000" cy="4896886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61" name="Picture 3" descr="C:\Users\varun\Desktop\anvisys\Screenshots\cover page of mob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31" y="1989635"/>
              <a:ext cx="2069715" cy="367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37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7098" y="5334764"/>
            <a:ext cx="5815615" cy="576474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2665744" y="2723062"/>
            <a:ext cx="3490612" cy="1719108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084128" y="367336"/>
            <a:ext cx="7459963" cy="98706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5700" b="1" dirty="0">
                <a:latin typeface="AR JULIAN" pitchFamily="2" charset="0"/>
              </a:rPr>
              <a:t>Let’s Catch-up </a:t>
            </a:r>
            <a:endParaRPr lang="en-IN" sz="57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55761" y="2127583"/>
            <a:ext cx="2776657" cy="633117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155761" y="3336037"/>
            <a:ext cx="2776657" cy="910116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55761" y="4569935"/>
            <a:ext cx="2776657" cy="894727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77284" y="3373415"/>
            <a:ext cx="452834" cy="723766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77284" y="4613670"/>
            <a:ext cx="452834" cy="700445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77284" y="2196762"/>
            <a:ext cx="452834" cy="701323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1355782"/>
            <a:ext cx="2990000" cy="4687049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2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26883" y="1246057"/>
            <a:ext cx="3448435" cy="5623057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88259" y="415074"/>
            <a:ext cx="4676996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800" b="1" dirty="0">
                <a:latin typeface="Algerian" pitchFamily="8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2" y="482229"/>
            <a:ext cx="1140576" cy="76382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346A5A6-F80C-4038-B1BE-489A9AAA9424}"/>
              </a:ext>
            </a:extLst>
          </p:cNvPr>
          <p:cNvSpPr/>
          <p:nvPr/>
        </p:nvSpPr>
        <p:spPr>
          <a:xfrm rot="20607961">
            <a:off x="6186551" y="3515763"/>
            <a:ext cx="451984" cy="49521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05E9197-9AC0-4C90-8D87-5EA5C6DF3B5F}"/>
              </a:ext>
            </a:extLst>
          </p:cNvPr>
          <p:cNvSpPr/>
          <p:nvPr/>
        </p:nvSpPr>
        <p:spPr>
          <a:xfrm>
            <a:off x="346517" y="5697157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A312261-9947-4E46-9D95-D84CE3B4DB08}"/>
              </a:ext>
            </a:extLst>
          </p:cNvPr>
          <p:cNvSpPr/>
          <p:nvPr/>
        </p:nvSpPr>
        <p:spPr>
          <a:xfrm rot="434757">
            <a:off x="1646211" y="3890809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554F3F1D-91F3-4AEB-9DDB-B829588DFE0B}"/>
              </a:ext>
            </a:extLst>
          </p:cNvPr>
          <p:cNvSpPr/>
          <p:nvPr/>
        </p:nvSpPr>
        <p:spPr>
          <a:xfrm>
            <a:off x="3679048" y="4726338"/>
            <a:ext cx="451984" cy="49521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9B986BA-E377-4050-902E-BE393F0FD4B9}"/>
              </a:ext>
            </a:extLst>
          </p:cNvPr>
          <p:cNvSpPr/>
          <p:nvPr/>
        </p:nvSpPr>
        <p:spPr>
          <a:xfrm rot="20901945">
            <a:off x="4871728" y="2593223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DF8FF40-43D7-4C76-815C-AB79491165D0}"/>
              </a:ext>
            </a:extLst>
          </p:cNvPr>
          <p:cNvSpPr/>
          <p:nvPr/>
        </p:nvSpPr>
        <p:spPr>
          <a:xfrm>
            <a:off x="7947477" y="897378"/>
            <a:ext cx="451984" cy="495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8DC185C-59EF-4BD2-9360-4A398149BA23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732310" y="4291943"/>
            <a:ext cx="959286" cy="147773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4DD68B9-831F-4D2F-8046-645436810363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>
          <a:xfrm flipV="1">
            <a:off x="4064840" y="3047622"/>
            <a:ext cx="908588" cy="175123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C73DD86-555C-485D-9F91-83FB19451215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5286464" y="2977007"/>
            <a:ext cx="927409" cy="668344"/>
          </a:xfrm>
          <a:prstGeom prst="straightConnector1">
            <a:avLst/>
          </a:prstGeom>
          <a:ln w="63500">
            <a:solidFill>
              <a:srgbClr val="CB1B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1F297D2-382B-4D77-98DC-2C09AE9C3C5D}"/>
              </a:ext>
            </a:extLst>
          </p:cNvPr>
          <p:cNvCxnSpPr>
            <a:cxnSpLocks/>
            <a:stCxn id="24" idx="7"/>
            <a:endCxn id="25" idx="3"/>
          </p:cNvCxnSpPr>
          <p:nvPr/>
        </p:nvCxnSpPr>
        <p:spPr>
          <a:xfrm flipV="1">
            <a:off x="6520258" y="1320068"/>
            <a:ext cx="1493410" cy="222563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9C867A0-7A6A-495A-BAB3-06D71C10D974}"/>
              </a:ext>
            </a:extLst>
          </p:cNvPr>
          <p:cNvCxnSpPr>
            <a:cxnSpLocks/>
          </p:cNvCxnSpPr>
          <p:nvPr/>
        </p:nvCxnSpPr>
        <p:spPr>
          <a:xfrm>
            <a:off x="2096392" y="4169644"/>
            <a:ext cx="1582657" cy="804299"/>
          </a:xfrm>
          <a:prstGeom prst="straightConnector1">
            <a:avLst/>
          </a:prstGeom>
          <a:ln w="63500">
            <a:solidFill>
              <a:srgbClr val="CB1B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18038" y="274422"/>
            <a:ext cx="2355851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3882797" y="5287792"/>
            <a:ext cx="1798888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1018566" y="2860520"/>
            <a:ext cx="2269209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110</a:t>
            </a: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6274759" y="3994653"/>
            <a:ext cx="1798888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rgbClr val="CB1B4A"/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1193" y="1739741"/>
            <a:ext cx="2269209" cy="7848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rgbClr val="C2C923"/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852" y="399902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556277" y="482209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681686" y="1426041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865619" y="585292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17,9871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865619" y="4832748"/>
            <a:ext cx="1183934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7903" y="1913754"/>
            <a:ext cx="36971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029623" y="5449360"/>
            <a:ext cx="26877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750168" y="5449375"/>
            <a:ext cx="27916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Arial Rounded MT Bold" pitchFamily="34" charset="0"/>
              </a:rPr>
              <a:t>Salary, </a:t>
            </a:r>
            <a:r>
              <a:rPr lang="en-IN" sz="1800" dirty="0" err="1">
                <a:latin typeface="Arial Rounded MT Bold" pitchFamily="34" charset="0"/>
              </a:rPr>
              <a:t>Capex</a:t>
            </a:r>
            <a:r>
              <a:rPr lang="en-IN" sz="1800" dirty="0">
                <a:latin typeface="Arial Rounded MT Bold" pitchFamily="34" charset="0"/>
              </a:rPr>
              <a:t> and other transaction by Accounts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9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09928" y="5222274"/>
            <a:ext cx="4002743" cy="38066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511953" y="410220"/>
            <a:ext cx="5955143" cy="116964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2375" y="1456508"/>
            <a:ext cx="4159576" cy="3619006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311231" y="2464228"/>
            <a:ext cx="4680520" cy="106181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smtClean="0"/>
              <a:t>We aim to be the most preferred IT partner to our clients by helping the achieve their goals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11230" y="4013685"/>
            <a:ext cx="4896544" cy="106181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smtClean="0"/>
              <a:t>We focus on our client’s goal. Keeping up with the latest technology used to provide support to our clients.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39222" y="5412608"/>
            <a:ext cx="5040560" cy="138498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dirty="0" err="1" smtClean="0"/>
              <a:t>Anvisys</a:t>
            </a:r>
            <a:r>
              <a:rPr lang="en-IN" dirty="0" smtClean="0"/>
              <a:t> is all about providing a platform to our team members to learn and be more efficient to serve the diverse needs of our clients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47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186803" y="4060363"/>
            <a:ext cx="4663037" cy="212364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084" y="1"/>
            <a:ext cx="952323" cy="2937518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73823" y="-112772"/>
            <a:ext cx="1077218" cy="2982652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3113" y="-45134"/>
            <a:ext cx="902108" cy="2396268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="" xmlns:a16="http://schemas.microsoft.com/office/drawing/2014/main" id="{3A98F39F-9265-4C78-8D29-CCDF0B559433}"/>
              </a:ext>
            </a:extLst>
          </p:cNvPr>
          <p:cNvGrpSpPr/>
          <p:nvPr/>
        </p:nvGrpSpPr>
        <p:grpSpPr>
          <a:xfrm>
            <a:off x="11141582" y="3043973"/>
            <a:ext cx="851229" cy="1417294"/>
            <a:chOff x="10268256" y="991107"/>
            <a:chExt cx="1077358" cy="1790663"/>
          </a:xfrm>
          <a:solidFill>
            <a:schemeClr val="tx1"/>
          </a:solidFill>
        </p:grpSpPr>
        <p:sp>
          <p:nvSpPr>
            <p:cNvPr id="126" name="Freeform 5">
              <a:extLst>
                <a:ext uri="{FF2B5EF4-FFF2-40B4-BE49-F238E27FC236}">
                  <a16:creationId xmlns="" xmlns:a16="http://schemas.microsoft.com/office/drawing/2014/main" id="{83FFC820-DDED-4057-AEB4-2941333A689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="" xmlns:a16="http://schemas.microsoft.com/office/drawing/2014/main" id="{EAFD2AFD-CE31-47D4-BA52-C3F3B7F4D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7">
              <a:extLst>
                <a:ext uri="{FF2B5EF4-FFF2-40B4-BE49-F238E27FC236}">
                  <a16:creationId xmlns="" xmlns:a16="http://schemas.microsoft.com/office/drawing/2014/main" id="{545F5AC7-A5D5-4F5A-9BD2-84B617D0DC2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8">
              <a:extLst>
                <a:ext uri="{FF2B5EF4-FFF2-40B4-BE49-F238E27FC236}">
                  <a16:creationId xmlns="" xmlns:a16="http://schemas.microsoft.com/office/drawing/2014/main" id="{B2F09D9F-F636-419C-8706-79B99826DBC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9">
              <a:extLst>
                <a:ext uri="{FF2B5EF4-FFF2-40B4-BE49-F238E27FC236}">
                  <a16:creationId xmlns="" xmlns:a16="http://schemas.microsoft.com/office/drawing/2014/main" id="{80C99F69-63D3-492A-AAE5-3DC3D4E5722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200C9044-81C4-4B87-A0B2-5DE7897CBD28}"/>
              </a:ext>
            </a:extLst>
          </p:cNvPr>
          <p:cNvCxnSpPr>
            <a:cxnSpLocks/>
          </p:cNvCxnSpPr>
          <p:nvPr/>
        </p:nvCxnSpPr>
        <p:spPr>
          <a:xfrm>
            <a:off x="11495007" y="23843"/>
            <a:ext cx="61289" cy="3075126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989216" y="23843"/>
            <a:ext cx="18258" cy="38635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64300" y="4626453"/>
            <a:ext cx="2185378" cy="707872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581449" y="2981620"/>
            <a:ext cx="2536756" cy="400095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567" y="3077623"/>
            <a:ext cx="3379423" cy="400095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43641" y="2374508"/>
            <a:ext cx="40000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565" y="3544156"/>
            <a:ext cx="4198181" cy="106414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65768" y="2784997"/>
            <a:ext cx="3398874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/>
              <a:t>Working on abundance of data maintenance &amp; analyzing it in an orderly manner through various digital tools. </a:t>
            </a:r>
            <a:endParaRPr lang="en-IN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8664640" y="3481704"/>
            <a:ext cx="2088232" cy="11715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700" dirty="0"/>
              <a:t>Efficient backend support in order to ensure smooth running of process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22625" y="4992140"/>
            <a:ext cx="2752686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500" dirty="0"/>
              <a:t>Working in integration with all the levels of your business in order to  achieve organizational goals by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971694" y="3820589"/>
            <a:ext cx="2118502" cy="2031837"/>
            <a:chOff x="3389152" y="2224726"/>
            <a:chExt cx="2203483" cy="2687684"/>
          </a:xfrm>
          <a:solidFill>
            <a:srgbClr val="FFC000"/>
          </a:solidFill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83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93115"/>
            <a:ext cx="12190413" cy="15566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71037" y="33440"/>
            <a:ext cx="3455934" cy="6816325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5868" y="2946086"/>
            <a:ext cx="2961520" cy="2443473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74824" y="3502457"/>
            <a:ext cx="2625748" cy="1142844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0213" y="3912873"/>
            <a:ext cx="613808" cy="766195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895555" y="3975233"/>
            <a:ext cx="816982" cy="575652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74825" y="3126545"/>
            <a:ext cx="2683441" cy="890675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78558" y="4378523"/>
            <a:ext cx="460792" cy="322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87419" y="4384111"/>
            <a:ext cx="488924" cy="2611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185121" y="2557963"/>
            <a:ext cx="4211100" cy="146425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79682" y="2393940"/>
            <a:ext cx="3422742" cy="101797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622697" y="4816172"/>
            <a:ext cx="4672986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0158" y="4673781"/>
            <a:ext cx="3521008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9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36061" y="3820605"/>
            <a:ext cx="1924437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3828796" y="6073397"/>
            <a:ext cx="3817209" cy="433202"/>
          </a:xfrm>
          <a:prstGeom prst="rect">
            <a:avLst/>
          </a:prstGeom>
        </p:spPr>
        <p:txBody>
          <a:bodyPr wrap="none" lIns="108971" tIns="54486" rIns="108971" bIns="54486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1735" y="5105461"/>
            <a:ext cx="2380957" cy="1931952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817243" y="621697"/>
            <a:ext cx="8633925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</p:spTree>
    <p:extLst>
      <p:ext uri="{BB962C8B-B14F-4D97-AF65-F5344CB8AC3E}">
        <p14:creationId xmlns:p14="http://schemas.microsoft.com/office/powerpoint/2010/main" val="270791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" y="4250"/>
            <a:ext cx="12190413" cy="17035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8194" y="1712976"/>
            <a:ext cx="12211392" cy="170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36390" y="3416540"/>
            <a:ext cx="12229587" cy="1703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20104"/>
            <a:ext cx="12190413" cy="1766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6266693" y="9412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5410957" y="1712976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4541669" y="3416539"/>
            <a:ext cx="3503544" cy="1703564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3611578" y="5115577"/>
            <a:ext cx="3551932" cy="1753537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20680" y="210971"/>
            <a:ext cx="3249560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7990" y="2009862"/>
            <a:ext cx="2207958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907830" y="3713425"/>
            <a:ext cx="2809149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94115" y="5448637"/>
            <a:ext cx="2533595" cy="132575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marL="0" lvl="1" algn="ctr"/>
            <a:r>
              <a:rPr lang="en-IN" sz="29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3321" y="116824"/>
            <a:ext cx="11711777" cy="655574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8195" y="1707815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6803" y="3310479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36390" y="5067075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785" y="6780902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785" y="-8321"/>
            <a:ext cx="12190413" cy="1060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5845" y="3348162"/>
            <a:ext cx="6770143" cy="95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8757333" y="3436373"/>
            <a:ext cx="6770143" cy="95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5316" y="5448637"/>
            <a:ext cx="2687949" cy="43320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57255" y="5227830"/>
            <a:ext cx="3580605" cy="166430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7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85579" y="2021341"/>
            <a:ext cx="3743929" cy="756367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50746" y="282681"/>
            <a:ext cx="6880566" cy="204902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3696" y="3563973"/>
            <a:ext cx="4362568" cy="140269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0263609" y="627816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12776" y="2262829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12776" y="4034735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12776" y="5818567"/>
            <a:ext cx="1207496" cy="69481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12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41467" y="1074423"/>
            <a:ext cx="7670927" cy="4255464"/>
            <a:chOff x="175728" y="1355667"/>
            <a:chExt cx="6236226" cy="4617259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5"/>
              <a:ext cx="128924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41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177991" y="261070"/>
            <a:ext cx="5647130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33735" y="1058013"/>
            <a:ext cx="4149934" cy="4749785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size solutions of team of 5 to 10 resources:</a:t>
            </a:r>
          </a:p>
          <a:p>
            <a:pPr lvl="1"/>
            <a:r>
              <a:rPr lang="en-IN" dirty="0"/>
              <a:t>Android Application</a:t>
            </a:r>
          </a:p>
          <a:p>
            <a:pPr lvl="1"/>
            <a:r>
              <a:rPr lang="en-IN" dirty="0"/>
              <a:t> Web Application </a:t>
            </a:r>
          </a:p>
          <a:p>
            <a:pPr lvl="1"/>
            <a:r>
              <a:rPr lang="en-IN" dirty="0"/>
              <a:t> Database Designing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Microservices</a:t>
            </a:r>
            <a:r>
              <a:rPr lang="en-IN" dirty="0"/>
              <a:t> and Service </a:t>
            </a:r>
          </a:p>
          <a:p>
            <a:pPr marL="544853" lvl="1" indent="0">
              <a:buNone/>
            </a:pPr>
            <a:endParaRPr lang="en-US" dirty="0"/>
          </a:p>
          <a:p>
            <a:r>
              <a:rPr lang="en-US" dirty="0"/>
              <a:t>Non Functional</a:t>
            </a:r>
          </a:p>
          <a:p>
            <a:pPr lvl="1"/>
            <a:r>
              <a:rPr lang="en-IN" b="1" dirty="0"/>
              <a:t>Architecture: </a:t>
            </a:r>
            <a:r>
              <a:rPr lang="en-IN" dirty="0"/>
              <a:t>Monolithic, Service Oriented Architecture, </a:t>
            </a:r>
          </a:p>
          <a:p>
            <a:pPr marL="544853" lvl="1" indent="0">
              <a:buNone/>
            </a:pP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pPr lvl="1"/>
            <a:r>
              <a:rPr lang="en-IN" b="1" dirty="0"/>
              <a:t>Security:</a:t>
            </a:r>
            <a:r>
              <a:rPr lang="en-IN" dirty="0"/>
              <a:t> Database level, </a:t>
            </a:r>
            <a:r>
              <a:rPr lang="en-IN" dirty="0" err="1"/>
              <a:t>OAuth</a:t>
            </a:r>
            <a:r>
              <a:rPr lang="en-IN" dirty="0"/>
              <a:t>, SSL, Cloud Security</a:t>
            </a:r>
          </a:p>
          <a:p>
            <a:pPr lvl="1"/>
            <a:r>
              <a:rPr lang="en-IN" b="1" dirty="0"/>
              <a:t>Methodology : </a:t>
            </a:r>
            <a:r>
              <a:rPr lang="en-IN" dirty="0"/>
              <a:t>Agile, Waterfall, iterative</a:t>
            </a:r>
          </a:p>
          <a:p>
            <a:pPr marL="54485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6089" y="-891424"/>
            <a:ext cx="7315521" cy="4607602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7BDB4D-0C97-4B8E-9FB1-D40CEF97AF52}"/>
              </a:ext>
            </a:extLst>
          </p:cNvPr>
          <p:cNvSpPr/>
          <p:nvPr/>
        </p:nvSpPr>
        <p:spPr>
          <a:xfrm rot="20132376">
            <a:off x="-74798" y="3985236"/>
            <a:ext cx="5600270" cy="4229624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5379323 w 10216360"/>
              <a:gd name="connsiteY0" fmla="*/ 0 h 6819816"/>
              <a:gd name="connsiteX1" fmla="*/ 10216360 w 10216360"/>
              <a:gd name="connsiteY1" fmla="*/ 1609 h 6819816"/>
              <a:gd name="connsiteX2" fmla="*/ 10216360 w 10216360"/>
              <a:gd name="connsiteY2" fmla="*/ 6819816 h 6819816"/>
              <a:gd name="connsiteX3" fmla="*/ 0 w 10216360"/>
              <a:gd name="connsiteY3" fmla="*/ 6819816 h 6819816"/>
              <a:gd name="connsiteX4" fmla="*/ 5379323 w 10216360"/>
              <a:gd name="connsiteY4" fmla="*/ 0 h 6819816"/>
              <a:gd name="connsiteX0" fmla="*/ 0 w 4837037"/>
              <a:gd name="connsiteY0" fmla="*/ 0 h 6819816"/>
              <a:gd name="connsiteX1" fmla="*/ 4837037 w 4837037"/>
              <a:gd name="connsiteY1" fmla="*/ 1609 h 6819816"/>
              <a:gd name="connsiteX2" fmla="*/ 4837037 w 4837037"/>
              <a:gd name="connsiteY2" fmla="*/ 6819816 h 6819816"/>
              <a:gd name="connsiteX3" fmla="*/ 385340 w 4837037"/>
              <a:gd name="connsiteY3" fmla="*/ 4544876 h 6819816"/>
              <a:gd name="connsiteX4" fmla="*/ 0 w 4837037"/>
              <a:gd name="connsiteY4" fmla="*/ 0 h 6819816"/>
              <a:gd name="connsiteX0" fmla="*/ 744242 w 5581279"/>
              <a:gd name="connsiteY0" fmla="*/ 0 h 6819816"/>
              <a:gd name="connsiteX1" fmla="*/ 5581279 w 5581279"/>
              <a:gd name="connsiteY1" fmla="*/ 1609 h 6819816"/>
              <a:gd name="connsiteX2" fmla="*/ 5581279 w 5581279"/>
              <a:gd name="connsiteY2" fmla="*/ 6819816 h 6819816"/>
              <a:gd name="connsiteX3" fmla="*/ 0 w 5581279"/>
              <a:gd name="connsiteY3" fmla="*/ 1645204 h 6819816"/>
              <a:gd name="connsiteX4" fmla="*/ 744242 w 5581279"/>
              <a:gd name="connsiteY4" fmla="*/ 0 h 6819816"/>
              <a:gd name="connsiteX0" fmla="*/ 744242 w 5581279"/>
              <a:gd name="connsiteY0" fmla="*/ 0 h 3556264"/>
              <a:gd name="connsiteX1" fmla="*/ 5581279 w 5581279"/>
              <a:gd name="connsiteY1" fmla="*/ 1609 h 3556264"/>
              <a:gd name="connsiteX2" fmla="*/ 5538071 w 5581279"/>
              <a:gd name="connsiteY2" fmla="*/ 3556264 h 3556264"/>
              <a:gd name="connsiteX3" fmla="*/ 0 w 5581279"/>
              <a:gd name="connsiteY3" fmla="*/ 1645204 h 3556264"/>
              <a:gd name="connsiteX4" fmla="*/ 744242 w 5581279"/>
              <a:gd name="connsiteY4" fmla="*/ 0 h 3556264"/>
              <a:gd name="connsiteX0" fmla="*/ 744242 w 5581279"/>
              <a:gd name="connsiteY0" fmla="*/ 0 h 4244065"/>
              <a:gd name="connsiteX1" fmla="*/ 5581279 w 5581279"/>
              <a:gd name="connsiteY1" fmla="*/ 1609 h 4244065"/>
              <a:gd name="connsiteX2" fmla="*/ 5568526 w 5581279"/>
              <a:gd name="connsiteY2" fmla="*/ 4244065 h 4244065"/>
              <a:gd name="connsiteX3" fmla="*/ 0 w 5581279"/>
              <a:gd name="connsiteY3" fmla="*/ 1645204 h 4244065"/>
              <a:gd name="connsiteX4" fmla="*/ 744242 w 5581279"/>
              <a:gd name="connsiteY4" fmla="*/ 0 h 4244065"/>
              <a:gd name="connsiteX0" fmla="*/ 744242 w 5581279"/>
              <a:gd name="connsiteY0" fmla="*/ 0 h 3660689"/>
              <a:gd name="connsiteX1" fmla="*/ 5581279 w 5581279"/>
              <a:gd name="connsiteY1" fmla="*/ 1609 h 3660689"/>
              <a:gd name="connsiteX2" fmla="*/ 5436260 w 5581279"/>
              <a:gd name="connsiteY2" fmla="*/ 3660689 h 3660689"/>
              <a:gd name="connsiteX3" fmla="*/ 0 w 5581279"/>
              <a:gd name="connsiteY3" fmla="*/ 1645204 h 3660689"/>
              <a:gd name="connsiteX4" fmla="*/ 744242 w 5581279"/>
              <a:gd name="connsiteY4" fmla="*/ 0 h 3660689"/>
              <a:gd name="connsiteX0" fmla="*/ 744242 w 5581279"/>
              <a:gd name="connsiteY0" fmla="*/ 0 h 4222781"/>
              <a:gd name="connsiteX1" fmla="*/ 5581279 w 5581279"/>
              <a:gd name="connsiteY1" fmla="*/ 1609 h 4222781"/>
              <a:gd name="connsiteX2" fmla="*/ 5567744 w 5581279"/>
              <a:gd name="connsiteY2" fmla="*/ 4222781 h 4222781"/>
              <a:gd name="connsiteX3" fmla="*/ 0 w 5581279"/>
              <a:gd name="connsiteY3" fmla="*/ 1645204 h 4222781"/>
              <a:gd name="connsiteX4" fmla="*/ 744242 w 5581279"/>
              <a:gd name="connsiteY4" fmla="*/ 0 h 4222781"/>
              <a:gd name="connsiteX0" fmla="*/ 763962 w 5600999"/>
              <a:gd name="connsiteY0" fmla="*/ 0 h 4222781"/>
              <a:gd name="connsiteX1" fmla="*/ 5600999 w 5600999"/>
              <a:gd name="connsiteY1" fmla="*/ 1609 h 4222781"/>
              <a:gd name="connsiteX2" fmla="*/ 5587464 w 5600999"/>
              <a:gd name="connsiteY2" fmla="*/ 4222781 h 4222781"/>
              <a:gd name="connsiteX3" fmla="*/ 0 w 5600999"/>
              <a:gd name="connsiteY3" fmla="*/ 1688554 h 4222781"/>
              <a:gd name="connsiteX4" fmla="*/ 763962 w 5600999"/>
              <a:gd name="connsiteY4" fmla="*/ 0 h 42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999" h="4222781">
                <a:moveTo>
                  <a:pt x="763962" y="0"/>
                </a:moveTo>
                <a:lnTo>
                  <a:pt x="5600999" y="1609"/>
                </a:lnTo>
                <a:cubicBezTo>
                  <a:pt x="5596487" y="1408666"/>
                  <a:pt x="5591976" y="2815724"/>
                  <a:pt x="5587464" y="4222781"/>
                </a:cubicBezTo>
                <a:lnTo>
                  <a:pt x="0" y="1688554"/>
                </a:lnTo>
                <a:lnTo>
                  <a:pt x="763962" y="0"/>
                </a:lnTo>
                <a:close/>
              </a:path>
            </a:pathLst>
          </a:custGeom>
          <a:solidFill>
            <a:srgbClr val="007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5AC4A42-C286-4210-AACA-FF60F9069255}"/>
              </a:ext>
            </a:extLst>
          </p:cNvPr>
          <p:cNvSpPr/>
          <p:nvPr/>
        </p:nvSpPr>
        <p:spPr>
          <a:xfrm rot="20132376">
            <a:off x="5954644" y="3557705"/>
            <a:ext cx="7448330" cy="4244424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11 w 10216471"/>
              <a:gd name="connsiteY0" fmla="*/ 0 h 6818207"/>
              <a:gd name="connsiteX1" fmla="*/ 10216471 w 10216471"/>
              <a:gd name="connsiteY1" fmla="*/ 0 h 6818207"/>
              <a:gd name="connsiteX2" fmla="*/ 10216471 w 10216471"/>
              <a:gd name="connsiteY2" fmla="*/ 6818207 h 6818207"/>
              <a:gd name="connsiteX3" fmla="*/ 0 w 10216471"/>
              <a:gd name="connsiteY3" fmla="*/ 1711634 h 6818207"/>
              <a:gd name="connsiteX4" fmla="*/ 111 w 10216471"/>
              <a:gd name="connsiteY4" fmla="*/ 0 h 6818207"/>
              <a:gd name="connsiteX0" fmla="*/ 111 w 10216471"/>
              <a:gd name="connsiteY0" fmla="*/ 0 h 2835995"/>
              <a:gd name="connsiteX1" fmla="*/ 10216471 w 10216471"/>
              <a:gd name="connsiteY1" fmla="*/ 0 h 2835995"/>
              <a:gd name="connsiteX2" fmla="*/ 5602937 w 10216471"/>
              <a:gd name="connsiteY2" fmla="*/ 2835995 h 2835995"/>
              <a:gd name="connsiteX3" fmla="*/ 0 w 10216471"/>
              <a:gd name="connsiteY3" fmla="*/ 1711634 h 2835995"/>
              <a:gd name="connsiteX4" fmla="*/ 111 w 10216471"/>
              <a:gd name="connsiteY4" fmla="*/ 0 h 2835995"/>
              <a:gd name="connsiteX0" fmla="*/ 111 w 10216471"/>
              <a:gd name="connsiteY0" fmla="*/ 0 h 4237556"/>
              <a:gd name="connsiteX1" fmla="*/ 10216471 w 10216471"/>
              <a:gd name="connsiteY1" fmla="*/ 0 h 4237556"/>
              <a:gd name="connsiteX2" fmla="*/ 5509516 w 10216471"/>
              <a:gd name="connsiteY2" fmla="*/ 4237556 h 4237556"/>
              <a:gd name="connsiteX3" fmla="*/ 0 w 10216471"/>
              <a:gd name="connsiteY3" fmla="*/ 1711634 h 4237556"/>
              <a:gd name="connsiteX4" fmla="*/ 111 w 10216471"/>
              <a:gd name="connsiteY4" fmla="*/ 0 h 4237556"/>
              <a:gd name="connsiteX0" fmla="*/ 111 w 6490726"/>
              <a:gd name="connsiteY0" fmla="*/ 0 h 4237556"/>
              <a:gd name="connsiteX1" fmla="*/ 6490726 w 6490726"/>
              <a:gd name="connsiteY1" fmla="*/ 921236 h 4237556"/>
              <a:gd name="connsiteX2" fmla="*/ 5509516 w 6490726"/>
              <a:gd name="connsiteY2" fmla="*/ 4237556 h 4237556"/>
              <a:gd name="connsiteX3" fmla="*/ 0 w 6490726"/>
              <a:gd name="connsiteY3" fmla="*/ 1711634 h 4237556"/>
              <a:gd name="connsiteX4" fmla="*/ 111 w 6490726"/>
              <a:gd name="connsiteY4" fmla="*/ 0 h 4237556"/>
              <a:gd name="connsiteX0" fmla="*/ 111 w 7454287"/>
              <a:gd name="connsiteY0" fmla="*/ 792 h 4238348"/>
              <a:gd name="connsiteX1" fmla="*/ 7454287 w 7454287"/>
              <a:gd name="connsiteY1" fmla="*/ 0 h 4238348"/>
              <a:gd name="connsiteX2" fmla="*/ 5509516 w 7454287"/>
              <a:gd name="connsiteY2" fmla="*/ 4238348 h 4238348"/>
              <a:gd name="connsiteX3" fmla="*/ 0 w 7454287"/>
              <a:gd name="connsiteY3" fmla="*/ 1712426 h 4238348"/>
              <a:gd name="connsiteX4" fmla="*/ 111 w 7454287"/>
              <a:gd name="connsiteY4" fmla="*/ 792 h 4238348"/>
              <a:gd name="connsiteX0" fmla="*/ 11943 w 7466119"/>
              <a:gd name="connsiteY0" fmla="*/ 792 h 4238348"/>
              <a:gd name="connsiteX1" fmla="*/ 7466119 w 7466119"/>
              <a:gd name="connsiteY1" fmla="*/ 0 h 4238348"/>
              <a:gd name="connsiteX2" fmla="*/ 5521348 w 7466119"/>
              <a:gd name="connsiteY2" fmla="*/ 4238348 h 4238348"/>
              <a:gd name="connsiteX3" fmla="*/ 0 w 7466119"/>
              <a:gd name="connsiteY3" fmla="*/ 1738436 h 4238348"/>
              <a:gd name="connsiteX4" fmla="*/ 11943 w 7466119"/>
              <a:gd name="connsiteY4" fmla="*/ 792 h 4238348"/>
              <a:gd name="connsiteX0" fmla="*/ 11943 w 7332634"/>
              <a:gd name="connsiteY0" fmla="*/ 0 h 4237556"/>
              <a:gd name="connsiteX1" fmla="*/ 7332634 w 7332634"/>
              <a:gd name="connsiteY1" fmla="*/ 1272 h 4237556"/>
              <a:gd name="connsiteX2" fmla="*/ 5521348 w 7332634"/>
              <a:gd name="connsiteY2" fmla="*/ 4237556 h 4237556"/>
              <a:gd name="connsiteX3" fmla="*/ 0 w 7332634"/>
              <a:gd name="connsiteY3" fmla="*/ 1737644 h 4237556"/>
              <a:gd name="connsiteX4" fmla="*/ 11943 w 7332634"/>
              <a:gd name="connsiteY4" fmla="*/ 0 h 4237556"/>
              <a:gd name="connsiteX0" fmla="*/ 11943 w 7449300"/>
              <a:gd name="connsiteY0" fmla="*/ 0 h 4237556"/>
              <a:gd name="connsiteX1" fmla="*/ 7449300 w 7449300"/>
              <a:gd name="connsiteY1" fmla="*/ 5510 h 4237556"/>
              <a:gd name="connsiteX2" fmla="*/ 5521348 w 7449300"/>
              <a:gd name="connsiteY2" fmla="*/ 4237556 h 4237556"/>
              <a:gd name="connsiteX3" fmla="*/ 0 w 7449300"/>
              <a:gd name="connsiteY3" fmla="*/ 1737644 h 4237556"/>
              <a:gd name="connsiteX4" fmla="*/ 11943 w 7449300"/>
              <a:gd name="connsiteY4" fmla="*/ 0 h 4237556"/>
              <a:gd name="connsiteX0" fmla="*/ 11943 w 7449300"/>
              <a:gd name="connsiteY0" fmla="*/ 0 h 3766631"/>
              <a:gd name="connsiteX1" fmla="*/ 7449300 w 7449300"/>
              <a:gd name="connsiteY1" fmla="*/ 5510 h 3766631"/>
              <a:gd name="connsiteX2" fmla="*/ 5344905 w 7449300"/>
              <a:gd name="connsiteY2" fmla="*/ 3766631 h 3766631"/>
              <a:gd name="connsiteX3" fmla="*/ 0 w 7449300"/>
              <a:gd name="connsiteY3" fmla="*/ 1737644 h 3766631"/>
              <a:gd name="connsiteX4" fmla="*/ 11943 w 7449300"/>
              <a:gd name="connsiteY4" fmla="*/ 0 h 3766631"/>
              <a:gd name="connsiteX0" fmla="*/ 11943 w 7449300"/>
              <a:gd name="connsiteY0" fmla="*/ 0 h 4237557"/>
              <a:gd name="connsiteX1" fmla="*/ 7449300 w 7449300"/>
              <a:gd name="connsiteY1" fmla="*/ 5510 h 4237557"/>
              <a:gd name="connsiteX2" fmla="*/ 5521348 w 7449300"/>
              <a:gd name="connsiteY2" fmla="*/ 4237557 h 4237557"/>
              <a:gd name="connsiteX3" fmla="*/ 0 w 7449300"/>
              <a:gd name="connsiteY3" fmla="*/ 1737644 h 4237557"/>
              <a:gd name="connsiteX4" fmla="*/ 11943 w 7449300"/>
              <a:gd name="connsiteY4" fmla="*/ 0 h 423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300" h="4237557">
                <a:moveTo>
                  <a:pt x="11943" y="0"/>
                </a:moveTo>
                <a:lnTo>
                  <a:pt x="7449300" y="5510"/>
                </a:lnTo>
                <a:lnTo>
                  <a:pt x="5521348" y="4237557"/>
                </a:lnTo>
                <a:lnTo>
                  <a:pt x="0" y="1737644"/>
                </a:lnTo>
                <a:lnTo>
                  <a:pt x="11943" y="0"/>
                </a:lnTo>
                <a:close/>
              </a:path>
            </a:pathLst>
          </a:cu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0802" y="-1425259"/>
            <a:ext cx="5866118" cy="4687052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10221" y="82755"/>
            <a:ext cx="9672443" cy="92331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  <a:endParaRPr lang="en-US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7F232D-FAED-4EBA-AF9E-886F160D1176}"/>
              </a:ext>
            </a:extLst>
          </p:cNvPr>
          <p:cNvSpPr txBox="1"/>
          <p:nvPr/>
        </p:nvSpPr>
        <p:spPr>
          <a:xfrm>
            <a:off x="3975955" y="988921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1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B39FB3-1BC3-4549-91A1-687D7612A06D}"/>
              </a:ext>
            </a:extLst>
          </p:cNvPr>
          <p:cNvSpPr txBox="1"/>
          <p:nvPr/>
        </p:nvSpPr>
        <p:spPr>
          <a:xfrm>
            <a:off x="6564501" y="633592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2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C7E0AF7-C526-45DF-B379-A68937F7C333}"/>
              </a:ext>
            </a:extLst>
          </p:cNvPr>
          <p:cNvSpPr txBox="1"/>
          <p:nvPr/>
        </p:nvSpPr>
        <p:spPr>
          <a:xfrm>
            <a:off x="5850645" y="5006061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3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84F672-2525-4E1A-AD1E-7C8514ADEB7D}"/>
              </a:ext>
            </a:extLst>
          </p:cNvPr>
          <p:cNvSpPr txBox="1"/>
          <p:nvPr/>
        </p:nvSpPr>
        <p:spPr>
          <a:xfrm>
            <a:off x="3642439" y="4545268"/>
            <a:ext cx="1767725" cy="1323425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8000" b="1" dirty="0">
                <a:solidFill>
                  <a:srgbClr val="FFFFFF"/>
                </a:solidFill>
                <a:latin typeface="Open Sans" panose="020B0606030504020204" pitchFamily="34" charset="0"/>
              </a:rPr>
              <a:t>4</a:t>
            </a:r>
            <a:endParaRPr lang="en-GB" sz="8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826" y="1227355"/>
            <a:ext cx="4356655" cy="92564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652396" y="4916183"/>
            <a:ext cx="4145883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11431" y="988921"/>
            <a:ext cx="3802198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48365" y="5037525"/>
            <a:ext cx="4047442" cy="7717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0" lvl="1"/>
            <a:r>
              <a:rPr lang="en-IN" sz="2400" b="1" dirty="0">
                <a:latin typeface="AR JULIAN" pitchFamily="2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86446" y="2369376"/>
            <a:ext cx="2706020" cy="2383254"/>
            <a:chOff x="-447013" y="679431"/>
            <a:chExt cx="4434142" cy="4884174"/>
          </a:xfrm>
        </p:grpSpPr>
        <p:grpSp>
          <p:nvGrpSpPr>
            <p:cNvPr id="32" name="Group 3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70" name="Oval 69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79" name="Group 78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80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1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65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62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6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33" name="Rounded Rectangle 3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ounded Rectangle 3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481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374983" y="58108"/>
            <a:ext cx="9672443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defTabSz="914258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D9E136D-9968-4650-AC5C-D1F3D630501F}"/>
              </a:ext>
            </a:extLst>
          </p:cNvPr>
          <p:cNvSpPr/>
          <p:nvPr/>
        </p:nvSpPr>
        <p:spPr>
          <a:xfrm>
            <a:off x="7444322" y="2491570"/>
            <a:ext cx="1902003" cy="1905333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A818F34-DC0E-4B80-80DB-105056BD248C}"/>
              </a:ext>
            </a:extLst>
          </p:cNvPr>
          <p:cNvSpPr/>
          <p:nvPr/>
        </p:nvSpPr>
        <p:spPr>
          <a:xfrm>
            <a:off x="7752031" y="831399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D2C99D5-0692-45E5-AA17-DBE986AA66B1}"/>
              </a:ext>
            </a:extLst>
          </p:cNvPr>
          <p:cNvSpPr/>
          <p:nvPr/>
        </p:nvSpPr>
        <p:spPr>
          <a:xfrm>
            <a:off x="9166250" y="137608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6B806C3-1C95-453E-96B5-98DB04C132EB}"/>
              </a:ext>
            </a:extLst>
          </p:cNvPr>
          <p:cNvSpPr/>
          <p:nvPr/>
        </p:nvSpPr>
        <p:spPr>
          <a:xfrm>
            <a:off x="7752031" y="4746725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2EB991-3FCC-4B74-AD2B-192EF0766F06}"/>
              </a:ext>
            </a:extLst>
          </p:cNvPr>
          <p:cNvSpPr/>
          <p:nvPr/>
        </p:nvSpPr>
        <p:spPr>
          <a:xfrm>
            <a:off x="9166250" y="424956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DBAC76F-8933-469B-895A-6BA817B742B4}"/>
              </a:ext>
            </a:extLst>
          </p:cNvPr>
          <p:cNvSpPr/>
          <p:nvPr/>
        </p:nvSpPr>
        <p:spPr>
          <a:xfrm>
            <a:off x="5822951" y="2799817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EBFCECC-C5E6-420C-A47D-EEE22025EB75}"/>
              </a:ext>
            </a:extLst>
          </p:cNvPr>
          <p:cNvSpPr/>
          <p:nvPr/>
        </p:nvSpPr>
        <p:spPr>
          <a:xfrm>
            <a:off x="6364891" y="137608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B37CC17-69FC-4CA1-B30F-A7326C6B6E2F}"/>
              </a:ext>
            </a:extLst>
          </p:cNvPr>
          <p:cNvSpPr/>
          <p:nvPr/>
        </p:nvSpPr>
        <p:spPr>
          <a:xfrm>
            <a:off x="6314567" y="4249562"/>
            <a:ext cx="1286585" cy="12888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D41CFE0B-958B-49AE-948D-5593075D8631}"/>
              </a:ext>
            </a:extLst>
          </p:cNvPr>
          <p:cNvSpPr txBox="1"/>
          <p:nvPr/>
        </p:nvSpPr>
        <p:spPr>
          <a:xfrm>
            <a:off x="7571845" y="3002972"/>
            <a:ext cx="1593505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area’s</a:t>
            </a:r>
            <a:endParaRPr lang="en-GB" sz="2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2F478F84-9B3E-4FE1-B616-9C562D4AA263}"/>
              </a:ext>
            </a:extLst>
          </p:cNvPr>
          <p:cNvCxnSpPr>
            <a:stCxn id="14" idx="5"/>
            <a:endCxn id="2" idx="1"/>
          </p:cNvCxnSpPr>
          <p:nvPr/>
        </p:nvCxnSpPr>
        <p:spPr>
          <a:xfrm>
            <a:off x="7463061" y="2476176"/>
            <a:ext cx="259802" cy="294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0D4E2390-D95E-4AAC-A271-4A7F6295DE89}"/>
              </a:ext>
            </a:extLst>
          </p:cNvPr>
          <p:cNvCxnSpPr>
            <a:cxnSpLocks/>
            <a:stCxn id="6" idx="4"/>
            <a:endCxn id="2" idx="0"/>
          </p:cNvCxnSpPr>
          <p:nvPr/>
        </p:nvCxnSpPr>
        <p:spPr>
          <a:xfrm>
            <a:off x="8395322" y="2120238"/>
            <a:ext cx="0" cy="37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B31BF37-EF40-44C8-A810-207D8A69CC52}"/>
              </a:ext>
            </a:extLst>
          </p:cNvPr>
          <p:cNvCxnSpPr>
            <a:cxnSpLocks/>
            <a:stCxn id="10" idx="3"/>
            <a:endCxn id="2" idx="7"/>
          </p:cNvCxnSpPr>
          <p:nvPr/>
        </p:nvCxnSpPr>
        <p:spPr>
          <a:xfrm flipH="1">
            <a:off x="9067781" y="2476176"/>
            <a:ext cx="286885" cy="294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BA42307B-D8A4-458B-B651-69028D794CEB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9067781" y="4117874"/>
            <a:ext cx="286885" cy="320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0184AD01-0B50-4FFE-885E-C2E81F3C3937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V="1">
            <a:off x="8395322" y="4396901"/>
            <a:ext cx="0" cy="349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22D6C1E8-022E-4030-AA2B-BA24803DE601}"/>
              </a:ext>
            </a:extLst>
          </p:cNvPr>
          <p:cNvCxnSpPr>
            <a:cxnSpLocks/>
            <a:stCxn id="15" idx="7"/>
            <a:endCxn id="2" idx="3"/>
          </p:cNvCxnSpPr>
          <p:nvPr/>
        </p:nvCxnSpPr>
        <p:spPr>
          <a:xfrm flipV="1">
            <a:off x="7412737" y="4117874"/>
            <a:ext cx="310126" cy="320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42A096E5-5C15-4898-97A1-26F9010374DE}"/>
              </a:ext>
            </a:extLst>
          </p:cNvPr>
          <p:cNvCxnSpPr>
            <a:cxnSpLocks/>
            <a:stCxn id="13" idx="6"/>
            <a:endCxn id="2" idx="2"/>
          </p:cNvCxnSpPr>
          <p:nvPr/>
        </p:nvCxnSpPr>
        <p:spPr>
          <a:xfrm>
            <a:off x="7109537" y="3444236"/>
            <a:ext cx="33478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1081226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723" y="1147939"/>
            <a:ext cx="995749" cy="508806"/>
          </a:xfrm>
          <a:prstGeom prst="rect">
            <a:avLst/>
          </a:prstGeom>
          <a:noFill/>
        </p:spPr>
      </p:pic>
      <p:pic>
        <p:nvPicPr>
          <p:cNvPr id="9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7127" y="4732225"/>
            <a:ext cx="673022" cy="468885"/>
          </a:xfrm>
          <a:prstGeom prst="rect">
            <a:avLst/>
          </a:prstGeom>
          <a:noFill/>
        </p:spPr>
      </p:pic>
      <p:pic>
        <p:nvPicPr>
          <p:cNvPr id="98" name="Picture 6" descr="C:\Users\varun\Desktop\posters\logo\pm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1358" y="5115411"/>
            <a:ext cx="907927" cy="551464"/>
          </a:xfrm>
          <a:prstGeom prst="rect">
            <a:avLst/>
          </a:prstGeom>
          <a:noFill/>
        </p:spPr>
      </p:pic>
      <p:pic>
        <p:nvPicPr>
          <p:cNvPr id="9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8132" y="4571814"/>
            <a:ext cx="949392" cy="544245"/>
          </a:xfrm>
          <a:prstGeom prst="rect">
            <a:avLst/>
          </a:prstGeom>
          <a:noFill/>
        </p:spPr>
      </p:pic>
      <p:pic>
        <p:nvPicPr>
          <p:cNvPr id="10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33976" y="1698202"/>
            <a:ext cx="873653" cy="562634"/>
          </a:xfrm>
          <a:prstGeom prst="rect">
            <a:avLst/>
          </a:prstGeom>
          <a:noFill/>
        </p:spPr>
      </p:pic>
      <p:pic>
        <p:nvPicPr>
          <p:cNvPr id="10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2736" y="3170049"/>
            <a:ext cx="787012" cy="572643"/>
          </a:xfrm>
          <a:prstGeom prst="rect">
            <a:avLst/>
          </a:prstGeom>
          <a:noFill/>
        </p:spPr>
      </p:pic>
      <p:pic>
        <p:nvPicPr>
          <p:cNvPr id="10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7194" y="1656745"/>
            <a:ext cx="981977" cy="645551"/>
          </a:xfrm>
          <a:prstGeom prst="rect">
            <a:avLst/>
          </a:prstGeom>
          <a:noFill/>
        </p:spPr>
      </p:pic>
      <p:sp>
        <p:nvSpPr>
          <p:cNvPr id="113" name="TextBox 112"/>
          <p:cNvSpPr txBox="1"/>
          <p:nvPr/>
        </p:nvSpPr>
        <p:spPr>
          <a:xfrm>
            <a:off x="993845" y="5320293"/>
            <a:ext cx="4862668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Word Press is a free and open-source content management system based on PHP 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. Features include a plug-in architecture and a template system.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01373" y="6084309"/>
            <a:ext cx="4245425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Project Management Professional is an internationally recognized professional designation offered by the Project Management Institute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88463" y="3878114"/>
            <a:ext cx="4365861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.NET is a developer platform made up of tools, programming languages, and libraries for building many different types of applications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88463" y="4856120"/>
            <a:ext cx="4380916" cy="307762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Android development for mobile application building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5770" y="2643695"/>
            <a:ext cx="4651900" cy="95409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is a JavaScript-based open-source front-end web framework mainly maintained by Google and by a community of individuals and corporations to address many of the challenges encountered in developing single-page applications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88463" y="1798405"/>
            <a:ext cx="4471245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Windows Presentation Foundation (WPF) is a graphical subsystem by Microsoft for rendering user interfaces in Windows-based applications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88462" y="984914"/>
            <a:ext cx="4546517" cy="73865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is a JavaScript library designed to simplify HTML DOM tree traversal and manipulation, as well as event handling, CSS animation, and Ajax.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1816885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2637298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3998064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4870789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5538400"/>
            <a:ext cx="216000" cy="216000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D7E0478B-6CBF-4ECB-9976-9A3E16D61C5A}"/>
              </a:ext>
            </a:extLst>
          </p:cNvPr>
          <p:cNvSpPr/>
          <p:nvPr/>
        </p:nvSpPr>
        <p:spPr>
          <a:xfrm>
            <a:off x="323813" y="6132108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248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745737" y="367616"/>
            <a:ext cx="8132947" cy="86176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4990" y="1462617"/>
            <a:ext cx="5420632" cy="3510906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099180" y="676386"/>
            <a:ext cx="2747337" cy="115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267814" y="5001505"/>
            <a:ext cx="2747337" cy="115687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18557" y="964712"/>
            <a:ext cx="3602950" cy="4004927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Geo-system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321096" y="5856789"/>
            <a:ext cx="3817209" cy="433202"/>
          </a:xfrm>
          <a:prstGeom prst="rect">
            <a:avLst/>
          </a:prstGeom>
        </p:spPr>
        <p:txBody>
          <a:bodyPr wrap="none" lIns="108971" tIns="54486" rIns="108971" bIns="54486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550" y="5051014"/>
            <a:ext cx="2380957" cy="1931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8419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ACECE1E4-636E-48DB-87ED-4A76DC93378F}"/>
    </a:ext>
  </a:extLst>
</a:theme>
</file>

<file path=ppt/theme/theme5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683</Words>
  <Application>Microsoft Office PowerPoint</Application>
  <PresentationFormat>Custom</PresentationFormat>
  <Paragraphs>153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Angles</vt:lpstr>
      <vt:lpstr>Waveform</vt:lpstr>
      <vt:lpstr>Theme1</vt:lpstr>
      <vt:lpstr>Composite</vt:lpstr>
      <vt:lpstr>Concourse</vt:lpstr>
      <vt:lpstr>1_Waveform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13</cp:revision>
  <dcterms:created xsi:type="dcterms:W3CDTF">2019-07-04T10:16:48Z</dcterms:created>
  <dcterms:modified xsi:type="dcterms:W3CDTF">2019-07-04T12:20:20Z</dcterms:modified>
</cp:coreProperties>
</file>