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4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4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6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9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7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4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0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7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s.carleton.ca/~maheshwa/courses/5703COMP/16Fall/quadtrees-paper.pdf?msclkid=ddc28507c3a111ec8f1769e6e94fb687" TargetMode="External"/><Relationship Id="rId2" Type="http://schemas.openxmlformats.org/officeDocument/2006/relationships/hyperlink" Target="https://www.geeksforgeeks.org/image-manipulation-using-quadtrees/?msclkid=e7d78c84c3a011ec9158218315341b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tannerwyork/quadtrees-for-image-processing-302536c95c00" TargetMode="External"/><Relationship Id="rId4" Type="http://schemas.openxmlformats.org/officeDocument/2006/relationships/hyperlink" Target="https://pdxscholar.library.pdx.edu/cgi/viewcontent.cgi?article=4599&amp;context=open_access_etds&amp;msclkid=005440d1c3a211ecb5972de1190523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7BE-A9D2-4BCB-B23C-04A80450C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manipulation USING QUADTREEES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CAAD-18F0-4EF7-832B-64194B82C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 lnSpcReduction="10000"/>
          </a:bodyPr>
          <a:lstStyle/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NAME:ANVITA AJAY MAHAJAN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DIVISION: 1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NO: 112003080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BATCH: S5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6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5810-A65B-4D5E-9BA8-230FC75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1803-215C-403C-8892-E41DE8F6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Hash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73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85F0-9A37-4BCC-A10F-B35E3B15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5441"/>
          </a:xfrm>
        </p:spPr>
        <p:txBody>
          <a:bodyPr/>
          <a:lstStyle/>
          <a:p>
            <a:r>
              <a:rPr lang="en-US" dirty="0"/>
              <a:t>Project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7BF8-56D7-4692-8C9B-08102019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7142"/>
            <a:ext cx="9905999" cy="4854804"/>
          </a:xfrm>
        </p:spPr>
        <p:txBody>
          <a:bodyPr>
            <a:normAutofit/>
          </a:bodyPr>
          <a:lstStyle/>
          <a:p>
            <a:r>
              <a:rPr lang="en-US" dirty="0"/>
              <a:t>Many a times, images have large number of pixels which are just duplicates of their neighbors and thus occupy large amount of space.</a:t>
            </a:r>
          </a:p>
          <a:p>
            <a:r>
              <a:rPr lang="en-US" dirty="0"/>
              <a:t>We can reduce the space by compressing image. Also if at any point we need the original image quality we can decompress the image using quadtrees.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QUADTREES?</a:t>
            </a:r>
          </a:p>
          <a:p>
            <a:r>
              <a:rPr lang="en-IN" dirty="0"/>
              <a:t>Basically quadtrees are used for dividing 2-D spaces into smaller subspaces recursively.</a:t>
            </a:r>
          </a:p>
          <a:p>
            <a:r>
              <a:rPr lang="en-IN" dirty="0"/>
              <a:t>In case if image manipulation, these nodes hold the information about the dominant colour and its sub shades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0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123-EE0A-4AAC-858A-EF0128A8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473F-C705-406C-B4AB-2158212D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Image Manipulation Using Quadtrees –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  <a:p>
            <a:r>
              <a:rPr lang="en-IN" dirty="0">
                <a:hlinkClick r:id="rId3"/>
              </a:rPr>
              <a:t>quadtrees-paper.pdf (carleton.ca)</a:t>
            </a:r>
            <a:endParaRPr lang="en-IN" dirty="0"/>
          </a:p>
          <a:p>
            <a:r>
              <a:rPr lang="en-US" dirty="0">
                <a:hlinkClick r:id="rId4"/>
              </a:rPr>
              <a:t>Quadtree-based processing of digital images (pdx.edu)</a:t>
            </a:r>
            <a:endParaRPr lang="en-US" dirty="0"/>
          </a:p>
          <a:p>
            <a:r>
              <a:rPr lang="en-US" dirty="0">
                <a:hlinkClick r:id="rId5"/>
              </a:rPr>
              <a:t>Quadtrees for Image Compression. A visual look into how and why… | by Tanner York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161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IMAGE manipulation USING QUADTREEES</vt:lpstr>
      <vt:lpstr>DATA STRUCTURES USED:</vt:lpstr>
      <vt:lpstr>Project scope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USING QUADTREEES</dc:title>
  <dc:creator>Anvita Mahajan</dc:creator>
  <cp:lastModifiedBy>Anvita Mahajan</cp:lastModifiedBy>
  <cp:revision>2</cp:revision>
  <dcterms:created xsi:type="dcterms:W3CDTF">2022-04-24T06:47:57Z</dcterms:created>
  <dcterms:modified xsi:type="dcterms:W3CDTF">2022-04-24T16:30:40Z</dcterms:modified>
</cp:coreProperties>
</file>