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2" r:id="rId1"/>
  </p:sldMasterIdLst>
  <p:notesMasterIdLst>
    <p:notesMasterId r:id="rId11"/>
  </p:notesMasterIdLst>
  <p:sldIdLst>
    <p:sldId id="256" r:id="rId2"/>
    <p:sldId id="288" r:id="rId3"/>
    <p:sldId id="261" r:id="rId4"/>
    <p:sldId id="262" r:id="rId5"/>
    <p:sldId id="289" r:id="rId6"/>
    <p:sldId id="290" r:id="rId7"/>
    <p:sldId id="257" r:id="rId8"/>
    <p:sldId id="265" r:id="rId9"/>
    <p:sldId id="270" r:id="rId10"/>
  </p:sldIdLst>
  <p:sldSz cx="9144000" cy="5143500" type="screen16x9"/>
  <p:notesSz cx="6858000" cy="9144000"/>
  <p:embeddedFontLst>
    <p:embeddedFont>
      <p:font typeface="Microsoft YaHei UI" panose="020B0503020204020204" pitchFamily="34" charset="-122"/>
      <p:regular r:id="rId12"/>
      <p:bold r:id="rId13"/>
    </p:embeddedFont>
    <p:embeddedFont>
      <p:font typeface="Playfair Display" panose="020B0604020202020204" charset="0"/>
      <p:regular r:id="rId14"/>
      <p:bold r:id="rId15"/>
      <p:italic r:id="rId16"/>
      <p:boldItalic r:id="rId17"/>
    </p:embeddedFont>
    <p:embeddedFont>
      <p:font typeface="Tinos" panose="020B0604020202020204" charset="0"/>
      <p:regular r:id="rId18"/>
      <p:bold r:id="rId19"/>
      <p:italic r:id="rId20"/>
      <p:boldItalic r:id="rId21"/>
    </p:embeddedFont>
    <p:embeddedFont>
      <p:font typeface="Bookman Old Style" panose="02050604050505020204" pitchFamily="18" charset="0"/>
      <p:regular r:id="rId22"/>
      <p:bold r:id="rId23"/>
      <p:italic r:id="rId24"/>
      <p:boldItalic r:id="rId25"/>
    </p:embeddedFont>
    <p:embeddedFont>
      <p:font typeface="Calibri" panose="020F050202020403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EC77CE9-B276-4AB6-A952-685470D25459}">
  <a:tblStyle styleId="{FEC77CE9-B276-4AB6-A952-685470D2545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1328446-1801-40F4-9D5D-7B887D8A4E9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66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35951635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7493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d9e327104c_0_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d9e327104c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281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155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0541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715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5422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9655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444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48898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pic>
        <p:nvPicPr>
          <p:cNvPr id="10" name="Google Shape;10;p2" descr="organic-01.png"/>
          <p:cNvPicPr preferRelativeResize="0"/>
          <p:nvPr/>
        </p:nvPicPr>
        <p:blipFill>
          <a:blip r:embed="rId2">
            <a:alphaModFix amt="30000"/>
          </a:blip>
          <a:stretch>
            <a:fillRect/>
          </a:stretch>
        </p:blipFill>
        <p:spPr>
          <a:xfrm>
            <a:off x="0" y="0"/>
            <a:ext cx="9144000" cy="5143500"/>
          </a:xfrm>
          <a:prstGeom prst="rect">
            <a:avLst/>
          </a:prstGeom>
          <a:noFill/>
          <a:ln>
            <a:noFill/>
          </a:ln>
        </p:spPr>
      </p:pic>
      <p:sp>
        <p:nvSpPr>
          <p:cNvPr id="11" name="Google Shape;11;p2"/>
          <p:cNvSpPr/>
          <p:nvPr/>
        </p:nvSpPr>
        <p:spPr>
          <a:xfrm>
            <a:off x="2022375" y="1022175"/>
            <a:ext cx="5099400" cy="3135900"/>
          </a:xfrm>
          <a:prstGeom prst="rect">
            <a:avLst/>
          </a:prstGeom>
          <a:solidFill>
            <a:schemeClr val="lt1"/>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2" name="Google Shape;12;p2"/>
          <p:cNvSpPr txBox="1">
            <a:spLocks noGrp="1"/>
          </p:cNvSpPr>
          <p:nvPr>
            <p:ph type="ctrTitle"/>
          </p:nvPr>
        </p:nvSpPr>
        <p:spPr>
          <a:xfrm>
            <a:off x="2510400" y="2092225"/>
            <a:ext cx="41232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3" name="Google Shape;13;p2"/>
          <p:cNvSpPr/>
          <p:nvPr/>
        </p:nvSpPr>
        <p:spPr>
          <a:xfrm>
            <a:off x="4162050" y="756837"/>
            <a:ext cx="819900" cy="819900"/>
          </a:xfrm>
          <a:prstGeom prst="rect">
            <a:avLst/>
          </a:prstGeom>
          <a:solidFill>
            <a:schemeClr val="dk1"/>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solidFill>
          <a:schemeClr val="dk1"/>
        </a:solidFill>
        <a:effectLst/>
      </p:bgPr>
    </p:bg>
    <p:spTree>
      <p:nvGrpSpPr>
        <p:cNvPr id="1" name="Shape 28"/>
        <p:cNvGrpSpPr/>
        <p:nvPr/>
      </p:nvGrpSpPr>
      <p:grpSpPr>
        <a:xfrm>
          <a:off x="0" y="0"/>
          <a:ext cx="0" cy="0"/>
          <a:chOff x="0" y="0"/>
          <a:chExt cx="0" cy="0"/>
        </a:xfrm>
      </p:grpSpPr>
      <p:pic>
        <p:nvPicPr>
          <p:cNvPr id="29" name="Google Shape;29;p5" descr="organic-01.png"/>
          <p:cNvPicPr preferRelativeResize="0"/>
          <p:nvPr/>
        </p:nvPicPr>
        <p:blipFill>
          <a:blip r:embed="rId2">
            <a:alphaModFix amt="4000"/>
          </a:blip>
          <a:stretch>
            <a:fillRect/>
          </a:stretch>
        </p:blipFill>
        <p:spPr>
          <a:xfrm>
            <a:off x="0" y="0"/>
            <a:ext cx="9144000" cy="5143500"/>
          </a:xfrm>
          <a:prstGeom prst="rect">
            <a:avLst/>
          </a:prstGeom>
          <a:noFill/>
          <a:ln>
            <a:noFill/>
          </a:ln>
        </p:spPr>
      </p:pic>
      <p:sp>
        <p:nvSpPr>
          <p:cNvPr id="30" name="Google Shape;30;p5"/>
          <p:cNvSpPr/>
          <p:nvPr/>
        </p:nvSpPr>
        <p:spPr>
          <a:xfrm>
            <a:off x="2066125" y="715358"/>
            <a:ext cx="6596700" cy="3910800"/>
          </a:xfrm>
          <a:prstGeom prst="rect">
            <a:avLst/>
          </a:prstGeom>
          <a:solidFill>
            <a:srgbClr val="FFFFFF"/>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a:off x="404975" y="441142"/>
            <a:ext cx="1980300" cy="1980300"/>
          </a:xfrm>
          <a:prstGeom prst="rect">
            <a:avLst/>
          </a:prstGeom>
          <a:solidFill>
            <a:schemeClr val="accent1"/>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txBox="1">
            <a:spLocks noGrp="1"/>
          </p:cNvSpPr>
          <p:nvPr>
            <p:ph type="title"/>
          </p:nvPr>
        </p:nvSpPr>
        <p:spPr>
          <a:xfrm>
            <a:off x="539023" y="536390"/>
            <a:ext cx="1613400" cy="8574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lt1"/>
              </a:buClr>
              <a:buSzPts val="1800"/>
              <a:buNone/>
              <a:defRPr>
                <a:solidFill>
                  <a:schemeClr val="lt1"/>
                </a:solidFill>
              </a:defRPr>
            </a:lvl1pPr>
            <a:lvl2pPr lvl="1" algn="r">
              <a:spcBef>
                <a:spcPts val="0"/>
              </a:spcBef>
              <a:spcAft>
                <a:spcPts val="0"/>
              </a:spcAft>
              <a:buClr>
                <a:schemeClr val="lt1"/>
              </a:buClr>
              <a:buSzPts val="1800"/>
              <a:buNone/>
              <a:defRPr>
                <a:solidFill>
                  <a:schemeClr val="lt1"/>
                </a:solidFill>
              </a:defRPr>
            </a:lvl2pPr>
            <a:lvl3pPr lvl="2" algn="r">
              <a:spcBef>
                <a:spcPts val="0"/>
              </a:spcBef>
              <a:spcAft>
                <a:spcPts val="0"/>
              </a:spcAft>
              <a:buClr>
                <a:schemeClr val="lt1"/>
              </a:buClr>
              <a:buSzPts val="1800"/>
              <a:buNone/>
              <a:defRPr>
                <a:solidFill>
                  <a:schemeClr val="lt1"/>
                </a:solidFill>
              </a:defRPr>
            </a:lvl3pPr>
            <a:lvl4pPr lvl="3" algn="r">
              <a:spcBef>
                <a:spcPts val="0"/>
              </a:spcBef>
              <a:spcAft>
                <a:spcPts val="0"/>
              </a:spcAft>
              <a:buClr>
                <a:schemeClr val="lt1"/>
              </a:buClr>
              <a:buSzPts val="1800"/>
              <a:buNone/>
              <a:defRPr>
                <a:solidFill>
                  <a:schemeClr val="lt1"/>
                </a:solidFill>
              </a:defRPr>
            </a:lvl4pPr>
            <a:lvl5pPr lvl="4" algn="r">
              <a:spcBef>
                <a:spcPts val="0"/>
              </a:spcBef>
              <a:spcAft>
                <a:spcPts val="0"/>
              </a:spcAft>
              <a:buClr>
                <a:schemeClr val="lt1"/>
              </a:buClr>
              <a:buSzPts val="1800"/>
              <a:buNone/>
              <a:defRPr>
                <a:solidFill>
                  <a:schemeClr val="lt1"/>
                </a:solidFill>
              </a:defRPr>
            </a:lvl5pPr>
            <a:lvl6pPr lvl="5" algn="r">
              <a:spcBef>
                <a:spcPts val="0"/>
              </a:spcBef>
              <a:spcAft>
                <a:spcPts val="0"/>
              </a:spcAft>
              <a:buClr>
                <a:schemeClr val="lt1"/>
              </a:buClr>
              <a:buSzPts val="1800"/>
              <a:buNone/>
              <a:defRPr>
                <a:solidFill>
                  <a:schemeClr val="lt1"/>
                </a:solidFill>
              </a:defRPr>
            </a:lvl6pPr>
            <a:lvl7pPr lvl="6" algn="r">
              <a:spcBef>
                <a:spcPts val="0"/>
              </a:spcBef>
              <a:spcAft>
                <a:spcPts val="0"/>
              </a:spcAft>
              <a:buClr>
                <a:schemeClr val="lt1"/>
              </a:buClr>
              <a:buSzPts val="1800"/>
              <a:buNone/>
              <a:defRPr>
                <a:solidFill>
                  <a:schemeClr val="lt1"/>
                </a:solidFill>
              </a:defRPr>
            </a:lvl7pPr>
            <a:lvl8pPr lvl="7" algn="r">
              <a:spcBef>
                <a:spcPts val="0"/>
              </a:spcBef>
              <a:spcAft>
                <a:spcPts val="0"/>
              </a:spcAft>
              <a:buClr>
                <a:schemeClr val="lt1"/>
              </a:buClr>
              <a:buSzPts val="1800"/>
              <a:buNone/>
              <a:defRPr>
                <a:solidFill>
                  <a:schemeClr val="lt1"/>
                </a:solidFill>
              </a:defRPr>
            </a:lvl8pPr>
            <a:lvl9pPr lvl="8" algn="r">
              <a:spcBef>
                <a:spcPts val="0"/>
              </a:spcBef>
              <a:spcAft>
                <a:spcPts val="0"/>
              </a:spcAft>
              <a:buClr>
                <a:schemeClr val="lt1"/>
              </a:buClr>
              <a:buSzPts val="1800"/>
              <a:buNone/>
              <a:defRPr>
                <a:solidFill>
                  <a:schemeClr val="lt1"/>
                </a:solidFill>
              </a:defRPr>
            </a:lvl9pPr>
          </a:lstStyle>
          <a:p>
            <a:endParaRPr/>
          </a:p>
        </p:txBody>
      </p:sp>
      <p:sp>
        <p:nvSpPr>
          <p:cNvPr id="33" name="Google Shape;33;p5"/>
          <p:cNvSpPr txBox="1">
            <a:spLocks noGrp="1"/>
          </p:cNvSpPr>
          <p:nvPr>
            <p:ph type="body" idx="1"/>
          </p:nvPr>
        </p:nvSpPr>
        <p:spPr>
          <a:xfrm>
            <a:off x="2798250" y="958750"/>
            <a:ext cx="5503800" cy="3240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34" name="Google Shape;34;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picture">
  <p:cSld name="TITLE_AND_BODY_1">
    <p:bg>
      <p:bgPr>
        <a:solidFill>
          <a:schemeClr val="dk1"/>
        </a:solidFill>
        <a:effectLst/>
      </p:bgPr>
    </p:bg>
    <p:spTree>
      <p:nvGrpSpPr>
        <p:cNvPr id="1" name="Shape 35"/>
        <p:cNvGrpSpPr/>
        <p:nvPr/>
      </p:nvGrpSpPr>
      <p:grpSpPr>
        <a:xfrm>
          <a:off x="0" y="0"/>
          <a:ext cx="0" cy="0"/>
          <a:chOff x="0" y="0"/>
          <a:chExt cx="0" cy="0"/>
        </a:xfrm>
      </p:grpSpPr>
      <p:pic>
        <p:nvPicPr>
          <p:cNvPr id="36" name="Google Shape;36;p6" descr="organic-01.png"/>
          <p:cNvPicPr preferRelativeResize="0"/>
          <p:nvPr/>
        </p:nvPicPr>
        <p:blipFill>
          <a:blip r:embed="rId2">
            <a:alphaModFix amt="4000"/>
          </a:blip>
          <a:stretch>
            <a:fillRect/>
          </a:stretch>
        </p:blipFill>
        <p:spPr>
          <a:xfrm>
            <a:off x="0" y="0"/>
            <a:ext cx="9144000" cy="5143500"/>
          </a:xfrm>
          <a:prstGeom prst="rect">
            <a:avLst/>
          </a:prstGeom>
          <a:noFill/>
          <a:ln>
            <a:noFill/>
          </a:ln>
        </p:spPr>
      </p:pic>
      <p:sp>
        <p:nvSpPr>
          <p:cNvPr id="37" name="Google Shape;37;p6"/>
          <p:cNvSpPr/>
          <p:nvPr/>
        </p:nvSpPr>
        <p:spPr>
          <a:xfrm>
            <a:off x="595200" y="588531"/>
            <a:ext cx="7953600" cy="3910800"/>
          </a:xfrm>
          <a:prstGeom prst="rect">
            <a:avLst/>
          </a:prstGeom>
          <a:solidFill>
            <a:srgbClr val="FFFFFF"/>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6"/>
          <p:cNvSpPr txBox="1">
            <a:spLocks noGrp="1"/>
          </p:cNvSpPr>
          <p:nvPr>
            <p:ph type="body" idx="1"/>
          </p:nvPr>
        </p:nvSpPr>
        <p:spPr>
          <a:xfrm>
            <a:off x="1052400" y="1577225"/>
            <a:ext cx="2686200" cy="2622000"/>
          </a:xfrm>
          <a:prstGeom prst="rect">
            <a:avLst/>
          </a:prstGeom>
        </p:spPr>
        <p:txBody>
          <a:bodyPr spcFirstLastPara="1" wrap="square" lIns="91425" tIns="91425" rIns="91425" bIns="91425" anchor="t" anchorCtr="0">
            <a:noAutofit/>
          </a:bodyPr>
          <a:lstStyle>
            <a:lvl1pPr marL="457200" lvl="0" indent="-342900" algn="r" rtl="0">
              <a:spcBef>
                <a:spcPts val="600"/>
              </a:spcBef>
              <a:spcAft>
                <a:spcPts val="0"/>
              </a:spcAft>
              <a:buSzPts val="1800"/>
              <a:buChar char="▹"/>
              <a:defRPr sz="1800"/>
            </a:lvl1pPr>
            <a:lvl2pPr marL="914400" lvl="1" indent="-342900" algn="r" rtl="0">
              <a:spcBef>
                <a:spcPts val="0"/>
              </a:spcBef>
              <a:spcAft>
                <a:spcPts val="0"/>
              </a:spcAft>
              <a:buSzPts val="1800"/>
              <a:buChar char="▸"/>
              <a:defRPr sz="1800"/>
            </a:lvl2pPr>
            <a:lvl3pPr marL="1371600" lvl="2" indent="-342900" algn="r" rtl="0">
              <a:spcBef>
                <a:spcPts val="0"/>
              </a:spcBef>
              <a:spcAft>
                <a:spcPts val="0"/>
              </a:spcAft>
              <a:buSzPts val="1800"/>
              <a:buChar char="◦"/>
              <a:defRPr sz="1800"/>
            </a:lvl3pPr>
            <a:lvl4pPr marL="1828800" lvl="3" indent="-342900" algn="r" rtl="0">
              <a:spcBef>
                <a:spcPts val="0"/>
              </a:spcBef>
              <a:spcAft>
                <a:spcPts val="0"/>
              </a:spcAft>
              <a:buSzPts val="1800"/>
              <a:buChar char="●"/>
              <a:defRPr/>
            </a:lvl4pPr>
            <a:lvl5pPr marL="2286000" lvl="4" indent="-342900" algn="r" rtl="0">
              <a:spcBef>
                <a:spcPts val="0"/>
              </a:spcBef>
              <a:spcAft>
                <a:spcPts val="0"/>
              </a:spcAft>
              <a:buSzPts val="1800"/>
              <a:buChar char="○"/>
              <a:defRPr/>
            </a:lvl5pPr>
            <a:lvl6pPr marL="2743200" lvl="5" indent="-342900" algn="r" rtl="0">
              <a:spcBef>
                <a:spcPts val="0"/>
              </a:spcBef>
              <a:spcAft>
                <a:spcPts val="0"/>
              </a:spcAft>
              <a:buSzPts val="1800"/>
              <a:buChar char="■"/>
              <a:defRPr/>
            </a:lvl6pPr>
            <a:lvl7pPr marL="3200400" lvl="6" indent="-342900" algn="r" rtl="0">
              <a:spcBef>
                <a:spcPts val="0"/>
              </a:spcBef>
              <a:spcAft>
                <a:spcPts val="0"/>
              </a:spcAft>
              <a:buSzPts val="1800"/>
              <a:buChar char="●"/>
              <a:defRPr/>
            </a:lvl7pPr>
            <a:lvl8pPr marL="3657600" lvl="7" indent="-342900" algn="r" rtl="0">
              <a:spcBef>
                <a:spcPts val="0"/>
              </a:spcBef>
              <a:spcAft>
                <a:spcPts val="0"/>
              </a:spcAft>
              <a:buSzPts val="1800"/>
              <a:buChar char="○"/>
              <a:defRPr/>
            </a:lvl8pPr>
            <a:lvl9pPr marL="4114800" lvl="8" indent="-342900" algn="r" rtl="0">
              <a:spcBef>
                <a:spcPts val="0"/>
              </a:spcBef>
              <a:spcAft>
                <a:spcPts val="0"/>
              </a:spcAft>
              <a:buSzPts val="1800"/>
              <a:buChar char="■"/>
              <a:defRPr/>
            </a:lvl9pPr>
          </a:lstStyle>
          <a:p>
            <a:endParaRPr/>
          </a:p>
        </p:txBody>
      </p:sp>
      <p:sp>
        <p:nvSpPr>
          <p:cNvPr id="39" name="Google Shape;39;p6"/>
          <p:cNvSpPr txBox="1">
            <a:spLocks noGrp="1"/>
          </p:cNvSpPr>
          <p:nvPr>
            <p:ph type="title"/>
          </p:nvPr>
        </p:nvSpPr>
        <p:spPr>
          <a:xfrm>
            <a:off x="1052325" y="757150"/>
            <a:ext cx="2686200" cy="8709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D4A56"/>
              </a:buClr>
              <a:buSzPts val="1800"/>
              <a:buNone/>
              <a:defRPr>
                <a:solidFill>
                  <a:srgbClr val="4D4A56"/>
                </a:solidFill>
              </a:defRPr>
            </a:lvl1pPr>
            <a:lvl2pPr lvl="1" algn="r" rtl="0">
              <a:spcBef>
                <a:spcPts val="0"/>
              </a:spcBef>
              <a:spcAft>
                <a:spcPts val="0"/>
              </a:spcAft>
              <a:buClr>
                <a:srgbClr val="4D4A56"/>
              </a:buClr>
              <a:buSzPts val="1800"/>
              <a:buNone/>
              <a:defRPr>
                <a:solidFill>
                  <a:srgbClr val="4D4A56"/>
                </a:solidFill>
              </a:defRPr>
            </a:lvl2pPr>
            <a:lvl3pPr lvl="2" algn="r" rtl="0">
              <a:spcBef>
                <a:spcPts val="0"/>
              </a:spcBef>
              <a:spcAft>
                <a:spcPts val="0"/>
              </a:spcAft>
              <a:buClr>
                <a:srgbClr val="4D4A56"/>
              </a:buClr>
              <a:buSzPts val="1800"/>
              <a:buNone/>
              <a:defRPr>
                <a:solidFill>
                  <a:srgbClr val="4D4A56"/>
                </a:solidFill>
              </a:defRPr>
            </a:lvl3pPr>
            <a:lvl4pPr lvl="3" algn="r" rtl="0">
              <a:spcBef>
                <a:spcPts val="0"/>
              </a:spcBef>
              <a:spcAft>
                <a:spcPts val="0"/>
              </a:spcAft>
              <a:buClr>
                <a:srgbClr val="4D4A56"/>
              </a:buClr>
              <a:buSzPts val="1800"/>
              <a:buNone/>
              <a:defRPr>
                <a:solidFill>
                  <a:srgbClr val="4D4A56"/>
                </a:solidFill>
              </a:defRPr>
            </a:lvl4pPr>
            <a:lvl5pPr lvl="4" algn="r" rtl="0">
              <a:spcBef>
                <a:spcPts val="0"/>
              </a:spcBef>
              <a:spcAft>
                <a:spcPts val="0"/>
              </a:spcAft>
              <a:buClr>
                <a:srgbClr val="4D4A56"/>
              </a:buClr>
              <a:buSzPts val="1800"/>
              <a:buNone/>
              <a:defRPr>
                <a:solidFill>
                  <a:srgbClr val="4D4A56"/>
                </a:solidFill>
              </a:defRPr>
            </a:lvl5pPr>
            <a:lvl6pPr lvl="5" algn="r" rtl="0">
              <a:spcBef>
                <a:spcPts val="0"/>
              </a:spcBef>
              <a:spcAft>
                <a:spcPts val="0"/>
              </a:spcAft>
              <a:buClr>
                <a:srgbClr val="4D4A56"/>
              </a:buClr>
              <a:buSzPts val="1800"/>
              <a:buNone/>
              <a:defRPr>
                <a:solidFill>
                  <a:srgbClr val="4D4A56"/>
                </a:solidFill>
              </a:defRPr>
            </a:lvl6pPr>
            <a:lvl7pPr lvl="6" algn="r" rtl="0">
              <a:spcBef>
                <a:spcPts val="0"/>
              </a:spcBef>
              <a:spcAft>
                <a:spcPts val="0"/>
              </a:spcAft>
              <a:buClr>
                <a:srgbClr val="4D4A56"/>
              </a:buClr>
              <a:buSzPts val="1800"/>
              <a:buNone/>
              <a:defRPr>
                <a:solidFill>
                  <a:srgbClr val="4D4A56"/>
                </a:solidFill>
              </a:defRPr>
            </a:lvl7pPr>
            <a:lvl8pPr lvl="7" algn="r" rtl="0">
              <a:spcBef>
                <a:spcPts val="0"/>
              </a:spcBef>
              <a:spcAft>
                <a:spcPts val="0"/>
              </a:spcAft>
              <a:buClr>
                <a:srgbClr val="4D4A56"/>
              </a:buClr>
              <a:buSzPts val="1800"/>
              <a:buNone/>
              <a:defRPr>
                <a:solidFill>
                  <a:srgbClr val="4D4A56"/>
                </a:solidFill>
              </a:defRPr>
            </a:lvl8pPr>
            <a:lvl9pPr lvl="8" algn="r" rtl="0">
              <a:spcBef>
                <a:spcPts val="0"/>
              </a:spcBef>
              <a:spcAft>
                <a:spcPts val="0"/>
              </a:spcAft>
              <a:buClr>
                <a:srgbClr val="4D4A56"/>
              </a:buClr>
              <a:buSzPts val="1800"/>
              <a:buNone/>
              <a:defRPr>
                <a:solidFill>
                  <a:srgbClr val="4D4A56"/>
                </a:solidFill>
              </a:defRPr>
            </a:lvl9pPr>
          </a:lstStyle>
          <a:p>
            <a:endParaRPr/>
          </a:p>
        </p:txBody>
      </p:sp>
      <p:sp>
        <p:nvSpPr>
          <p:cNvPr id="40" name="Google Shape;40;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solidFill>
          <a:schemeClr val="dk1"/>
        </a:solidFill>
        <a:effectLst/>
      </p:bgPr>
    </p:bg>
    <p:spTree>
      <p:nvGrpSpPr>
        <p:cNvPr id="1" name="Shape 41"/>
        <p:cNvGrpSpPr/>
        <p:nvPr/>
      </p:nvGrpSpPr>
      <p:grpSpPr>
        <a:xfrm>
          <a:off x="0" y="0"/>
          <a:ext cx="0" cy="0"/>
          <a:chOff x="0" y="0"/>
          <a:chExt cx="0" cy="0"/>
        </a:xfrm>
      </p:grpSpPr>
      <p:pic>
        <p:nvPicPr>
          <p:cNvPr id="42" name="Google Shape;42;p7" descr="organic-02.png"/>
          <p:cNvPicPr preferRelativeResize="0"/>
          <p:nvPr/>
        </p:nvPicPr>
        <p:blipFill>
          <a:blip r:embed="rId2">
            <a:alphaModFix amt="5000"/>
          </a:blip>
          <a:stretch>
            <a:fillRect/>
          </a:stretch>
        </p:blipFill>
        <p:spPr>
          <a:xfrm>
            <a:off x="0" y="0"/>
            <a:ext cx="9144000" cy="5143500"/>
          </a:xfrm>
          <a:prstGeom prst="rect">
            <a:avLst/>
          </a:prstGeom>
          <a:noFill/>
          <a:ln>
            <a:noFill/>
          </a:ln>
        </p:spPr>
      </p:pic>
      <p:sp>
        <p:nvSpPr>
          <p:cNvPr id="43" name="Google Shape;43;p7"/>
          <p:cNvSpPr/>
          <p:nvPr/>
        </p:nvSpPr>
        <p:spPr>
          <a:xfrm>
            <a:off x="2066125" y="715358"/>
            <a:ext cx="6596700" cy="3910800"/>
          </a:xfrm>
          <a:prstGeom prst="rect">
            <a:avLst/>
          </a:prstGeom>
          <a:solidFill>
            <a:srgbClr val="FFFFFF"/>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p:nvPr/>
        </p:nvSpPr>
        <p:spPr>
          <a:xfrm>
            <a:off x="404975" y="441142"/>
            <a:ext cx="1980300" cy="1980300"/>
          </a:xfrm>
          <a:prstGeom prst="rect">
            <a:avLst/>
          </a:prstGeom>
          <a:solidFill>
            <a:schemeClr val="accent1"/>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txBox="1">
            <a:spLocks noGrp="1"/>
          </p:cNvSpPr>
          <p:nvPr>
            <p:ph type="title"/>
          </p:nvPr>
        </p:nvSpPr>
        <p:spPr>
          <a:xfrm>
            <a:off x="534610" y="541179"/>
            <a:ext cx="1613400" cy="8574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lt1"/>
              </a:buClr>
              <a:buSzPts val="1800"/>
              <a:buNone/>
              <a:defRPr>
                <a:solidFill>
                  <a:schemeClr val="lt1"/>
                </a:solidFill>
              </a:defRPr>
            </a:lvl1pPr>
            <a:lvl2pPr lvl="1" algn="r">
              <a:spcBef>
                <a:spcPts val="0"/>
              </a:spcBef>
              <a:spcAft>
                <a:spcPts val="0"/>
              </a:spcAft>
              <a:buClr>
                <a:schemeClr val="lt1"/>
              </a:buClr>
              <a:buSzPts val="1800"/>
              <a:buNone/>
              <a:defRPr>
                <a:solidFill>
                  <a:schemeClr val="lt1"/>
                </a:solidFill>
              </a:defRPr>
            </a:lvl2pPr>
            <a:lvl3pPr lvl="2" algn="r">
              <a:spcBef>
                <a:spcPts val="0"/>
              </a:spcBef>
              <a:spcAft>
                <a:spcPts val="0"/>
              </a:spcAft>
              <a:buClr>
                <a:schemeClr val="lt1"/>
              </a:buClr>
              <a:buSzPts val="1800"/>
              <a:buNone/>
              <a:defRPr>
                <a:solidFill>
                  <a:schemeClr val="lt1"/>
                </a:solidFill>
              </a:defRPr>
            </a:lvl3pPr>
            <a:lvl4pPr lvl="3" algn="r">
              <a:spcBef>
                <a:spcPts val="0"/>
              </a:spcBef>
              <a:spcAft>
                <a:spcPts val="0"/>
              </a:spcAft>
              <a:buClr>
                <a:schemeClr val="lt1"/>
              </a:buClr>
              <a:buSzPts val="1800"/>
              <a:buNone/>
              <a:defRPr>
                <a:solidFill>
                  <a:schemeClr val="lt1"/>
                </a:solidFill>
              </a:defRPr>
            </a:lvl4pPr>
            <a:lvl5pPr lvl="4" algn="r">
              <a:spcBef>
                <a:spcPts val="0"/>
              </a:spcBef>
              <a:spcAft>
                <a:spcPts val="0"/>
              </a:spcAft>
              <a:buClr>
                <a:schemeClr val="lt1"/>
              </a:buClr>
              <a:buSzPts val="1800"/>
              <a:buNone/>
              <a:defRPr>
                <a:solidFill>
                  <a:schemeClr val="lt1"/>
                </a:solidFill>
              </a:defRPr>
            </a:lvl5pPr>
            <a:lvl6pPr lvl="5" algn="r">
              <a:spcBef>
                <a:spcPts val="0"/>
              </a:spcBef>
              <a:spcAft>
                <a:spcPts val="0"/>
              </a:spcAft>
              <a:buClr>
                <a:schemeClr val="lt1"/>
              </a:buClr>
              <a:buSzPts val="1800"/>
              <a:buNone/>
              <a:defRPr>
                <a:solidFill>
                  <a:schemeClr val="lt1"/>
                </a:solidFill>
              </a:defRPr>
            </a:lvl6pPr>
            <a:lvl7pPr lvl="6" algn="r">
              <a:spcBef>
                <a:spcPts val="0"/>
              </a:spcBef>
              <a:spcAft>
                <a:spcPts val="0"/>
              </a:spcAft>
              <a:buClr>
                <a:schemeClr val="lt1"/>
              </a:buClr>
              <a:buSzPts val="1800"/>
              <a:buNone/>
              <a:defRPr>
                <a:solidFill>
                  <a:schemeClr val="lt1"/>
                </a:solidFill>
              </a:defRPr>
            </a:lvl7pPr>
            <a:lvl8pPr lvl="7" algn="r">
              <a:spcBef>
                <a:spcPts val="0"/>
              </a:spcBef>
              <a:spcAft>
                <a:spcPts val="0"/>
              </a:spcAft>
              <a:buClr>
                <a:schemeClr val="lt1"/>
              </a:buClr>
              <a:buSzPts val="1800"/>
              <a:buNone/>
              <a:defRPr>
                <a:solidFill>
                  <a:schemeClr val="lt1"/>
                </a:solidFill>
              </a:defRPr>
            </a:lvl8pPr>
            <a:lvl9pPr lvl="8" algn="r">
              <a:spcBef>
                <a:spcPts val="0"/>
              </a:spcBef>
              <a:spcAft>
                <a:spcPts val="0"/>
              </a:spcAft>
              <a:buClr>
                <a:schemeClr val="lt1"/>
              </a:buClr>
              <a:buSzPts val="1800"/>
              <a:buNone/>
              <a:defRPr>
                <a:solidFill>
                  <a:schemeClr val="lt1"/>
                </a:solidFill>
              </a:defRPr>
            </a:lvl9pPr>
          </a:lstStyle>
          <a:p>
            <a:endParaRPr/>
          </a:p>
        </p:txBody>
      </p:sp>
      <p:sp>
        <p:nvSpPr>
          <p:cNvPr id="46" name="Google Shape;46;p7"/>
          <p:cNvSpPr txBox="1">
            <a:spLocks noGrp="1"/>
          </p:cNvSpPr>
          <p:nvPr>
            <p:ph type="body" idx="1"/>
          </p:nvPr>
        </p:nvSpPr>
        <p:spPr>
          <a:xfrm>
            <a:off x="2757725" y="1123950"/>
            <a:ext cx="2700600" cy="3096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7" name="Google Shape;47;p7"/>
          <p:cNvSpPr txBox="1">
            <a:spLocks noGrp="1"/>
          </p:cNvSpPr>
          <p:nvPr>
            <p:ph type="body" idx="2"/>
          </p:nvPr>
        </p:nvSpPr>
        <p:spPr>
          <a:xfrm>
            <a:off x="5620903" y="1123950"/>
            <a:ext cx="2700600" cy="3096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8" name="Google Shape;48;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hort Title only">
  <p:cSld name="TITLE_ONLY_1">
    <p:bg>
      <p:bgPr>
        <a:solidFill>
          <a:schemeClr val="dk1"/>
        </a:solidFill>
        <a:effectLst/>
      </p:bgPr>
    </p:bg>
    <p:spTree>
      <p:nvGrpSpPr>
        <p:cNvPr id="1" name="Shape 63"/>
        <p:cNvGrpSpPr/>
        <p:nvPr/>
      </p:nvGrpSpPr>
      <p:grpSpPr>
        <a:xfrm>
          <a:off x="0" y="0"/>
          <a:ext cx="0" cy="0"/>
          <a:chOff x="0" y="0"/>
          <a:chExt cx="0" cy="0"/>
        </a:xfrm>
      </p:grpSpPr>
      <p:pic>
        <p:nvPicPr>
          <p:cNvPr id="64" name="Google Shape;64;p10" descr="organic-01.png"/>
          <p:cNvPicPr preferRelativeResize="0"/>
          <p:nvPr/>
        </p:nvPicPr>
        <p:blipFill>
          <a:blip r:embed="rId2">
            <a:alphaModFix amt="4000"/>
          </a:blip>
          <a:stretch>
            <a:fillRect/>
          </a:stretch>
        </p:blipFill>
        <p:spPr>
          <a:xfrm>
            <a:off x="0" y="0"/>
            <a:ext cx="9144000" cy="5143500"/>
          </a:xfrm>
          <a:prstGeom prst="rect">
            <a:avLst/>
          </a:prstGeom>
          <a:noFill/>
          <a:ln>
            <a:noFill/>
          </a:ln>
        </p:spPr>
      </p:pic>
      <p:sp>
        <p:nvSpPr>
          <p:cNvPr id="65" name="Google Shape;65;p10"/>
          <p:cNvSpPr/>
          <p:nvPr/>
        </p:nvSpPr>
        <p:spPr>
          <a:xfrm>
            <a:off x="404975" y="441145"/>
            <a:ext cx="1980300" cy="671700"/>
          </a:xfrm>
          <a:prstGeom prst="rect">
            <a:avLst/>
          </a:prstGeom>
          <a:solidFill>
            <a:schemeClr val="accent1"/>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0"/>
          <p:cNvSpPr txBox="1">
            <a:spLocks noGrp="1"/>
          </p:cNvSpPr>
          <p:nvPr>
            <p:ph type="title"/>
          </p:nvPr>
        </p:nvSpPr>
        <p:spPr>
          <a:xfrm>
            <a:off x="404975" y="441150"/>
            <a:ext cx="1832400" cy="671700"/>
          </a:xfrm>
          <a:prstGeom prst="rect">
            <a:avLst/>
          </a:prstGeom>
        </p:spPr>
        <p:txBody>
          <a:bodyPr spcFirstLastPara="1" wrap="square" lIns="0" tIns="0" rIns="0" bIns="0" anchor="ctr" anchorCtr="0">
            <a:noAutofit/>
          </a:bodyPr>
          <a:lstStyle>
            <a:lvl1pPr lvl="0" algn="r" rtl="0">
              <a:spcBef>
                <a:spcPts val="0"/>
              </a:spcBef>
              <a:spcAft>
                <a:spcPts val="0"/>
              </a:spcAft>
              <a:buClr>
                <a:schemeClr val="lt1"/>
              </a:buClr>
              <a:buSzPts val="1800"/>
              <a:buNone/>
              <a:defRPr>
                <a:solidFill>
                  <a:schemeClr val="lt1"/>
                </a:solidFill>
              </a:defRPr>
            </a:lvl1pPr>
            <a:lvl2pPr lvl="1" algn="r" rtl="0">
              <a:spcBef>
                <a:spcPts val="0"/>
              </a:spcBef>
              <a:spcAft>
                <a:spcPts val="0"/>
              </a:spcAft>
              <a:buClr>
                <a:schemeClr val="lt1"/>
              </a:buClr>
              <a:buSzPts val="1800"/>
              <a:buNone/>
              <a:defRPr>
                <a:solidFill>
                  <a:schemeClr val="lt1"/>
                </a:solidFill>
              </a:defRPr>
            </a:lvl2pPr>
            <a:lvl3pPr lvl="2" algn="r" rtl="0">
              <a:spcBef>
                <a:spcPts val="0"/>
              </a:spcBef>
              <a:spcAft>
                <a:spcPts val="0"/>
              </a:spcAft>
              <a:buClr>
                <a:schemeClr val="lt1"/>
              </a:buClr>
              <a:buSzPts val="1800"/>
              <a:buNone/>
              <a:defRPr>
                <a:solidFill>
                  <a:schemeClr val="lt1"/>
                </a:solidFill>
              </a:defRPr>
            </a:lvl3pPr>
            <a:lvl4pPr lvl="3" algn="r" rtl="0">
              <a:spcBef>
                <a:spcPts val="0"/>
              </a:spcBef>
              <a:spcAft>
                <a:spcPts val="0"/>
              </a:spcAft>
              <a:buClr>
                <a:schemeClr val="lt1"/>
              </a:buClr>
              <a:buSzPts val="1800"/>
              <a:buNone/>
              <a:defRPr>
                <a:solidFill>
                  <a:schemeClr val="lt1"/>
                </a:solidFill>
              </a:defRPr>
            </a:lvl4pPr>
            <a:lvl5pPr lvl="4" algn="r" rtl="0">
              <a:spcBef>
                <a:spcPts val="0"/>
              </a:spcBef>
              <a:spcAft>
                <a:spcPts val="0"/>
              </a:spcAft>
              <a:buClr>
                <a:schemeClr val="lt1"/>
              </a:buClr>
              <a:buSzPts val="1800"/>
              <a:buNone/>
              <a:defRPr>
                <a:solidFill>
                  <a:schemeClr val="lt1"/>
                </a:solidFill>
              </a:defRPr>
            </a:lvl5pPr>
            <a:lvl6pPr lvl="5" algn="r" rtl="0">
              <a:spcBef>
                <a:spcPts val="0"/>
              </a:spcBef>
              <a:spcAft>
                <a:spcPts val="0"/>
              </a:spcAft>
              <a:buClr>
                <a:schemeClr val="lt1"/>
              </a:buClr>
              <a:buSzPts val="1800"/>
              <a:buNone/>
              <a:defRPr>
                <a:solidFill>
                  <a:schemeClr val="lt1"/>
                </a:solidFill>
              </a:defRPr>
            </a:lvl6pPr>
            <a:lvl7pPr lvl="6" algn="r" rtl="0">
              <a:spcBef>
                <a:spcPts val="0"/>
              </a:spcBef>
              <a:spcAft>
                <a:spcPts val="0"/>
              </a:spcAft>
              <a:buClr>
                <a:schemeClr val="lt1"/>
              </a:buClr>
              <a:buSzPts val="1800"/>
              <a:buNone/>
              <a:defRPr>
                <a:solidFill>
                  <a:schemeClr val="lt1"/>
                </a:solidFill>
              </a:defRPr>
            </a:lvl7pPr>
            <a:lvl8pPr lvl="7" algn="r" rtl="0">
              <a:spcBef>
                <a:spcPts val="0"/>
              </a:spcBef>
              <a:spcAft>
                <a:spcPts val="0"/>
              </a:spcAft>
              <a:buClr>
                <a:schemeClr val="lt1"/>
              </a:buClr>
              <a:buSzPts val="1800"/>
              <a:buNone/>
              <a:defRPr>
                <a:solidFill>
                  <a:schemeClr val="lt1"/>
                </a:solidFill>
              </a:defRPr>
            </a:lvl8pPr>
            <a:lvl9pPr lvl="8" algn="r" rtl="0">
              <a:spcBef>
                <a:spcPts val="0"/>
              </a:spcBef>
              <a:spcAft>
                <a:spcPts val="0"/>
              </a:spcAft>
              <a:buClr>
                <a:schemeClr val="lt1"/>
              </a:buClr>
              <a:buSzPts val="1800"/>
              <a:buNone/>
              <a:defRPr>
                <a:solidFill>
                  <a:schemeClr val="lt1"/>
                </a:solidFill>
              </a:defRPr>
            </a:lvl9pPr>
          </a:lstStyle>
          <a:p>
            <a:endParaRPr/>
          </a:p>
        </p:txBody>
      </p:sp>
      <p:sp>
        <p:nvSpPr>
          <p:cNvPr id="67" name="Google Shape;67;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waves">
  <p:cSld name="BLANK_1">
    <p:bg>
      <p:bgPr>
        <a:solidFill>
          <a:schemeClr val="dk1"/>
        </a:solidFill>
        <a:effectLst/>
      </p:bgPr>
    </p:bg>
    <p:spTree>
      <p:nvGrpSpPr>
        <p:cNvPr id="1" name="Shape 77"/>
        <p:cNvGrpSpPr/>
        <p:nvPr/>
      </p:nvGrpSpPr>
      <p:grpSpPr>
        <a:xfrm>
          <a:off x="0" y="0"/>
          <a:ext cx="0" cy="0"/>
          <a:chOff x="0" y="0"/>
          <a:chExt cx="0" cy="0"/>
        </a:xfrm>
      </p:grpSpPr>
      <p:pic>
        <p:nvPicPr>
          <p:cNvPr id="78" name="Google Shape;78;p13" descr="organic-02.png"/>
          <p:cNvPicPr preferRelativeResize="0"/>
          <p:nvPr/>
        </p:nvPicPr>
        <p:blipFill>
          <a:blip r:embed="rId2">
            <a:alphaModFix amt="5000"/>
          </a:blip>
          <a:stretch>
            <a:fillRect/>
          </a:stretch>
        </p:blipFill>
        <p:spPr>
          <a:xfrm>
            <a:off x="0" y="0"/>
            <a:ext cx="9144000" cy="5143500"/>
          </a:xfrm>
          <a:prstGeom prst="rect">
            <a:avLst/>
          </a:prstGeom>
          <a:noFill/>
          <a:ln>
            <a:noFill/>
          </a:ln>
        </p:spPr>
      </p:pic>
      <p:sp>
        <p:nvSpPr>
          <p:cNvPr id="79" name="Google Shape;79;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circles">
  <p:cSld name="BLANK_1_1_1">
    <p:bg>
      <p:bgPr>
        <a:solidFill>
          <a:schemeClr val="dk1"/>
        </a:solidFill>
        <a:effectLst/>
      </p:bgPr>
    </p:bg>
    <p:spTree>
      <p:nvGrpSpPr>
        <p:cNvPr id="1" name="Shape 83"/>
        <p:cNvGrpSpPr/>
        <p:nvPr/>
      </p:nvGrpSpPr>
      <p:grpSpPr>
        <a:xfrm>
          <a:off x="0" y="0"/>
          <a:ext cx="0" cy="0"/>
          <a:chOff x="0" y="0"/>
          <a:chExt cx="0" cy="0"/>
        </a:xfrm>
      </p:grpSpPr>
      <p:pic>
        <p:nvPicPr>
          <p:cNvPr id="84" name="Google Shape;84;p15" descr="organic-04.png"/>
          <p:cNvPicPr preferRelativeResize="0"/>
          <p:nvPr/>
        </p:nvPicPr>
        <p:blipFill>
          <a:blip r:embed="rId2">
            <a:alphaModFix amt="5000"/>
          </a:blip>
          <a:stretch>
            <a:fillRect/>
          </a:stretch>
        </p:blipFill>
        <p:spPr>
          <a:xfrm>
            <a:off x="0" y="0"/>
            <a:ext cx="9144000" cy="5143500"/>
          </a:xfrm>
          <a:prstGeom prst="rect">
            <a:avLst/>
          </a:prstGeom>
          <a:noFill/>
          <a:ln>
            <a:noFill/>
          </a:ln>
        </p:spPr>
      </p:pic>
      <p:sp>
        <p:nvSpPr>
          <p:cNvPr id="85" name="Google Shape;85;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3F3F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1800"/>
              <a:buFont typeface="Playfair Display"/>
              <a:buNone/>
              <a:defRPr sz="1800" b="1" i="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1800"/>
              <a:buFont typeface="Playfair Display"/>
              <a:buNone/>
              <a:defRPr sz="1800" b="1" i="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1800"/>
              <a:buFont typeface="Playfair Display"/>
              <a:buNone/>
              <a:defRPr sz="1800" b="1" i="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1800"/>
              <a:buFont typeface="Playfair Display"/>
              <a:buNone/>
              <a:defRPr sz="1800" b="1" i="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1800"/>
              <a:buFont typeface="Playfair Display"/>
              <a:buNone/>
              <a:defRPr sz="1800" b="1" i="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1800"/>
              <a:buFont typeface="Playfair Display"/>
              <a:buNone/>
              <a:defRPr sz="1800" b="1" i="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1800"/>
              <a:buFont typeface="Playfair Display"/>
              <a:buNone/>
              <a:defRPr sz="1800" b="1" i="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1800"/>
              <a:buFont typeface="Playfair Display"/>
              <a:buNone/>
              <a:defRPr sz="1800" b="1" i="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1800"/>
              <a:buFont typeface="Playfair Display"/>
              <a:buNone/>
              <a:defRPr sz="1800" b="1" i="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dk1"/>
              </a:buClr>
              <a:buSzPts val="3000"/>
              <a:buFont typeface="Tinos"/>
              <a:buChar char="▹"/>
              <a:defRPr sz="3000">
                <a:solidFill>
                  <a:schemeClr val="dk1"/>
                </a:solidFill>
                <a:latin typeface="Tinos"/>
                <a:ea typeface="Tinos"/>
                <a:cs typeface="Tinos"/>
                <a:sym typeface="Tinos"/>
              </a:defRPr>
            </a:lvl1pPr>
            <a:lvl2pPr marL="914400" lvl="1" indent="-381000">
              <a:spcBef>
                <a:spcPts val="0"/>
              </a:spcBef>
              <a:spcAft>
                <a:spcPts val="0"/>
              </a:spcAft>
              <a:buClr>
                <a:schemeClr val="dk1"/>
              </a:buClr>
              <a:buSzPts val="2400"/>
              <a:buFont typeface="Tinos"/>
              <a:buChar char="▸"/>
              <a:defRPr sz="2400">
                <a:solidFill>
                  <a:schemeClr val="dk1"/>
                </a:solidFill>
                <a:latin typeface="Tinos"/>
                <a:ea typeface="Tinos"/>
                <a:cs typeface="Tinos"/>
                <a:sym typeface="Tinos"/>
              </a:defRPr>
            </a:lvl2pPr>
            <a:lvl3pPr marL="1371600" lvl="2" indent="-381000">
              <a:spcBef>
                <a:spcPts val="0"/>
              </a:spcBef>
              <a:spcAft>
                <a:spcPts val="0"/>
              </a:spcAft>
              <a:buClr>
                <a:schemeClr val="dk1"/>
              </a:buClr>
              <a:buSzPts val="2400"/>
              <a:buFont typeface="Tinos"/>
              <a:buChar char="◦"/>
              <a:defRPr sz="2400">
                <a:solidFill>
                  <a:schemeClr val="dk1"/>
                </a:solidFill>
                <a:latin typeface="Tinos"/>
                <a:ea typeface="Tinos"/>
                <a:cs typeface="Tinos"/>
                <a:sym typeface="Tinos"/>
              </a:defRPr>
            </a:lvl3pPr>
            <a:lvl4pPr marL="1828800" lvl="3"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4pPr>
            <a:lvl5pPr marL="2286000" lvl="4"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5pPr>
            <a:lvl6pPr marL="2743200" lvl="5"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6pPr>
            <a:lvl7pPr marL="3200400" lvl="6"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7pPr>
            <a:lvl8pPr marL="3657600" lvl="7"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8pPr>
            <a:lvl9pPr marL="4114800" lvl="8" indent="-342900">
              <a:spcBef>
                <a:spcPts val="0"/>
              </a:spcBef>
              <a:spcAft>
                <a:spcPts val="0"/>
              </a:spcAft>
              <a:buClr>
                <a:schemeClr val="dk1"/>
              </a:buClr>
              <a:buSzPts val="1800"/>
              <a:buFont typeface="Tinos"/>
              <a:buChar char="■"/>
              <a:defRPr sz="1800">
                <a:solidFill>
                  <a:schemeClr val="dk1"/>
                </a:solidFill>
                <a:latin typeface="Tinos"/>
                <a:ea typeface="Tinos"/>
                <a:cs typeface="Tinos"/>
                <a:sym typeface="Tinos"/>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1"/>
                </a:solidFill>
                <a:latin typeface="Playfair Display"/>
                <a:ea typeface="Playfair Display"/>
                <a:cs typeface="Playfair Display"/>
                <a:sym typeface="Playfair Display"/>
              </a:defRPr>
            </a:lvl1pPr>
            <a:lvl2pPr lvl="1" algn="r">
              <a:buNone/>
              <a:defRPr sz="1300">
                <a:solidFill>
                  <a:schemeClr val="accent1"/>
                </a:solidFill>
                <a:latin typeface="Playfair Display"/>
                <a:ea typeface="Playfair Display"/>
                <a:cs typeface="Playfair Display"/>
                <a:sym typeface="Playfair Display"/>
              </a:defRPr>
            </a:lvl2pPr>
            <a:lvl3pPr lvl="2" algn="r">
              <a:buNone/>
              <a:defRPr sz="1300">
                <a:solidFill>
                  <a:schemeClr val="accent1"/>
                </a:solidFill>
                <a:latin typeface="Playfair Display"/>
                <a:ea typeface="Playfair Display"/>
                <a:cs typeface="Playfair Display"/>
                <a:sym typeface="Playfair Display"/>
              </a:defRPr>
            </a:lvl3pPr>
            <a:lvl4pPr lvl="3" algn="r">
              <a:buNone/>
              <a:defRPr sz="1300">
                <a:solidFill>
                  <a:schemeClr val="accent1"/>
                </a:solidFill>
                <a:latin typeface="Playfair Display"/>
                <a:ea typeface="Playfair Display"/>
                <a:cs typeface="Playfair Display"/>
                <a:sym typeface="Playfair Display"/>
              </a:defRPr>
            </a:lvl4pPr>
            <a:lvl5pPr lvl="4" algn="r">
              <a:buNone/>
              <a:defRPr sz="1300">
                <a:solidFill>
                  <a:schemeClr val="accent1"/>
                </a:solidFill>
                <a:latin typeface="Playfair Display"/>
                <a:ea typeface="Playfair Display"/>
                <a:cs typeface="Playfair Display"/>
                <a:sym typeface="Playfair Display"/>
              </a:defRPr>
            </a:lvl5pPr>
            <a:lvl6pPr lvl="5" algn="r">
              <a:buNone/>
              <a:defRPr sz="1300">
                <a:solidFill>
                  <a:schemeClr val="accent1"/>
                </a:solidFill>
                <a:latin typeface="Playfair Display"/>
                <a:ea typeface="Playfair Display"/>
                <a:cs typeface="Playfair Display"/>
                <a:sym typeface="Playfair Display"/>
              </a:defRPr>
            </a:lvl6pPr>
            <a:lvl7pPr lvl="6" algn="r">
              <a:buNone/>
              <a:defRPr sz="1300">
                <a:solidFill>
                  <a:schemeClr val="accent1"/>
                </a:solidFill>
                <a:latin typeface="Playfair Display"/>
                <a:ea typeface="Playfair Display"/>
                <a:cs typeface="Playfair Display"/>
                <a:sym typeface="Playfair Display"/>
              </a:defRPr>
            </a:lvl7pPr>
            <a:lvl8pPr lvl="7" algn="r">
              <a:buNone/>
              <a:defRPr sz="1300">
                <a:solidFill>
                  <a:schemeClr val="accent1"/>
                </a:solidFill>
                <a:latin typeface="Playfair Display"/>
                <a:ea typeface="Playfair Display"/>
                <a:cs typeface="Playfair Display"/>
                <a:sym typeface="Playfair Display"/>
              </a:defRPr>
            </a:lvl8pPr>
            <a:lvl9pPr lvl="8" algn="r">
              <a:buNone/>
              <a:defRPr sz="1300">
                <a:solidFill>
                  <a:schemeClr val="accent1"/>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6" r:id="rId5"/>
    <p:sldLayoutId id="2147483659" r:id="rId6"/>
    <p:sldLayoutId id="2147483661" r:id="rId7"/>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ctrTitle"/>
          </p:nvPr>
        </p:nvSpPr>
        <p:spPr>
          <a:xfrm>
            <a:off x="2510400" y="1871330"/>
            <a:ext cx="4123200" cy="164450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BEYOND </a:t>
            </a:r>
            <a:br>
              <a:rPr lang="en-US" dirty="0"/>
            </a:br>
            <a:r>
              <a:rPr lang="en-US" sz="2000" dirty="0"/>
              <a:t>(fashion styling website)</a:t>
            </a:r>
            <a:endParaRPr sz="2000" dirty="0"/>
          </a:p>
        </p:txBody>
      </p:sp>
      <p:pic>
        <p:nvPicPr>
          <p:cNvPr id="3" name="Picture 2">
            <a:extLst>
              <a:ext uri="{FF2B5EF4-FFF2-40B4-BE49-F238E27FC236}">
                <a16:creationId xmlns:a16="http://schemas.microsoft.com/office/drawing/2014/main" xmlns="" id="{9F96D1C9-A75A-4396-B24F-0ECE4C86EBE2}"/>
              </a:ext>
            </a:extLst>
          </p:cNvPr>
          <p:cNvPicPr>
            <a:picLocks noChangeAspect="1"/>
          </p:cNvPicPr>
          <p:nvPr/>
        </p:nvPicPr>
        <p:blipFill rotWithShape="1">
          <a:blip r:embed="rId3"/>
          <a:srcRect l="10112" t="8649" r="6712" b="16445"/>
          <a:stretch/>
        </p:blipFill>
        <p:spPr>
          <a:xfrm>
            <a:off x="4189530" y="786809"/>
            <a:ext cx="765241" cy="74428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48"/>
          <p:cNvSpPr txBox="1">
            <a:spLocks noGrp="1"/>
          </p:cNvSpPr>
          <p:nvPr>
            <p:ph type="title"/>
          </p:nvPr>
        </p:nvSpPr>
        <p:spPr>
          <a:xfrm>
            <a:off x="434876" y="403684"/>
            <a:ext cx="1832400" cy="6717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dirty="0"/>
              <a:t>Team Members</a:t>
            </a:r>
            <a:endParaRPr dirty="0"/>
          </a:p>
        </p:txBody>
      </p:sp>
      <p:sp>
        <p:nvSpPr>
          <p:cNvPr id="529" name="Google Shape;529;p4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pic>
        <p:nvPicPr>
          <p:cNvPr id="530" name="Google Shape;530;p48"/>
          <p:cNvPicPr preferRelativeResize="0"/>
          <p:nvPr/>
        </p:nvPicPr>
        <p:blipFill>
          <a:blip r:embed="rId3"/>
          <a:srcRect t="4091" b="4091"/>
          <a:stretch/>
        </p:blipFill>
        <p:spPr>
          <a:xfrm>
            <a:off x="431138" y="1445762"/>
            <a:ext cx="1292237" cy="1429976"/>
          </a:xfrm>
          <a:prstGeom prst="ellipse">
            <a:avLst/>
          </a:prstGeom>
          <a:noFill/>
          <a:ln>
            <a:noFill/>
          </a:ln>
        </p:spPr>
      </p:pic>
      <p:sp>
        <p:nvSpPr>
          <p:cNvPr id="531" name="Google Shape;531;p48"/>
          <p:cNvSpPr txBox="1"/>
          <p:nvPr/>
        </p:nvSpPr>
        <p:spPr>
          <a:xfrm>
            <a:off x="8477" y="2948255"/>
            <a:ext cx="2137557" cy="606467"/>
          </a:xfrm>
          <a:prstGeom prst="rect">
            <a:avLst/>
          </a:prstGeom>
          <a:noFill/>
          <a:ln>
            <a:noFill/>
          </a:ln>
        </p:spPr>
        <p:txBody>
          <a:bodyPr spcFirstLastPara="1" wrap="square" lIns="0" tIns="0" rIns="0" bIns="0" anchor="t" anchorCtr="0">
            <a:noAutofit/>
          </a:bodyPr>
          <a:lstStyle/>
          <a:p>
            <a:pPr marL="0" lvl="0" indent="0" algn="ctr" rtl="0">
              <a:spcBef>
                <a:spcPts val="400"/>
              </a:spcBef>
              <a:spcAft>
                <a:spcPts val="400"/>
              </a:spcAft>
              <a:buNone/>
            </a:pPr>
            <a:r>
              <a:rPr lang="en-US" dirty="0">
                <a:solidFill>
                  <a:schemeClr val="lt1"/>
                </a:solidFill>
                <a:latin typeface="Tinos"/>
                <a:ea typeface="Tinos"/>
                <a:cs typeface="Tinos"/>
                <a:sym typeface="Tinos"/>
              </a:rPr>
              <a:t>ANVITA BANDARU</a:t>
            </a:r>
          </a:p>
          <a:p>
            <a:pPr marL="0" lvl="0" indent="0" algn="ctr" rtl="0">
              <a:spcBef>
                <a:spcPts val="400"/>
              </a:spcBef>
              <a:spcAft>
                <a:spcPts val="400"/>
              </a:spcAft>
              <a:buNone/>
            </a:pPr>
            <a:r>
              <a:rPr lang="en-US" dirty="0">
                <a:solidFill>
                  <a:schemeClr val="lt1"/>
                </a:solidFill>
                <a:latin typeface="Tinos"/>
                <a:ea typeface="Tinos"/>
                <a:cs typeface="Tinos"/>
                <a:sym typeface="Tinos"/>
              </a:rPr>
              <a:t>RA2011047010107</a:t>
            </a:r>
          </a:p>
          <a:p>
            <a:pPr marL="0" lvl="0" indent="0" algn="ctr" rtl="0">
              <a:spcBef>
                <a:spcPts val="400"/>
              </a:spcBef>
              <a:spcAft>
                <a:spcPts val="400"/>
              </a:spcAft>
              <a:buNone/>
            </a:pPr>
            <a:endParaRPr dirty="0">
              <a:solidFill>
                <a:schemeClr val="lt1"/>
              </a:solidFill>
              <a:latin typeface="Tinos"/>
              <a:ea typeface="Tinos"/>
              <a:cs typeface="Tinos"/>
              <a:sym typeface="Tinos"/>
            </a:endParaRPr>
          </a:p>
        </p:txBody>
      </p:sp>
      <p:pic>
        <p:nvPicPr>
          <p:cNvPr id="532" name="Google Shape;532;p48"/>
          <p:cNvPicPr preferRelativeResize="0"/>
          <p:nvPr/>
        </p:nvPicPr>
        <p:blipFill>
          <a:blip r:embed="rId4"/>
          <a:srcRect l="2976" r="2976"/>
          <a:stretch/>
        </p:blipFill>
        <p:spPr>
          <a:xfrm>
            <a:off x="5062592" y="1567334"/>
            <a:ext cx="1378055" cy="1500411"/>
          </a:xfrm>
          <a:prstGeom prst="ellipse">
            <a:avLst/>
          </a:prstGeom>
          <a:noFill/>
          <a:ln>
            <a:noFill/>
          </a:ln>
        </p:spPr>
      </p:pic>
      <p:sp>
        <p:nvSpPr>
          <p:cNvPr id="533" name="Google Shape;533;p48"/>
          <p:cNvSpPr txBox="1"/>
          <p:nvPr/>
        </p:nvSpPr>
        <p:spPr>
          <a:xfrm>
            <a:off x="4947684" y="2987235"/>
            <a:ext cx="1682585" cy="620746"/>
          </a:xfrm>
          <a:prstGeom prst="rect">
            <a:avLst/>
          </a:prstGeom>
          <a:noFill/>
          <a:ln>
            <a:noFill/>
          </a:ln>
        </p:spPr>
        <p:txBody>
          <a:bodyPr spcFirstLastPara="1" wrap="square" lIns="0" tIns="0" rIns="0" bIns="0" anchor="t" anchorCtr="0">
            <a:noAutofit/>
          </a:bodyPr>
          <a:lstStyle/>
          <a:p>
            <a:pPr marL="0" lvl="0" indent="0" algn="ctr" rtl="0">
              <a:spcBef>
                <a:spcPts val="400"/>
              </a:spcBef>
              <a:spcAft>
                <a:spcPts val="400"/>
              </a:spcAft>
              <a:buNone/>
            </a:pPr>
            <a:r>
              <a:rPr lang="en-US" dirty="0">
                <a:solidFill>
                  <a:schemeClr val="lt1"/>
                </a:solidFill>
                <a:latin typeface="Tinos"/>
                <a:ea typeface="Tinos"/>
                <a:cs typeface="Tinos"/>
                <a:sym typeface="Tinos"/>
              </a:rPr>
              <a:t>DEVANSH JAISWAL </a:t>
            </a:r>
          </a:p>
          <a:p>
            <a:pPr marL="0" lvl="0" indent="0" algn="ctr" rtl="0">
              <a:spcBef>
                <a:spcPts val="400"/>
              </a:spcBef>
              <a:spcAft>
                <a:spcPts val="400"/>
              </a:spcAft>
              <a:buNone/>
            </a:pPr>
            <a:r>
              <a:rPr lang="en-US" dirty="0">
                <a:solidFill>
                  <a:schemeClr val="lt1"/>
                </a:solidFill>
                <a:latin typeface="Tinos"/>
                <a:ea typeface="Tinos"/>
                <a:cs typeface="Tinos"/>
                <a:sym typeface="Tinos"/>
              </a:rPr>
              <a:t>RA2011047010133</a:t>
            </a:r>
            <a:endParaRPr dirty="0">
              <a:solidFill>
                <a:schemeClr val="lt1"/>
              </a:solidFill>
              <a:latin typeface="Tinos"/>
              <a:ea typeface="Tinos"/>
              <a:cs typeface="Tinos"/>
              <a:sym typeface="Tinos"/>
            </a:endParaRPr>
          </a:p>
        </p:txBody>
      </p:sp>
      <p:pic>
        <p:nvPicPr>
          <p:cNvPr id="534" name="Google Shape;534;p48"/>
          <p:cNvPicPr preferRelativeResize="0"/>
          <p:nvPr/>
        </p:nvPicPr>
        <p:blipFill>
          <a:blip r:embed="rId5"/>
          <a:srcRect t="1458" b="1458"/>
          <a:stretch/>
        </p:blipFill>
        <p:spPr>
          <a:xfrm>
            <a:off x="2948355" y="49794"/>
            <a:ext cx="1570791" cy="1517540"/>
          </a:xfrm>
          <a:prstGeom prst="ellipse">
            <a:avLst/>
          </a:prstGeom>
          <a:noFill/>
          <a:ln>
            <a:noFill/>
          </a:ln>
        </p:spPr>
      </p:pic>
      <p:sp>
        <p:nvSpPr>
          <p:cNvPr id="535" name="Google Shape;535;p48"/>
          <p:cNvSpPr txBox="1"/>
          <p:nvPr/>
        </p:nvSpPr>
        <p:spPr>
          <a:xfrm>
            <a:off x="2360696" y="4263586"/>
            <a:ext cx="1688178" cy="606467"/>
          </a:xfrm>
          <a:prstGeom prst="rect">
            <a:avLst/>
          </a:prstGeom>
          <a:noFill/>
          <a:ln>
            <a:noFill/>
          </a:ln>
        </p:spPr>
        <p:txBody>
          <a:bodyPr spcFirstLastPara="1" wrap="square" lIns="0" tIns="0" rIns="0" bIns="0" anchor="t" anchorCtr="0">
            <a:noAutofit/>
          </a:bodyPr>
          <a:lstStyle/>
          <a:p>
            <a:pPr marL="0" lvl="0" indent="0" algn="ctr" rtl="0">
              <a:spcBef>
                <a:spcPts val="400"/>
              </a:spcBef>
              <a:spcAft>
                <a:spcPts val="400"/>
              </a:spcAft>
              <a:buNone/>
            </a:pPr>
            <a:r>
              <a:rPr lang="en-US" dirty="0">
                <a:solidFill>
                  <a:schemeClr val="lt1"/>
                </a:solidFill>
                <a:latin typeface="Tinos"/>
                <a:ea typeface="Tinos"/>
                <a:cs typeface="Tinos"/>
                <a:sym typeface="Tinos"/>
              </a:rPr>
              <a:t>BHAVYA YADAV</a:t>
            </a:r>
          </a:p>
          <a:p>
            <a:pPr marL="0" lvl="0" indent="0" algn="ctr" rtl="0">
              <a:spcBef>
                <a:spcPts val="400"/>
              </a:spcBef>
              <a:spcAft>
                <a:spcPts val="400"/>
              </a:spcAft>
              <a:buNone/>
            </a:pPr>
            <a:r>
              <a:rPr lang="en-US" dirty="0">
                <a:solidFill>
                  <a:schemeClr val="lt1"/>
                </a:solidFill>
                <a:latin typeface="Tinos"/>
                <a:ea typeface="Tinos"/>
                <a:cs typeface="Tinos"/>
                <a:sym typeface="Tinos"/>
              </a:rPr>
              <a:t>RA2011047010149</a:t>
            </a:r>
            <a:endParaRPr dirty="0">
              <a:solidFill>
                <a:schemeClr val="lt1"/>
              </a:solidFill>
              <a:latin typeface="Tinos"/>
              <a:ea typeface="Tinos"/>
              <a:cs typeface="Tinos"/>
              <a:sym typeface="Tinos"/>
            </a:endParaRPr>
          </a:p>
        </p:txBody>
      </p:sp>
      <p:pic>
        <p:nvPicPr>
          <p:cNvPr id="536" name="Google Shape;536;p48"/>
          <p:cNvPicPr preferRelativeResize="0"/>
          <p:nvPr/>
        </p:nvPicPr>
        <p:blipFill>
          <a:blip r:embed="rId6"/>
          <a:srcRect t="5745" b="5745"/>
          <a:stretch/>
        </p:blipFill>
        <p:spPr>
          <a:xfrm>
            <a:off x="7434524" y="121216"/>
            <a:ext cx="1378056" cy="1374696"/>
          </a:xfrm>
          <a:prstGeom prst="ellipse">
            <a:avLst/>
          </a:prstGeom>
          <a:noFill/>
          <a:ln>
            <a:noFill/>
          </a:ln>
        </p:spPr>
      </p:pic>
      <p:sp>
        <p:nvSpPr>
          <p:cNvPr id="537" name="Google Shape;537;p48"/>
          <p:cNvSpPr txBox="1"/>
          <p:nvPr/>
        </p:nvSpPr>
        <p:spPr>
          <a:xfrm>
            <a:off x="2948355" y="1555089"/>
            <a:ext cx="1659900" cy="605123"/>
          </a:xfrm>
          <a:prstGeom prst="rect">
            <a:avLst/>
          </a:prstGeom>
          <a:noFill/>
          <a:ln>
            <a:noFill/>
          </a:ln>
        </p:spPr>
        <p:txBody>
          <a:bodyPr spcFirstLastPara="1" wrap="square" lIns="0" tIns="0" rIns="0" bIns="0" anchor="t" anchorCtr="0">
            <a:noAutofit/>
          </a:bodyPr>
          <a:lstStyle/>
          <a:p>
            <a:pPr marL="0" lvl="0" indent="0" algn="ctr" rtl="0">
              <a:spcBef>
                <a:spcPts val="400"/>
              </a:spcBef>
              <a:spcAft>
                <a:spcPts val="400"/>
              </a:spcAft>
              <a:buNone/>
            </a:pPr>
            <a:r>
              <a:rPr lang="en-US" dirty="0">
                <a:solidFill>
                  <a:schemeClr val="lt1"/>
                </a:solidFill>
                <a:latin typeface="Tinos"/>
                <a:ea typeface="Tinos"/>
                <a:cs typeface="Tinos"/>
                <a:sym typeface="Tinos"/>
              </a:rPr>
              <a:t>VASA CHANDANA</a:t>
            </a:r>
          </a:p>
          <a:p>
            <a:pPr marL="0" lvl="0" indent="0" algn="ctr" rtl="0">
              <a:spcBef>
                <a:spcPts val="400"/>
              </a:spcBef>
              <a:spcAft>
                <a:spcPts val="400"/>
              </a:spcAft>
              <a:buNone/>
            </a:pPr>
            <a:r>
              <a:rPr lang="en-US" dirty="0">
                <a:solidFill>
                  <a:schemeClr val="lt1"/>
                </a:solidFill>
                <a:latin typeface="Tinos"/>
                <a:ea typeface="Tinos"/>
                <a:cs typeface="Tinos"/>
                <a:sym typeface="Tinos"/>
              </a:rPr>
              <a:t>RA2011047010080</a:t>
            </a:r>
            <a:endParaRPr dirty="0">
              <a:solidFill>
                <a:schemeClr val="lt1"/>
              </a:solidFill>
              <a:latin typeface="Tinos"/>
              <a:ea typeface="Tinos"/>
              <a:cs typeface="Tinos"/>
              <a:sym typeface="Tinos"/>
            </a:endParaRPr>
          </a:p>
        </p:txBody>
      </p:sp>
      <p:pic>
        <p:nvPicPr>
          <p:cNvPr id="4" name="Picture 3">
            <a:extLst>
              <a:ext uri="{FF2B5EF4-FFF2-40B4-BE49-F238E27FC236}">
                <a16:creationId xmlns:a16="http://schemas.microsoft.com/office/drawing/2014/main" xmlns="" id="{603C2DD1-EA7C-491E-AEBD-B0F8A7446306}"/>
              </a:ext>
            </a:extLst>
          </p:cNvPr>
          <p:cNvPicPr>
            <a:picLocks noChangeAspect="1"/>
          </p:cNvPicPr>
          <p:nvPr/>
        </p:nvPicPr>
        <p:blipFill>
          <a:blip r:embed="rId7"/>
          <a:srcRect/>
          <a:stretch/>
        </p:blipFill>
        <p:spPr>
          <a:xfrm>
            <a:off x="2500416" y="2579895"/>
            <a:ext cx="1294595" cy="158082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Picture 4">
            <a:extLst>
              <a:ext uri="{FF2B5EF4-FFF2-40B4-BE49-F238E27FC236}">
                <a16:creationId xmlns:a16="http://schemas.microsoft.com/office/drawing/2014/main" xmlns="" id="{47ABB207-925C-49C1-9D29-1C5D393721AB}"/>
              </a:ext>
            </a:extLst>
          </p:cNvPr>
          <p:cNvPicPr>
            <a:picLocks noChangeAspect="1"/>
          </p:cNvPicPr>
          <p:nvPr/>
        </p:nvPicPr>
        <p:blipFill>
          <a:blip r:embed="rId8"/>
          <a:srcRect/>
          <a:stretch/>
        </p:blipFill>
        <p:spPr>
          <a:xfrm>
            <a:off x="7325831" y="2676286"/>
            <a:ext cx="1377815" cy="148443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6" name="Google Shape;535;p48">
            <a:extLst>
              <a:ext uri="{FF2B5EF4-FFF2-40B4-BE49-F238E27FC236}">
                <a16:creationId xmlns:a16="http://schemas.microsoft.com/office/drawing/2014/main" xmlns="" id="{33F5F3A7-3AFA-4C02-BDD0-F6B437FAB7C6}"/>
              </a:ext>
            </a:extLst>
          </p:cNvPr>
          <p:cNvSpPr txBox="1"/>
          <p:nvPr/>
        </p:nvSpPr>
        <p:spPr>
          <a:xfrm>
            <a:off x="7325831" y="1467257"/>
            <a:ext cx="1706487" cy="552162"/>
          </a:xfrm>
          <a:prstGeom prst="rect">
            <a:avLst/>
          </a:prstGeom>
          <a:noFill/>
          <a:ln>
            <a:noFill/>
          </a:ln>
        </p:spPr>
        <p:txBody>
          <a:bodyPr spcFirstLastPara="1" wrap="square" lIns="0" tIns="0" rIns="0" bIns="0" anchor="t" anchorCtr="0">
            <a:noAutofit/>
          </a:bodyPr>
          <a:lstStyle/>
          <a:p>
            <a:pPr marL="0" lvl="0" indent="0" algn="ctr" rtl="0">
              <a:spcBef>
                <a:spcPts val="400"/>
              </a:spcBef>
              <a:spcAft>
                <a:spcPts val="400"/>
              </a:spcAft>
              <a:buNone/>
            </a:pPr>
            <a:r>
              <a:rPr lang="en-US">
                <a:solidFill>
                  <a:schemeClr val="lt1"/>
                </a:solidFill>
                <a:latin typeface="Tinos"/>
                <a:ea typeface="Tinos"/>
                <a:cs typeface="Tinos"/>
                <a:sym typeface="Tinos"/>
              </a:rPr>
              <a:t>AAYUSH </a:t>
            </a:r>
            <a:r>
              <a:rPr lang="en-US" dirty="0">
                <a:solidFill>
                  <a:schemeClr val="lt1"/>
                </a:solidFill>
                <a:latin typeface="Tinos"/>
                <a:ea typeface="Tinos"/>
                <a:cs typeface="Tinos"/>
                <a:sym typeface="Tinos"/>
              </a:rPr>
              <a:t>SAXENA </a:t>
            </a:r>
          </a:p>
          <a:p>
            <a:pPr marL="0" lvl="0" indent="0" algn="ctr" rtl="0">
              <a:spcBef>
                <a:spcPts val="400"/>
              </a:spcBef>
              <a:spcAft>
                <a:spcPts val="400"/>
              </a:spcAft>
              <a:buNone/>
            </a:pPr>
            <a:r>
              <a:rPr lang="en-US" dirty="0">
                <a:solidFill>
                  <a:schemeClr val="lt1"/>
                </a:solidFill>
                <a:latin typeface="Tinos"/>
                <a:ea typeface="Tinos"/>
                <a:cs typeface="Tinos"/>
                <a:sym typeface="Tinos"/>
              </a:rPr>
              <a:t>RA2011047010126</a:t>
            </a:r>
            <a:endParaRPr dirty="0">
              <a:solidFill>
                <a:schemeClr val="lt1"/>
              </a:solidFill>
              <a:latin typeface="Tinos"/>
              <a:ea typeface="Tinos"/>
              <a:cs typeface="Tinos"/>
              <a:sym typeface="Tinos"/>
            </a:endParaRPr>
          </a:p>
        </p:txBody>
      </p:sp>
      <p:sp>
        <p:nvSpPr>
          <p:cNvPr id="17" name="Google Shape;533;p48">
            <a:extLst>
              <a:ext uri="{FF2B5EF4-FFF2-40B4-BE49-F238E27FC236}">
                <a16:creationId xmlns:a16="http://schemas.microsoft.com/office/drawing/2014/main" xmlns="" id="{63EE74EB-614F-4062-BDC4-12242A04C53F}"/>
              </a:ext>
            </a:extLst>
          </p:cNvPr>
          <p:cNvSpPr txBox="1"/>
          <p:nvPr/>
        </p:nvSpPr>
        <p:spPr>
          <a:xfrm>
            <a:off x="7109003" y="4092533"/>
            <a:ext cx="1923315" cy="844371"/>
          </a:xfrm>
          <a:prstGeom prst="rect">
            <a:avLst/>
          </a:prstGeom>
          <a:noFill/>
          <a:ln>
            <a:noFill/>
          </a:ln>
        </p:spPr>
        <p:txBody>
          <a:bodyPr spcFirstLastPara="1" wrap="square" lIns="0" tIns="0" rIns="0" bIns="0" anchor="t" anchorCtr="0">
            <a:noAutofit/>
          </a:bodyPr>
          <a:lstStyle/>
          <a:p>
            <a:pPr marL="0" lvl="0" indent="0" algn="ctr" rtl="0">
              <a:spcBef>
                <a:spcPts val="400"/>
              </a:spcBef>
              <a:spcAft>
                <a:spcPts val="400"/>
              </a:spcAft>
              <a:buNone/>
            </a:pPr>
            <a:r>
              <a:rPr lang="en-US" dirty="0" smtClean="0">
                <a:solidFill>
                  <a:schemeClr val="lt1"/>
                </a:solidFill>
                <a:latin typeface="Tinos"/>
                <a:ea typeface="Tinos"/>
                <a:cs typeface="Tinos"/>
                <a:sym typeface="Tinos"/>
              </a:rPr>
              <a:t>YESHWANTH </a:t>
            </a:r>
            <a:r>
              <a:rPr lang="en-US" dirty="0">
                <a:solidFill>
                  <a:schemeClr val="lt1"/>
                </a:solidFill>
                <a:latin typeface="Tinos"/>
                <a:ea typeface="Tinos"/>
                <a:cs typeface="Tinos"/>
                <a:sym typeface="Tinos"/>
              </a:rPr>
              <a:t>VENAKATA PADALA RA2011047010131</a:t>
            </a:r>
            <a:endParaRPr dirty="0">
              <a:solidFill>
                <a:schemeClr val="lt1"/>
              </a:solidFill>
              <a:latin typeface="Tinos"/>
              <a:ea typeface="Tinos"/>
              <a:cs typeface="Tinos"/>
              <a:sym typeface="Tinos"/>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a:spLocks noGrp="1"/>
          </p:cNvSpPr>
          <p:nvPr>
            <p:ph type="title"/>
          </p:nvPr>
        </p:nvSpPr>
        <p:spPr>
          <a:xfrm>
            <a:off x="539022" y="536389"/>
            <a:ext cx="1637107" cy="895461"/>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600" dirty="0">
                <a:solidFill>
                  <a:schemeClr val="tx1"/>
                </a:solidFill>
                <a:latin typeface="Microsoft YaHei UI" panose="020B0503020204020204" pitchFamily="34" charset="-122"/>
                <a:ea typeface="Microsoft YaHei UI" panose="020B0503020204020204" pitchFamily="34" charset="-122"/>
              </a:rPr>
              <a:t>PROBLEM STATEMENT </a:t>
            </a:r>
            <a:endParaRPr sz="1600" dirty="0">
              <a:solidFill>
                <a:schemeClr val="tx1"/>
              </a:solidFill>
              <a:latin typeface="Microsoft YaHei UI" panose="020B0503020204020204" pitchFamily="34" charset="-122"/>
              <a:ea typeface="Microsoft YaHei UI" panose="020B0503020204020204" pitchFamily="34" charset="-122"/>
            </a:endParaRPr>
          </a:p>
        </p:txBody>
      </p:sp>
      <p:sp>
        <p:nvSpPr>
          <p:cNvPr id="134" name="Google Shape;134;p21"/>
          <p:cNvSpPr txBox="1">
            <a:spLocks noGrp="1"/>
          </p:cNvSpPr>
          <p:nvPr>
            <p:ph type="body" idx="1"/>
          </p:nvPr>
        </p:nvSpPr>
        <p:spPr>
          <a:xfrm>
            <a:off x="2798250" y="958750"/>
            <a:ext cx="5147815" cy="3655780"/>
          </a:xfrm>
          <a:prstGeom prst="rect">
            <a:avLst/>
          </a:prstGeom>
        </p:spPr>
        <p:txBody>
          <a:bodyPr spcFirstLastPara="1" wrap="square" lIns="91425" tIns="91425" rIns="91425" bIns="91425" anchor="t" anchorCtr="0">
            <a:noAutofit/>
          </a:bodyPr>
          <a:lstStyle/>
          <a:p>
            <a:pPr marL="76200" lvl="0" indent="0" algn="l" rtl="0">
              <a:spcBef>
                <a:spcPts val="600"/>
              </a:spcBef>
              <a:spcAft>
                <a:spcPts val="0"/>
              </a:spcAft>
              <a:buSzPts val="2400"/>
              <a:buNone/>
            </a:pPr>
            <a:r>
              <a:rPr lang="en-US" sz="2000" b="0" i="0" dirty="0">
                <a:solidFill>
                  <a:srgbClr val="303030"/>
                </a:solidFill>
                <a:effectLst/>
                <a:latin typeface="Bookman Old Style" panose="02050604050505020204" pitchFamily="18" charset="0"/>
                <a:cs typeface="Arial" panose="020B0604020202020204" pitchFamily="34" charset="0"/>
              </a:rPr>
              <a:t>In the era of fast moving fashion, many people don’t know what suits them and what not , how to put outfits together, what to buy, and unaware of what to wear even if they have a closet full of clothes. Therefore, here we come up with a fashion styling website which solves all these mentioned problems.</a:t>
            </a:r>
            <a:r>
              <a:rPr lang="en" sz="2000" dirty="0">
                <a:latin typeface="Bookman Old Style" panose="02050604050505020204" pitchFamily="18" charset="0"/>
                <a:cs typeface="Arial" panose="020B0604020202020204" pitchFamily="34" charset="0"/>
              </a:rPr>
              <a:t> </a:t>
            </a:r>
            <a:endParaRPr sz="2000" dirty="0">
              <a:latin typeface="Bookman Old Style" panose="02050604050505020204" pitchFamily="18" charset="0"/>
              <a:cs typeface="Arial" panose="020B0604020202020204" pitchFamily="34" charset="0"/>
            </a:endParaRPr>
          </a:p>
        </p:txBody>
      </p:sp>
      <p:sp>
        <p:nvSpPr>
          <p:cNvPr id="135" name="Google Shape;135;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subTitle" idx="4294967295"/>
          </p:nvPr>
        </p:nvSpPr>
        <p:spPr>
          <a:xfrm>
            <a:off x="1254642" y="1023793"/>
            <a:ext cx="7187609" cy="3590737"/>
          </a:xfrm>
          <a:prstGeom prst="rect">
            <a:avLst/>
          </a:prstGeom>
        </p:spPr>
        <p:txBody>
          <a:bodyPr spcFirstLastPara="1" wrap="square" lIns="91425" tIns="91425" rIns="91425" bIns="91425" anchor="t" anchorCtr="0">
            <a:noAutofit/>
          </a:bodyPr>
          <a:lstStyle/>
          <a:p>
            <a:r>
              <a:rPr lang="en-US" sz="1100" b="1" i="0" dirty="0">
                <a:solidFill>
                  <a:schemeClr val="bg1"/>
                </a:solidFill>
                <a:effectLst/>
                <a:latin typeface="Bookman Old Style" panose="02050604050505020204" pitchFamily="18" charset="0"/>
              </a:rPr>
              <a:t>The after-effects of the Covid-19 pandemic have compelled everyone to take their businesses online. People no longer prefer visiting a market or mall for shopping, rather they prefer searching or browsing online through the internet for shopping and inspirations for new arrivals &amp; accessories. This also helps them save their time &amp; effort.</a:t>
            </a:r>
          </a:p>
          <a:p>
            <a:r>
              <a:rPr lang="en-US" sz="1100" b="1" i="0" dirty="0">
                <a:solidFill>
                  <a:schemeClr val="bg1"/>
                </a:solidFill>
                <a:effectLst/>
                <a:latin typeface="Bookman Old Style" panose="02050604050505020204" pitchFamily="18" charset="0"/>
              </a:rPr>
              <a:t>The Online fashion styling website project proposed here will automate the process of online styling for the users by providing a customer-friendly experience. This system will connect the users &amp; the fashion stylists. The users can view the stylists’ profiles. The users can view the available stylists and can request for chat. Based on the inputs received from the user, the stylist will recommend products and accessories that will suit the user’s interest &amp; personality. Both the users &amp; stylists can access the system by registering themselves on the website.</a:t>
            </a:r>
          </a:p>
          <a:p>
            <a:r>
              <a:rPr lang="en-US" sz="1100" b="1" i="0" dirty="0">
                <a:solidFill>
                  <a:schemeClr val="bg1"/>
                </a:solidFill>
                <a:effectLst/>
                <a:latin typeface="Bookman Old Style" panose="02050604050505020204" pitchFamily="18" charset="0"/>
              </a:rPr>
              <a:t>This project is completely based on current fashion trend and styling. This website provides client with their customized product according to their style and personality. These days getting a product is lot more easily than styling it and presenting to the outer world in trendy way so, our website brings all such conditions under one roof and brings the best out of people. This will be a huge benefit to all the busy personalities out there in their styling. This system comprises of chat box so that users can chat with stylish so that user can describe exact requirements of the attire the user need</a:t>
            </a:r>
          </a:p>
          <a:p>
            <a:pPr marL="0" lvl="0" indent="0" algn="ctr" rtl="0">
              <a:spcBef>
                <a:spcPts val="600"/>
              </a:spcBef>
              <a:spcAft>
                <a:spcPts val="0"/>
              </a:spcAft>
              <a:buNone/>
            </a:pPr>
            <a:endParaRPr sz="1800" dirty="0">
              <a:solidFill>
                <a:schemeClr val="accent1"/>
              </a:solidFill>
            </a:endParaRPr>
          </a:p>
        </p:txBody>
      </p:sp>
      <p:sp>
        <p:nvSpPr>
          <p:cNvPr id="141" name="Google Shape;141;p22"/>
          <p:cNvSpPr/>
          <p:nvPr/>
        </p:nvSpPr>
        <p:spPr>
          <a:xfrm>
            <a:off x="1850065" y="269358"/>
            <a:ext cx="5429693" cy="754435"/>
          </a:xfrm>
          <a:prstGeom prst="rect">
            <a:avLst/>
          </a:prstGeom>
          <a:solidFill>
            <a:schemeClr val="accent1"/>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22"/>
          <p:cNvSpPr txBox="1">
            <a:spLocks noGrp="1"/>
          </p:cNvSpPr>
          <p:nvPr>
            <p:ph type="ctrTitle" idx="4294967295"/>
          </p:nvPr>
        </p:nvSpPr>
        <p:spPr>
          <a:xfrm>
            <a:off x="2619497" y="230050"/>
            <a:ext cx="40188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4800" dirty="0">
                <a:solidFill>
                  <a:schemeClr val="tx1"/>
                </a:solidFill>
              </a:rPr>
              <a:t>ABSTRACT</a:t>
            </a:r>
            <a:endParaRPr sz="4800" dirty="0">
              <a:solidFill>
                <a:schemeClr val="tx1"/>
              </a:solidFill>
            </a:endParaRPr>
          </a:p>
        </p:txBody>
      </p:sp>
      <p:sp>
        <p:nvSpPr>
          <p:cNvPr id="147" name="Google Shape;147;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7"/>
          <p:cNvSpPr txBox="1">
            <a:spLocks noGrp="1"/>
          </p:cNvSpPr>
          <p:nvPr>
            <p:ph type="title"/>
          </p:nvPr>
        </p:nvSpPr>
        <p:spPr>
          <a:xfrm>
            <a:off x="484991" y="973569"/>
            <a:ext cx="1839995" cy="60713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tx1"/>
                </a:solidFill>
              </a:rPr>
              <a:t>PROJECT DESCRIPTION</a:t>
            </a:r>
            <a:endParaRPr dirty="0">
              <a:solidFill>
                <a:schemeClr val="tx1"/>
              </a:solidFill>
            </a:endParaRPr>
          </a:p>
        </p:txBody>
      </p:sp>
      <p:sp>
        <p:nvSpPr>
          <p:cNvPr id="103" name="Google Shape;103;p17"/>
          <p:cNvSpPr txBox="1"/>
          <p:nvPr/>
        </p:nvSpPr>
        <p:spPr>
          <a:xfrm>
            <a:off x="2602469" y="885261"/>
            <a:ext cx="5534982" cy="3580413"/>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1200" dirty="0">
                <a:solidFill>
                  <a:srgbClr val="4D4A56"/>
                </a:solidFill>
                <a:latin typeface="Tinos"/>
                <a:ea typeface="Tinos"/>
                <a:cs typeface="Tinos"/>
                <a:sym typeface="Tinos"/>
              </a:rPr>
              <a:t>This website consists of 7 sections in the whole which are listed below:</a:t>
            </a:r>
          </a:p>
          <a:p>
            <a:pPr marL="0" lvl="0" indent="0" algn="l" rtl="0">
              <a:spcBef>
                <a:spcPts val="600"/>
              </a:spcBef>
              <a:spcAft>
                <a:spcPts val="0"/>
              </a:spcAft>
              <a:buNone/>
            </a:pPr>
            <a:r>
              <a:rPr lang="en-US" sz="1200" dirty="0">
                <a:solidFill>
                  <a:srgbClr val="4D4A56"/>
                </a:solidFill>
                <a:latin typeface="Tinos"/>
                <a:ea typeface="Tinos"/>
                <a:cs typeface="Tinos"/>
                <a:sym typeface="Tinos"/>
              </a:rPr>
              <a:t>-</a:t>
            </a:r>
            <a:r>
              <a:rPr lang="en-US" sz="1200" b="1" dirty="0">
                <a:solidFill>
                  <a:srgbClr val="4D4A56"/>
                </a:solidFill>
                <a:latin typeface="Tinos"/>
                <a:ea typeface="Tinos"/>
                <a:cs typeface="Tinos"/>
                <a:sym typeface="Tinos"/>
              </a:rPr>
              <a:t>Home</a:t>
            </a:r>
          </a:p>
          <a:p>
            <a:pPr marL="0" lvl="0" indent="0" algn="l" rtl="0">
              <a:spcBef>
                <a:spcPts val="600"/>
              </a:spcBef>
              <a:spcAft>
                <a:spcPts val="0"/>
              </a:spcAft>
              <a:buNone/>
            </a:pPr>
            <a:r>
              <a:rPr lang="en-US" sz="1200" dirty="0">
                <a:solidFill>
                  <a:srgbClr val="4D4A56"/>
                </a:solidFill>
                <a:latin typeface="Tinos"/>
                <a:ea typeface="Tinos"/>
                <a:cs typeface="Tinos"/>
                <a:sym typeface="Tinos"/>
              </a:rPr>
              <a:t> The user can see all the recommended products(full outfits, tops, bottoms and accessories </a:t>
            </a:r>
            <a:r>
              <a:rPr lang="en-US" sz="1200" dirty="0" err="1">
                <a:solidFill>
                  <a:srgbClr val="4D4A56"/>
                </a:solidFill>
                <a:latin typeface="Tinos"/>
                <a:ea typeface="Tinos"/>
                <a:cs typeface="Tinos"/>
                <a:sym typeface="Tinos"/>
              </a:rPr>
              <a:t>etc</a:t>
            </a:r>
            <a:r>
              <a:rPr lang="en-US" sz="1200" dirty="0">
                <a:solidFill>
                  <a:srgbClr val="4D4A56"/>
                </a:solidFill>
                <a:latin typeface="Tinos"/>
                <a:ea typeface="Tinos"/>
                <a:cs typeface="Tinos"/>
                <a:sym typeface="Tinos"/>
              </a:rPr>
              <a:t> ).</a:t>
            </a:r>
          </a:p>
          <a:p>
            <a:pPr marL="0" lvl="0" indent="0" algn="l" rtl="0">
              <a:spcBef>
                <a:spcPts val="600"/>
              </a:spcBef>
              <a:spcAft>
                <a:spcPts val="0"/>
              </a:spcAft>
              <a:buNone/>
            </a:pPr>
            <a:r>
              <a:rPr lang="en-US" sz="1200" dirty="0">
                <a:solidFill>
                  <a:srgbClr val="4D4A56"/>
                </a:solidFill>
                <a:latin typeface="Tinos"/>
                <a:ea typeface="Tinos"/>
                <a:cs typeface="Tinos"/>
                <a:sym typeface="Tinos"/>
              </a:rPr>
              <a:t> in the catalog and able to look at the products and some features, it's sources on the homepage.</a:t>
            </a:r>
          </a:p>
          <a:p>
            <a:pPr marL="0" lvl="0" indent="0" algn="l" rtl="0">
              <a:spcBef>
                <a:spcPts val="600"/>
              </a:spcBef>
              <a:spcAft>
                <a:spcPts val="0"/>
              </a:spcAft>
              <a:buNone/>
            </a:pPr>
            <a:r>
              <a:rPr lang="en-US" sz="1200" dirty="0">
                <a:solidFill>
                  <a:srgbClr val="4D4A56"/>
                </a:solidFill>
                <a:latin typeface="Tinos"/>
                <a:ea typeface="Tinos"/>
                <a:cs typeface="Tinos"/>
                <a:sym typeface="Tinos"/>
              </a:rPr>
              <a:t>-</a:t>
            </a:r>
            <a:r>
              <a:rPr lang="en-US" sz="1200" b="1" dirty="0">
                <a:solidFill>
                  <a:srgbClr val="4D4A56"/>
                </a:solidFill>
                <a:latin typeface="Tinos"/>
                <a:ea typeface="Tinos"/>
                <a:cs typeface="Tinos"/>
                <a:sym typeface="Tinos"/>
              </a:rPr>
              <a:t>Sign Up</a:t>
            </a:r>
          </a:p>
          <a:p>
            <a:pPr marL="0" lvl="0" indent="0" algn="l" rtl="0">
              <a:spcBef>
                <a:spcPts val="600"/>
              </a:spcBef>
              <a:spcAft>
                <a:spcPts val="0"/>
              </a:spcAft>
              <a:buNone/>
            </a:pPr>
            <a:r>
              <a:rPr lang="en-US" sz="1200" dirty="0">
                <a:solidFill>
                  <a:srgbClr val="4D4A56"/>
                </a:solidFill>
                <a:latin typeface="Tinos"/>
                <a:ea typeface="Tinos"/>
                <a:cs typeface="Tinos"/>
                <a:sym typeface="Tinos"/>
              </a:rPr>
              <a:t> This refers to registering as a new customer/user in case the person didn't had an account before.</a:t>
            </a:r>
          </a:p>
          <a:p>
            <a:pPr marL="0" lvl="0" indent="0" algn="l" rtl="0">
              <a:spcBef>
                <a:spcPts val="600"/>
              </a:spcBef>
              <a:spcAft>
                <a:spcPts val="0"/>
              </a:spcAft>
              <a:buNone/>
            </a:pPr>
            <a:r>
              <a:rPr lang="en-US" sz="1200" dirty="0">
                <a:solidFill>
                  <a:srgbClr val="4D4A56"/>
                </a:solidFill>
                <a:latin typeface="Tinos"/>
                <a:ea typeface="Tinos"/>
                <a:cs typeface="Tinos"/>
                <a:sym typeface="Tinos"/>
              </a:rPr>
              <a:t> The registered member has a lot of privileges associated with the website when one becomes a customer.</a:t>
            </a:r>
          </a:p>
          <a:p>
            <a:pPr marL="0" lvl="0" indent="0" algn="l" rtl="0">
              <a:spcBef>
                <a:spcPts val="600"/>
              </a:spcBef>
              <a:spcAft>
                <a:spcPts val="0"/>
              </a:spcAft>
              <a:buNone/>
            </a:pPr>
            <a:r>
              <a:rPr lang="en-US" sz="1200" dirty="0">
                <a:solidFill>
                  <a:srgbClr val="4D4A56"/>
                </a:solidFill>
                <a:latin typeface="Tinos"/>
                <a:ea typeface="Tinos"/>
                <a:cs typeface="Tinos"/>
                <a:sym typeface="Tinos"/>
              </a:rPr>
              <a:t>-</a:t>
            </a:r>
            <a:r>
              <a:rPr lang="en-US" sz="1200" b="1" dirty="0">
                <a:solidFill>
                  <a:srgbClr val="4D4A56"/>
                </a:solidFill>
                <a:latin typeface="Tinos"/>
                <a:ea typeface="Tinos"/>
                <a:cs typeface="Tinos"/>
                <a:sym typeface="Tinos"/>
              </a:rPr>
              <a:t>Sign In</a:t>
            </a:r>
          </a:p>
          <a:p>
            <a:pPr marL="0" lvl="0" indent="0" algn="l" rtl="0">
              <a:spcBef>
                <a:spcPts val="600"/>
              </a:spcBef>
              <a:spcAft>
                <a:spcPts val="0"/>
              </a:spcAft>
              <a:buNone/>
            </a:pPr>
            <a:r>
              <a:rPr lang="en-US" sz="1200" dirty="0">
                <a:solidFill>
                  <a:srgbClr val="4D4A56"/>
                </a:solidFill>
                <a:latin typeface="Tinos"/>
                <a:ea typeface="Tinos"/>
                <a:cs typeface="Tinos"/>
                <a:sym typeface="Tinos"/>
              </a:rPr>
              <a:t> After the user has registered, the user becomes a customer, and he or she can log in with </a:t>
            </a:r>
          </a:p>
          <a:p>
            <a:pPr marL="0" lvl="0" indent="0" algn="l" rtl="0">
              <a:spcBef>
                <a:spcPts val="600"/>
              </a:spcBef>
              <a:spcAft>
                <a:spcPts val="0"/>
              </a:spcAft>
              <a:buNone/>
            </a:pPr>
            <a:r>
              <a:rPr lang="en-US" sz="1200" dirty="0">
                <a:solidFill>
                  <a:srgbClr val="4D4A56"/>
                </a:solidFill>
                <a:latin typeface="Tinos"/>
                <a:ea typeface="Tinos"/>
                <a:cs typeface="Tinos"/>
                <a:sym typeface="Tinos"/>
              </a:rPr>
              <a:t> their personal</a:t>
            </a:r>
            <a:endParaRPr sz="1200" dirty="0">
              <a:solidFill>
                <a:srgbClr val="4D4A56"/>
              </a:solidFill>
              <a:latin typeface="Tinos"/>
              <a:ea typeface="Tinos"/>
              <a:cs typeface="Tinos"/>
              <a:sym typeface="Tinos"/>
            </a:endParaRPr>
          </a:p>
        </p:txBody>
      </p:sp>
      <p:sp>
        <p:nvSpPr>
          <p:cNvPr id="106" name="Google Shape;106;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Tree>
    <p:extLst>
      <p:ext uri="{BB962C8B-B14F-4D97-AF65-F5344CB8AC3E}">
        <p14:creationId xmlns:p14="http://schemas.microsoft.com/office/powerpoint/2010/main" val="22634638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7"/>
          <p:cNvSpPr txBox="1">
            <a:spLocks noGrp="1"/>
          </p:cNvSpPr>
          <p:nvPr>
            <p:ph type="title"/>
          </p:nvPr>
        </p:nvSpPr>
        <p:spPr>
          <a:xfrm>
            <a:off x="484991" y="973569"/>
            <a:ext cx="1839995" cy="60713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tx1"/>
                </a:solidFill>
              </a:rPr>
              <a:t>PROJECT DESCRIPTION</a:t>
            </a:r>
            <a:endParaRPr dirty="0">
              <a:solidFill>
                <a:schemeClr val="tx1"/>
              </a:solidFill>
            </a:endParaRPr>
          </a:p>
        </p:txBody>
      </p:sp>
      <p:sp>
        <p:nvSpPr>
          <p:cNvPr id="103" name="Google Shape;103;p17"/>
          <p:cNvSpPr txBox="1"/>
          <p:nvPr/>
        </p:nvSpPr>
        <p:spPr>
          <a:xfrm>
            <a:off x="2545762" y="587549"/>
            <a:ext cx="5534982" cy="3580413"/>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1200" dirty="0">
                <a:solidFill>
                  <a:srgbClr val="4D4A56"/>
                </a:solidFill>
                <a:latin typeface="Tinos"/>
                <a:ea typeface="Tinos"/>
                <a:cs typeface="Tinos"/>
                <a:sym typeface="Tinos"/>
              </a:rPr>
              <a:t>-</a:t>
            </a:r>
            <a:r>
              <a:rPr lang="en-US" sz="1200" b="1" dirty="0">
                <a:solidFill>
                  <a:srgbClr val="4D4A56"/>
                </a:solidFill>
                <a:latin typeface="Tinos"/>
                <a:ea typeface="Tinos"/>
                <a:cs typeface="Tinos"/>
                <a:sym typeface="Tinos"/>
              </a:rPr>
              <a:t>Profile</a:t>
            </a:r>
          </a:p>
          <a:p>
            <a:pPr marL="0" lvl="0" indent="0" algn="l" rtl="0">
              <a:spcBef>
                <a:spcPts val="600"/>
              </a:spcBef>
              <a:spcAft>
                <a:spcPts val="0"/>
              </a:spcAft>
              <a:buNone/>
            </a:pPr>
            <a:r>
              <a:rPr lang="en-US" sz="1200" dirty="0">
                <a:solidFill>
                  <a:srgbClr val="4D4A56"/>
                </a:solidFill>
                <a:latin typeface="Tinos"/>
                <a:ea typeface="Tinos"/>
                <a:cs typeface="Tinos"/>
                <a:sym typeface="Tinos"/>
              </a:rPr>
              <a:t> This section of the website is a web page accessible to the public or to guests,</a:t>
            </a:r>
          </a:p>
          <a:p>
            <a:pPr marL="0" lvl="0" indent="0" algn="l" rtl="0">
              <a:spcBef>
                <a:spcPts val="600"/>
              </a:spcBef>
              <a:spcAft>
                <a:spcPts val="0"/>
              </a:spcAft>
              <a:buNone/>
            </a:pPr>
            <a:r>
              <a:rPr lang="en-US" sz="1200" dirty="0">
                <a:solidFill>
                  <a:srgbClr val="4D4A56"/>
                </a:solidFill>
                <a:latin typeface="Tinos"/>
                <a:ea typeface="Tinos"/>
                <a:cs typeface="Tinos"/>
                <a:sym typeface="Tinos"/>
              </a:rPr>
              <a:t> which provides personal information about the entity that created the beyond account.</a:t>
            </a:r>
          </a:p>
          <a:p>
            <a:pPr marL="0" lvl="0" indent="0" algn="l" rtl="0">
              <a:spcBef>
                <a:spcPts val="600"/>
              </a:spcBef>
              <a:spcAft>
                <a:spcPts val="0"/>
              </a:spcAft>
              <a:buNone/>
            </a:pPr>
            <a:r>
              <a:rPr lang="en-US" sz="1200" dirty="0">
                <a:solidFill>
                  <a:srgbClr val="4D4A56"/>
                </a:solidFill>
                <a:latin typeface="Tinos"/>
                <a:ea typeface="Tinos"/>
                <a:cs typeface="Tinos"/>
                <a:sym typeface="Tinos"/>
              </a:rPr>
              <a:t>-</a:t>
            </a:r>
            <a:r>
              <a:rPr lang="en-US" sz="1200" b="1" dirty="0" err="1">
                <a:solidFill>
                  <a:srgbClr val="4D4A56"/>
                </a:solidFill>
                <a:latin typeface="Tinos"/>
                <a:ea typeface="Tinos"/>
                <a:cs typeface="Tinos"/>
                <a:sym typeface="Tinos"/>
              </a:rPr>
              <a:t>Favourites</a:t>
            </a:r>
            <a:endParaRPr lang="en-US" sz="1200" b="1" dirty="0">
              <a:solidFill>
                <a:srgbClr val="4D4A56"/>
              </a:solidFill>
              <a:latin typeface="Tinos"/>
              <a:ea typeface="Tinos"/>
              <a:cs typeface="Tinos"/>
              <a:sym typeface="Tinos"/>
            </a:endParaRPr>
          </a:p>
          <a:p>
            <a:pPr marL="0" lvl="0" indent="0" algn="l" rtl="0">
              <a:spcBef>
                <a:spcPts val="600"/>
              </a:spcBef>
              <a:spcAft>
                <a:spcPts val="0"/>
              </a:spcAft>
              <a:buNone/>
            </a:pPr>
            <a:r>
              <a:rPr lang="en-US" sz="1200" dirty="0">
                <a:solidFill>
                  <a:srgbClr val="4D4A56"/>
                </a:solidFill>
                <a:latin typeface="Tinos"/>
                <a:ea typeface="Tinos"/>
                <a:cs typeface="Tinos"/>
                <a:sym typeface="Tinos"/>
              </a:rPr>
              <a:t> This refers to show all of the  recommended products(full outfits, tops, bottoms and accessories </a:t>
            </a:r>
            <a:r>
              <a:rPr lang="en-US" sz="1200" dirty="0" err="1">
                <a:solidFill>
                  <a:srgbClr val="4D4A56"/>
                </a:solidFill>
                <a:latin typeface="Tinos"/>
                <a:ea typeface="Tinos"/>
                <a:cs typeface="Tinos"/>
                <a:sym typeface="Tinos"/>
              </a:rPr>
              <a:t>etc</a:t>
            </a:r>
            <a:r>
              <a:rPr lang="en-US" sz="1200" dirty="0">
                <a:solidFill>
                  <a:srgbClr val="4D4A56"/>
                </a:solidFill>
                <a:latin typeface="Tinos"/>
                <a:ea typeface="Tinos"/>
                <a:cs typeface="Tinos"/>
                <a:sym typeface="Tinos"/>
              </a:rPr>
              <a:t>)</a:t>
            </a:r>
          </a:p>
          <a:p>
            <a:pPr marL="0" lvl="0" indent="0" algn="l" rtl="0">
              <a:spcBef>
                <a:spcPts val="600"/>
              </a:spcBef>
              <a:spcAft>
                <a:spcPts val="0"/>
              </a:spcAft>
              <a:buNone/>
            </a:pPr>
            <a:r>
              <a:rPr lang="en-US" sz="1200" dirty="0">
                <a:solidFill>
                  <a:srgbClr val="4D4A56"/>
                </a:solidFill>
                <a:latin typeface="Tinos"/>
                <a:ea typeface="Tinos"/>
                <a:cs typeface="Tinos"/>
                <a:sym typeface="Tinos"/>
              </a:rPr>
              <a:t> you have favorited, as well as people you may have favorited through this website.</a:t>
            </a:r>
          </a:p>
          <a:p>
            <a:pPr marL="0" lvl="0" indent="0" algn="l" rtl="0">
              <a:spcBef>
                <a:spcPts val="600"/>
              </a:spcBef>
              <a:spcAft>
                <a:spcPts val="0"/>
              </a:spcAft>
              <a:buNone/>
            </a:pPr>
            <a:r>
              <a:rPr lang="en-US" sz="1200" dirty="0">
                <a:solidFill>
                  <a:srgbClr val="4D4A56"/>
                </a:solidFill>
                <a:latin typeface="Tinos"/>
                <a:ea typeface="Tinos"/>
                <a:cs typeface="Tinos"/>
                <a:sym typeface="Tinos"/>
              </a:rPr>
              <a:t>-</a:t>
            </a:r>
            <a:r>
              <a:rPr lang="en-US" sz="1200" b="1" dirty="0">
                <a:solidFill>
                  <a:srgbClr val="4D4A56"/>
                </a:solidFill>
                <a:latin typeface="Tinos"/>
                <a:ea typeface="Tinos"/>
                <a:cs typeface="Tinos"/>
                <a:sym typeface="Tinos"/>
              </a:rPr>
              <a:t>Chat Bot</a:t>
            </a:r>
          </a:p>
          <a:p>
            <a:pPr marL="0" lvl="0" indent="0" algn="l" rtl="0">
              <a:spcBef>
                <a:spcPts val="600"/>
              </a:spcBef>
              <a:spcAft>
                <a:spcPts val="0"/>
              </a:spcAft>
              <a:buNone/>
            </a:pPr>
            <a:r>
              <a:rPr lang="en-US" sz="1200" dirty="0">
                <a:solidFill>
                  <a:srgbClr val="4D4A56"/>
                </a:solidFill>
                <a:latin typeface="Tinos"/>
                <a:ea typeface="Tinos"/>
                <a:cs typeface="Tinos"/>
                <a:sym typeface="Tinos"/>
              </a:rPr>
              <a:t> This refers to a Chat Bot which is specially designed to complete buyers’ purchases,</a:t>
            </a:r>
          </a:p>
          <a:p>
            <a:pPr marL="0" lvl="0" indent="0" algn="l" rtl="0">
              <a:spcBef>
                <a:spcPts val="600"/>
              </a:spcBef>
              <a:spcAft>
                <a:spcPts val="0"/>
              </a:spcAft>
              <a:buNone/>
            </a:pPr>
            <a:r>
              <a:rPr lang="en-US" sz="1200" dirty="0">
                <a:solidFill>
                  <a:srgbClr val="4D4A56"/>
                </a:solidFill>
                <a:latin typeface="Tinos"/>
                <a:ea typeface="Tinos"/>
                <a:cs typeface="Tinos"/>
                <a:sym typeface="Tinos"/>
              </a:rPr>
              <a:t> offer buyers product recommendations and to provide customer support.</a:t>
            </a:r>
          </a:p>
          <a:p>
            <a:pPr marL="0" lvl="0" indent="0" algn="l" rtl="0">
              <a:spcBef>
                <a:spcPts val="600"/>
              </a:spcBef>
              <a:spcAft>
                <a:spcPts val="0"/>
              </a:spcAft>
              <a:buNone/>
            </a:pPr>
            <a:r>
              <a:rPr lang="en-US" sz="1200" dirty="0">
                <a:solidFill>
                  <a:srgbClr val="4D4A56"/>
                </a:solidFill>
                <a:latin typeface="Tinos"/>
                <a:ea typeface="Tinos"/>
                <a:cs typeface="Tinos"/>
                <a:sym typeface="Tinos"/>
              </a:rPr>
              <a:t>-</a:t>
            </a:r>
            <a:r>
              <a:rPr lang="en-US" sz="1200" b="1" dirty="0">
                <a:solidFill>
                  <a:srgbClr val="4D4A56"/>
                </a:solidFill>
                <a:latin typeface="Tinos"/>
                <a:ea typeface="Tinos"/>
                <a:cs typeface="Tinos"/>
                <a:sym typeface="Tinos"/>
              </a:rPr>
              <a:t>Search Bar</a:t>
            </a:r>
          </a:p>
          <a:p>
            <a:pPr marL="0" lvl="0" indent="0" algn="l" rtl="0">
              <a:spcBef>
                <a:spcPts val="600"/>
              </a:spcBef>
              <a:spcAft>
                <a:spcPts val="0"/>
              </a:spcAft>
              <a:buNone/>
            </a:pPr>
            <a:r>
              <a:rPr lang="en-US" sz="1200" dirty="0">
                <a:solidFill>
                  <a:srgbClr val="4D4A56"/>
                </a:solidFill>
                <a:latin typeface="Tinos"/>
                <a:ea typeface="Tinos"/>
                <a:cs typeface="Tinos"/>
                <a:sym typeface="Tinos"/>
              </a:rPr>
              <a:t> This refers to the search bar on the site that can influence the user's decision to make use of it</a:t>
            </a:r>
          </a:p>
          <a:p>
            <a:pPr marL="0" lvl="0" indent="0" algn="l" rtl="0">
              <a:spcBef>
                <a:spcPts val="600"/>
              </a:spcBef>
              <a:spcAft>
                <a:spcPts val="0"/>
              </a:spcAft>
              <a:buNone/>
            </a:pPr>
            <a:r>
              <a:rPr lang="en-US" sz="1200" dirty="0">
                <a:solidFill>
                  <a:srgbClr val="4D4A56"/>
                </a:solidFill>
                <a:latin typeface="Tinos"/>
                <a:ea typeface="Tinos"/>
                <a:cs typeface="Tinos"/>
                <a:sym typeface="Tinos"/>
              </a:rPr>
              <a:t> to look for products and for clear navigation of the entire site.</a:t>
            </a:r>
          </a:p>
          <a:p>
            <a:pPr marL="0" lvl="0" indent="0" algn="l" rtl="0">
              <a:spcBef>
                <a:spcPts val="600"/>
              </a:spcBef>
              <a:spcAft>
                <a:spcPts val="0"/>
              </a:spcAft>
              <a:buNone/>
            </a:pPr>
            <a:r>
              <a:rPr lang="en-US" sz="1200" dirty="0">
                <a:solidFill>
                  <a:srgbClr val="4D4A56"/>
                </a:solidFill>
                <a:latin typeface="Tinos"/>
                <a:ea typeface="Tinos"/>
                <a:cs typeface="Tinos"/>
                <a:sym typeface="Tinos"/>
              </a:rPr>
              <a:t> This is so that visitors can move around easily, whichever page they happen to arrive at.</a:t>
            </a:r>
            <a:endParaRPr sz="1200" dirty="0">
              <a:solidFill>
                <a:srgbClr val="4D4A56"/>
              </a:solidFill>
              <a:latin typeface="Tinos"/>
              <a:ea typeface="Tinos"/>
              <a:cs typeface="Tinos"/>
              <a:sym typeface="Tinos"/>
            </a:endParaRPr>
          </a:p>
        </p:txBody>
      </p:sp>
      <p:sp>
        <p:nvSpPr>
          <p:cNvPr id="106" name="Google Shape;106;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18351182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7"/>
          <p:cNvSpPr txBox="1">
            <a:spLocks noGrp="1"/>
          </p:cNvSpPr>
          <p:nvPr>
            <p:ph type="title"/>
          </p:nvPr>
        </p:nvSpPr>
        <p:spPr>
          <a:xfrm>
            <a:off x="534610" y="541179"/>
            <a:ext cx="1747846" cy="153571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tx1"/>
                </a:solidFill>
              </a:rPr>
              <a:t>WHICH MODEL IS SELECTED?</a:t>
            </a:r>
            <a:endParaRPr dirty="0">
              <a:solidFill>
                <a:schemeClr val="tx1"/>
              </a:solidFill>
            </a:endParaRPr>
          </a:p>
        </p:txBody>
      </p:sp>
      <p:sp>
        <p:nvSpPr>
          <p:cNvPr id="103" name="Google Shape;103;p17"/>
          <p:cNvSpPr txBox="1"/>
          <p:nvPr/>
        </p:nvSpPr>
        <p:spPr>
          <a:xfrm>
            <a:off x="2602469" y="885261"/>
            <a:ext cx="5534982" cy="3580413"/>
          </a:xfrm>
          <a:prstGeom prst="rect">
            <a:avLst/>
          </a:prstGeom>
          <a:noFill/>
          <a:ln>
            <a:noFill/>
          </a:ln>
        </p:spPr>
        <p:txBody>
          <a:bodyPr spcFirstLastPara="1" wrap="square" lIns="91425" tIns="91425" rIns="91425" bIns="91425" anchor="t" anchorCtr="0">
            <a:noAutofit/>
          </a:bodyPr>
          <a:lstStyle/>
          <a:p>
            <a:pPr>
              <a:lnSpc>
                <a:spcPct val="107000"/>
              </a:lnSpc>
              <a:spcAft>
                <a:spcPts val="800"/>
              </a:spcAft>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Prototyping model</a:t>
            </a:r>
            <a:endParaRPr lang="en-IN" b="1"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Prototyping is defined as the process of developing a working replication of a product or system that has to be engineered. It offers a small scale facsimile of the end product and is used for obtaining customer feedback</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Extreme Prototyping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This method is mainly used for web development. It is consists of three sequential independent phases: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In this phase a basic prototype with all the existing static pages are presented in the HTML format.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In the 2nd phase, Functional screens are made with a simulate data process using a prototype services layer.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This is the final step where all the services are implemented and associated with the final prototype.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600"/>
              </a:spcBef>
              <a:spcAft>
                <a:spcPts val="0"/>
              </a:spcAft>
              <a:buNone/>
            </a:pPr>
            <a:endParaRPr sz="1200" dirty="0">
              <a:solidFill>
                <a:srgbClr val="4D4A56"/>
              </a:solidFill>
              <a:latin typeface="Tinos"/>
              <a:ea typeface="Tinos"/>
              <a:cs typeface="Tinos"/>
              <a:sym typeface="Tinos"/>
            </a:endParaRPr>
          </a:p>
        </p:txBody>
      </p:sp>
      <p:sp>
        <p:nvSpPr>
          <p:cNvPr id="106" name="Google Shape;106;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0" name="Google Shape;170;p25"/>
          <p:cNvSpPr txBox="1">
            <a:spLocks noGrp="1"/>
          </p:cNvSpPr>
          <p:nvPr>
            <p:ph type="body" idx="1"/>
          </p:nvPr>
        </p:nvSpPr>
        <p:spPr>
          <a:xfrm>
            <a:off x="626301" y="626301"/>
            <a:ext cx="4966423" cy="2917886"/>
          </a:xfrm>
          <a:prstGeom prst="rect">
            <a:avLst/>
          </a:prstGeom>
        </p:spPr>
        <p:txBody>
          <a:bodyPr spcFirstLastPara="1" wrap="square" lIns="91425" tIns="91425" rIns="91425" bIns="91425" anchor="t" anchorCtr="0">
            <a:noAutofit/>
          </a:bodyPr>
          <a:lstStyle/>
          <a:p>
            <a:pPr marL="0" lvl="0" indent="0" algn="r" rtl="0">
              <a:spcBef>
                <a:spcPts val="600"/>
              </a:spcBef>
              <a:spcAft>
                <a:spcPts val="0"/>
              </a:spcAft>
              <a:buNone/>
            </a:pPr>
            <a:r>
              <a:rPr lang="en" dirty="0"/>
              <a:t>.</a:t>
            </a:r>
            <a:endParaRPr dirty="0"/>
          </a:p>
        </p:txBody>
      </p:sp>
      <p:pic>
        <p:nvPicPr>
          <p:cNvPr id="171" name="Google Shape;171;p25"/>
          <p:cNvPicPr preferRelativeResize="0"/>
          <p:nvPr/>
        </p:nvPicPr>
        <p:blipFill>
          <a:blip r:embed="rId3"/>
          <a:srcRect t="6242" b="6242"/>
          <a:stretch/>
        </p:blipFill>
        <p:spPr>
          <a:xfrm>
            <a:off x="5061098" y="694512"/>
            <a:ext cx="3258125" cy="3657602"/>
          </a:xfrm>
          <a:prstGeom prst="rect">
            <a:avLst/>
          </a:prstGeom>
          <a:noFill/>
          <a:ln>
            <a:noFill/>
          </a:ln>
        </p:spPr>
      </p:pic>
      <p:sp>
        <p:nvSpPr>
          <p:cNvPr id="172" name="Google Shape;172;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8" name="TextBox 7">
            <a:extLst>
              <a:ext uri="{FF2B5EF4-FFF2-40B4-BE49-F238E27FC236}">
                <a16:creationId xmlns:a16="http://schemas.microsoft.com/office/drawing/2014/main" xmlns="" id="{ADE44F7A-6134-45BD-9F28-49614437A767}"/>
              </a:ext>
            </a:extLst>
          </p:cNvPr>
          <p:cNvSpPr txBox="1"/>
          <p:nvPr/>
        </p:nvSpPr>
        <p:spPr>
          <a:xfrm>
            <a:off x="626303" y="529428"/>
            <a:ext cx="4186702" cy="3987771"/>
          </a:xfrm>
          <a:prstGeom prst="rect">
            <a:avLst/>
          </a:prstGeom>
          <a:noFill/>
        </p:spPr>
        <p:txBody>
          <a:bodyPr wrap="square">
            <a:spAutoFit/>
          </a:bodyPr>
          <a:lstStyle/>
          <a:p>
            <a:pPr>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WHY THIS MODEL</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This Extreme Prototyping method makes the project cycling and delivery robust and fast, and keeps the entire developer team focus centralized on products deliveries rather than discovering all possible needs and specifications and adding unnecessitated features.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New requirements can be easily accommodated as there is scope for refinement.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Errors can be detected much earlier thereby saving a lot of effort and cost.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0"/>
          <p:cNvSpPr/>
          <p:nvPr/>
        </p:nvSpPr>
        <p:spPr>
          <a:xfrm>
            <a:off x="1711350" y="1218750"/>
            <a:ext cx="5721300" cy="2706000"/>
          </a:xfrm>
          <a:prstGeom prst="rect">
            <a:avLst/>
          </a:prstGeom>
          <a:solidFill>
            <a:schemeClr val="accent1"/>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txBox="1">
            <a:spLocks noGrp="1"/>
          </p:cNvSpPr>
          <p:nvPr>
            <p:ph type="ctrTitle" idx="4294967295"/>
          </p:nvPr>
        </p:nvSpPr>
        <p:spPr>
          <a:xfrm>
            <a:off x="685800" y="1991850"/>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7200" dirty="0">
                <a:solidFill>
                  <a:srgbClr val="4D4A56"/>
                </a:solidFill>
              </a:rPr>
              <a:t>Thank you !!</a:t>
            </a:r>
            <a:endParaRPr sz="7200" dirty="0">
              <a:solidFill>
                <a:srgbClr val="4D4A56"/>
              </a:solidFill>
            </a:endParaRPr>
          </a:p>
        </p:txBody>
      </p:sp>
      <p:sp>
        <p:nvSpPr>
          <p:cNvPr id="219" name="Google Shape;219;p30"/>
          <p:cNvSpPr/>
          <p:nvPr/>
        </p:nvSpPr>
        <p:spPr>
          <a:xfrm>
            <a:off x="4162050" y="909237"/>
            <a:ext cx="819900" cy="819900"/>
          </a:xfrm>
          <a:prstGeom prst="rect">
            <a:avLst/>
          </a:prstGeom>
          <a:solidFill>
            <a:srgbClr val="FFFFFF"/>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phelia template">
  <a:themeElements>
    <a:clrScheme name="Custom 347">
      <a:dk1>
        <a:srgbClr val="4D4A56"/>
      </a:dk1>
      <a:lt1>
        <a:srgbClr val="FFFFFF"/>
      </a:lt1>
      <a:dk2>
        <a:srgbClr val="888394"/>
      </a:dk2>
      <a:lt2>
        <a:srgbClr val="E7E7EC"/>
      </a:lt2>
      <a:accent1>
        <a:srgbClr val="ECC1C8"/>
      </a:accent1>
      <a:accent2>
        <a:srgbClr val="E48DA3"/>
      </a:accent2>
      <a:accent3>
        <a:srgbClr val="AEA4CC"/>
      </a:accent3>
      <a:accent4>
        <a:srgbClr val="8F86AC"/>
      </a:accent4>
      <a:accent5>
        <a:srgbClr val="F0DFAE"/>
      </a:accent5>
      <a:accent6>
        <a:srgbClr val="E0B88E"/>
      </a:accent6>
      <a:hlink>
        <a:srgbClr val="4D4A5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TotalTime>
  <Words>845</Words>
  <Application>Microsoft Office PowerPoint</Application>
  <PresentationFormat>On-screen Show (16:9)</PresentationFormat>
  <Paragraphs>66</Paragraphs>
  <Slides>9</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Microsoft YaHei UI</vt:lpstr>
      <vt:lpstr>Arial</vt:lpstr>
      <vt:lpstr>Symbol</vt:lpstr>
      <vt:lpstr>Playfair Display</vt:lpstr>
      <vt:lpstr>Tinos</vt:lpstr>
      <vt:lpstr>Bookman Old Style</vt:lpstr>
      <vt:lpstr>Calibri</vt:lpstr>
      <vt:lpstr>Times New Roman</vt:lpstr>
      <vt:lpstr>Ophelia template</vt:lpstr>
      <vt:lpstr>BEYOND  (fashion styling website)</vt:lpstr>
      <vt:lpstr>Team Members</vt:lpstr>
      <vt:lpstr>PROBLEM STATEMENT </vt:lpstr>
      <vt:lpstr>ABSTRACT</vt:lpstr>
      <vt:lpstr>PROJECT DESCRIPTION</vt:lpstr>
      <vt:lpstr>PROJECT DESCRIPTION</vt:lpstr>
      <vt:lpstr>WHICH MODEL IS SELECTED?</vt:lpstr>
      <vt:lpstr>PowerPoint Presentation</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SID</cp:lastModifiedBy>
  <cp:revision>6</cp:revision>
  <dcterms:modified xsi:type="dcterms:W3CDTF">2022-01-30T14:11:21Z</dcterms:modified>
</cp:coreProperties>
</file>