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2" r:id="rId15"/>
  </p:sldIdLst>
  <p:sldSz cx="18288000" cy="10287000"/>
  <p:notesSz cx="6858000" cy="9144000"/>
  <p:embeddedFontLst>
    <p:embeddedFont>
      <p:font typeface="Anton" pitchFamily="2" charset="0"/>
      <p:regular r:id="rId16"/>
    </p:embeddedFont>
    <p:embeddedFont>
      <p:font typeface="Bodoni MT Condensed" panose="02070606080606020203" pitchFamily="18" charset="0"/>
      <p:regular r:id="rId17"/>
      <p:bold r:id="rId18"/>
      <p:italic r:id="rId19"/>
      <p:boldItalic r:id="rId20"/>
    </p:embeddedFont>
    <p:embeddedFont>
      <p:font typeface="DM Sans Bold" panose="020B0604020202020204" charset="0"/>
      <p:regular r:id="rId21"/>
    </p:embeddedFont>
    <p:embeddedFont>
      <p:font typeface="Telegraf" panose="020B0604020202020204" charset="0"/>
      <p:regular r:id="rId22"/>
    </p:embeddedFont>
    <p:embeddedFont>
      <p:font typeface="Telegraf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BBC71-F537-43F4-8212-55E3DFC2C572}" v="26" dt="2025-01-07T07:38:17.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2" d="100"/>
          <a:sy n="52" d="100"/>
        </p:scale>
        <p:origin x="8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IYAKARI ANVITHA" userId="f8526b72fba4b9de" providerId="LiveId" clId="{DCBBBC71-F537-43F4-8212-55E3DFC2C572}"/>
    <pc:docChg chg="undo custSel delSld modSld">
      <pc:chgData name="GADIYAKARI ANVITHA" userId="f8526b72fba4b9de" providerId="LiveId" clId="{DCBBBC71-F537-43F4-8212-55E3DFC2C572}" dt="2025-01-07T07:42:42.455" v="266" actId="47"/>
      <pc:docMkLst>
        <pc:docMk/>
      </pc:docMkLst>
      <pc:sldChg chg="modSp mod">
        <pc:chgData name="GADIYAKARI ANVITHA" userId="f8526b72fba4b9de" providerId="LiveId" clId="{DCBBBC71-F537-43F4-8212-55E3DFC2C572}" dt="2025-01-07T02:59:11.478" v="25" actId="20577"/>
        <pc:sldMkLst>
          <pc:docMk/>
          <pc:sldMk cId="0" sldId="256"/>
        </pc:sldMkLst>
        <pc:spChg chg="mod">
          <ac:chgData name="GADIYAKARI ANVITHA" userId="f8526b72fba4b9de" providerId="LiveId" clId="{DCBBBC71-F537-43F4-8212-55E3DFC2C572}" dt="2025-01-07T02:59:11.478" v="25" actId="20577"/>
          <ac:spMkLst>
            <pc:docMk/>
            <pc:sldMk cId="0" sldId="256"/>
            <ac:spMk id="5" creationId="{00000000-0000-0000-0000-000000000000}"/>
          </ac:spMkLst>
        </pc:spChg>
      </pc:sldChg>
      <pc:sldChg chg="addSp delSp modSp mod">
        <pc:chgData name="GADIYAKARI ANVITHA" userId="f8526b72fba4b9de" providerId="LiveId" clId="{DCBBBC71-F537-43F4-8212-55E3DFC2C572}" dt="2025-01-07T07:31:12.647" v="217" actId="14100"/>
        <pc:sldMkLst>
          <pc:docMk/>
          <pc:sldMk cId="0" sldId="259"/>
        </pc:sldMkLst>
        <pc:spChg chg="mod">
          <ac:chgData name="GADIYAKARI ANVITHA" userId="f8526b72fba4b9de" providerId="LiveId" clId="{DCBBBC71-F537-43F4-8212-55E3DFC2C572}" dt="2025-01-07T07:23:48.812" v="160" actId="14100"/>
          <ac:spMkLst>
            <pc:docMk/>
            <pc:sldMk cId="0" sldId="259"/>
            <ac:spMk id="5" creationId="{00000000-0000-0000-0000-000000000000}"/>
          </ac:spMkLst>
        </pc:spChg>
        <pc:spChg chg="add mod">
          <ac:chgData name="GADIYAKARI ANVITHA" userId="f8526b72fba4b9de" providerId="LiveId" clId="{DCBBBC71-F537-43F4-8212-55E3DFC2C572}" dt="2025-01-07T07:31:12.647" v="217" actId="14100"/>
          <ac:spMkLst>
            <pc:docMk/>
            <pc:sldMk cId="0" sldId="259"/>
            <ac:spMk id="10" creationId="{521B2576-0F5A-B3BB-C232-05CAF17D2CD6}"/>
          </ac:spMkLst>
        </pc:spChg>
        <pc:spChg chg="add del">
          <ac:chgData name="GADIYAKARI ANVITHA" userId="f8526b72fba4b9de" providerId="LiveId" clId="{DCBBBC71-F537-43F4-8212-55E3DFC2C572}" dt="2025-01-07T07:22:21.398" v="147" actId="21"/>
          <ac:spMkLst>
            <pc:docMk/>
            <pc:sldMk cId="0" sldId="259"/>
            <ac:spMk id="12" creationId="{1A1EA2B6-7EF4-4F46-E447-6A691423D4E8}"/>
          </ac:spMkLst>
        </pc:spChg>
        <pc:picChg chg="mod">
          <ac:chgData name="GADIYAKARI ANVITHA" userId="f8526b72fba4b9de" providerId="LiveId" clId="{DCBBBC71-F537-43F4-8212-55E3DFC2C572}" dt="2025-01-07T07:23:11.817" v="155" actId="14100"/>
          <ac:picMkLst>
            <pc:docMk/>
            <pc:sldMk cId="0" sldId="259"/>
            <ac:picMk id="15" creationId="{77E573C1-8E10-5633-6CBB-805661938CD8}"/>
          </ac:picMkLst>
        </pc:picChg>
      </pc:sldChg>
      <pc:sldChg chg="addSp modSp mod">
        <pc:chgData name="GADIYAKARI ANVITHA" userId="f8526b72fba4b9de" providerId="LiveId" clId="{DCBBBC71-F537-43F4-8212-55E3DFC2C572}" dt="2025-01-07T07:31:30.529" v="219" actId="207"/>
        <pc:sldMkLst>
          <pc:docMk/>
          <pc:sldMk cId="0" sldId="260"/>
        </pc:sldMkLst>
        <pc:spChg chg="add mod">
          <ac:chgData name="GADIYAKARI ANVITHA" userId="f8526b72fba4b9de" providerId="LiveId" clId="{DCBBBC71-F537-43F4-8212-55E3DFC2C572}" dt="2025-01-07T07:31:30.529" v="219" actId="207"/>
          <ac:spMkLst>
            <pc:docMk/>
            <pc:sldMk cId="0" sldId="260"/>
            <ac:spMk id="2" creationId="{71A63ECF-7737-95D8-72A0-B25DC0094F56}"/>
          </ac:spMkLst>
        </pc:spChg>
        <pc:picChg chg="mod">
          <ac:chgData name="GADIYAKARI ANVITHA" userId="f8526b72fba4b9de" providerId="LiveId" clId="{DCBBBC71-F537-43F4-8212-55E3DFC2C572}" dt="2025-01-07T07:29:22.862" v="206" actId="14100"/>
          <ac:picMkLst>
            <pc:docMk/>
            <pc:sldMk cId="0" sldId="260"/>
            <ac:picMk id="5" creationId="{D956A468-32D8-94DD-478B-C16065AF26F1}"/>
          </ac:picMkLst>
        </pc:picChg>
      </pc:sldChg>
      <pc:sldChg chg="addSp delSp modSp mod">
        <pc:chgData name="GADIYAKARI ANVITHA" userId="f8526b72fba4b9de" providerId="LiveId" clId="{DCBBBC71-F537-43F4-8212-55E3DFC2C572}" dt="2025-01-07T07:36:25.851" v="248" actId="207"/>
        <pc:sldMkLst>
          <pc:docMk/>
          <pc:sldMk cId="0" sldId="261"/>
        </pc:sldMkLst>
        <pc:spChg chg="add mod">
          <ac:chgData name="GADIYAKARI ANVITHA" userId="f8526b72fba4b9de" providerId="LiveId" clId="{DCBBBC71-F537-43F4-8212-55E3DFC2C572}" dt="2025-01-07T07:36:25.851" v="248" actId="207"/>
          <ac:spMkLst>
            <pc:docMk/>
            <pc:sldMk cId="0" sldId="261"/>
            <ac:spMk id="4" creationId="{E31EA1EF-9173-96A4-57D5-6511D4EEC3C1}"/>
          </ac:spMkLst>
        </pc:spChg>
        <pc:picChg chg="add mod">
          <ac:chgData name="GADIYAKARI ANVITHA" userId="f8526b72fba4b9de" providerId="LiveId" clId="{DCBBBC71-F537-43F4-8212-55E3DFC2C572}" dt="2025-01-07T03:11:04.276" v="98" actId="14100"/>
          <ac:picMkLst>
            <pc:docMk/>
            <pc:sldMk cId="0" sldId="261"/>
            <ac:picMk id="3" creationId="{8C1A63F2-2F09-201E-99FF-93B2DA5979DE}"/>
          </ac:picMkLst>
        </pc:picChg>
        <pc:picChg chg="del">
          <ac:chgData name="GADIYAKARI ANVITHA" userId="f8526b72fba4b9de" providerId="LiveId" clId="{DCBBBC71-F537-43F4-8212-55E3DFC2C572}" dt="2025-01-07T03:10:51.804" v="94" actId="478"/>
          <ac:picMkLst>
            <pc:docMk/>
            <pc:sldMk cId="0" sldId="261"/>
            <ac:picMk id="25" creationId="{87C838D2-CD0A-EF63-528A-898D878969BF}"/>
          </ac:picMkLst>
        </pc:picChg>
      </pc:sldChg>
      <pc:sldChg chg="addSp modSp mod">
        <pc:chgData name="GADIYAKARI ANVITHA" userId="f8526b72fba4b9de" providerId="LiveId" clId="{DCBBBC71-F537-43F4-8212-55E3DFC2C572}" dt="2025-01-07T07:36:15.684" v="247" actId="207"/>
        <pc:sldMkLst>
          <pc:docMk/>
          <pc:sldMk cId="0" sldId="262"/>
        </pc:sldMkLst>
        <pc:spChg chg="add mod">
          <ac:chgData name="GADIYAKARI ANVITHA" userId="f8526b72fba4b9de" providerId="LiveId" clId="{DCBBBC71-F537-43F4-8212-55E3DFC2C572}" dt="2025-01-07T07:36:15.684" v="247" actId="207"/>
          <ac:spMkLst>
            <pc:docMk/>
            <pc:sldMk cId="0" sldId="262"/>
            <ac:spMk id="3" creationId="{F7BB22C5-8526-BD26-A044-CD95771FC510}"/>
          </ac:spMkLst>
        </pc:spChg>
        <pc:picChg chg="mod">
          <ac:chgData name="GADIYAKARI ANVITHA" userId="f8526b72fba4b9de" providerId="LiveId" clId="{DCBBBC71-F537-43F4-8212-55E3DFC2C572}" dt="2025-01-07T07:36:05.135" v="245" actId="1076"/>
          <ac:picMkLst>
            <pc:docMk/>
            <pc:sldMk cId="0" sldId="262"/>
            <ac:picMk id="12" creationId="{05401116-EED1-7F50-5FB2-CF3B717BA496}"/>
          </ac:picMkLst>
        </pc:picChg>
      </pc:sldChg>
      <pc:sldChg chg="modSp mod">
        <pc:chgData name="GADIYAKARI ANVITHA" userId="f8526b72fba4b9de" providerId="LiveId" clId="{DCBBBC71-F537-43F4-8212-55E3DFC2C572}" dt="2025-01-07T02:58:41.725" v="23" actId="14100"/>
        <pc:sldMkLst>
          <pc:docMk/>
          <pc:sldMk cId="0" sldId="264"/>
        </pc:sldMkLst>
        <pc:spChg chg="mod">
          <ac:chgData name="GADIYAKARI ANVITHA" userId="f8526b72fba4b9de" providerId="LiveId" clId="{DCBBBC71-F537-43F4-8212-55E3DFC2C572}" dt="2025-01-07T02:57:43.629" v="11" actId="20577"/>
          <ac:spMkLst>
            <pc:docMk/>
            <pc:sldMk cId="0" sldId="264"/>
            <ac:spMk id="11" creationId="{B07E158F-91F1-D5E6-5966-C1A1D6210838}"/>
          </ac:spMkLst>
        </pc:spChg>
        <pc:spChg chg="mod">
          <ac:chgData name="GADIYAKARI ANVITHA" userId="f8526b72fba4b9de" providerId="LiveId" clId="{DCBBBC71-F537-43F4-8212-55E3DFC2C572}" dt="2025-01-07T02:58:24.389" v="19" actId="20577"/>
          <ac:spMkLst>
            <pc:docMk/>
            <pc:sldMk cId="0" sldId="264"/>
            <ac:spMk id="12" creationId="{0E0C29EE-4A1D-EFE2-50E3-30B2AB9F7C6F}"/>
          </ac:spMkLst>
        </pc:spChg>
        <pc:spChg chg="mod">
          <ac:chgData name="GADIYAKARI ANVITHA" userId="f8526b72fba4b9de" providerId="LiveId" clId="{DCBBBC71-F537-43F4-8212-55E3DFC2C572}" dt="2025-01-07T02:58:11.354" v="16" actId="14100"/>
          <ac:spMkLst>
            <pc:docMk/>
            <pc:sldMk cId="0" sldId="264"/>
            <ac:spMk id="13" creationId="{E8B4839E-032C-BA1A-024A-46335DD03145}"/>
          </ac:spMkLst>
        </pc:spChg>
        <pc:picChg chg="mod">
          <ac:chgData name="GADIYAKARI ANVITHA" userId="f8526b72fba4b9de" providerId="LiveId" clId="{DCBBBC71-F537-43F4-8212-55E3DFC2C572}" dt="2025-01-07T02:56:33.443" v="2" actId="1076"/>
          <ac:picMkLst>
            <pc:docMk/>
            <pc:sldMk cId="0" sldId="264"/>
            <ac:picMk id="14" creationId="{534EBCC7-71E8-30A2-AA79-CBE04C090B44}"/>
          </ac:picMkLst>
        </pc:picChg>
        <pc:picChg chg="mod">
          <ac:chgData name="GADIYAKARI ANVITHA" userId="f8526b72fba4b9de" providerId="LiveId" clId="{DCBBBC71-F537-43F4-8212-55E3DFC2C572}" dt="2025-01-07T02:58:35.746" v="21" actId="14100"/>
          <ac:picMkLst>
            <pc:docMk/>
            <pc:sldMk cId="0" sldId="264"/>
            <ac:picMk id="15" creationId="{A1782F9D-3B19-D9DF-1D0B-C47F39474389}"/>
          </ac:picMkLst>
        </pc:picChg>
        <pc:picChg chg="mod">
          <ac:chgData name="GADIYAKARI ANVITHA" userId="f8526b72fba4b9de" providerId="LiveId" clId="{DCBBBC71-F537-43F4-8212-55E3DFC2C572}" dt="2025-01-07T02:58:41.725" v="23" actId="14100"/>
          <ac:picMkLst>
            <pc:docMk/>
            <pc:sldMk cId="0" sldId="264"/>
            <ac:picMk id="16" creationId="{97CB4272-F48F-05E9-2D36-435A2E8825EC}"/>
          </ac:picMkLst>
        </pc:picChg>
      </pc:sldChg>
      <pc:sldChg chg="del">
        <pc:chgData name="GADIYAKARI ANVITHA" userId="f8526b72fba4b9de" providerId="LiveId" clId="{DCBBBC71-F537-43F4-8212-55E3DFC2C572}" dt="2025-01-07T07:42:42.455" v="266" actId="47"/>
        <pc:sldMkLst>
          <pc:docMk/>
          <pc:sldMk cId="0" sldId="266"/>
        </pc:sldMkLst>
      </pc:sldChg>
      <pc:sldChg chg="addSp delSp modSp mod">
        <pc:chgData name="GADIYAKARI ANVITHA" userId="f8526b72fba4b9de" providerId="LiveId" clId="{DCBBBC71-F537-43F4-8212-55E3DFC2C572}" dt="2025-01-07T07:02:40.255" v="136" actId="14100"/>
        <pc:sldMkLst>
          <pc:docMk/>
          <pc:sldMk cId="0" sldId="268"/>
        </pc:sldMkLst>
        <pc:spChg chg="mod">
          <ac:chgData name="GADIYAKARI ANVITHA" userId="f8526b72fba4b9de" providerId="LiveId" clId="{DCBBBC71-F537-43F4-8212-55E3DFC2C572}" dt="2025-01-07T07:01:37.553" v="122" actId="14100"/>
          <ac:spMkLst>
            <pc:docMk/>
            <pc:sldMk cId="0" sldId="268"/>
            <ac:spMk id="16" creationId="{9FD2C193-E8EB-AADB-AA70-625578E0898B}"/>
          </ac:spMkLst>
        </pc:spChg>
        <pc:picChg chg="add mod">
          <ac:chgData name="GADIYAKARI ANVITHA" userId="f8526b72fba4b9de" providerId="LiveId" clId="{DCBBBC71-F537-43F4-8212-55E3DFC2C572}" dt="2025-01-07T07:02:40.255" v="136" actId="14100"/>
          <ac:picMkLst>
            <pc:docMk/>
            <pc:sldMk cId="0" sldId="268"/>
            <ac:picMk id="3" creationId="{3EEB38A1-3BEE-11BA-F6DD-DB6500367BF1}"/>
          </ac:picMkLst>
        </pc:picChg>
        <pc:picChg chg="del">
          <ac:chgData name="GADIYAKARI ANVITHA" userId="f8526b72fba4b9de" providerId="LiveId" clId="{DCBBBC71-F537-43F4-8212-55E3DFC2C572}" dt="2025-01-07T07:00:19.631" v="107" actId="478"/>
          <ac:picMkLst>
            <pc:docMk/>
            <pc:sldMk cId="0" sldId="268"/>
            <ac:picMk id="17" creationId="{A2AE40BF-0DBE-8B7B-861F-2C71D4600F6E}"/>
          </ac:picMkLst>
        </pc:picChg>
      </pc:sldChg>
      <pc:sldChg chg="addSp delSp modSp mod">
        <pc:chgData name="GADIYAKARI ANVITHA" userId="f8526b72fba4b9de" providerId="LiveId" clId="{DCBBBC71-F537-43F4-8212-55E3DFC2C572}" dt="2025-01-07T07:02:27.516" v="133" actId="14100"/>
        <pc:sldMkLst>
          <pc:docMk/>
          <pc:sldMk cId="0" sldId="269"/>
        </pc:sldMkLst>
        <pc:spChg chg="mod">
          <ac:chgData name="GADIYAKARI ANVITHA" userId="f8526b72fba4b9de" providerId="LiveId" clId="{DCBBBC71-F537-43F4-8212-55E3DFC2C572}" dt="2025-01-07T07:02:11.304" v="128" actId="14100"/>
          <ac:spMkLst>
            <pc:docMk/>
            <pc:sldMk cId="0" sldId="269"/>
            <ac:spMk id="6" creationId="{00000000-0000-0000-0000-000000000000}"/>
          </ac:spMkLst>
        </pc:spChg>
        <pc:picChg chg="add del mod">
          <ac:chgData name="GADIYAKARI ANVITHA" userId="f8526b72fba4b9de" providerId="LiveId" clId="{DCBBBC71-F537-43F4-8212-55E3DFC2C572}" dt="2025-01-07T06:58:50.780" v="101" actId="478"/>
          <ac:picMkLst>
            <pc:docMk/>
            <pc:sldMk cId="0" sldId="269"/>
            <ac:picMk id="3" creationId="{EF4C9CF0-FE5E-BC43-3865-84F064BA07B2}"/>
          </ac:picMkLst>
        </pc:picChg>
        <pc:picChg chg="add mod">
          <ac:chgData name="GADIYAKARI ANVITHA" userId="f8526b72fba4b9de" providerId="LiveId" clId="{DCBBBC71-F537-43F4-8212-55E3DFC2C572}" dt="2025-01-07T07:02:27.516" v="133" actId="14100"/>
          <ac:picMkLst>
            <pc:docMk/>
            <pc:sldMk cId="0" sldId="269"/>
            <ac:picMk id="5" creationId="{11BFCBAC-D2FF-E0C1-3C07-F2E6F3D030C2}"/>
          </ac:picMkLst>
        </pc:picChg>
        <pc:picChg chg="del">
          <ac:chgData name="GADIYAKARI ANVITHA" userId="f8526b72fba4b9de" providerId="LiveId" clId="{DCBBBC71-F537-43F4-8212-55E3DFC2C572}" dt="2025-01-07T06:58:25.890" v="99" actId="478"/>
          <ac:picMkLst>
            <pc:docMk/>
            <pc:sldMk cId="0" sldId="269"/>
            <ac:picMk id="13" creationId="{5AAD190C-7523-C5FA-B9E1-D32874B8EF17}"/>
          </ac:picMkLst>
        </pc:picChg>
      </pc:sldChg>
      <pc:sldChg chg="addSp delSp modSp mod">
        <pc:chgData name="GADIYAKARI ANVITHA" userId="f8526b72fba4b9de" providerId="LiveId" clId="{DCBBBC71-F537-43F4-8212-55E3DFC2C572}" dt="2025-01-07T07:38:46.992" v="265" actId="207"/>
        <pc:sldMkLst>
          <pc:docMk/>
          <pc:sldMk cId="0" sldId="272"/>
        </pc:sldMkLst>
        <pc:spChg chg="add mod">
          <ac:chgData name="GADIYAKARI ANVITHA" userId="f8526b72fba4b9de" providerId="LiveId" clId="{DCBBBC71-F537-43F4-8212-55E3DFC2C572}" dt="2025-01-07T07:37:30.387" v="258" actId="207"/>
          <ac:spMkLst>
            <pc:docMk/>
            <pc:sldMk cId="0" sldId="272"/>
            <ac:spMk id="2" creationId="{8EBF2896-4A9E-3193-F8FC-38C1ED6717A7}"/>
          </ac:spMkLst>
        </pc:spChg>
        <pc:spChg chg="del mod">
          <ac:chgData name="GADIYAKARI ANVITHA" userId="f8526b72fba4b9de" providerId="LiveId" clId="{DCBBBC71-F537-43F4-8212-55E3DFC2C572}" dt="2025-01-07T03:07:24.244" v="44" actId="21"/>
          <ac:spMkLst>
            <pc:docMk/>
            <pc:sldMk cId="0" sldId="272"/>
            <ac:spMk id="2" creationId="{F3FFAE88-5B65-2EBE-EBDF-FF81D80C01E0}"/>
          </ac:spMkLst>
        </pc:spChg>
        <pc:spChg chg="add del mod">
          <ac:chgData name="GADIYAKARI ANVITHA" userId="f8526b72fba4b9de" providerId="LiveId" clId="{DCBBBC71-F537-43F4-8212-55E3DFC2C572}" dt="2025-01-07T03:07:30.083" v="46" actId="21"/>
          <ac:spMkLst>
            <pc:docMk/>
            <pc:sldMk cId="0" sldId="272"/>
            <ac:spMk id="3" creationId="{F3FFAE88-5B65-2EBE-EBDF-FF81D80C01E0}"/>
          </ac:spMkLst>
        </pc:spChg>
        <pc:spChg chg="add mod">
          <ac:chgData name="GADIYAKARI ANVITHA" userId="f8526b72fba4b9de" providerId="LiveId" clId="{DCBBBC71-F537-43F4-8212-55E3DFC2C572}" dt="2025-01-07T03:09:20.733" v="93" actId="14100"/>
          <ac:spMkLst>
            <pc:docMk/>
            <pc:sldMk cId="0" sldId="272"/>
            <ac:spMk id="4" creationId="{B15968F3-0403-E221-1790-969B5AB328FE}"/>
          </ac:spMkLst>
        </pc:spChg>
        <pc:picChg chg="add mod">
          <ac:chgData name="GADIYAKARI ANVITHA" userId="f8526b72fba4b9de" providerId="LiveId" clId="{DCBBBC71-F537-43F4-8212-55E3DFC2C572}" dt="2025-01-07T07:38:46.992" v="265" actId="207"/>
          <ac:picMkLst>
            <pc:docMk/>
            <pc:sldMk cId="0" sldId="272"/>
            <ac:picMk id="5" creationId="{0BB528D1-1BB7-EE1F-0894-E331D4FC060C}"/>
          </ac:picMkLst>
        </pc:picChg>
        <pc:picChg chg="add del mod">
          <ac:chgData name="GADIYAKARI ANVITHA" userId="f8526b72fba4b9de" providerId="LiveId" clId="{DCBBBC71-F537-43F4-8212-55E3DFC2C572}" dt="2025-01-07T03:05:06.201" v="35" actId="478"/>
          <ac:picMkLst>
            <pc:docMk/>
            <pc:sldMk cId="0" sldId="272"/>
            <ac:picMk id="1026" creationId="{F66046B0-D976-D355-7A4D-7E1ADA1130CA}"/>
          </ac:picMkLst>
        </pc:picChg>
        <pc:picChg chg="add del mod">
          <ac:chgData name="GADIYAKARI ANVITHA" userId="f8526b72fba4b9de" providerId="LiveId" clId="{DCBBBC71-F537-43F4-8212-55E3DFC2C572}" dt="2025-01-07T03:06:24.711" v="42" actId="478"/>
          <ac:picMkLst>
            <pc:docMk/>
            <pc:sldMk cId="0" sldId="272"/>
            <ac:picMk id="1028" creationId="{0900099E-34DA-01F0-0F0E-7DDE802F232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1E9"/>
        </a:solidFill>
        <a:effectLst/>
      </p:bgPr>
    </p:bg>
    <p:spTree>
      <p:nvGrpSpPr>
        <p:cNvPr id="1" name=""/>
        <p:cNvGrpSpPr/>
        <p:nvPr/>
      </p:nvGrpSpPr>
      <p:grpSpPr>
        <a:xfrm>
          <a:off x="0" y="0"/>
          <a:ext cx="0" cy="0"/>
          <a:chOff x="0" y="0"/>
          <a:chExt cx="0" cy="0"/>
        </a:xfrm>
      </p:grpSpPr>
      <p:sp>
        <p:nvSpPr>
          <p:cNvPr id="2" name="Freeform 2"/>
          <p:cNvSpPr/>
          <p:nvPr/>
        </p:nvSpPr>
        <p:spPr>
          <a:xfrm>
            <a:off x="2269617" y="530623"/>
            <a:ext cx="14068803" cy="8727677"/>
          </a:xfrm>
          <a:custGeom>
            <a:avLst/>
            <a:gdLst/>
            <a:ahLst/>
            <a:cxnLst/>
            <a:rect l="l" t="t" r="r" b="b"/>
            <a:pathLst>
              <a:path w="14068803" h="8727677">
                <a:moveTo>
                  <a:pt x="0" y="0"/>
                </a:moveTo>
                <a:lnTo>
                  <a:pt x="14068803" y="0"/>
                </a:lnTo>
                <a:lnTo>
                  <a:pt x="14068803" y="8727677"/>
                </a:lnTo>
                <a:lnTo>
                  <a:pt x="0" y="8727677"/>
                </a:lnTo>
                <a:lnTo>
                  <a:pt x="0" y="0"/>
                </a:lnTo>
                <a:close/>
              </a:path>
            </a:pathLst>
          </a:custGeom>
          <a:blipFill>
            <a:blip r:embed="rId2"/>
            <a:stretch>
              <a:fillRect t="-11154" b="-11154"/>
            </a:stretch>
          </a:blipFill>
        </p:spPr>
      </p:sp>
      <p:sp>
        <p:nvSpPr>
          <p:cNvPr id="3" name="TextBox 3"/>
          <p:cNvSpPr txBox="1"/>
          <p:nvPr/>
        </p:nvSpPr>
        <p:spPr>
          <a:xfrm>
            <a:off x="2719727" y="1438860"/>
            <a:ext cx="11847403" cy="4069208"/>
          </a:xfrm>
          <a:prstGeom prst="rect">
            <a:avLst/>
          </a:prstGeom>
        </p:spPr>
        <p:txBody>
          <a:bodyPr lIns="0" tIns="0" rIns="0" bIns="0" rtlCol="0" anchor="t">
            <a:spAutoFit/>
          </a:bodyPr>
          <a:lstStyle/>
          <a:p>
            <a:pPr marL="0" lvl="0" indent="0" algn="l">
              <a:lnSpc>
                <a:spcPts val="15704"/>
              </a:lnSpc>
              <a:spcBef>
                <a:spcPct val="0"/>
              </a:spcBef>
            </a:pPr>
            <a:r>
              <a:rPr lang="en-US" sz="15100" dirty="0">
                <a:solidFill>
                  <a:srgbClr val="9B7D4C"/>
                </a:solidFill>
                <a:latin typeface="Anton"/>
                <a:ea typeface="Anton"/>
                <a:cs typeface="Anton"/>
                <a:sym typeface="Anton"/>
              </a:rPr>
              <a:t>IMPACT OF GOLD PRICE ON GDP</a:t>
            </a:r>
          </a:p>
        </p:txBody>
      </p:sp>
      <p:sp>
        <p:nvSpPr>
          <p:cNvPr id="4" name="TextBox 4"/>
          <p:cNvSpPr txBox="1"/>
          <p:nvPr/>
        </p:nvSpPr>
        <p:spPr>
          <a:xfrm>
            <a:off x="5582669" y="6333794"/>
            <a:ext cx="10593479" cy="855599"/>
          </a:xfrm>
          <a:prstGeom prst="rect">
            <a:avLst/>
          </a:prstGeom>
        </p:spPr>
        <p:txBody>
          <a:bodyPr lIns="0" tIns="0" rIns="0" bIns="0" rtlCol="0" anchor="t">
            <a:spAutoFit/>
          </a:bodyPr>
          <a:lstStyle/>
          <a:p>
            <a:pPr marL="0" lvl="0" indent="0" algn="ctr">
              <a:lnSpc>
                <a:spcPts val="3328"/>
              </a:lnSpc>
              <a:spcBef>
                <a:spcPct val="0"/>
              </a:spcBef>
            </a:pPr>
            <a:r>
              <a:rPr lang="en-US" sz="3200" dirty="0">
                <a:solidFill>
                  <a:srgbClr val="9B7D4C"/>
                </a:solidFill>
                <a:latin typeface="Anton"/>
                <a:ea typeface="Anton"/>
                <a:cs typeface="Anton"/>
                <a:sym typeface="Anton"/>
              </a:rPr>
              <a:t>“Analyzing the Relationship Between Fluctuations in Gold Prices and Economic Growth Indicators”</a:t>
            </a:r>
          </a:p>
        </p:txBody>
      </p:sp>
      <p:sp>
        <p:nvSpPr>
          <p:cNvPr id="5" name="TextBox 5"/>
          <p:cNvSpPr txBox="1"/>
          <p:nvPr/>
        </p:nvSpPr>
        <p:spPr>
          <a:xfrm>
            <a:off x="2449175" y="7900820"/>
            <a:ext cx="7367369" cy="1779590"/>
          </a:xfrm>
          <a:prstGeom prst="rect">
            <a:avLst/>
          </a:prstGeom>
        </p:spPr>
        <p:txBody>
          <a:bodyPr lIns="0" tIns="0" rIns="0" bIns="0" rtlCol="0" anchor="t">
            <a:spAutoFit/>
          </a:bodyPr>
          <a:lstStyle/>
          <a:p>
            <a:pPr algn="l">
              <a:lnSpc>
                <a:spcPts val="4687"/>
              </a:lnSpc>
            </a:pPr>
            <a:r>
              <a:rPr lang="en-US" sz="3606" dirty="0">
                <a:solidFill>
                  <a:srgbClr val="FFFFFF"/>
                </a:solidFill>
                <a:latin typeface="Telegraf"/>
                <a:ea typeface="Telegraf"/>
                <a:cs typeface="Telegraf"/>
                <a:sym typeface="Telegraf"/>
              </a:rPr>
              <a:t>G. </a:t>
            </a:r>
            <a:r>
              <a:rPr lang="en-US" sz="3606" dirty="0" err="1">
                <a:solidFill>
                  <a:srgbClr val="FFFFFF"/>
                </a:solidFill>
                <a:latin typeface="Telegraf"/>
                <a:ea typeface="Telegraf"/>
                <a:cs typeface="Telegraf"/>
                <a:sym typeface="Telegraf"/>
              </a:rPr>
              <a:t>Anvitha</a:t>
            </a:r>
            <a:r>
              <a:rPr lang="en-US" sz="3606" dirty="0">
                <a:solidFill>
                  <a:srgbClr val="FFFFFF"/>
                </a:solidFill>
                <a:latin typeface="Telegraf"/>
                <a:ea typeface="Telegraf"/>
                <a:cs typeface="Telegraf"/>
                <a:sym typeface="Telegraf"/>
              </a:rPr>
              <a:t> -23MG202A13</a:t>
            </a:r>
          </a:p>
          <a:p>
            <a:pPr>
              <a:lnSpc>
                <a:spcPts val="4687"/>
              </a:lnSpc>
            </a:pPr>
            <a:r>
              <a:rPr lang="en-US" sz="3606" dirty="0">
                <a:solidFill>
                  <a:srgbClr val="FFFFFF"/>
                </a:solidFill>
                <a:latin typeface="Telegraf"/>
                <a:ea typeface="Telegraf"/>
                <a:cs typeface="Telegraf"/>
                <a:sym typeface="Telegraf"/>
              </a:rPr>
              <a:t>V. </a:t>
            </a:r>
            <a:r>
              <a:rPr lang="en-US" sz="3606" dirty="0" err="1">
                <a:solidFill>
                  <a:srgbClr val="FFFFFF"/>
                </a:solidFill>
                <a:latin typeface="Telegraf"/>
                <a:ea typeface="Telegraf"/>
                <a:cs typeface="Telegraf"/>
                <a:sym typeface="Telegraf"/>
              </a:rPr>
              <a:t>Sreeya</a:t>
            </a:r>
            <a:r>
              <a:rPr lang="en-US" sz="3606" dirty="0">
                <a:solidFill>
                  <a:srgbClr val="FFFFFF"/>
                </a:solidFill>
                <a:latin typeface="Telegraf"/>
                <a:ea typeface="Telegraf"/>
                <a:cs typeface="Telegraf"/>
                <a:sym typeface="Telegraf"/>
              </a:rPr>
              <a:t> Reddy - 23MG202A17</a:t>
            </a:r>
          </a:p>
          <a:p>
            <a:pPr algn="l">
              <a:lnSpc>
                <a:spcPts val="4687"/>
              </a:lnSpc>
            </a:pPr>
            <a:endParaRPr lang="en-US" sz="3606" dirty="0">
              <a:solidFill>
                <a:srgbClr val="FFFFFF"/>
              </a:solidFill>
              <a:latin typeface="Telegraf"/>
              <a:ea typeface="Telegraf"/>
              <a:cs typeface="Telegraf"/>
              <a:sym typeface="Telegra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10" name="TextBox 10"/>
          <p:cNvSpPr txBox="1"/>
          <p:nvPr/>
        </p:nvSpPr>
        <p:spPr>
          <a:xfrm>
            <a:off x="457201" y="342900"/>
            <a:ext cx="5715000" cy="1538691"/>
          </a:xfrm>
          <a:prstGeom prst="rect">
            <a:avLst/>
          </a:prstGeom>
        </p:spPr>
        <p:txBody>
          <a:bodyPr wrap="square" lIns="0" tIns="0" rIns="0" bIns="0" rtlCol="0" anchor="t">
            <a:spAutoFit/>
          </a:bodyPr>
          <a:lstStyle/>
          <a:p>
            <a:pPr marL="0" lvl="0" indent="0" algn="l">
              <a:lnSpc>
                <a:spcPts val="12480"/>
              </a:lnSpc>
              <a:spcBef>
                <a:spcPct val="0"/>
              </a:spcBef>
            </a:pPr>
            <a:r>
              <a:rPr lang="en-US" sz="10000" dirty="0">
                <a:solidFill>
                  <a:srgbClr val="9B7D4C"/>
                </a:solidFill>
                <a:latin typeface="Anton"/>
                <a:ea typeface="Anton"/>
                <a:cs typeface="Anton"/>
                <a:sym typeface="Anton"/>
              </a:rPr>
              <a:t>Correlation</a:t>
            </a:r>
          </a:p>
        </p:txBody>
      </p:sp>
      <p:pic>
        <p:nvPicPr>
          <p:cNvPr id="14" name="Picture 13">
            <a:extLst>
              <a:ext uri="{FF2B5EF4-FFF2-40B4-BE49-F238E27FC236}">
                <a16:creationId xmlns:a16="http://schemas.microsoft.com/office/drawing/2014/main" id="{4BDFD3E5-03A8-83B0-472E-AC1DD7900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922" y="1790700"/>
            <a:ext cx="13842877" cy="838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4" name="AutoShape 4"/>
          <p:cNvSpPr/>
          <p:nvPr/>
        </p:nvSpPr>
        <p:spPr>
          <a:xfrm>
            <a:off x="9719283" y="4563210"/>
            <a:ext cx="8762178" cy="0"/>
          </a:xfrm>
          <a:prstGeom prst="line">
            <a:avLst/>
          </a:prstGeom>
          <a:ln w="28575" cap="flat">
            <a:solidFill>
              <a:srgbClr val="EFEBE0"/>
            </a:solidFill>
            <a:prstDash val="sysDash"/>
            <a:headEnd type="none" w="sm" len="sm"/>
            <a:tailEnd type="none" w="sm" len="sm"/>
          </a:ln>
        </p:spPr>
      </p:sp>
      <p:sp>
        <p:nvSpPr>
          <p:cNvPr id="11" name="TextBox 11"/>
          <p:cNvSpPr txBox="1"/>
          <p:nvPr/>
        </p:nvSpPr>
        <p:spPr>
          <a:xfrm>
            <a:off x="13877257" y="3665538"/>
            <a:ext cx="2778556" cy="414021"/>
          </a:xfrm>
          <a:prstGeom prst="rect">
            <a:avLst/>
          </a:prstGeom>
        </p:spPr>
        <p:txBody>
          <a:bodyPr lIns="0" tIns="0" rIns="0" bIns="0" rtlCol="0" anchor="t">
            <a:spAutoFit/>
          </a:bodyPr>
          <a:lstStyle/>
          <a:p>
            <a:pPr algn="l">
              <a:lnSpc>
                <a:spcPts val="2800"/>
              </a:lnSpc>
            </a:pPr>
            <a:r>
              <a:rPr lang="en-US" sz="2800" b="1">
                <a:solidFill>
                  <a:srgbClr val="EFEBE0"/>
                </a:solidFill>
                <a:latin typeface="Telegraf Bold"/>
                <a:ea typeface="Telegraf Bold"/>
                <a:cs typeface="Telegraf Bold"/>
                <a:sym typeface="Telegraf Bold"/>
              </a:rPr>
              <a:t>2010</a:t>
            </a:r>
          </a:p>
        </p:txBody>
      </p:sp>
      <p:sp>
        <p:nvSpPr>
          <p:cNvPr id="12" name="TextBox 12"/>
          <p:cNvSpPr txBox="1"/>
          <p:nvPr/>
        </p:nvSpPr>
        <p:spPr>
          <a:xfrm>
            <a:off x="9523722" y="5179377"/>
            <a:ext cx="3111963" cy="1451610"/>
          </a:xfrm>
          <a:prstGeom prst="rect">
            <a:avLst/>
          </a:prstGeom>
        </p:spPr>
        <p:txBody>
          <a:bodyPr lIns="0" tIns="0" rIns="0" bIns="0" rtlCol="0" anchor="t">
            <a:spAutoFit/>
          </a:bodyPr>
          <a:lstStyle/>
          <a:p>
            <a:pPr algn="l">
              <a:lnSpc>
                <a:spcPts val="2880"/>
              </a:lnSpc>
            </a:pPr>
            <a:r>
              <a:rPr lang="en-US" sz="1800">
                <a:solidFill>
                  <a:srgbClr val="EFEBE0"/>
                </a:solidFill>
                <a:latin typeface="Telegraf"/>
                <a:ea typeface="Telegraf"/>
                <a:cs typeface="Telegraf"/>
                <a:sym typeface="Telegraf"/>
              </a:rPr>
              <a:t>Lorem ipsum dolor sit amet, consectetur adipiscing elit, sed do eiusmod tempor incididunt ut labore et.</a:t>
            </a:r>
          </a:p>
        </p:txBody>
      </p:sp>
      <p:sp>
        <p:nvSpPr>
          <p:cNvPr id="14" name="TextBox 14"/>
          <p:cNvSpPr txBox="1"/>
          <p:nvPr/>
        </p:nvSpPr>
        <p:spPr>
          <a:xfrm>
            <a:off x="538978" y="419101"/>
            <a:ext cx="5785622" cy="1682961"/>
          </a:xfrm>
          <a:prstGeom prst="rect">
            <a:avLst/>
          </a:prstGeom>
        </p:spPr>
        <p:txBody>
          <a:bodyPr wrap="square" lIns="0" tIns="0" rIns="0" bIns="0" rtlCol="0" anchor="t">
            <a:spAutoFit/>
          </a:bodyPr>
          <a:lstStyle/>
          <a:p>
            <a:pPr marL="0" lvl="0" indent="0" algn="just">
              <a:lnSpc>
                <a:spcPts val="14040"/>
              </a:lnSpc>
              <a:spcBef>
                <a:spcPct val="0"/>
              </a:spcBef>
            </a:pPr>
            <a:r>
              <a:rPr lang="en-US" sz="10000" dirty="0">
                <a:solidFill>
                  <a:srgbClr val="9B7D4C"/>
                </a:solidFill>
                <a:latin typeface="Anton"/>
                <a:ea typeface="Anton"/>
                <a:cs typeface="Anton"/>
                <a:sym typeface="Anton"/>
              </a:rPr>
              <a:t>Regression</a:t>
            </a:r>
          </a:p>
        </p:txBody>
      </p:sp>
      <p:pic>
        <p:nvPicPr>
          <p:cNvPr id="16" name="Picture 15">
            <a:extLst>
              <a:ext uri="{FF2B5EF4-FFF2-40B4-BE49-F238E27FC236}">
                <a16:creationId xmlns:a16="http://schemas.microsoft.com/office/drawing/2014/main" id="{384093E1-F256-0F73-93B2-B59CB32D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1" y="2402681"/>
            <a:ext cx="8107679" cy="6322220"/>
          </a:xfrm>
          <a:prstGeom prst="rect">
            <a:avLst/>
          </a:prstGeom>
        </p:spPr>
      </p:pic>
      <p:pic>
        <p:nvPicPr>
          <p:cNvPr id="17" name="Picture 16">
            <a:extLst>
              <a:ext uri="{FF2B5EF4-FFF2-40B4-BE49-F238E27FC236}">
                <a16:creationId xmlns:a16="http://schemas.microsoft.com/office/drawing/2014/main" id="{4367BB0C-4030-0DE3-F010-3DB8DB52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0" y="3314700"/>
            <a:ext cx="8107679" cy="6096000"/>
          </a:xfrm>
          <a:prstGeom prst="rect">
            <a:avLst/>
          </a:prstGeom>
        </p:spPr>
      </p:pic>
      <p:pic>
        <p:nvPicPr>
          <p:cNvPr id="2" name="Picture 1">
            <a:extLst>
              <a:ext uri="{FF2B5EF4-FFF2-40B4-BE49-F238E27FC236}">
                <a16:creationId xmlns:a16="http://schemas.microsoft.com/office/drawing/2014/main" id="{4C2299AC-8CB0-0CB8-409E-12E7690DF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9984" y="534986"/>
            <a:ext cx="8509815" cy="20177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6"/>
          <p:cNvSpPr txBox="1"/>
          <p:nvPr/>
        </p:nvSpPr>
        <p:spPr>
          <a:xfrm>
            <a:off x="1" y="0"/>
            <a:ext cx="4495800" cy="1588768"/>
          </a:xfrm>
          <a:prstGeom prst="rect">
            <a:avLst/>
          </a:prstGeom>
        </p:spPr>
        <p:txBody>
          <a:bodyPr wrap="square" lIns="0" tIns="0" rIns="0" bIns="0" rtlCol="0" anchor="t">
            <a:spAutoFit/>
          </a:bodyPr>
          <a:lstStyle/>
          <a:p>
            <a:pPr marL="0" lvl="0" indent="0" algn="ctr">
              <a:lnSpc>
                <a:spcPts val="14040"/>
              </a:lnSpc>
              <a:spcBef>
                <a:spcPct val="0"/>
              </a:spcBef>
            </a:pPr>
            <a:r>
              <a:rPr lang="en-US" sz="7200" dirty="0">
                <a:solidFill>
                  <a:srgbClr val="9B7D4C"/>
                </a:solidFill>
                <a:latin typeface="Anton"/>
                <a:ea typeface="Anton"/>
                <a:cs typeface="Anton"/>
                <a:sym typeface="Anton"/>
              </a:rPr>
              <a:t>Dash Board</a:t>
            </a:r>
          </a:p>
        </p:txBody>
      </p:sp>
      <p:pic>
        <p:nvPicPr>
          <p:cNvPr id="5" name="Picture 4">
            <a:extLst>
              <a:ext uri="{FF2B5EF4-FFF2-40B4-BE49-F238E27FC236}">
                <a16:creationId xmlns:a16="http://schemas.microsoft.com/office/drawing/2014/main" id="{11BFCBAC-D2FF-E0C1-3C07-F2E6F3D03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1" y="1409700"/>
            <a:ext cx="14690159" cy="876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16" name="TextBox 6">
            <a:extLst>
              <a:ext uri="{FF2B5EF4-FFF2-40B4-BE49-F238E27FC236}">
                <a16:creationId xmlns:a16="http://schemas.microsoft.com/office/drawing/2014/main" id="{9FD2C193-E8EB-AADB-AA70-625578E0898B}"/>
              </a:ext>
            </a:extLst>
          </p:cNvPr>
          <p:cNvSpPr txBox="1"/>
          <p:nvPr/>
        </p:nvSpPr>
        <p:spPr>
          <a:xfrm>
            <a:off x="-1" y="0"/>
            <a:ext cx="4495801" cy="1588768"/>
          </a:xfrm>
          <a:prstGeom prst="rect">
            <a:avLst/>
          </a:prstGeom>
        </p:spPr>
        <p:txBody>
          <a:bodyPr wrap="square" lIns="0" tIns="0" rIns="0" bIns="0" rtlCol="0" anchor="t">
            <a:spAutoFit/>
          </a:bodyPr>
          <a:lstStyle/>
          <a:p>
            <a:pPr marL="0" lvl="0" indent="0" algn="ctr">
              <a:lnSpc>
                <a:spcPts val="14040"/>
              </a:lnSpc>
              <a:spcBef>
                <a:spcPct val="0"/>
              </a:spcBef>
            </a:pPr>
            <a:r>
              <a:rPr lang="en-US" sz="7200" dirty="0">
                <a:solidFill>
                  <a:srgbClr val="9B7D4C"/>
                </a:solidFill>
                <a:latin typeface="Anton"/>
                <a:ea typeface="Anton"/>
                <a:cs typeface="Anton"/>
                <a:sym typeface="Anton"/>
              </a:rPr>
              <a:t>Dash Board</a:t>
            </a:r>
          </a:p>
        </p:txBody>
      </p:sp>
      <p:pic>
        <p:nvPicPr>
          <p:cNvPr id="3" name="Picture 2">
            <a:extLst>
              <a:ext uri="{FF2B5EF4-FFF2-40B4-BE49-F238E27FC236}">
                <a16:creationId xmlns:a16="http://schemas.microsoft.com/office/drawing/2014/main" id="{3EEB38A1-3BEE-11BA-F6DD-DB6500367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409700"/>
            <a:ext cx="15312603" cy="876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B15968F3-0403-E221-1790-969B5AB328FE}"/>
              </a:ext>
            </a:extLst>
          </p:cNvPr>
          <p:cNvSpPr txBox="1"/>
          <p:nvPr/>
        </p:nvSpPr>
        <p:spPr>
          <a:xfrm>
            <a:off x="2209800" y="4610100"/>
            <a:ext cx="14478000" cy="2187587"/>
          </a:xfrm>
          <a:prstGeom prst="rect">
            <a:avLst/>
          </a:prstGeom>
        </p:spPr>
        <p:txBody>
          <a:bodyPr wrap="square" lIns="0" tIns="0" rIns="0" bIns="0" rtlCol="0" anchor="t">
            <a:spAutoFit/>
          </a:bodyPr>
          <a:lstStyle/>
          <a:p>
            <a:pPr marL="0" lvl="0" indent="0" algn="ctr">
              <a:lnSpc>
                <a:spcPts val="14040"/>
              </a:lnSpc>
              <a:spcBef>
                <a:spcPct val="0"/>
              </a:spcBef>
            </a:pPr>
            <a:r>
              <a:rPr lang="en-US" sz="25000" dirty="0">
                <a:solidFill>
                  <a:srgbClr val="9B7D4C"/>
                </a:solidFill>
                <a:latin typeface="Anton"/>
                <a:ea typeface="Anton"/>
                <a:cs typeface="Anton"/>
                <a:sym typeface="Anton"/>
              </a:rPr>
              <a:t>THANK YOU</a:t>
            </a:r>
          </a:p>
        </p:txBody>
      </p:sp>
      <p:sp>
        <p:nvSpPr>
          <p:cNvPr id="2" name="TextBox 1">
            <a:extLst>
              <a:ext uri="{FF2B5EF4-FFF2-40B4-BE49-F238E27FC236}">
                <a16:creationId xmlns:a16="http://schemas.microsoft.com/office/drawing/2014/main" id="{8EBF2896-4A9E-3193-F8FC-38C1ED6717A7}"/>
              </a:ext>
            </a:extLst>
          </p:cNvPr>
          <p:cNvSpPr txBox="1"/>
          <p:nvPr/>
        </p:nvSpPr>
        <p:spPr>
          <a:xfrm>
            <a:off x="5257800" y="7048500"/>
            <a:ext cx="8229599" cy="523220"/>
          </a:xfrm>
          <a:prstGeom prst="rect">
            <a:avLst/>
          </a:prstGeom>
          <a:solidFill>
            <a:schemeClr val="bg2">
              <a:lumMod val="10000"/>
            </a:schemeClr>
          </a:solidFill>
          <a:ln>
            <a:solidFill>
              <a:schemeClr val="bg2">
                <a:lumMod val="50000"/>
              </a:schemeClr>
            </a:solidFill>
          </a:ln>
        </p:spPr>
        <p:txBody>
          <a:bodyPr wrap="square" rtlCol="0">
            <a:spAutoFit/>
          </a:bodyPr>
          <a:lstStyle/>
          <a:p>
            <a:r>
              <a:rPr lang="en-US" sz="2800" dirty="0">
                <a:solidFill>
                  <a:schemeClr val="bg2">
                    <a:lumMod val="50000"/>
                  </a:schemeClr>
                </a:solidFill>
                <a:latin typeface="Bodoni MT Condensed" panose="02070606080606020203" pitchFamily="18" charset="0"/>
              </a:rPr>
              <a:t>"In every fluctuation lies an opportunity to shape better policies for tomorrow."</a:t>
            </a:r>
            <a:endParaRPr lang="en-IN" sz="2800" dirty="0">
              <a:solidFill>
                <a:schemeClr val="bg2">
                  <a:lumMod val="50000"/>
                </a:schemeClr>
              </a:solidFill>
              <a:latin typeface="Bodoni MT Condensed" panose="02070606080606020203" pitchFamily="18" charset="0"/>
            </a:endParaRPr>
          </a:p>
        </p:txBody>
      </p:sp>
      <p:pic>
        <p:nvPicPr>
          <p:cNvPr id="5" name="Graphic 4" descr="Envelope with solid fill">
            <a:extLst>
              <a:ext uri="{FF2B5EF4-FFF2-40B4-BE49-F238E27FC236}">
                <a16:creationId xmlns:a16="http://schemas.microsoft.com/office/drawing/2014/main" id="{0BB528D1-1BB7-EE1F-0894-E331D4FC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3735" y="6852910"/>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1E9"/>
        </a:solidFill>
        <a:effectLst/>
      </p:bgPr>
    </p:bg>
    <p:spTree>
      <p:nvGrpSpPr>
        <p:cNvPr id="1" name=""/>
        <p:cNvGrpSpPr/>
        <p:nvPr/>
      </p:nvGrpSpPr>
      <p:grpSpPr>
        <a:xfrm>
          <a:off x="0" y="0"/>
          <a:ext cx="0" cy="0"/>
          <a:chOff x="0" y="0"/>
          <a:chExt cx="0" cy="0"/>
        </a:xfrm>
      </p:grpSpPr>
      <p:sp>
        <p:nvSpPr>
          <p:cNvPr id="3" name="TextBox 3"/>
          <p:cNvSpPr txBox="1"/>
          <p:nvPr/>
        </p:nvSpPr>
        <p:spPr>
          <a:xfrm>
            <a:off x="1028700" y="1058572"/>
            <a:ext cx="7055028" cy="1644015"/>
          </a:xfrm>
          <a:prstGeom prst="rect">
            <a:avLst/>
          </a:prstGeom>
        </p:spPr>
        <p:txBody>
          <a:bodyPr lIns="0" tIns="0" rIns="0" bIns="0" rtlCol="0" anchor="t">
            <a:spAutoFit/>
          </a:bodyPr>
          <a:lstStyle/>
          <a:p>
            <a:pPr marL="0" lvl="0" indent="0" algn="ctr">
              <a:lnSpc>
                <a:spcPts val="12480"/>
              </a:lnSpc>
              <a:spcBef>
                <a:spcPct val="0"/>
              </a:spcBef>
            </a:pPr>
            <a:r>
              <a:rPr lang="en-US" sz="12000" dirty="0">
                <a:solidFill>
                  <a:srgbClr val="9B7D4C"/>
                </a:solidFill>
                <a:latin typeface="Anton"/>
                <a:ea typeface="Anton"/>
                <a:cs typeface="Anton"/>
                <a:sym typeface="Anton"/>
              </a:rPr>
              <a:t>CONTENTS</a:t>
            </a:r>
          </a:p>
        </p:txBody>
      </p:sp>
      <p:sp>
        <p:nvSpPr>
          <p:cNvPr id="4" name="TextBox 4"/>
          <p:cNvSpPr txBox="1"/>
          <p:nvPr/>
        </p:nvSpPr>
        <p:spPr>
          <a:xfrm>
            <a:off x="2109482" y="2825750"/>
            <a:ext cx="4893464" cy="8229689"/>
          </a:xfrm>
          <a:prstGeom prst="rect">
            <a:avLst/>
          </a:prstGeom>
        </p:spPr>
        <p:txBody>
          <a:bodyPr lIns="0" tIns="0" rIns="0" bIns="0" rtlCol="0" anchor="t">
            <a:spAutoFit/>
          </a:bodyPr>
          <a:lstStyle/>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Introduction</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Objection</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Problem Statement</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ER Diagram</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EDA</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Trend  Analysis</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Correlation</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Classification</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Regression</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Dashboard</a:t>
            </a:r>
          </a:p>
          <a:p>
            <a:pPr marL="755651" lvl="1" indent="-377825" algn="l">
              <a:lnSpc>
                <a:spcPts val="4550"/>
              </a:lnSpc>
              <a:buFont typeface="Arial"/>
              <a:buChar char="•"/>
            </a:pPr>
            <a:r>
              <a:rPr lang="en-US" sz="3500" dirty="0">
                <a:solidFill>
                  <a:srgbClr val="000000"/>
                </a:solidFill>
                <a:latin typeface="Telegraf"/>
                <a:ea typeface="Telegraf"/>
                <a:cs typeface="Telegraf"/>
                <a:sym typeface="Telegraf"/>
              </a:rPr>
              <a:t>Predictions</a:t>
            </a:r>
          </a:p>
          <a:p>
            <a:pPr algn="ctr">
              <a:lnSpc>
                <a:spcPts val="4550"/>
              </a:lnSpc>
            </a:pPr>
            <a:endParaRPr lang="en-US" sz="3500" dirty="0">
              <a:solidFill>
                <a:srgbClr val="000000"/>
              </a:solidFill>
              <a:latin typeface="Telegraf"/>
              <a:ea typeface="Telegraf"/>
              <a:cs typeface="Telegraf"/>
              <a:sym typeface="Telegraf"/>
            </a:endParaRPr>
          </a:p>
          <a:p>
            <a:pPr algn="ctr">
              <a:lnSpc>
                <a:spcPts val="4550"/>
              </a:lnSpc>
            </a:pPr>
            <a:endParaRPr lang="en-US" sz="3500" dirty="0">
              <a:solidFill>
                <a:srgbClr val="000000"/>
              </a:solidFill>
              <a:latin typeface="Telegraf"/>
              <a:ea typeface="Telegraf"/>
              <a:cs typeface="Telegraf"/>
              <a:sym typeface="Telegraf"/>
            </a:endParaRPr>
          </a:p>
          <a:p>
            <a:pPr algn="ctr">
              <a:lnSpc>
                <a:spcPts val="4550"/>
              </a:lnSpc>
            </a:pPr>
            <a:endParaRPr lang="en-US" sz="3500" dirty="0">
              <a:solidFill>
                <a:srgbClr val="000000"/>
              </a:solidFill>
              <a:latin typeface="Telegraf"/>
              <a:ea typeface="Telegraf"/>
              <a:cs typeface="Telegraf"/>
              <a:sym typeface="Telegraf"/>
            </a:endParaRPr>
          </a:p>
        </p:txBody>
      </p:sp>
      <p:pic>
        <p:nvPicPr>
          <p:cNvPr id="2050" name="Picture 2">
            <a:extLst>
              <a:ext uri="{FF2B5EF4-FFF2-40B4-BE49-F238E27FC236}">
                <a16:creationId xmlns:a16="http://schemas.microsoft.com/office/drawing/2014/main" id="{C5E43886-4AF9-A20B-67C2-FD17B2E05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1058572"/>
            <a:ext cx="8305800" cy="9228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1E9"/>
        </a:solidFill>
        <a:effectLst/>
      </p:bgPr>
    </p:bg>
    <p:spTree>
      <p:nvGrpSpPr>
        <p:cNvPr id="1" name=""/>
        <p:cNvGrpSpPr/>
        <p:nvPr/>
      </p:nvGrpSpPr>
      <p:grpSpPr>
        <a:xfrm>
          <a:off x="0" y="0"/>
          <a:ext cx="0" cy="0"/>
          <a:chOff x="0" y="0"/>
          <a:chExt cx="0" cy="0"/>
        </a:xfrm>
      </p:grpSpPr>
      <p:sp>
        <p:nvSpPr>
          <p:cNvPr id="3" name="TextBox 3"/>
          <p:cNvSpPr txBox="1"/>
          <p:nvPr/>
        </p:nvSpPr>
        <p:spPr>
          <a:xfrm>
            <a:off x="4935820" y="812806"/>
            <a:ext cx="11579061" cy="1644015"/>
          </a:xfrm>
          <a:prstGeom prst="rect">
            <a:avLst/>
          </a:prstGeom>
        </p:spPr>
        <p:txBody>
          <a:bodyPr lIns="0" tIns="0" rIns="0" bIns="0" rtlCol="0" anchor="t">
            <a:spAutoFit/>
          </a:bodyPr>
          <a:lstStyle/>
          <a:p>
            <a:pPr marL="0" lvl="0" indent="0" algn="just">
              <a:lnSpc>
                <a:spcPts val="12480"/>
              </a:lnSpc>
              <a:spcBef>
                <a:spcPct val="0"/>
              </a:spcBef>
            </a:pPr>
            <a:r>
              <a:rPr lang="en-US" sz="12000">
                <a:solidFill>
                  <a:srgbClr val="9B7D4C"/>
                </a:solidFill>
                <a:latin typeface="Anton"/>
                <a:ea typeface="Anton"/>
                <a:cs typeface="Anton"/>
                <a:sym typeface="Anton"/>
              </a:rPr>
              <a:t>INTRODUCTION</a:t>
            </a:r>
          </a:p>
        </p:txBody>
      </p:sp>
      <p:sp>
        <p:nvSpPr>
          <p:cNvPr id="4" name="TextBox 4"/>
          <p:cNvSpPr txBox="1"/>
          <p:nvPr/>
        </p:nvSpPr>
        <p:spPr>
          <a:xfrm>
            <a:off x="4935820" y="2390146"/>
            <a:ext cx="12323480" cy="2774315"/>
          </a:xfrm>
          <a:prstGeom prst="rect">
            <a:avLst/>
          </a:prstGeom>
        </p:spPr>
        <p:txBody>
          <a:bodyPr lIns="0" tIns="0" rIns="0" bIns="0" rtlCol="0" anchor="t">
            <a:spAutoFit/>
          </a:bodyPr>
          <a:lstStyle/>
          <a:p>
            <a:pPr algn="just">
              <a:lnSpc>
                <a:spcPts val="3640"/>
              </a:lnSpc>
            </a:pPr>
            <a:r>
              <a:rPr lang="en-US" sz="2800" dirty="0">
                <a:solidFill>
                  <a:srgbClr val="000000"/>
                </a:solidFill>
                <a:latin typeface="Telegraf"/>
                <a:ea typeface="Telegraf"/>
                <a:cs typeface="Telegraf"/>
                <a:sym typeface="Telegraf"/>
              </a:rPr>
              <a:t>Gold has historically been a valuable asset, acting as a store of value and a hedge against inflation. Its price fluctuations can impact key economic indicators such as GDP, inflation, and investment. This project explores the relationship between gold prices and economic growth, particularly focusing on their influence on GDP. </a:t>
            </a:r>
          </a:p>
          <a:p>
            <a:pPr algn="just">
              <a:lnSpc>
                <a:spcPts val="3640"/>
              </a:lnSpc>
            </a:pPr>
            <a:endParaRPr lang="en-US" sz="2800" dirty="0">
              <a:solidFill>
                <a:srgbClr val="000000"/>
              </a:solidFill>
              <a:latin typeface="Telegraf"/>
              <a:ea typeface="Telegraf"/>
              <a:cs typeface="Telegraf"/>
              <a:sym typeface="Telegraf"/>
            </a:endParaRPr>
          </a:p>
        </p:txBody>
      </p:sp>
      <p:sp>
        <p:nvSpPr>
          <p:cNvPr id="5" name="TextBox 5"/>
          <p:cNvSpPr txBox="1"/>
          <p:nvPr/>
        </p:nvSpPr>
        <p:spPr>
          <a:xfrm>
            <a:off x="4935820" y="5324475"/>
            <a:ext cx="11579061" cy="1644015"/>
          </a:xfrm>
          <a:prstGeom prst="rect">
            <a:avLst/>
          </a:prstGeom>
        </p:spPr>
        <p:txBody>
          <a:bodyPr lIns="0" tIns="0" rIns="0" bIns="0" rtlCol="0" anchor="t">
            <a:spAutoFit/>
          </a:bodyPr>
          <a:lstStyle/>
          <a:p>
            <a:pPr marL="0" lvl="0" indent="0" algn="just">
              <a:lnSpc>
                <a:spcPts val="12480"/>
              </a:lnSpc>
              <a:spcBef>
                <a:spcPct val="0"/>
              </a:spcBef>
            </a:pPr>
            <a:r>
              <a:rPr lang="en-US" sz="12000">
                <a:solidFill>
                  <a:srgbClr val="9B7D4C"/>
                </a:solidFill>
                <a:latin typeface="Anton"/>
                <a:ea typeface="Anton"/>
                <a:cs typeface="Anton"/>
                <a:sym typeface="Anton"/>
              </a:rPr>
              <a:t>GDP</a:t>
            </a:r>
          </a:p>
        </p:txBody>
      </p:sp>
      <p:sp>
        <p:nvSpPr>
          <p:cNvPr id="6" name="TextBox 6"/>
          <p:cNvSpPr txBox="1"/>
          <p:nvPr/>
        </p:nvSpPr>
        <p:spPr>
          <a:xfrm>
            <a:off x="4935820" y="6866055"/>
            <a:ext cx="12323480" cy="2774315"/>
          </a:xfrm>
          <a:prstGeom prst="rect">
            <a:avLst/>
          </a:prstGeom>
        </p:spPr>
        <p:txBody>
          <a:bodyPr lIns="0" tIns="0" rIns="0" bIns="0" rtlCol="0" anchor="t">
            <a:spAutoFit/>
          </a:bodyPr>
          <a:lstStyle/>
          <a:p>
            <a:pPr algn="just">
              <a:lnSpc>
                <a:spcPts val="3640"/>
              </a:lnSpc>
            </a:pPr>
            <a:r>
              <a:rPr lang="en-US" sz="2800">
                <a:solidFill>
                  <a:srgbClr val="000000"/>
                </a:solidFill>
                <a:latin typeface="Telegraf"/>
                <a:ea typeface="Telegraf"/>
                <a:cs typeface="Telegraf"/>
                <a:sym typeface="Telegraf"/>
              </a:rPr>
              <a:t>Gross Domestic Product (GDP) is the total monetary value of all goods and services produced within a country over a specific period. It serves as a key indicator of a nation's economic health and growth.</a:t>
            </a:r>
          </a:p>
          <a:p>
            <a:pPr algn="just">
              <a:lnSpc>
                <a:spcPts val="3640"/>
              </a:lnSpc>
            </a:pPr>
            <a:endParaRPr lang="en-US" sz="2800">
              <a:solidFill>
                <a:srgbClr val="000000"/>
              </a:solidFill>
              <a:latin typeface="Telegraf"/>
              <a:ea typeface="Telegraf"/>
              <a:cs typeface="Telegraf"/>
              <a:sym typeface="Telegraf"/>
            </a:endParaRPr>
          </a:p>
          <a:p>
            <a:pPr algn="just">
              <a:lnSpc>
                <a:spcPts val="3640"/>
              </a:lnSpc>
            </a:pPr>
            <a:r>
              <a:rPr lang="en-US" sz="2800" b="1">
                <a:solidFill>
                  <a:srgbClr val="000000"/>
                </a:solidFill>
                <a:latin typeface="Telegraf Bold"/>
                <a:ea typeface="Telegraf Bold"/>
                <a:cs typeface="Telegraf Bold"/>
                <a:sym typeface="Telegraf Bold"/>
              </a:rPr>
              <a:t> Formula</a:t>
            </a:r>
            <a:r>
              <a:rPr lang="en-US" sz="2800">
                <a:solidFill>
                  <a:srgbClr val="000000"/>
                </a:solidFill>
                <a:latin typeface="Telegraf"/>
                <a:ea typeface="Telegraf"/>
                <a:cs typeface="Telegraf"/>
                <a:sym typeface="Telegraf"/>
              </a:rPr>
              <a:t>: </a:t>
            </a:r>
            <a:r>
              <a:rPr lang="en-US" sz="2800" b="1">
                <a:solidFill>
                  <a:srgbClr val="000000"/>
                </a:solidFill>
                <a:latin typeface="Telegraf Bold"/>
                <a:ea typeface="Telegraf Bold"/>
                <a:cs typeface="Telegraf Bold"/>
                <a:sym typeface="Telegraf Bold"/>
              </a:rPr>
              <a:t>Y = C + I + G + (X − M) </a:t>
            </a:r>
          </a:p>
          <a:p>
            <a:pPr algn="just">
              <a:lnSpc>
                <a:spcPts val="3640"/>
              </a:lnSpc>
            </a:pPr>
            <a:endParaRPr lang="en-US" sz="2800" b="1">
              <a:solidFill>
                <a:srgbClr val="000000"/>
              </a:solidFill>
              <a:latin typeface="Telegraf Bold"/>
              <a:ea typeface="Telegraf Bold"/>
              <a:cs typeface="Telegraf Bold"/>
              <a:sym typeface="Telegraf Bold"/>
            </a:endParaRPr>
          </a:p>
        </p:txBody>
      </p:sp>
      <p:pic>
        <p:nvPicPr>
          <p:cNvPr id="3076" name="Picture 4">
            <a:extLst>
              <a:ext uri="{FF2B5EF4-FFF2-40B4-BE49-F238E27FC236}">
                <a16:creationId xmlns:a16="http://schemas.microsoft.com/office/drawing/2014/main" id="{99783283-67D6-6496-BCBD-7B6CAE787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r="16000"/>
          <a:stretch/>
        </p:blipFill>
        <p:spPr bwMode="auto">
          <a:xfrm>
            <a:off x="0" y="0"/>
            <a:ext cx="4724400" cy="10332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587967"/>
            <a:ext cx="18288000" cy="1708151"/>
            <a:chOff x="0" y="0"/>
            <a:chExt cx="4875131" cy="554566"/>
          </a:xfrm>
        </p:grpSpPr>
        <p:sp>
          <p:nvSpPr>
            <p:cNvPr id="3" name="Freeform 3"/>
            <p:cNvSpPr/>
            <p:nvPr/>
          </p:nvSpPr>
          <p:spPr>
            <a:xfrm>
              <a:off x="0" y="0"/>
              <a:ext cx="4875131" cy="554566"/>
            </a:xfrm>
            <a:custGeom>
              <a:avLst/>
              <a:gdLst/>
              <a:ahLst/>
              <a:cxnLst/>
              <a:rect l="l" t="t" r="r" b="b"/>
              <a:pathLst>
                <a:path w="4875131" h="554566">
                  <a:moveTo>
                    <a:pt x="0" y="0"/>
                  </a:moveTo>
                  <a:lnTo>
                    <a:pt x="4875131" y="0"/>
                  </a:lnTo>
                  <a:lnTo>
                    <a:pt x="4875131" y="554566"/>
                  </a:lnTo>
                  <a:lnTo>
                    <a:pt x="0" y="554566"/>
                  </a:lnTo>
                  <a:close/>
                </a:path>
              </a:pathLst>
            </a:custGeom>
            <a:solidFill>
              <a:srgbClr val="F3F1E9"/>
            </a:solidFill>
          </p:spPr>
        </p:sp>
        <p:sp>
          <p:nvSpPr>
            <p:cNvPr id="4" name="TextBox 4"/>
            <p:cNvSpPr txBox="1"/>
            <p:nvPr/>
          </p:nvSpPr>
          <p:spPr>
            <a:xfrm>
              <a:off x="0" y="-38100"/>
              <a:ext cx="4875131" cy="592666"/>
            </a:xfrm>
            <a:prstGeom prst="rect">
              <a:avLst/>
            </a:prstGeom>
          </p:spPr>
          <p:txBody>
            <a:bodyPr lIns="50800" tIns="50800" rIns="50800" bIns="50800" rtlCol="0" anchor="ctr"/>
            <a:lstStyle/>
            <a:p>
              <a:pPr algn="ctr">
                <a:lnSpc>
                  <a:spcPts val="2520"/>
                </a:lnSpc>
              </a:pPr>
              <a:endParaRPr/>
            </a:p>
          </p:txBody>
        </p:sp>
      </p:grpSp>
      <p:sp>
        <p:nvSpPr>
          <p:cNvPr id="5" name="TextBox 5"/>
          <p:cNvSpPr txBox="1"/>
          <p:nvPr/>
        </p:nvSpPr>
        <p:spPr>
          <a:xfrm>
            <a:off x="685800" y="3848100"/>
            <a:ext cx="8382000" cy="2597442"/>
          </a:xfrm>
          <a:prstGeom prst="rect">
            <a:avLst/>
          </a:prstGeom>
          <a:ln>
            <a:solidFill>
              <a:schemeClr val="tx1"/>
            </a:solidFill>
          </a:ln>
        </p:spPr>
        <p:txBody>
          <a:bodyPr wrap="square" lIns="0" tIns="0" rIns="0" bIns="0" rtlCol="0" anchor="t">
            <a:spAutoFit/>
          </a:bodyPr>
          <a:lstStyle/>
          <a:p>
            <a:pPr algn="just">
              <a:lnSpc>
                <a:spcPts val="3359"/>
              </a:lnSpc>
            </a:pPr>
            <a:r>
              <a:rPr lang="en-US" sz="2399" dirty="0">
                <a:solidFill>
                  <a:srgbClr val="FFFFFF"/>
                </a:solidFill>
                <a:latin typeface="Anton" pitchFamily="2" charset="0"/>
                <a:ea typeface="Telegraf"/>
                <a:cs typeface="Telegraf"/>
                <a:sym typeface="Telegraf"/>
              </a:rPr>
              <a:t>The objective is to analyze the relationship between gold price fluctuations and India's GDP from 1999 to 2024, identifying their impact on consumer spending, investment, and trade balance. The goal is to cover insights into how gold price changes influence broader economic trends.</a:t>
            </a:r>
          </a:p>
          <a:p>
            <a:pPr algn="just">
              <a:lnSpc>
                <a:spcPts val="3499"/>
              </a:lnSpc>
            </a:pPr>
            <a:endParaRPr lang="en-US" sz="2399" dirty="0">
              <a:solidFill>
                <a:srgbClr val="FFFFFF"/>
              </a:solidFill>
              <a:latin typeface="Anton" pitchFamily="2" charset="0"/>
              <a:ea typeface="Telegraf"/>
              <a:cs typeface="Telegraf"/>
              <a:sym typeface="Telegraf"/>
            </a:endParaRPr>
          </a:p>
        </p:txBody>
      </p:sp>
      <p:sp>
        <p:nvSpPr>
          <p:cNvPr id="6" name="TextBox 6"/>
          <p:cNvSpPr txBox="1"/>
          <p:nvPr/>
        </p:nvSpPr>
        <p:spPr>
          <a:xfrm>
            <a:off x="917568" y="700975"/>
            <a:ext cx="16230600" cy="1708151"/>
          </a:xfrm>
          <a:prstGeom prst="rect">
            <a:avLst/>
          </a:prstGeom>
        </p:spPr>
        <p:txBody>
          <a:bodyPr lIns="0" tIns="0" rIns="0" bIns="0" rtlCol="0" anchor="t">
            <a:spAutoFit/>
          </a:bodyPr>
          <a:lstStyle/>
          <a:p>
            <a:pPr algn="ctr">
              <a:lnSpc>
                <a:spcPts val="13999"/>
              </a:lnSpc>
            </a:pPr>
            <a:r>
              <a:rPr lang="en-US" sz="9999" dirty="0">
                <a:solidFill>
                  <a:srgbClr val="9B7D4C"/>
                </a:solidFill>
                <a:latin typeface="Anton"/>
                <a:ea typeface="Anton"/>
                <a:cs typeface="Anton"/>
                <a:sym typeface="Anton"/>
              </a:rPr>
              <a:t>IMPACT OF GOLD PRICE ON GDP</a:t>
            </a:r>
          </a:p>
        </p:txBody>
      </p:sp>
      <p:sp>
        <p:nvSpPr>
          <p:cNvPr id="7" name="TextBox 7"/>
          <p:cNvSpPr txBox="1"/>
          <p:nvPr/>
        </p:nvSpPr>
        <p:spPr>
          <a:xfrm>
            <a:off x="9906000" y="3848100"/>
            <a:ext cx="7242168" cy="1767215"/>
          </a:xfrm>
          <a:prstGeom prst="rect">
            <a:avLst/>
          </a:prstGeom>
          <a:ln>
            <a:solidFill>
              <a:schemeClr val="tx1"/>
            </a:solidFill>
          </a:ln>
        </p:spPr>
        <p:txBody>
          <a:bodyPr wrap="square" lIns="0" tIns="0" rIns="0" bIns="0" rtlCol="0" anchor="t">
            <a:spAutoFit/>
          </a:bodyPr>
          <a:lstStyle/>
          <a:p>
            <a:pPr algn="just">
              <a:lnSpc>
                <a:spcPts val="3499"/>
              </a:lnSpc>
            </a:pPr>
            <a:r>
              <a:rPr lang="en-US" sz="2499" dirty="0">
                <a:solidFill>
                  <a:srgbClr val="FFFFFF"/>
                </a:solidFill>
                <a:latin typeface="Anton" pitchFamily="2" charset="0"/>
                <a:ea typeface="Telegraf"/>
                <a:cs typeface="Telegraf"/>
                <a:sym typeface="Telegraf"/>
              </a:rPr>
              <a:t>The project examines the impact of gold price fluctuations on India's GDP from 1999 to 2024, focusing on consumer spending, investment, and trade balance. </a:t>
            </a:r>
          </a:p>
          <a:p>
            <a:pPr algn="just">
              <a:lnSpc>
                <a:spcPts val="3499"/>
              </a:lnSpc>
            </a:pPr>
            <a:endParaRPr lang="en-US" sz="2499" dirty="0">
              <a:solidFill>
                <a:srgbClr val="FFFFFF"/>
              </a:solidFill>
              <a:latin typeface="Anton" pitchFamily="2" charset="0"/>
              <a:ea typeface="Telegraf"/>
              <a:cs typeface="Telegraf"/>
              <a:sym typeface="Telegraf"/>
            </a:endParaRPr>
          </a:p>
        </p:txBody>
      </p:sp>
      <p:sp>
        <p:nvSpPr>
          <p:cNvPr id="8" name="TextBox 8"/>
          <p:cNvSpPr txBox="1"/>
          <p:nvPr/>
        </p:nvSpPr>
        <p:spPr>
          <a:xfrm>
            <a:off x="2438400" y="2522134"/>
            <a:ext cx="3505200" cy="709168"/>
          </a:xfrm>
          <a:prstGeom prst="rect">
            <a:avLst/>
          </a:prstGeom>
          <a:ln>
            <a:solidFill>
              <a:schemeClr val="bg2">
                <a:lumMod val="50000"/>
              </a:schemeClr>
            </a:solidFill>
          </a:ln>
        </p:spPr>
        <p:txBody>
          <a:bodyPr wrap="square" lIns="0" tIns="0" rIns="0" bIns="0" rtlCol="0" anchor="t">
            <a:spAutoFit/>
          </a:bodyPr>
          <a:lstStyle/>
          <a:p>
            <a:pPr marL="0" lvl="0" indent="0" algn="ctr">
              <a:lnSpc>
                <a:spcPts val="5849"/>
              </a:lnSpc>
              <a:spcBef>
                <a:spcPct val="0"/>
              </a:spcBef>
            </a:pPr>
            <a:r>
              <a:rPr lang="en-US" sz="4499" b="1" dirty="0">
                <a:solidFill>
                  <a:schemeClr val="bg2">
                    <a:lumMod val="50000"/>
                  </a:schemeClr>
                </a:solidFill>
                <a:latin typeface="Anton" pitchFamily="2" charset="0"/>
                <a:ea typeface="Telegraf Bold"/>
                <a:cs typeface="Telegraf Bold"/>
                <a:sym typeface="Telegraf Bold"/>
              </a:rPr>
              <a:t>OBJECTIVE</a:t>
            </a:r>
          </a:p>
        </p:txBody>
      </p:sp>
      <p:sp>
        <p:nvSpPr>
          <p:cNvPr id="9" name="TextBox 9"/>
          <p:cNvSpPr txBox="1"/>
          <p:nvPr/>
        </p:nvSpPr>
        <p:spPr>
          <a:xfrm>
            <a:off x="10820400" y="2522134"/>
            <a:ext cx="5333560" cy="709168"/>
          </a:xfrm>
          <a:prstGeom prst="rect">
            <a:avLst/>
          </a:prstGeom>
          <a:ln>
            <a:solidFill>
              <a:schemeClr val="bg2">
                <a:lumMod val="50000"/>
              </a:schemeClr>
            </a:solidFill>
          </a:ln>
        </p:spPr>
        <p:txBody>
          <a:bodyPr wrap="square" lIns="0" tIns="0" rIns="0" bIns="0" rtlCol="0" anchor="t">
            <a:spAutoFit/>
          </a:bodyPr>
          <a:lstStyle/>
          <a:p>
            <a:pPr marL="0" lvl="0" indent="0" algn="ctr">
              <a:lnSpc>
                <a:spcPts val="5849"/>
              </a:lnSpc>
              <a:spcBef>
                <a:spcPct val="0"/>
              </a:spcBef>
            </a:pPr>
            <a:r>
              <a:rPr lang="en-US" sz="4499" b="1" dirty="0">
                <a:solidFill>
                  <a:schemeClr val="bg2">
                    <a:lumMod val="50000"/>
                  </a:schemeClr>
                </a:solidFill>
                <a:latin typeface="Anton" pitchFamily="2" charset="0"/>
                <a:ea typeface="Telegraf Bold"/>
                <a:cs typeface="Telegraf Bold"/>
                <a:sym typeface="Telegraf Bold"/>
              </a:rPr>
              <a:t>PROBLEM</a:t>
            </a:r>
            <a:r>
              <a:rPr lang="en-US" sz="4499" b="1" dirty="0">
                <a:solidFill>
                  <a:srgbClr val="FFFFFF"/>
                </a:solidFill>
                <a:latin typeface="Anton" pitchFamily="2" charset="0"/>
                <a:ea typeface="Telegraf Bold"/>
                <a:cs typeface="Telegraf Bold"/>
                <a:sym typeface="Telegraf Bold"/>
              </a:rPr>
              <a:t> </a:t>
            </a:r>
            <a:r>
              <a:rPr lang="en-US" sz="4499" b="1" dirty="0">
                <a:solidFill>
                  <a:schemeClr val="bg2">
                    <a:lumMod val="50000"/>
                  </a:schemeClr>
                </a:solidFill>
                <a:latin typeface="Anton" pitchFamily="2" charset="0"/>
                <a:ea typeface="Telegraf Bold"/>
                <a:cs typeface="Telegraf Bold"/>
                <a:sym typeface="Telegraf Bold"/>
              </a:rPr>
              <a:t>STATEMENT</a:t>
            </a:r>
          </a:p>
        </p:txBody>
      </p:sp>
      <p:pic>
        <p:nvPicPr>
          <p:cNvPr id="15" name="Picture 14">
            <a:extLst>
              <a:ext uri="{FF2B5EF4-FFF2-40B4-BE49-F238E27FC236}">
                <a16:creationId xmlns:a16="http://schemas.microsoft.com/office/drawing/2014/main" id="{77E573C1-8E10-5633-6CBB-805661938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794" y="5335202"/>
            <a:ext cx="7259374" cy="4572405"/>
          </a:xfrm>
          <a:prstGeom prst="rect">
            <a:avLst/>
          </a:prstGeom>
        </p:spPr>
      </p:pic>
      <p:sp>
        <p:nvSpPr>
          <p:cNvPr id="10" name="TextBox 9">
            <a:extLst>
              <a:ext uri="{FF2B5EF4-FFF2-40B4-BE49-F238E27FC236}">
                <a16:creationId xmlns:a16="http://schemas.microsoft.com/office/drawing/2014/main" id="{521B2576-0F5A-B3BB-C232-05CAF17D2CD6}"/>
              </a:ext>
            </a:extLst>
          </p:cNvPr>
          <p:cNvSpPr txBox="1"/>
          <p:nvPr/>
        </p:nvSpPr>
        <p:spPr>
          <a:xfrm>
            <a:off x="228600" y="8953500"/>
            <a:ext cx="9448800" cy="523220"/>
          </a:xfrm>
          <a:prstGeom prst="rect">
            <a:avLst/>
          </a:prstGeom>
          <a:solidFill>
            <a:schemeClr val="bg2">
              <a:lumMod val="25000"/>
            </a:schemeClr>
          </a:solidFill>
          <a:ln>
            <a:solidFill>
              <a:schemeClr val="bg2">
                <a:lumMod val="75000"/>
              </a:schemeClr>
            </a:solidFill>
          </a:ln>
          <a:effectLst>
            <a:glow rad="63500">
              <a:schemeClr val="accent3">
                <a:satMod val="175000"/>
                <a:alpha val="40000"/>
              </a:schemeClr>
            </a:glow>
            <a:outerShdw blurRad="50800" dist="38100" dir="2700000" algn="tl" rotWithShape="0">
              <a:prstClr val="black">
                <a:alpha val="40000"/>
              </a:prstClr>
            </a:outerShdw>
          </a:effectLst>
        </p:spPr>
        <p:txBody>
          <a:bodyPr wrap="square" rtlCol="0">
            <a:spAutoFit/>
          </a:bodyPr>
          <a:lstStyle/>
          <a:p>
            <a:r>
              <a:rPr lang="en-US" sz="2800" b="1" dirty="0">
                <a:solidFill>
                  <a:schemeClr val="bg2">
                    <a:lumMod val="90000"/>
                  </a:schemeClr>
                </a:solidFill>
                <a:latin typeface="Bodoni MT Condensed" panose="02070606080606020203" pitchFamily="18" charset="0"/>
              </a:rPr>
              <a:t>"Gold is not just a commodity; it's a reflection of a nation's economic pulse."</a:t>
            </a:r>
            <a:endParaRPr lang="en-IN" sz="2800" b="1" dirty="0">
              <a:solidFill>
                <a:schemeClr val="bg2">
                  <a:lumMod val="90000"/>
                </a:schemeClr>
              </a:solidFill>
              <a:latin typeface="Bodoni MT Condensed" panose="02070606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3"/>
          <p:cNvSpPr txBox="1"/>
          <p:nvPr/>
        </p:nvSpPr>
        <p:spPr>
          <a:xfrm>
            <a:off x="381000" y="342900"/>
            <a:ext cx="7620001" cy="1538691"/>
          </a:xfrm>
          <a:prstGeom prst="rect">
            <a:avLst/>
          </a:prstGeom>
        </p:spPr>
        <p:txBody>
          <a:bodyPr wrap="square" lIns="0" tIns="0" rIns="0" bIns="0" rtlCol="0" anchor="t">
            <a:spAutoFit/>
          </a:bodyPr>
          <a:lstStyle/>
          <a:p>
            <a:pPr algn="just">
              <a:lnSpc>
                <a:spcPts val="12480"/>
              </a:lnSpc>
            </a:pPr>
            <a:r>
              <a:rPr lang="en-US" sz="10000" dirty="0">
                <a:solidFill>
                  <a:srgbClr val="9B7D4C"/>
                </a:solidFill>
                <a:latin typeface="Anton"/>
                <a:ea typeface="Anton"/>
                <a:cs typeface="Anton"/>
                <a:sym typeface="Anton"/>
              </a:rPr>
              <a:t>ER Diagram</a:t>
            </a:r>
          </a:p>
        </p:txBody>
      </p:sp>
      <p:pic>
        <p:nvPicPr>
          <p:cNvPr id="5" name="Picture 4">
            <a:extLst>
              <a:ext uri="{FF2B5EF4-FFF2-40B4-BE49-F238E27FC236}">
                <a16:creationId xmlns:a16="http://schemas.microsoft.com/office/drawing/2014/main" id="{D956A468-32D8-94DD-478B-C16065AF26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38300"/>
            <a:ext cx="12725400" cy="7772399"/>
          </a:xfrm>
          <a:prstGeom prst="rect">
            <a:avLst/>
          </a:prstGeom>
          <a:noFill/>
          <a:ln>
            <a:noFill/>
          </a:ln>
        </p:spPr>
      </p:pic>
      <p:sp>
        <p:nvSpPr>
          <p:cNvPr id="2" name="TextBox 1">
            <a:extLst>
              <a:ext uri="{FF2B5EF4-FFF2-40B4-BE49-F238E27FC236}">
                <a16:creationId xmlns:a16="http://schemas.microsoft.com/office/drawing/2014/main" id="{71A63ECF-7737-95D8-72A0-B25DC0094F56}"/>
              </a:ext>
            </a:extLst>
          </p:cNvPr>
          <p:cNvSpPr txBox="1"/>
          <p:nvPr/>
        </p:nvSpPr>
        <p:spPr>
          <a:xfrm>
            <a:off x="381000" y="9563100"/>
            <a:ext cx="8534400" cy="461665"/>
          </a:xfrm>
          <a:prstGeom prst="rect">
            <a:avLst/>
          </a:prstGeom>
          <a:solidFill>
            <a:schemeClr val="bg2">
              <a:lumMod val="25000"/>
            </a:schemeClr>
          </a:solidFill>
          <a:ln>
            <a:solidFill>
              <a:schemeClr val="bg2">
                <a:lumMod val="75000"/>
              </a:schemeClr>
            </a:solidFill>
          </a:ln>
        </p:spPr>
        <p:txBody>
          <a:bodyPr wrap="square" rtlCol="0">
            <a:spAutoFit/>
          </a:bodyPr>
          <a:lstStyle/>
          <a:p>
            <a:r>
              <a:rPr lang="en-US" sz="2400" b="1" dirty="0">
                <a:solidFill>
                  <a:schemeClr val="bg2">
                    <a:lumMod val="90000"/>
                  </a:schemeClr>
                </a:solidFill>
                <a:latin typeface="Bodoni MT Condensed" panose="02070606080606020203" pitchFamily="18" charset="0"/>
              </a:rPr>
              <a:t>"Price is what you pay; value is what you get — and gold often redefines both."</a:t>
            </a:r>
            <a:endParaRPr lang="en-IN" sz="2400" b="1" dirty="0">
              <a:solidFill>
                <a:schemeClr val="bg2">
                  <a:lumMod val="90000"/>
                </a:schemeClr>
              </a:solidFill>
              <a:latin typeface="Bodoni MT Condensed" panose="020706060806060202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512463" y="266701"/>
            <a:ext cx="1849737" cy="1538691"/>
          </a:xfrm>
          <a:prstGeom prst="rect">
            <a:avLst/>
          </a:prstGeom>
        </p:spPr>
        <p:txBody>
          <a:bodyPr wrap="square" lIns="0" tIns="0" rIns="0" bIns="0" rtlCol="0" anchor="t">
            <a:spAutoFit/>
          </a:bodyPr>
          <a:lstStyle/>
          <a:p>
            <a:pPr marL="0" lvl="0" indent="0" algn="just">
              <a:lnSpc>
                <a:spcPts val="12480"/>
              </a:lnSpc>
              <a:spcBef>
                <a:spcPct val="0"/>
              </a:spcBef>
            </a:pPr>
            <a:r>
              <a:rPr lang="en-US" sz="10000" dirty="0">
                <a:solidFill>
                  <a:srgbClr val="9B7D4C"/>
                </a:solidFill>
                <a:latin typeface="Anton"/>
                <a:ea typeface="Anton"/>
                <a:cs typeface="Anton"/>
                <a:sym typeface="Anton"/>
              </a:rPr>
              <a:t>EDA</a:t>
            </a:r>
          </a:p>
        </p:txBody>
      </p:sp>
      <p:pic>
        <p:nvPicPr>
          <p:cNvPr id="24" name="Picture 23">
            <a:extLst>
              <a:ext uri="{FF2B5EF4-FFF2-40B4-BE49-F238E27FC236}">
                <a16:creationId xmlns:a16="http://schemas.microsoft.com/office/drawing/2014/main" id="{9EF903D3-629D-AB9F-87F3-665732E1C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457" y="2705100"/>
            <a:ext cx="8629079" cy="6172200"/>
          </a:xfrm>
          <a:prstGeom prst="rect">
            <a:avLst/>
          </a:prstGeom>
        </p:spPr>
      </p:pic>
      <p:pic>
        <p:nvPicPr>
          <p:cNvPr id="3" name="Picture 2">
            <a:extLst>
              <a:ext uri="{FF2B5EF4-FFF2-40B4-BE49-F238E27FC236}">
                <a16:creationId xmlns:a16="http://schemas.microsoft.com/office/drawing/2014/main" id="{8C1A63F2-2F09-201E-99FF-93B2DA597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24100"/>
            <a:ext cx="7772400" cy="6172200"/>
          </a:xfrm>
          <a:prstGeom prst="rect">
            <a:avLst/>
          </a:prstGeom>
        </p:spPr>
      </p:pic>
      <p:sp>
        <p:nvSpPr>
          <p:cNvPr id="4" name="TextBox 3">
            <a:extLst>
              <a:ext uri="{FF2B5EF4-FFF2-40B4-BE49-F238E27FC236}">
                <a16:creationId xmlns:a16="http://schemas.microsoft.com/office/drawing/2014/main" id="{E31EA1EF-9173-96A4-57D5-6511D4EEC3C1}"/>
              </a:ext>
            </a:extLst>
          </p:cNvPr>
          <p:cNvSpPr txBox="1"/>
          <p:nvPr/>
        </p:nvSpPr>
        <p:spPr>
          <a:xfrm>
            <a:off x="228600" y="9563100"/>
            <a:ext cx="8915400" cy="523220"/>
          </a:xfrm>
          <a:prstGeom prst="rect">
            <a:avLst/>
          </a:prstGeom>
          <a:solidFill>
            <a:schemeClr val="bg2">
              <a:lumMod val="90000"/>
            </a:schemeClr>
          </a:solidFill>
          <a:ln>
            <a:solidFill>
              <a:schemeClr val="bg2">
                <a:lumMod val="10000"/>
              </a:schemeClr>
            </a:solidFill>
          </a:ln>
          <a:effectLst/>
        </p:spPr>
        <p:txBody>
          <a:bodyPr wrap="square" rtlCol="0">
            <a:spAutoFit/>
          </a:bodyPr>
          <a:lstStyle/>
          <a:p>
            <a:r>
              <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odoni MT Condensed" panose="02070606080606020203" pitchFamily="18" charset="0"/>
              </a:rPr>
              <a:t>"In India, gold is not just wealth; it’s tradition, security, and aspiration."</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odoni MT Condensed" panose="020706060806060202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762000" y="571500"/>
            <a:ext cx="8382000" cy="1336648"/>
          </a:xfrm>
          <a:prstGeom prst="rect">
            <a:avLst/>
          </a:prstGeom>
        </p:spPr>
        <p:txBody>
          <a:bodyPr wrap="square" lIns="0" tIns="0" rIns="0" bIns="0" rtlCol="0" anchor="t">
            <a:spAutoFit/>
          </a:bodyPr>
          <a:lstStyle/>
          <a:p>
            <a:pPr marL="0" lvl="0" indent="0" algn="l">
              <a:lnSpc>
                <a:spcPts val="10399"/>
              </a:lnSpc>
              <a:spcBef>
                <a:spcPct val="0"/>
              </a:spcBef>
            </a:pPr>
            <a:r>
              <a:rPr lang="en-US" sz="9999" dirty="0">
                <a:solidFill>
                  <a:srgbClr val="9B7D4C"/>
                </a:solidFill>
                <a:latin typeface="Anton"/>
                <a:ea typeface="Anton"/>
                <a:cs typeface="Anton"/>
                <a:sym typeface="Anton"/>
              </a:rPr>
              <a:t>Trend Analysis</a:t>
            </a:r>
          </a:p>
        </p:txBody>
      </p:sp>
      <p:pic>
        <p:nvPicPr>
          <p:cNvPr id="11" name="Picture 10">
            <a:extLst>
              <a:ext uri="{FF2B5EF4-FFF2-40B4-BE49-F238E27FC236}">
                <a16:creationId xmlns:a16="http://schemas.microsoft.com/office/drawing/2014/main" id="{A1424842-B6EE-95E2-596B-0364EA359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5" y="2068736"/>
            <a:ext cx="8235795" cy="5894163"/>
          </a:xfrm>
          <a:prstGeom prst="rect">
            <a:avLst/>
          </a:prstGeom>
        </p:spPr>
      </p:pic>
      <p:pic>
        <p:nvPicPr>
          <p:cNvPr id="12" name="Picture 11">
            <a:extLst>
              <a:ext uri="{FF2B5EF4-FFF2-40B4-BE49-F238E27FC236}">
                <a16:creationId xmlns:a16="http://schemas.microsoft.com/office/drawing/2014/main" id="{05401116-EED1-7F50-5FB2-CF3B717BA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803" y="3500110"/>
            <a:ext cx="8744592" cy="6096000"/>
          </a:xfrm>
          <a:prstGeom prst="rect">
            <a:avLst/>
          </a:prstGeom>
        </p:spPr>
      </p:pic>
      <p:sp>
        <p:nvSpPr>
          <p:cNvPr id="3" name="TextBox 2">
            <a:extLst>
              <a:ext uri="{FF2B5EF4-FFF2-40B4-BE49-F238E27FC236}">
                <a16:creationId xmlns:a16="http://schemas.microsoft.com/office/drawing/2014/main" id="{F7BB22C5-8526-BD26-A044-CD95771FC510}"/>
              </a:ext>
            </a:extLst>
          </p:cNvPr>
          <p:cNvSpPr txBox="1"/>
          <p:nvPr/>
        </p:nvSpPr>
        <p:spPr>
          <a:xfrm>
            <a:off x="152399" y="9334500"/>
            <a:ext cx="8991601" cy="523220"/>
          </a:xfrm>
          <a:prstGeom prst="rect">
            <a:avLst/>
          </a:prstGeom>
          <a:solidFill>
            <a:schemeClr val="bg2">
              <a:lumMod val="10000"/>
            </a:schemeClr>
          </a:solidFill>
          <a:ln>
            <a:solidFill>
              <a:schemeClr val="bg2">
                <a:lumMod val="50000"/>
              </a:schemeClr>
            </a:solidFill>
          </a:ln>
        </p:spPr>
        <p:txBody>
          <a:bodyPr wrap="square" rtlCol="0">
            <a:spAutoFit/>
          </a:bodyPr>
          <a:lstStyle/>
          <a:p>
            <a:r>
              <a:rPr lang="en-US" sz="2800" i="1" dirty="0">
                <a:solidFill>
                  <a:schemeClr val="bg2">
                    <a:lumMod val="75000"/>
                  </a:schemeClr>
                </a:solidFill>
                <a:latin typeface="Bodoni MT Condensed" panose="02070606080606020203" pitchFamily="18" charset="0"/>
              </a:rPr>
              <a:t>"Gold reflects the past, influences the present, and forecasts the future of economies."</a:t>
            </a:r>
            <a:r>
              <a:rPr lang="en-US" sz="2800" dirty="0">
                <a:solidFill>
                  <a:schemeClr val="bg2">
                    <a:lumMod val="75000"/>
                  </a:schemeClr>
                </a:solidFill>
                <a:latin typeface="Bodoni MT Condensed" panose="02070606080606020203" pitchFamily="18" charset="0"/>
              </a:rPr>
              <a:t> </a:t>
            </a:r>
            <a:endParaRPr lang="en-IN" sz="2800" dirty="0">
              <a:solidFill>
                <a:schemeClr val="bg2">
                  <a:lumMod val="75000"/>
                </a:schemeClr>
              </a:solidFill>
              <a:latin typeface="Bodoni MT Condensed" panose="020706060806060202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9" name="TextBox 9"/>
          <p:cNvSpPr txBox="1"/>
          <p:nvPr/>
        </p:nvSpPr>
        <p:spPr>
          <a:xfrm>
            <a:off x="152401" y="308832"/>
            <a:ext cx="7696200" cy="1759905"/>
          </a:xfrm>
          <a:prstGeom prst="rect">
            <a:avLst/>
          </a:prstGeom>
        </p:spPr>
        <p:txBody>
          <a:bodyPr wrap="square" lIns="0" tIns="0" rIns="0" bIns="0" rtlCol="0" anchor="t">
            <a:spAutoFit/>
          </a:bodyPr>
          <a:lstStyle/>
          <a:p>
            <a:pPr marL="0" lvl="0" indent="0" algn="ctr">
              <a:lnSpc>
                <a:spcPts val="14792"/>
              </a:lnSpc>
              <a:spcBef>
                <a:spcPct val="0"/>
              </a:spcBef>
            </a:pPr>
            <a:r>
              <a:rPr lang="en-US" sz="10000" dirty="0">
                <a:solidFill>
                  <a:srgbClr val="9B7D4C"/>
                </a:solidFill>
                <a:latin typeface="Anton"/>
                <a:ea typeface="Anton"/>
                <a:cs typeface="Anton"/>
                <a:sym typeface="Anton"/>
              </a:rPr>
              <a:t>Trend Analysis</a:t>
            </a:r>
          </a:p>
        </p:txBody>
      </p:sp>
      <p:pic>
        <p:nvPicPr>
          <p:cNvPr id="12" name="Picture 11">
            <a:extLst>
              <a:ext uri="{FF2B5EF4-FFF2-40B4-BE49-F238E27FC236}">
                <a16:creationId xmlns:a16="http://schemas.microsoft.com/office/drawing/2014/main" id="{00B2785B-42CA-13D8-CA05-7BC4E90E1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49" y="2095500"/>
            <a:ext cx="8261351" cy="5791200"/>
          </a:xfrm>
          <a:prstGeom prst="rect">
            <a:avLst/>
          </a:prstGeom>
        </p:spPr>
      </p:pic>
      <p:pic>
        <p:nvPicPr>
          <p:cNvPr id="13" name="Picture 12">
            <a:extLst>
              <a:ext uri="{FF2B5EF4-FFF2-40B4-BE49-F238E27FC236}">
                <a16:creationId xmlns:a16="http://schemas.microsoft.com/office/drawing/2014/main" id="{A3413E0F-6F59-53ED-9EF6-F6EBC7105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399" y="3390900"/>
            <a:ext cx="8413751" cy="617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TextBox 7"/>
          <p:cNvSpPr txBox="1"/>
          <p:nvPr/>
        </p:nvSpPr>
        <p:spPr>
          <a:xfrm>
            <a:off x="-381000" y="723900"/>
            <a:ext cx="7010400" cy="1019318"/>
          </a:xfrm>
          <a:prstGeom prst="rect">
            <a:avLst/>
          </a:prstGeom>
        </p:spPr>
        <p:txBody>
          <a:bodyPr wrap="square" lIns="0" tIns="0" rIns="0" bIns="0" rtlCol="0" anchor="t">
            <a:spAutoFit/>
          </a:bodyPr>
          <a:lstStyle/>
          <a:p>
            <a:pPr algn="ctr">
              <a:lnSpc>
                <a:spcPts val="7149"/>
              </a:lnSpc>
            </a:pPr>
            <a:r>
              <a:rPr lang="en-US" sz="10000" dirty="0">
                <a:solidFill>
                  <a:srgbClr val="9B7D4C"/>
                </a:solidFill>
                <a:latin typeface="Anton"/>
                <a:ea typeface="Anton"/>
                <a:cs typeface="Anton"/>
                <a:sym typeface="Anton"/>
              </a:rPr>
              <a:t>Correlation</a:t>
            </a:r>
          </a:p>
        </p:txBody>
      </p:sp>
      <p:sp>
        <p:nvSpPr>
          <p:cNvPr id="8" name="TextBox 8"/>
          <p:cNvSpPr txBox="1"/>
          <p:nvPr/>
        </p:nvSpPr>
        <p:spPr>
          <a:xfrm>
            <a:off x="4412904" y="6279572"/>
            <a:ext cx="9462192" cy="644525"/>
          </a:xfrm>
          <a:prstGeom prst="rect">
            <a:avLst/>
          </a:prstGeom>
        </p:spPr>
        <p:txBody>
          <a:bodyPr lIns="0" tIns="0" rIns="0" bIns="0" rtlCol="0" anchor="t">
            <a:spAutoFit/>
          </a:bodyPr>
          <a:lstStyle/>
          <a:p>
            <a:pPr algn="ctr">
              <a:lnSpc>
                <a:spcPts val="4900"/>
              </a:lnSpc>
            </a:pPr>
            <a:r>
              <a:rPr lang="en-US" sz="3500" b="1">
                <a:solidFill>
                  <a:srgbClr val="000000"/>
                </a:solidFill>
                <a:latin typeface="Telegraf Bold"/>
                <a:ea typeface="Telegraf Bold"/>
                <a:cs typeface="Telegraf Bold"/>
                <a:sym typeface="Telegraf Bold"/>
              </a:rPr>
              <a:t>- Someone Famous</a:t>
            </a:r>
          </a:p>
        </p:txBody>
      </p:sp>
      <p:sp>
        <p:nvSpPr>
          <p:cNvPr id="11" name="TextBox 4">
            <a:extLst>
              <a:ext uri="{FF2B5EF4-FFF2-40B4-BE49-F238E27FC236}">
                <a16:creationId xmlns:a16="http://schemas.microsoft.com/office/drawing/2014/main" id="{B07E158F-91F1-D5E6-5966-C1A1D6210838}"/>
              </a:ext>
            </a:extLst>
          </p:cNvPr>
          <p:cNvSpPr txBox="1"/>
          <p:nvPr/>
        </p:nvSpPr>
        <p:spPr>
          <a:xfrm>
            <a:off x="1295400" y="2247899"/>
            <a:ext cx="3810000" cy="505588"/>
          </a:xfrm>
          <a:prstGeom prst="rect">
            <a:avLst/>
          </a:prstGeom>
          <a:ln>
            <a:solidFill>
              <a:schemeClr val="bg2">
                <a:lumMod val="50000"/>
              </a:schemeClr>
            </a:solidFill>
          </a:ln>
        </p:spPr>
        <p:txBody>
          <a:bodyPr wrap="square" lIns="0" tIns="0" rIns="0" bIns="0" rtlCol="0" anchor="t">
            <a:spAutoFit/>
          </a:bodyPr>
          <a:lstStyle/>
          <a:p>
            <a:pPr algn="l">
              <a:lnSpc>
                <a:spcPts val="3959"/>
              </a:lnSpc>
            </a:pPr>
            <a:r>
              <a:rPr lang="en-US" sz="3299" b="1" dirty="0">
                <a:solidFill>
                  <a:srgbClr val="9B7D4C"/>
                </a:solidFill>
                <a:latin typeface="DM Sans Bold"/>
                <a:ea typeface="DM Sans Bold"/>
                <a:cs typeface="DM Sans Bold"/>
                <a:sym typeface="DM Sans Bold"/>
              </a:rPr>
              <a:t> Gold Price vs GDP</a:t>
            </a:r>
          </a:p>
        </p:txBody>
      </p:sp>
      <p:sp>
        <p:nvSpPr>
          <p:cNvPr id="12" name="TextBox 6">
            <a:extLst>
              <a:ext uri="{FF2B5EF4-FFF2-40B4-BE49-F238E27FC236}">
                <a16:creationId xmlns:a16="http://schemas.microsoft.com/office/drawing/2014/main" id="{0E0C29EE-4A1D-EFE2-50E3-30B2AB9F7C6F}"/>
              </a:ext>
            </a:extLst>
          </p:cNvPr>
          <p:cNvSpPr txBox="1"/>
          <p:nvPr/>
        </p:nvSpPr>
        <p:spPr>
          <a:xfrm>
            <a:off x="6629400" y="2247899"/>
            <a:ext cx="4648200" cy="505588"/>
          </a:xfrm>
          <a:prstGeom prst="rect">
            <a:avLst/>
          </a:prstGeom>
          <a:ln>
            <a:solidFill>
              <a:schemeClr val="bg2">
                <a:lumMod val="50000"/>
              </a:schemeClr>
            </a:solidFill>
          </a:ln>
        </p:spPr>
        <p:txBody>
          <a:bodyPr wrap="square" lIns="0" tIns="0" rIns="0" bIns="0" rtlCol="0" anchor="t">
            <a:spAutoFit/>
          </a:bodyPr>
          <a:lstStyle/>
          <a:p>
            <a:pPr algn="l">
              <a:lnSpc>
                <a:spcPts val="3959"/>
              </a:lnSpc>
            </a:pPr>
            <a:r>
              <a:rPr lang="en-US" sz="3299" b="1" dirty="0">
                <a:solidFill>
                  <a:srgbClr val="9B7D4C"/>
                </a:solidFill>
                <a:latin typeface="DM Sans Bold"/>
                <a:ea typeface="DM Sans Bold"/>
                <a:cs typeface="DM Sans Bold"/>
                <a:sym typeface="DM Sans Bold"/>
              </a:rPr>
              <a:t>  Gold Price vs Imports</a:t>
            </a:r>
          </a:p>
        </p:txBody>
      </p:sp>
      <p:sp>
        <p:nvSpPr>
          <p:cNvPr id="13" name="TextBox 7">
            <a:extLst>
              <a:ext uri="{FF2B5EF4-FFF2-40B4-BE49-F238E27FC236}">
                <a16:creationId xmlns:a16="http://schemas.microsoft.com/office/drawing/2014/main" id="{E8B4839E-032C-BA1A-024A-46335DD03145}"/>
              </a:ext>
            </a:extLst>
          </p:cNvPr>
          <p:cNvSpPr txBox="1"/>
          <p:nvPr/>
        </p:nvSpPr>
        <p:spPr>
          <a:xfrm>
            <a:off x="12725400" y="2247899"/>
            <a:ext cx="4495800" cy="505588"/>
          </a:xfrm>
          <a:prstGeom prst="rect">
            <a:avLst/>
          </a:prstGeom>
          <a:ln>
            <a:solidFill>
              <a:schemeClr val="bg2">
                <a:lumMod val="50000"/>
              </a:schemeClr>
            </a:solidFill>
          </a:ln>
        </p:spPr>
        <p:txBody>
          <a:bodyPr wrap="square" lIns="0" tIns="0" rIns="0" bIns="0" rtlCol="0" anchor="t">
            <a:spAutoFit/>
          </a:bodyPr>
          <a:lstStyle/>
          <a:p>
            <a:pPr algn="l">
              <a:lnSpc>
                <a:spcPts val="3959"/>
              </a:lnSpc>
            </a:pPr>
            <a:r>
              <a:rPr lang="en-US" sz="3299" b="1" dirty="0">
                <a:solidFill>
                  <a:srgbClr val="9B7D4C"/>
                </a:solidFill>
                <a:latin typeface="DM Sans Bold"/>
                <a:ea typeface="DM Sans Bold"/>
                <a:cs typeface="DM Sans Bold"/>
                <a:sym typeface="DM Sans Bold"/>
              </a:rPr>
              <a:t> Gold Price vs Exports</a:t>
            </a:r>
          </a:p>
        </p:txBody>
      </p:sp>
      <p:pic>
        <p:nvPicPr>
          <p:cNvPr id="14" name="Picture 13">
            <a:extLst>
              <a:ext uri="{FF2B5EF4-FFF2-40B4-BE49-F238E27FC236}">
                <a16:creationId xmlns:a16="http://schemas.microsoft.com/office/drawing/2014/main" id="{534EBCC7-71E8-30A2-AA79-CBE04C090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777877"/>
            <a:ext cx="5881363" cy="5003390"/>
          </a:xfrm>
          <a:prstGeom prst="rect">
            <a:avLst/>
          </a:prstGeom>
        </p:spPr>
      </p:pic>
      <p:pic>
        <p:nvPicPr>
          <p:cNvPr id="15" name="Picture 14">
            <a:extLst>
              <a:ext uri="{FF2B5EF4-FFF2-40B4-BE49-F238E27FC236}">
                <a16:creationId xmlns:a16="http://schemas.microsoft.com/office/drawing/2014/main" id="{A1782F9D-3B19-D9DF-1D0B-C47F39474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777876"/>
            <a:ext cx="5715000" cy="5003390"/>
          </a:xfrm>
          <a:prstGeom prst="rect">
            <a:avLst/>
          </a:prstGeom>
        </p:spPr>
      </p:pic>
      <p:pic>
        <p:nvPicPr>
          <p:cNvPr id="16" name="Picture 15">
            <a:extLst>
              <a:ext uri="{FF2B5EF4-FFF2-40B4-BE49-F238E27FC236}">
                <a16:creationId xmlns:a16="http://schemas.microsoft.com/office/drawing/2014/main" id="{97CB4272-F48F-05E9-2D36-435A2E882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8037" y="3777876"/>
            <a:ext cx="5867399" cy="50033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384</Words>
  <Application>Microsoft Office PowerPoint</Application>
  <PresentationFormat>Custom</PresentationFormat>
  <Paragraphs>49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Telegraf Bold</vt:lpstr>
      <vt:lpstr>Anton</vt:lpstr>
      <vt:lpstr>Bodoni MT Condensed</vt:lpstr>
      <vt:lpstr>Telegraf</vt:lpstr>
      <vt:lpstr>DM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Elegant Black and Gold Pitch Deck</dc:title>
  <dc:creator>GADIYAKARI ANVITHA</dc:creator>
  <cp:lastModifiedBy>GADIYAKARI ANVITHA</cp:lastModifiedBy>
  <cp:revision>2</cp:revision>
  <dcterms:created xsi:type="dcterms:W3CDTF">2006-08-16T00:00:00Z</dcterms:created>
  <dcterms:modified xsi:type="dcterms:W3CDTF">2025-01-07T07:42:53Z</dcterms:modified>
  <dc:identifier>DAGaoYkhAHM</dc:identifier>
</cp:coreProperties>
</file>