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3" r:id="rId4"/>
  </p:sldMasterIdLst>
  <p:notesMasterIdLst>
    <p:notesMasterId r:id="rId21"/>
  </p:notesMasterIdLst>
  <p:handoutMasterIdLst>
    <p:handoutMasterId r:id="rId22"/>
  </p:handoutMasterIdLst>
  <p:sldIdLst>
    <p:sldId id="344" r:id="rId5"/>
    <p:sldId id="351" r:id="rId6"/>
    <p:sldId id="345" r:id="rId7"/>
    <p:sldId id="361" r:id="rId8"/>
    <p:sldId id="355" r:id="rId9"/>
    <p:sldId id="356" r:id="rId10"/>
    <p:sldId id="357" r:id="rId11"/>
    <p:sldId id="358" r:id="rId12"/>
    <p:sldId id="348" r:id="rId13"/>
    <p:sldId id="359" r:id="rId14"/>
    <p:sldId id="347" r:id="rId15"/>
    <p:sldId id="354" r:id="rId16"/>
    <p:sldId id="352" r:id="rId17"/>
    <p:sldId id="353" r:id="rId18"/>
    <p:sldId id="360" r:id="rId19"/>
    <p:sldId id="35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46725AF-9C2E-43A3-870C-465AF0609349}">
          <p14:sldIdLst>
            <p14:sldId id="344"/>
            <p14:sldId id="351"/>
            <p14:sldId id="345"/>
            <p14:sldId id="361"/>
            <p14:sldId id="355"/>
            <p14:sldId id="356"/>
            <p14:sldId id="357"/>
            <p14:sldId id="358"/>
            <p14:sldId id="348"/>
            <p14:sldId id="359"/>
            <p14:sldId id="347"/>
            <p14:sldId id="354"/>
            <p14:sldId id="352"/>
            <p14:sldId id="353"/>
            <p14:sldId id="360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EFE"/>
    <a:srgbClr val="F9C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D1678D-67BD-4FC2-8FC5-D559A60CC5FE}" v="297" dt="2024-09-01T12:32:14.151"/>
  </p1510:revLst>
</p1510:revInfo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150" autoAdjust="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DIYAKARI ANVITHA" userId="f8526b72fba4b9de" providerId="LiveId" clId="{EBD1678D-67BD-4FC2-8FC5-D559A60CC5FE}"/>
    <pc:docChg chg="undo redo custSel addSld delSld modSld sldOrd modMainMaster addSection modSection">
      <pc:chgData name="GADIYAKARI ANVITHA" userId="f8526b72fba4b9de" providerId="LiveId" clId="{EBD1678D-67BD-4FC2-8FC5-D559A60CC5FE}" dt="2024-09-02T13:51:42.311" v="1414"/>
      <pc:docMkLst>
        <pc:docMk/>
      </pc:docMkLst>
      <pc:sldChg chg="addSp delSp modSp mod modTransition setBg">
        <pc:chgData name="GADIYAKARI ANVITHA" userId="f8526b72fba4b9de" providerId="LiveId" clId="{EBD1678D-67BD-4FC2-8FC5-D559A60CC5FE}" dt="2024-09-01T12:27:38.040" v="1363"/>
        <pc:sldMkLst>
          <pc:docMk/>
          <pc:sldMk cId="3865085909" sldId="344"/>
        </pc:sldMkLst>
        <pc:spChg chg="add del">
          <ac:chgData name="GADIYAKARI ANVITHA" userId="f8526b72fba4b9de" providerId="LiveId" clId="{EBD1678D-67BD-4FC2-8FC5-D559A60CC5FE}" dt="2024-09-01T05:05:41.487" v="891" actId="21"/>
          <ac:spMkLst>
            <pc:docMk/>
            <pc:sldMk cId="3865085909" sldId="344"/>
            <ac:spMk id="4" creationId="{5EB1ABD5-C748-6100-6E26-8FD074F4210A}"/>
          </ac:spMkLst>
        </pc:spChg>
        <pc:spChg chg="add del mod">
          <ac:chgData name="GADIYAKARI ANVITHA" userId="f8526b72fba4b9de" providerId="LiveId" clId="{EBD1678D-67BD-4FC2-8FC5-D559A60CC5FE}" dt="2024-09-01T05:17:37.677" v="1119" actId="478"/>
          <ac:spMkLst>
            <pc:docMk/>
            <pc:sldMk cId="3865085909" sldId="344"/>
            <ac:spMk id="5" creationId="{2EA5E741-0A66-D0C1-A208-70A58DD9A5D8}"/>
          </ac:spMkLst>
        </pc:spChg>
        <pc:spChg chg="add mod">
          <ac:chgData name="GADIYAKARI ANVITHA" userId="f8526b72fba4b9de" providerId="LiveId" clId="{EBD1678D-67BD-4FC2-8FC5-D559A60CC5FE}" dt="2024-09-01T05:26:20.242" v="1149" actId="14100"/>
          <ac:spMkLst>
            <pc:docMk/>
            <pc:sldMk cId="3865085909" sldId="344"/>
            <ac:spMk id="6" creationId="{6C43D046-668B-A71D-B599-67426DDC3D36}"/>
          </ac:spMkLst>
        </pc:spChg>
        <pc:spChg chg="mod">
          <ac:chgData name="GADIYAKARI ANVITHA" userId="f8526b72fba4b9de" providerId="LiveId" clId="{EBD1678D-67BD-4FC2-8FC5-D559A60CC5FE}" dt="2024-09-01T05:15:00.356" v="1041" actId="14100"/>
          <ac:spMkLst>
            <pc:docMk/>
            <pc:sldMk cId="3865085909" sldId="344"/>
            <ac:spMk id="19" creationId="{3B6585AD-F475-C8E0-3010-4BE53F446965}"/>
          </ac:spMkLst>
        </pc:spChg>
        <pc:picChg chg="add mod">
          <ac:chgData name="GADIYAKARI ANVITHA" userId="f8526b72fba4b9de" providerId="LiveId" clId="{EBD1678D-67BD-4FC2-8FC5-D559A60CC5FE}" dt="2024-09-01T05:05:27.064" v="889" actId="27349"/>
          <ac:picMkLst>
            <pc:docMk/>
            <pc:sldMk cId="3865085909" sldId="344"/>
            <ac:picMk id="3" creationId="{7D0A4845-615E-204E-E009-751F2E090F77}"/>
          </ac:picMkLst>
        </pc:picChg>
        <pc:picChg chg="mod">
          <ac:chgData name="GADIYAKARI ANVITHA" userId="f8526b72fba4b9de" providerId="LiveId" clId="{EBD1678D-67BD-4FC2-8FC5-D559A60CC5FE}" dt="2024-09-01T05:14:56.527" v="1040" actId="1076"/>
          <ac:picMkLst>
            <pc:docMk/>
            <pc:sldMk cId="3865085909" sldId="344"/>
            <ac:picMk id="13" creationId="{5FA1CF36-F7A7-FB31-BA99-D7FD4D5ECAED}"/>
          </ac:picMkLst>
        </pc:picChg>
        <pc:picChg chg="add del">
          <ac:chgData name="GADIYAKARI ANVITHA" userId="f8526b72fba4b9de" providerId="LiveId" clId="{EBD1678D-67BD-4FC2-8FC5-D559A60CC5FE}" dt="2024-09-01T05:05:22.507" v="887" actId="478"/>
          <ac:picMkLst>
            <pc:docMk/>
            <pc:sldMk cId="3865085909" sldId="344"/>
            <ac:picMk id="15" creationId="{ACD87468-B85E-90D0-66C2-119AF3FD2A42}"/>
          </ac:picMkLst>
        </pc:picChg>
      </pc:sldChg>
      <pc:sldChg chg="addSp delSp modSp mod ord modTransition">
        <pc:chgData name="GADIYAKARI ANVITHA" userId="f8526b72fba4b9de" providerId="LiveId" clId="{EBD1678D-67BD-4FC2-8FC5-D559A60CC5FE}" dt="2024-09-01T12:43:39.984" v="1406" actId="20577"/>
        <pc:sldMkLst>
          <pc:docMk/>
          <pc:sldMk cId="810374094" sldId="345"/>
        </pc:sldMkLst>
        <pc:spChg chg="add mod">
          <ac:chgData name="GADIYAKARI ANVITHA" userId="f8526b72fba4b9de" providerId="LiveId" clId="{EBD1678D-67BD-4FC2-8FC5-D559A60CC5FE}" dt="2024-09-01T05:27:01.845" v="1154" actId="14100"/>
          <ac:spMkLst>
            <pc:docMk/>
            <pc:sldMk cId="810374094" sldId="345"/>
            <ac:spMk id="2" creationId="{92E0D156-F85E-FE59-33FF-82FED0E2541B}"/>
          </ac:spMkLst>
        </pc:spChg>
        <pc:spChg chg="mod">
          <ac:chgData name="GADIYAKARI ANVITHA" userId="f8526b72fba4b9de" providerId="LiveId" clId="{EBD1678D-67BD-4FC2-8FC5-D559A60CC5FE}" dt="2024-09-01T12:43:39.984" v="1406" actId="20577"/>
          <ac:spMkLst>
            <pc:docMk/>
            <pc:sldMk cId="810374094" sldId="345"/>
            <ac:spMk id="7" creationId="{0C0D5F39-EF49-BECB-8276-8B8A46F07AC2}"/>
          </ac:spMkLst>
        </pc:spChg>
        <pc:spChg chg="mod">
          <ac:chgData name="GADIYAKARI ANVITHA" userId="f8526b72fba4b9de" providerId="LiveId" clId="{EBD1678D-67BD-4FC2-8FC5-D559A60CC5FE}" dt="2024-09-01T12:25:31.060" v="1338" actId="14100"/>
          <ac:spMkLst>
            <pc:docMk/>
            <pc:sldMk cId="810374094" sldId="345"/>
            <ac:spMk id="8" creationId="{98B90858-727F-EBE7-0D8E-B3C21A801960}"/>
          </ac:spMkLst>
        </pc:spChg>
        <pc:spChg chg="del mod">
          <ac:chgData name="GADIYAKARI ANVITHA" userId="f8526b72fba4b9de" providerId="LiveId" clId="{EBD1678D-67BD-4FC2-8FC5-D559A60CC5FE}" dt="2024-09-01T12:24:47.695" v="1323" actId="21"/>
          <ac:spMkLst>
            <pc:docMk/>
            <pc:sldMk cId="810374094" sldId="345"/>
            <ac:spMk id="9" creationId="{E1603E25-A324-0F9E-F1FE-08AC2188E11B}"/>
          </ac:spMkLst>
        </pc:spChg>
        <pc:spChg chg="del mod">
          <ac:chgData name="GADIYAKARI ANVITHA" userId="f8526b72fba4b9de" providerId="LiveId" clId="{EBD1678D-67BD-4FC2-8FC5-D559A60CC5FE}" dt="2024-09-01T12:24:51.844" v="1324" actId="21"/>
          <ac:spMkLst>
            <pc:docMk/>
            <pc:sldMk cId="810374094" sldId="345"/>
            <ac:spMk id="10" creationId="{D6E325D0-FDF1-05D4-B65C-B69E804D692B}"/>
          </ac:spMkLst>
        </pc:spChg>
      </pc:sldChg>
      <pc:sldChg chg="addSp delSp modSp mod modTransition">
        <pc:chgData name="GADIYAKARI ANVITHA" userId="f8526b72fba4b9de" providerId="LiveId" clId="{EBD1678D-67BD-4FC2-8FC5-D559A60CC5FE}" dt="2024-09-01T12:28:58.194" v="1374"/>
        <pc:sldMkLst>
          <pc:docMk/>
          <pc:sldMk cId="1427108074" sldId="347"/>
        </pc:sldMkLst>
        <pc:spChg chg="add mod">
          <ac:chgData name="GADIYAKARI ANVITHA" userId="f8526b72fba4b9de" providerId="LiveId" clId="{EBD1678D-67BD-4FC2-8FC5-D559A60CC5FE}" dt="2024-09-01T05:31:32.073" v="1180" actId="14100"/>
          <ac:spMkLst>
            <pc:docMk/>
            <pc:sldMk cId="1427108074" sldId="347"/>
            <ac:spMk id="2" creationId="{7E85B843-B50A-4545-EA1D-7D0C7DDAB70B}"/>
          </ac:spMkLst>
        </pc:spChg>
        <pc:spChg chg="add mod">
          <ac:chgData name="GADIYAKARI ANVITHA" userId="f8526b72fba4b9de" providerId="LiveId" clId="{EBD1678D-67BD-4FC2-8FC5-D559A60CC5FE}" dt="2024-08-30T14:13:30.068" v="747" actId="14100"/>
          <ac:spMkLst>
            <pc:docMk/>
            <pc:sldMk cId="1427108074" sldId="347"/>
            <ac:spMk id="5" creationId="{A6BA13E3-A6BE-AE33-9555-75842D6D7D85}"/>
          </ac:spMkLst>
        </pc:spChg>
        <pc:spChg chg="del mod">
          <ac:chgData name="GADIYAKARI ANVITHA" userId="f8526b72fba4b9de" providerId="LiveId" clId="{EBD1678D-67BD-4FC2-8FC5-D559A60CC5FE}" dt="2024-08-30T10:25:56.858" v="58" actId="21"/>
          <ac:spMkLst>
            <pc:docMk/>
            <pc:sldMk cId="1427108074" sldId="347"/>
            <ac:spMk id="12" creationId="{4C8B9BCD-DC3B-3097-F362-80B608EFB5F8}"/>
          </ac:spMkLst>
        </pc:spChg>
        <pc:picChg chg="add del mod">
          <ac:chgData name="GADIYAKARI ANVITHA" userId="f8526b72fba4b9de" providerId="LiveId" clId="{EBD1678D-67BD-4FC2-8FC5-D559A60CC5FE}" dt="2024-08-30T10:30:03.445" v="94" actId="478"/>
          <ac:picMkLst>
            <pc:docMk/>
            <pc:sldMk cId="1427108074" sldId="347"/>
            <ac:picMk id="2" creationId="{7FF72DC1-FBF9-76E2-BFA0-E158867CA1F6}"/>
          </ac:picMkLst>
        </pc:picChg>
        <pc:picChg chg="add mod">
          <ac:chgData name="GADIYAKARI ANVITHA" userId="f8526b72fba4b9de" providerId="LiveId" clId="{EBD1678D-67BD-4FC2-8FC5-D559A60CC5FE}" dt="2024-08-30T14:13:41.062" v="748" actId="14100"/>
          <ac:picMkLst>
            <pc:docMk/>
            <pc:sldMk cId="1427108074" sldId="347"/>
            <ac:picMk id="3" creationId="{7472989C-7762-EA46-70E4-8A719A7F51B2}"/>
          </ac:picMkLst>
        </pc:picChg>
        <pc:picChg chg="add del mod">
          <ac:chgData name="GADIYAKARI ANVITHA" userId="f8526b72fba4b9de" providerId="LiveId" clId="{EBD1678D-67BD-4FC2-8FC5-D559A60CC5FE}" dt="2024-08-30T10:33:58.009" v="126" actId="478"/>
          <ac:picMkLst>
            <pc:docMk/>
            <pc:sldMk cId="1427108074" sldId="347"/>
            <ac:picMk id="4" creationId="{38E46D46-D818-CECF-B71C-9ABA4CB8A792}"/>
          </ac:picMkLst>
        </pc:picChg>
        <pc:picChg chg="del">
          <ac:chgData name="GADIYAKARI ANVITHA" userId="f8526b72fba4b9de" providerId="LiveId" clId="{EBD1678D-67BD-4FC2-8FC5-D559A60CC5FE}" dt="2024-08-30T10:25:47.920" v="56" actId="478"/>
          <ac:picMkLst>
            <pc:docMk/>
            <pc:sldMk cId="1427108074" sldId="347"/>
            <ac:picMk id="11" creationId="{0006232C-AE5E-7F43-0135-D2830190E25C}"/>
          </ac:picMkLst>
        </pc:picChg>
      </pc:sldChg>
      <pc:sldChg chg="addSp modSp mod ord modTransition">
        <pc:chgData name="GADIYAKARI ANVITHA" userId="f8526b72fba4b9de" providerId="LiveId" clId="{EBD1678D-67BD-4FC2-8FC5-D559A60CC5FE}" dt="2024-09-01T12:31:10.802" v="1389"/>
        <pc:sldMkLst>
          <pc:docMk/>
          <pc:sldMk cId="762554544" sldId="348"/>
        </pc:sldMkLst>
        <pc:spChg chg="add mod">
          <ac:chgData name="GADIYAKARI ANVITHA" userId="f8526b72fba4b9de" providerId="LiveId" clId="{EBD1678D-67BD-4FC2-8FC5-D559A60CC5FE}" dt="2024-09-01T05:28:50.090" v="1167" actId="14100"/>
          <ac:spMkLst>
            <pc:docMk/>
            <pc:sldMk cId="762554544" sldId="348"/>
            <ac:spMk id="2" creationId="{50FEB4DF-904A-C516-7E9A-FAC8BFA26BC5}"/>
          </ac:spMkLst>
        </pc:spChg>
        <pc:spChg chg="mod">
          <ac:chgData name="GADIYAKARI ANVITHA" userId="f8526b72fba4b9de" providerId="LiveId" clId="{EBD1678D-67BD-4FC2-8FC5-D559A60CC5FE}" dt="2024-08-30T14:12:48.828" v="736" actId="115"/>
          <ac:spMkLst>
            <pc:docMk/>
            <pc:sldMk cId="762554544" sldId="348"/>
            <ac:spMk id="12" creationId="{C07A492A-5EB9-CF2F-E2D0-5BCBA04EBA8D}"/>
          </ac:spMkLst>
        </pc:spChg>
        <pc:graphicFrameChg chg="mod">
          <ac:chgData name="GADIYAKARI ANVITHA" userId="f8526b72fba4b9de" providerId="LiveId" clId="{EBD1678D-67BD-4FC2-8FC5-D559A60CC5FE}" dt="2024-09-01T12:31:10.802" v="1389"/>
          <ac:graphicFrameMkLst>
            <pc:docMk/>
            <pc:sldMk cId="762554544" sldId="348"/>
            <ac:graphicFrameMk id="10" creationId="{BCE74FD5-5CC7-4A55-4AA6-FF49988C8525}"/>
          </ac:graphicFrameMkLst>
        </pc:graphicFrameChg>
        <pc:picChg chg="add mod">
          <ac:chgData name="GADIYAKARI ANVITHA" userId="f8526b72fba4b9de" providerId="LiveId" clId="{EBD1678D-67BD-4FC2-8FC5-D559A60CC5FE}" dt="2024-09-01T12:30:39.344" v="1383" actId="14100"/>
          <ac:picMkLst>
            <pc:docMk/>
            <pc:sldMk cId="762554544" sldId="348"/>
            <ac:picMk id="4" creationId="{7174D0FF-35A6-09FF-E63E-BCD820291544}"/>
          </ac:picMkLst>
        </pc:picChg>
        <pc:picChg chg="mod">
          <ac:chgData name="GADIYAKARI ANVITHA" userId="f8526b72fba4b9de" providerId="LiveId" clId="{EBD1678D-67BD-4FC2-8FC5-D559A60CC5FE}" dt="2024-09-01T05:29:55.738" v="1176" actId="14100"/>
          <ac:picMkLst>
            <pc:docMk/>
            <pc:sldMk cId="762554544" sldId="348"/>
            <ac:picMk id="14" creationId="{4AED6001-2EDA-D353-72FA-D10BFD0FDFF0}"/>
          </ac:picMkLst>
        </pc:picChg>
        <pc:picChg chg="mod">
          <ac:chgData name="GADIYAKARI ANVITHA" userId="f8526b72fba4b9de" providerId="LiveId" clId="{EBD1678D-67BD-4FC2-8FC5-D559A60CC5FE}" dt="2024-09-01T05:29:09.109" v="1171" actId="1076"/>
          <ac:picMkLst>
            <pc:docMk/>
            <pc:sldMk cId="762554544" sldId="348"/>
            <ac:picMk id="16" creationId="{A510CD61-EC2B-FE22-E719-EA16ED18AD65}"/>
          </ac:picMkLst>
        </pc:picChg>
        <pc:picChg chg="mod">
          <ac:chgData name="GADIYAKARI ANVITHA" userId="f8526b72fba4b9de" providerId="LiveId" clId="{EBD1678D-67BD-4FC2-8FC5-D559A60CC5FE}" dt="2024-09-01T05:29:26.746" v="1172" actId="1076"/>
          <ac:picMkLst>
            <pc:docMk/>
            <pc:sldMk cId="762554544" sldId="348"/>
            <ac:picMk id="18" creationId="{DBC2D958-72B9-1E0F-70A4-4A58141DBB0A}"/>
          </ac:picMkLst>
        </pc:picChg>
        <pc:picChg chg="mod">
          <ac:chgData name="GADIYAKARI ANVITHA" userId="f8526b72fba4b9de" providerId="LiveId" clId="{EBD1678D-67BD-4FC2-8FC5-D559A60CC5FE}" dt="2024-09-01T05:29:01.150" v="1169" actId="1076"/>
          <ac:picMkLst>
            <pc:docMk/>
            <pc:sldMk cId="762554544" sldId="348"/>
            <ac:picMk id="20" creationId="{05EFED89-E0E0-7974-1A57-4F5F37BE09FF}"/>
          </ac:picMkLst>
        </pc:picChg>
      </pc:sldChg>
      <pc:sldChg chg="del">
        <pc:chgData name="GADIYAKARI ANVITHA" userId="f8526b72fba4b9de" providerId="LiveId" clId="{EBD1678D-67BD-4FC2-8FC5-D559A60CC5FE}" dt="2024-08-30T14:15:07.103" v="826" actId="2696"/>
        <pc:sldMkLst>
          <pc:docMk/>
          <pc:sldMk cId="1978949161" sldId="349"/>
        </pc:sldMkLst>
      </pc:sldChg>
      <pc:sldChg chg="addSp modSp mod modTransition">
        <pc:chgData name="GADIYAKARI ANVITHA" userId="f8526b72fba4b9de" providerId="LiveId" clId="{EBD1678D-67BD-4FC2-8FC5-D559A60CC5FE}" dt="2024-09-01T13:27:35.680" v="1411" actId="20577"/>
        <pc:sldMkLst>
          <pc:docMk/>
          <pc:sldMk cId="2216545507" sldId="350"/>
        </pc:sldMkLst>
        <pc:spChg chg="add mod">
          <ac:chgData name="GADIYAKARI ANVITHA" userId="f8526b72fba4b9de" providerId="LiveId" clId="{EBD1678D-67BD-4FC2-8FC5-D559A60CC5FE}" dt="2024-09-01T05:32:27.259" v="1188" actId="14100"/>
          <ac:spMkLst>
            <pc:docMk/>
            <pc:sldMk cId="2216545507" sldId="350"/>
            <ac:spMk id="2" creationId="{9C50D8E9-68E5-A778-2553-D5053FE83BFB}"/>
          </ac:spMkLst>
        </pc:spChg>
        <pc:spChg chg="mod">
          <ac:chgData name="GADIYAKARI ANVITHA" userId="f8526b72fba4b9de" providerId="LiveId" clId="{EBD1678D-67BD-4FC2-8FC5-D559A60CC5FE}" dt="2024-09-01T13:27:35.680" v="1411" actId="20577"/>
          <ac:spMkLst>
            <pc:docMk/>
            <pc:sldMk cId="2216545507" sldId="350"/>
            <ac:spMk id="7" creationId="{34FD311C-4DE9-CB36-A5AD-077EADD8063A}"/>
          </ac:spMkLst>
        </pc:spChg>
        <pc:spChg chg="mod">
          <ac:chgData name="GADIYAKARI ANVITHA" userId="f8526b72fba4b9de" providerId="LiveId" clId="{EBD1678D-67BD-4FC2-8FC5-D559A60CC5FE}" dt="2024-08-30T14:28:49.024" v="882" actId="14100"/>
          <ac:spMkLst>
            <pc:docMk/>
            <pc:sldMk cId="2216545507" sldId="350"/>
            <ac:spMk id="8" creationId="{5E9B7EEC-CF7C-7FF2-6632-13BC97DD6929}"/>
          </ac:spMkLst>
        </pc:spChg>
      </pc:sldChg>
      <pc:sldChg chg="addSp delSp modSp new mod modTransition setBg">
        <pc:chgData name="GADIYAKARI ANVITHA" userId="f8526b72fba4b9de" providerId="LiveId" clId="{EBD1678D-67BD-4FC2-8FC5-D559A60CC5FE}" dt="2024-09-02T13:51:42.311" v="1414"/>
        <pc:sldMkLst>
          <pc:docMk/>
          <pc:sldMk cId="138284590" sldId="351"/>
        </pc:sldMkLst>
        <pc:spChg chg="del">
          <ac:chgData name="GADIYAKARI ANVITHA" userId="f8526b72fba4b9de" providerId="LiveId" clId="{EBD1678D-67BD-4FC2-8FC5-D559A60CC5FE}" dt="2024-08-30T10:15:28.127" v="4" actId="931"/>
          <ac:spMkLst>
            <pc:docMk/>
            <pc:sldMk cId="138284590" sldId="351"/>
            <ac:spMk id="2" creationId="{317E5C48-B24C-B4E8-4502-0344C1BB37CE}"/>
          </ac:spMkLst>
        </pc:spChg>
        <pc:spChg chg="add mod">
          <ac:chgData name="GADIYAKARI ANVITHA" userId="f8526b72fba4b9de" providerId="LiveId" clId="{EBD1678D-67BD-4FC2-8FC5-D559A60CC5FE}" dt="2024-09-01T05:26:41.218" v="1152" actId="14100"/>
          <ac:spMkLst>
            <pc:docMk/>
            <pc:sldMk cId="138284590" sldId="351"/>
            <ac:spMk id="2" creationId="{84C6F8C0-AB2B-B9B8-3059-71ADD1D9E366}"/>
          </ac:spMkLst>
        </pc:spChg>
        <pc:spChg chg="del">
          <ac:chgData name="GADIYAKARI ANVITHA" userId="f8526b72fba4b9de" providerId="LiveId" clId="{EBD1678D-67BD-4FC2-8FC5-D559A60CC5FE}" dt="2024-08-30T10:15:37.618" v="5" actId="21"/>
          <ac:spMkLst>
            <pc:docMk/>
            <pc:sldMk cId="138284590" sldId="351"/>
            <ac:spMk id="3" creationId="{476B9775-5430-218E-9182-413E976D511D}"/>
          </ac:spMkLst>
        </pc:spChg>
        <pc:spChg chg="add del mod">
          <ac:chgData name="GADIYAKARI ANVITHA" userId="f8526b72fba4b9de" providerId="LiveId" clId="{EBD1678D-67BD-4FC2-8FC5-D559A60CC5FE}" dt="2024-08-30T10:16:02.552" v="11" actId="931"/>
          <ac:spMkLst>
            <pc:docMk/>
            <pc:sldMk cId="138284590" sldId="351"/>
            <ac:spMk id="7" creationId="{20EDBA55-08D5-8F2C-965C-5AC6AD73DC5A}"/>
          </ac:spMkLst>
        </pc:spChg>
        <pc:spChg chg="add del mod">
          <ac:chgData name="GADIYAKARI ANVITHA" userId="f8526b72fba4b9de" providerId="LiveId" clId="{EBD1678D-67BD-4FC2-8FC5-D559A60CC5FE}" dt="2024-08-30T10:16:58.502" v="21" actId="931"/>
          <ac:spMkLst>
            <pc:docMk/>
            <pc:sldMk cId="138284590" sldId="351"/>
            <ac:spMk id="11" creationId="{0CF087F1-8103-1FCA-1B00-9A792C64B06E}"/>
          </ac:spMkLst>
        </pc:spChg>
        <pc:spChg chg="add del mod">
          <ac:chgData name="GADIYAKARI ANVITHA" userId="f8526b72fba4b9de" providerId="LiveId" clId="{EBD1678D-67BD-4FC2-8FC5-D559A60CC5FE}" dt="2024-08-30T10:17:48.374" v="32" actId="21"/>
          <ac:spMkLst>
            <pc:docMk/>
            <pc:sldMk cId="138284590" sldId="351"/>
            <ac:spMk id="18" creationId="{BE1C5538-4678-00CA-2932-57BDC0CA1668}"/>
          </ac:spMkLst>
        </pc:spChg>
        <pc:spChg chg="add mod">
          <ac:chgData name="GADIYAKARI ANVITHA" userId="f8526b72fba4b9de" providerId="LiveId" clId="{EBD1678D-67BD-4FC2-8FC5-D559A60CC5FE}" dt="2024-08-30T14:02:52.555" v="656" actId="255"/>
          <ac:spMkLst>
            <pc:docMk/>
            <pc:sldMk cId="138284590" sldId="351"/>
            <ac:spMk id="19" creationId="{FAF639A4-993F-9FEF-5E2F-B301B50EEED9}"/>
          </ac:spMkLst>
        </pc:spChg>
        <pc:spChg chg="add mod">
          <ac:chgData name="GADIYAKARI ANVITHA" userId="f8526b72fba4b9de" providerId="LiveId" clId="{EBD1678D-67BD-4FC2-8FC5-D559A60CC5FE}" dt="2024-09-02T13:51:42.311" v="1414"/>
          <ac:spMkLst>
            <pc:docMk/>
            <pc:sldMk cId="138284590" sldId="351"/>
            <ac:spMk id="21" creationId="{3C586470-1BFA-2087-FDA9-A710FEBC7D48}"/>
          </ac:spMkLst>
        </pc:spChg>
        <pc:picChg chg="add del mod">
          <ac:chgData name="GADIYAKARI ANVITHA" userId="f8526b72fba4b9de" providerId="LiveId" clId="{EBD1678D-67BD-4FC2-8FC5-D559A60CC5FE}" dt="2024-08-30T10:15:54.207" v="10" actId="21"/>
          <ac:picMkLst>
            <pc:docMk/>
            <pc:sldMk cId="138284590" sldId="351"/>
            <ac:picMk id="5" creationId="{25537C04-5C12-7DA9-F7E1-758489922B0A}"/>
          </ac:picMkLst>
        </pc:picChg>
        <pc:picChg chg="add del mod">
          <ac:chgData name="GADIYAKARI ANVITHA" userId="f8526b72fba4b9de" providerId="LiveId" clId="{EBD1678D-67BD-4FC2-8FC5-D559A60CC5FE}" dt="2024-08-30T10:16:21.906" v="13" actId="21"/>
          <ac:picMkLst>
            <pc:docMk/>
            <pc:sldMk cId="138284590" sldId="351"/>
            <ac:picMk id="9" creationId="{95EF5933-54D2-3811-1BD1-ECF5102CE27E}"/>
          </ac:picMkLst>
        </pc:picChg>
        <pc:picChg chg="add mod">
          <ac:chgData name="GADIYAKARI ANVITHA" userId="f8526b72fba4b9de" providerId="LiveId" clId="{EBD1678D-67BD-4FC2-8FC5-D559A60CC5FE}" dt="2024-08-30T10:16:28.883" v="17"/>
          <ac:picMkLst>
            <pc:docMk/>
            <pc:sldMk cId="138284590" sldId="351"/>
            <ac:picMk id="12" creationId="{95EF5933-54D2-3811-1BD1-ECF5102CE27E}"/>
          </ac:picMkLst>
        </pc:picChg>
        <pc:picChg chg="add del mod">
          <ac:chgData name="GADIYAKARI ANVITHA" userId="f8526b72fba4b9de" providerId="LiveId" clId="{EBD1678D-67BD-4FC2-8FC5-D559A60CC5FE}" dt="2024-08-30T10:16:41.096" v="20" actId="21"/>
          <ac:picMkLst>
            <pc:docMk/>
            <pc:sldMk cId="138284590" sldId="351"/>
            <ac:picMk id="13" creationId="{12068C56-2560-17FA-46D3-400735B5BF3D}"/>
          </ac:picMkLst>
        </pc:picChg>
        <pc:picChg chg="add del mod">
          <ac:chgData name="GADIYAKARI ANVITHA" userId="f8526b72fba4b9de" providerId="LiveId" clId="{EBD1678D-67BD-4FC2-8FC5-D559A60CC5FE}" dt="2024-08-30T10:17:33.337" v="28" actId="21"/>
          <ac:picMkLst>
            <pc:docMk/>
            <pc:sldMk cId="138284590" sldId="351"/>
            <ac:picMk id="15" creationId="{ED7C8DD6-E7E5-87E7-3815-0A21FF6E5F10}"/>
          </ac:picMkLst>
        </pc:picChg>
        <pc:picChg chg="add mod">
          <ac:chgData name="GADIYAKARI ANVITHA" userId="f8526b72fba4b9de" providerId="LiveId" clId="{EBD1678D-67BD-4FC2-8FC5-D559A60CC5FE}" dt="2024-09-01T05:17:02.696" v="1105" actId="692"/>
          <ac:picMkLst>
            <pc:docMk/>
            <pc:sldMk cId="138284590" sldId="351"/>
            <ac:picMk id="16" creationId="{0E425364-AE19-34F4-4ABC-0F23ED32D8AD}"/>
          </ac:picMkLst>
        </pc:picChg>
        <pc:picChg chg="add del mod">
          <ac:chgData name="GADIYAKARI ANVITHA" userId="f8526b72fba4b9de" providerId="LiveId" clId="{EBD1678D-67BD-4FC2-8FC5-D559A60CC5FE}" dt="2024-08-30T10:44:41.947" v="210" actId="478"/>
          <ac:picMkLst>
            <pc:docMk/>
            <pc:sldMk cId="138284590" sldId="351"/>
            <ac:picMk id="20" creationId="{8C48D154-CD3C-8663-D075-8D718295066F}"/>
          </ac:picMkLst>
        </pc:picChg>
      </pc:sldChg>
      <pc:sldChg chg="addSp modSp new mod modTransition">
        <pc:chgData name="GADIYAKARI ANVITHA" userId="f8526b72fba4b9de" providerId="LiveId" clId="{EBD1678D-67BD-4FC2-8FC5-D559A60CC5FE}" dt="2024-09-01T12:29:09.712" v="1376"/>
        <pc:sldMkLst>
          <pc:docMk/>
          <pc:sldMk cId="2165541408" sldId="352"/>
        </pc:sldMkLst>
        <pc:spChg chg="add mod">
          <ac:chgData name="GADIYAKARI ANVITHA" userId="f8526b72fba4b9de" providerId="LiveId" clId="{EBD1678D-67BD-4FC2-8FC5-D559A60CC5FE}" dt="2024-08-30T14:14:54.922" v="825" actId="14100"/>
          <ac:spMkLst>
            <pc:docMk/>
            <pc:sldMk cId="2165541408" sldId="352"/>
            <ac:spMk id="8" creationId="{4CBC444C-D5CF-2019-95CB-E6B6DCB60F25}"/>
          </ac:spMkLst>
        </pc:spChg>
        <pc:spChg chg="add mod">
          <ac:chgData name="GADIYAKARI ANVITHA" userId="f8526b72fba4b9de" providerId="LiveId" clId="{EBD1678D-67BD-4FC2-8FC5-D559A60CC5FE}" dt="2024-09-01T05:32:00.601" v="1184" actId="14100"/>
          <ac:spMkLst>
            <pc:docMk/>
            <pc:sldMk cId="2165541408" sldId="352"/>
            <ac:spMk id="9" creationId="{94353313-EF87-3E3E-1D9A-B0C7CD0F954F}"/>
          </ac:spMkLst>
        </pc:spChg>
        <pc:picChg chg="add mod">
          <ac:chgData name="GADIYAKARI ANVITHA" userId="f8526b72fba4b9de" providerId="LiveId" clId="{EBD1678D-67BD-4FC2-8FC5-D559A60CC5FE}" dt="2024-08-30T10:30:47.305" v="97"/>
          <ac:picMkLst>
            <pc:docMk/>
            <pc:sldMk cId="2165541408" sldId="352"/>
            <ac:picMk id="6" creationId="{20D87822-0AC5-7906-4022-4961286635C5}"/>
          </ac:picMkLst>
        </pc:picChg>
        <pc:picChg chg="add mod">
          <ac:chgData name="GADIYAKARI ANVITHA" userId="f8526b72fba4b9de" providerId="LiveId" clId="{EBD1678D-67BD-4FC2-8FC5-D559A60CC5FE}" dt="2024-09-01T05:19:19.473" v="1144" actId="1076"/>
          <ac:picMkLst>
            <pc:docMk/>
            <pc:sldMk cId="2165541408" sldId="352"/>
            <ac:picMk id="7" creationId="{A1FCF040-09BA-D042-8861-4D204B54F442}"/>
          </ac:picMkLst>
        </pc:picChg>
      </pc:sldChg>
      <pc:sldChg chg="addSp delSp modSp new mod modTransition">
        <pc:chgData name="GADIYAKARI ANVITHA" userId="f8526b72fba4b9de" providerId="LiveId" clId="{EBD1678D-67BD-4FC2-8FC5-D559A60CC5FE}" dt="2024-09-01T12:29:15.177" v="1377"/>
        <pc:sldMkLst>
          <pc:docMk/>
          <pc:sldMk cId="3129632707" sldId="353"/>
        </pc:sldMkLst>
        <pc:picChg chg="add del mod">
          <ac:chgData name="GADIYAKARI ANVITHA" userId="f8526b72fba4b9de" providerId="LiveId" clId="{EBD1678D-67BD-4FC2-8FC5-D559A60CC5FE}" dt="2024-08-30T10:32:10.264" v="107" actId="478"/>
          <ac:picMkLst>
            <pc:docMk/>
            <pc:sldMk cId="3129632707" sldId="353"/>
            <ac:picMk id="6" creationId="{2A309EB3-428B-C2E2-C229-52330470E647}"/>
          </ac:picMkLst>
        </pc:picChg>
        <pc:picChg chg="add del mod">
          <ac:chgData name="GADIYAKARI ANVITHA" userId="f8526b72fba4b9de" providerId="LiveId" clId="{EBD1678D-67BD-4FC2-8FC5-D559A60CC5FE}" dt="2024-08-30T10:31:51.581" v="105" actId="478"/>
          <ac:picMkLst>
            <pc:docMk/>
            <pc:sldMk cId="3129632707" sldId="353"/>
            <ac:picMk id="7" creationId="{4ACDCD39-242E-4EE6-2589-91DB56691F7E}"/>
          </ac:picMkLst>
        </pc:picChg>
        <pc:picChg chg="add mod">
          <ac:chgData name="GADIYAKARI ANVITHA" userId="f8526b72fba4b9de" providerId="LiveId" clId="{EBD1678D-67BD-4FC2-8FC5-D559A60CC5FE}" dt="2024-08-30T10:32:33.621" v="112" actId="14100"/>
          <ac:picMkLst>
            <pc:docMk/>
            <pc:sldMk cId="3129632707" sldId="353"/>
            <ac:picMk id="8" creationId="{F50A318D-B8B1-926C-E07E-50E24E617279}"/>
          </ac:picMkLst>
        </pc:picChg>
      </pc:sldChg>
      <pc:sldChg chg="addSp modSp new mod modTransition">
        <pc:chgData name="GADIYAKARI ANVITHA" userId="f8526b72fba4b9de" providerId="LiveId" clId="{EBD1678D-67BD-4FC2-8FC5-D559A60CC5FE}" dt="2024-09-01T12:29:04.572" v="1375"/>
        <pc:sldMkLst>
          <pc:docMk/>
          <pc:sldMk cId="1672113264" sldId="354"/>
        </pc:sldMkLst>
        <pc:spChg chg="add mod">
          <ac:chgData name="GADIYAKARI ANVITHA" userId="f8526b72fba4b9de" providerId="LiveId" clId="{EBD1678D-67BD-4FC2-8FC5-D559A60CC5FE}" dt="2024-08-30T14:14:34.778" v="819" actId="115"/>
          <ac:spMkLst>
            <pc:docMk/>
            <pc:sldMk cId="1672113264" sldId="354"/>
            <ac:spMk id="8" creationId="{50D8421B-E13A-022B-26C2-B53644C25A5D}"/>
          </ac:spMkLst>
        </pc:spChg>
        <pc:spChg chg="add mod">
          <ac:chgData name="GADIYAKARI ANVITHA" userId="f8526b72fba4b9de" providerId="LiveId" clId="{EBD1678D-67BD-4FC2-8FC5-D559A60CC5FE}" dt="2024-09-01T05:31:45.520" v="1182" actId="14100"/>
          <ac:spMkLst>
            <pc:docMk/>
            <pc:sldMk cId="1672113264" sldId="354"/>
            <ac:spMk id="9" creationId="{C9EE05A0-96ED-CDCA-8D36-EE16A47BFAC4}"/>
          </ac:spMkLst>
        </pc:spChg>
        <pc:picChg chg="add mod">
          <ac:chgData name="GADIYAKARI ANVITHA" userId="f8526b72fba4b9de" providerId="LiveId" clId="{EBD1678D-67BD-4FC2-8FC5-D559A60CC5FE}" dt="2024-08-30T10:33:46.844" v="124"/>
          <ac:picMkLst>
            <pc:docMk/>
            <pc:sldMk cId="1672113264" sldId="354"/>
            <ac:picMk id="6" creationId="{625FE10B-021C-6F16-0B89-1B3937CCC5C9}"/>
          </ac:picMkLst>
        </pc:picChg>
        <pc:picChg chg="add mod">
          <ac:chgData name="GADIYAKARI ANVITHA" userId="f8526b72fba4b9de" providerId="LiveId" clId="{EBD1678D-67BD-4FC2-8FC5-D559A60CC5FE}" dt="2024-09-01T05:19:13.413" v="1143" actId="1076"/>
          <ac:picMkLst>
            <pc:docMk/>
            <pc:sldMk cId="1672113264" sldId="354"/>
            <ac:picMk id="7" creationId="{899E8A71-AECC-020F-B568-6620DE893E89}"/>
          </ac:picMkLst>
        </pc:picChg>
      </pc:sldChg>
      <pc:sldChg chg="addSp modSp new mod modTransition">
        <pc:chgData name="GADIYAKARI ANVITHA" userId="f8526b72fba4b9de" providerId="LiveId" clId="{EBD1678D-67BD-4FC2-8FC5-D559A60CC5FE}" dt="2024-09-01T12:28:18.976" v="1368"/>
        <pc:sldMkLst>
          <pc:docMk/>
          <pc:sldMk cId="18891275" sldId="355"/>
        </pc:sldMkLst>
        <pc:spChg chg="add mod">
          <ac:chgData name="GADIYAKARI ANVITHA" userId="f8526b72fba4b9de" providerId="LiveId" clId="{EBD1678D-67BD-4FC2-8FC5-D559A60CC5FE}" dt="2024-08-30T14:02:38.708" v="655" actId="255"/>
          <ac:spMkLst>
            <pc:docMk/>
            <pc:sldMk cId="18891275" sldId="355"/>
            <ac:spMk id="6" creationId="{21931541-80FD-6764-6F3B-F6886D4F43A2}"/>
          </ac:spMkLst>
        </pc:spChg>
        <pc:spChg chg="add mod">
          <ac:chgData name="GADIYAKARI ANVITHA" userId="f8526b72fba4b9de" providerId="LiveId" clId="{EBD1678D-67BD-4FC2-8FC5-D559A60CC5FE}" dt="2024-09-01T05:27:18.752" v="1156" actId="14100"/>
          <ac:spMkLst>
            <pc:docMk/>
            <pc:sldMk cId="18891275" sldId="355"/>
            <ac:spMk id="7" creationId="{B1367B0D-C235-8012-1786-0D9326647A47}"/>
          </ac:spMkLst>
        </pc:spChg>
        <pc:picChg chg="add mod">
          <ac:chgData name="GADIYAKARI ANVITHA" userId="f8526b72fba4b9de" providerId="LiveId" clId="{EBD1678D-67BD-4FC2-8FC5-D559A60CC5FE}" dt="2024-08-30T10:44:27.538" v="208"/>
          <ac:picMkLst>
            <pc:docMk/>
            <pc:sldMk cId="18891275" sldId="355"/>
            <ac:picMk id="4" creationId="{0B6730A8-C7CA-CDCA-73E3-1FD6312EE22A}"/>
          </ac:picMkLst>
        </pc:picChg>
        <pc:picChg chg="add mod">
          <ac:chgData name="GADIYAKARI ANVITHA" userId="f8526b72fba4b9de" providerId="LiveId" clId="{EBD1678D-67BD-4FC2-8FC5-D559A60CC5FE}" dt="2024-08-30T10:47:31.585" v="252" actId="1076"/>
          <ac:picMkLst>
            <pc:docMk/>
            <pc:sldMk cId="18891275" sldId="355"/>
            <ac:picMk id="5" creationId="{42A30148-E347-D44C-1E9A-EB6721C8D3EB}"/>
          </ac:picMkLst>
        </pc:picChg>
      </pc:sldChg>
      <pc:sldChg chg="addSp delSp modSp new mod modTransition">
        <pc:chgData name="GADIYAKARI ANVITHA" userId="f8526b72fba4b9de" providerId="LiveId" clId="{EBD1678D-67BD-4FC2-8FC5-D559A60CC5FE}" dt="2024-09-01T12:32:14.151" v="1398"/>
        <pc:sldMkLst>
          <pc:docMk/>
          <pc:sldMk cId="3368413828" sldId="356"/>
        </pc:sldMkLst>
        <pc:spChg chg="add mod">
          <ac:chgData name="GADIYAKARI ANVITHA" userId="f8526b72fba4b9de" providerId="LiveId" clId="{EBD1678D-67BD-4FC2-8FC5-D559A60CC5FE}" dt="2024-09-01T12:32:14.151" v="1398"/>
          <ac:spMkLst>
            <pc:docMk/>
            <pc:sldMk cId="3368413828" sldId="356"/>
            <ac:spMk id="5" creationId="{34B8A1AC-745E-9C70-8CCA-5E2EB3AC3481}"/>
          </ac:spMkLst>
        </pc:spChg>
        <pc:spChg chg="add mod">
          <ac:chgData name="GADIYAKARI ANVITHA" userId="f8526b72fba4b9de" providerId="LiveId" clId="{EBD1678D-67BD-4FC2-8FC5-D559A60CC5FE}" dt="2024-08-30T14:08:47.103" v="703"/>
          <ac:spMkLst>
            <pc:docMk/>
            <pc:sldMk cId="3368413828" sldId="356"/>
            <ac:spMk id="6" creationId="{DBCDE44C-DF78-C792-B62B-76C586089640}"/>
          </ac:spMkLst>
        </pc:spChg>
        <pc:spChg chg="add mod">
          <ac:chgData name="GADIYAKARI ANVITHA" userId="f8526b72fba4b9de" providerId="LiveId" clId="{EBD1678D-67BD-4FC2-8FC5-D559A60CC5FE}" dt="2024-09-01T05:27:39.584" v="1158" actId="14100"/>
          <ac:spMkLst>
            <pc:docMk/>
            <pc:sldMk cId="3368413828" sldId="356"/>
            <ac:spMk id="7" creationId="{1097EB3B-8ABF-806E-F587-6D91974FAB51}"/>
          </ac:spMkLst>
        </pc:spChg>
        <pc:picChg chg="add mod">
          <ac:chgData name="GADIYAKARI ANVITHA" userId="f8526b72fba4b9de" providerId="LiveId" clId="{EBD1678D-67BD-4FC2-8FC5-D559A60CC5FE}" dt="2024-08-30T10:47:38.953" v="253"/>
          <ac:picMkLst>
            <pc:docMk/>
            <pc:sldMk cId="3368413828" sldId="356"/>
            <ac:picMk id="4" creationId="{42F5D4CA-DC10-C1C9-02B9-39B25905C960}"/>
          </ac:picMkLst>
        </pc:picChg>
        <pc:picChg chg="add del mod">
          <ac:chgData name="GADIYAKARI ANVITHA" userId="f8526b72fba4b9de" providerId="LiveId" clId="{EBD1678D-67BD-4FC2-8FC5-D559A60CC5FE}" dt="2024-08-30T10:50:00.792" v="281" actId="478"/>
          <ac:picMkLst>
            <pc:docMk/>
            <pc:sldMk cId="3368413828" sldId="356"/>
            <ac:picMk id="6" creationId="{63413ED5-F1F8-5F08-7D62-010F3C5D6D87}"/>
          </ac:picMkLst>
        </pc:picChg>
        <pc:picChg chg="add del mod">
          <ac:chgData name="GADIYAKARI ANVITHA" userId="f8526b72fba4b9de" providerId="LiveId" clId="{EBD1678D-67BD-4FC2-8FC5-D559A60CC5FE}" dt="2024-08-30T10:50:34.792" v="287" actId="478"/>
          <ac:picMkLst>
            <pc:docMk/>
            <pc:sldMk cId="3368413828" sldId="356"/>
            <ac:picMk id="7" creationId="{A8CE969C-2D5C-945D-DDF2-92E1D27356E2}"/>
          </ac:picMkLst>
        </pc:picChg>
      </pc:sldChg>
      <pc:sldChg chg="addSp delSp modSp new mod modTransition setBg modClrScheme chgLayout">
        <pc:chgData name="GADIYAKARI ANVITHA" userId="f8526b72fba4b9de" providerId="LiveId" clId="{EBD1678D-67BD-4FC2-8FC5-D559A60CC5FE}" dt="2024-09-01T12:32:02.088" v="1397"/>
        <pc:sldMkLst>
          <pc:docMk/>
          <pc:sldMk cId="410059832" sldId="357"/>
        </pc:sldMkLst>
        <pc:spChg chg="add mod">
          <ac:chgData name="GADIYAKARI ANVITHA" userId="f8526b72fba4b9de" providerId="LiveId" clId="{EBD1678D-67BD-4FC2-8FC5-D559A60CC5FE}" dt="2024-09-01T05:27:55.634" v="1160" actId="14100"/>
          <ac:spMkLst>
            <pc:docMk/>
            <pc:sldMk cId="410059832" sldId="357"/>
            <ac:spMk id="2" creationId="{8AF3765F-CE14-CF8A-4514-DC5E0ED144D0}"/>
          </ac:spMkLst>
        </pc:spChg>
        <pc:spChg chg="del mod ord">
          <ac:chgData name="GADIYAKARI ANVITHA" userId="f8526b72fba4b9de" providerId="LiveId" clId="{EBD1678D-67BD-4FC2-8FC5-D559A60CC5FE}" dt="2024-08-30T14:06:40.474" v="672" actId="700"/>
          <ac:spMkLst>
            <pc:docMk/>
            <pc:sldMk cId="410059832" sldId="357"/>
            <ac:spMk id="2" creationId="{A2CD6FEC-91F0-ECAF-3D00-CB2F7CF5DEA7}"/>
          </ac:spMkLst>
        </pc:spChg>
        <pc:spChg chg="del mod ord">
          <ac:chgData name="GADIYAKARI ANVITHA" userId="f8526b72fba4b9de" providerId="LiveId" clId="{EBD1678D-67BD-4FC2-8FC5-D559A60CC5FE}" dt="2024-08-30T14:06:40.474" v="672" actId="700"/>
          <ac:spMkLst>
            <pc:docMk/>
            <pc:sldMk cId="410059832" sldId="357"/>
            <ac:spMk id="3" creationId="{EF5F2A1C-4B13-1A87-4427-4EE9E62915A1}"/>
          </ac:spMkLst>
        </pc:spChg>
        <pc:spChg chg="add mod">
          <ac:chgData name="GADIYAKARI ANVITHA" userId="f8526b72fba4b9de" providerId="LiveId" clId="{EBD1678D-67BD-4FC2-8FC5-D559A60CC5FE}" dt="2024-09-01T12:31:55.642" v="1396"/>
          <ac:spMkLst>
            <pc:docMk/>
            <pc:sldMk cId="410059832" sldId="357"/>
            <ac:spMk id="5" creationId="{7F27EAAF-B45E-B5DE-32C1-29F4926B4D53}"/>
          </ac:spMkLst>
        </pc:spChg>
        <pc:spChg chg="add mod ord">
          <ac:chgData name="GADIYAKARI ANVITHA" userId="f8526b72fba4b9de" providerId="LiveId" clId="{EBD1678D-67BD-4FC2-8FC5-D559A60CC5FE}" dt="2024-08-30T14:06:40.474" v="672" actId="700"/>
          <ac:spMkLst>
            <pc:docMk/>
            <pc:sldMk cId="410059832" sldId="357"/>
            <ac:spMk id="6" creationId="{56EB3700-89C8-BB15-5DB2-17077489C45F}"/>
          </ac:spMkLst>
        </pc:spChg>
        <pc:spChg chg="add mod ord">
          <ac:chgData name="GADIYAKARI ANVITHA" userId="f8526b72fba4b9de" providerId="LiveId" clId="{EBD1678D-67BD-4FC2-8FC5-D559A60CC5FE}" dt="2024-08-30T14:06:40.474" v="672" actId="700"/>
          <ac:spMkLst>
            <pc:docMk/>
            <pc:sldMk cId="410059832" sldId="357"/>
            <ac:spMk id="7" creationId="{C1F80B00-1ECF-6C73-8ECC-5192D8C96E26}"/>
          </ac:spMkLst>
        </pc:spChg>
        <pc:spChg chg="add mod ord">
          <ac:chgData name="GADIYAKARI ANVITHA" userId="f8526b72fba4b9de" providerId="LiveId" clId="{EBD1678D-67BD-4FC2-8FC5-D559A60CC5FE}" dt="2024-08-30T14:06:40.474" v="672" actId="700"/>
          <ac:spMkLst>
            <pc:docMk/>
            <pc:sldMk cId="410059832" sldId="357"/>
            <ac:spMk id="8" creationId="{F9B7FC5A-9358-E410-7D8F-9B95265AC5D7}"/>
          </ac:spMkLst>
        </pc:spChg>
        <pc:spChg chg="add mod ord">
          <ac:chgData name="GADIYAKARI ANVITHA" userId="f8526b72fba4b9de" providerId="LiveId" clId="{EBD1678D-67BD-4FC2-8FC5-D559A60CC5FE}" dt="2024-08-30T14:06:40.474" v="672" actId="700"/>
          <ac:spMkLst>
            <pc:docMk/>
            <pc:sldMk cId="410059832" sldId="357"/>
            <ac:spMk id="9" creationId="{429CD991-768B-737B-DAAC-E48658107979}"/>
          </ac:spMkLst>
        </pc:spChg>
        <pc:spChg chg="add mod ord">
          <ac:chgData name="GADIYAKARI ANVITHA" userId="f8526b72fba4b9de" providerId="LiveId" clId="{EBD1678D-67BD-4FC2-8FC5-D559A60CC5FE}" dt="2024-08-30T14:06:40.474" v="672" actId="700"/>
          <ac:spMkLst>
            <pc:docMk/>
            <pc:sldMk cId="410059832" sldId="357"/>
            <ac:spMk id="10" creationId="{1EE6D5EF-0BFA-1003-5EEB-F60CFF98C0E3}"/>
          </ac:spMkLst>
        </pc:spChg>
        <pc:spChg chg="add del mod">
          <ac:chgData name="GADIYAKARI ANVITHA" userId="f8526b72fba4b9de" providerId="LiveId" clId="{EBD1678D-67BD-4FC2-8FC5-D559A60CC5FE}" dt="2024-08-30T14:07:04.494" v="675"/>
          <ac:spMkLst>
            <pc:docMk/>
            <pc:sldMk cId="410059832" sldId="357"/>
            <ac:spMk id="11" creationId="{9A5CD842-0980-E1C8-6E76-F0C9C4D6D44D}"/>
          </ac:spMkLst>
        </pc:spChg>
        <pc:spChg chg="add del mod">
          <ac:chgData name="GADIYAKARI ANVITHA" userId="f8526b72fba4b9de" providerId="LiveId" clId="{EBD1678D-67BD-4FC2-8FC5-D559A60CC5FE}" dt="2024-08-30T14:09:06.657" v="706"/>
          <ac:spMkLst>
            <pc:docMk/>
            <pc:sldMk cId="410059832" sldId="357"/>
            <ac:spMk id="12" creationId="{4EFEA891-80D0-48EC-1427-2BD5847C6864}"/>
          </ac:spMkLst>
        </pc:spChg>
        <pc:spChg chg="add mod">
          <ac:chgData name="GADIYAKARI ANVITHA" userId="f8526b72fba4b9de" providerId="LiveId" clId="{EBD1678D-67BD-4FC2-8FC5-D559A60CC5FE}" dt="2024-09-01T12:32:02.088" v="1397"/>
          <ac:spMkLst>
            <pc:docMk/>
            <pc:sldMk cId="410059832" sldId="357"/>
            <ac:spMk id="13" creationId="{30E7B6FE-938F-DB3E-F904-4FC0C85A6185}"/>
          </ac:spMkLst>
        </pc:spChg>
        <pc:picChg chg="add mod">
          <ac:chgData name="GADIYAKARI ANVITHA" userId="f8526b72fba4b9de" providerId="LiveId" clId="{EBD1678D-67BD-4FC2-8FC5-D559A60CC5FE}" dt="2024-08-30T10:47:41.387" v="254"/>
          <ac:picMkLst>
            <pc:docMk/>
            <pc:sldMk cId="410059832" sldId="357"/>
            <ac:picMk id="4" creationId="{48705C03-18BB-6B68-DBFD-FFE44DA93421}"/>
          </ac:picMkLst>
        </pc:picChg>
      </pc:sldChg>
      <pc:sldChg chg="addSp modSp new mod modTransition">
        <pc:chgData name="GADIYAKARI ANVITHA" userId="f8526b72fba4b9de" providerId="LiveId" clId="{EBD1678D-67BD-4FC2-8FC5-D559A60CC5FE}" dt="2024-09-01T12:28:39.741" v="1371"/>
        <pc:sldMkLst>
          <pc:docMk/>
          <pc:sldMk cId="3464174334" sldId="358"/>
        </pc:sldMkLst>
        <pc:spChg chg="add mod">
          <ac:chgData name="GADIYAKARI ANVITHA" userId="f8526b72fba4b9de" providerId="LiveId" clId="{EBD1678D-67BD-4FC2-8FC5-D559A60CC5FE}" dt="2024-08-30T14:12:38.813" v="735" actId="115"/>
          <ac:spMkLst>
            <pc:docMk/>
            <pc:sldMk cId="3464174334" sldId="358"/>
            <ac:spMk id="5" creationId="{CDA398E2-1994-1725-775D-9F4E65912E35}"/>
          </ac:spMkLst>
        </pc:spChg>
        <pc:spChg chg="add mod">
          <ac:chgData name="GADIYAKARI ANVITHA" userId="f8526b72fba4b9de" providerId="LiveId" clId="{EBD1678D-67BD-4FC2-8FC5-D559A60CC5FE}" dt="2024-09-01T05:28:30.157" v="1164" actId="14100"/>
          <ac:spMkLst>
            <pc:docMk/>
            <pc:sldMk cId="3464174334" sldId="358"/>
            <ac:spMk id="6" creationId="{461CC444-BB8F-9EDD-F5AA-1176BE35A58E}"/>
          </ac:spMkLst>
        </pc:spChg>
        <pc:picChg chg="add mod">
          <ac:chgData name="GADIYAKARI ANVITHA" userId="f8526b72fba4b9de" providerId="LiveId" clId="{EBD1678D-67BD-4FC2-8FC5-D559A60CC5FE}" dt="2024-08-30T10:47:45.544" v="256"/>
          <ac:picMkLst>
            <pc:docMk/>
            <pc:sldMk cId="3464174334" sldId="358"/>
            <ac:picMk id="4" creationId="{45C6A354-FBDA-D301-A1A3-43654CB862CA}"/>
          </ac:picMkLst>
        </pc:picChg>
      </pc:sldChg>
      <pc:sldChg chg="addSp modSp new mod modTransition">
        <pc:chgData name="GADIYAKARI ANVITHA" userId="f8526b72fba4b9de" providerId="LiveId" clId="{EBD1678D-67BD-4FC2-8FC5-D559A60CC5FE}" dt="2024-09-01T12:28:52.601" v="1373"/>
        <pc:sldMkLst>
          <pc:docMk/>
          <pc:sldMk cId="4043816511" sldId="359"/>
        </pc:sldMkLst>
        <pc:spChg chg="add mod">
          <ac:chgData name="GADIYAKARI ANVITHA" userId="f8526b72fba4b9de" providerId="LiveId" clId="{EBD1678D-67BD-4FC2-8FC5-D559A60CC5FE}" dt="2024-08-30T14:13:04.480" v="740" actId="113"/>
          <ac:spMkLst>
            <pc:docMk/>
            <pc:sldMk cId="4043816511" sldId="359"/>
            <ac:spMk id="6" creationId="{B2AB997A-F54E-E9FC-E634-1EE21662F617}"/>
          </ac:spMkLst>
        </pc:spChg>
        <pc:spChg chg="add mod">
          <ac:chgData name="GADIYAKARI ANVITHA" userId="f8526b72fba4b9de" providerId="LiveId" clId="{EBD1678D-67BD-4FC2-8FC5-D559A60CC5FE}" dt="2024-09-01T05:31:17.206" v="1178" actId="14100"/>
          <ac:spMkLst>
            <pc:docMk/>
            <pc:sldMk cId="4043816511" sldId="359"/>
            <ac:spMk id="7" creationId="{784A30F0-0FA0-6F77-9AAC-CAA395FF59CD}"/>
          </ac:spMkLst>
        </pc:spChg>
        <pc:picChg chg="add mod">
          <ac:chgData name="GADIYAKARI ANVITHA" userId="f8526b72fba4b9de" providerId="LiveId" clId="{EBD1678D-67BD-4FC2-8FC5-D559A60CC5FE}" dt="2024-09-01T05:19:01.640" v="1142" actId="1036"/>
          <ac:picMkLst>
            <pc:docMk/>
            <pc:sldMk cId="4043816511" sldId="359"/>
            <ac:picMk id="4" creationId="{60FB5A90-ED9D-864D-1261-5DDCBFEBB468}"/>
          </ac:picMkLst>
        </pc:picChg>
        <pc:picChg chg="add mod">
          <ac:chgData name="GADIYAKARI ANVITHA" userId="f8526b72fba4b9de" providerId="LiveId" clId="{EBD1678D-67BD-4FC2-8FC5-D559A60CC5FE}" dt="2024-09-01T05:18:59.140" v="1141" actId="1035"/>
          <ac:picMkLst>
            <pc:docMk/>
            <pc:sldMk cId="4043816511" sldId="359"/>
            <ac:picMk id="5" creationId="{DD4710C2-CE76-62A2-896F-355016302FEB}"/>
          </ac:picMkLst>
        </pc:picChg>
        <pc:picChg chg="add mod">
          <ac:chgData name="GADIYAKARI ANVITHA" userId="f8526b72fba4b9de" providerId="LiveId" clId="{EBD1678D-67BD-4FC2-8FC5-D559A60CC5FE}" dt="2024-08-30T10:47:56.200" v="259"/>
          <ac:picMkLst>
            <pc:docMk/>
            <pc:sldMk cId="4043816511" sldId="359"/>
            <ac:picMk id="5" creationId="{EFFDA762-1B46-000C-9534-1A12117605EA}"/>
          </ac:picMkLst>
        </pc:picChg>
      </pc:sldChg>
      <pc:sldChg chg="addSp delSp modSp new mod modTransition chgLayout">
        <pc:chgData name="GADIYAKARI ANVITHA" userId="f8526b72fba4b9de" providerId="LiveId" clId="{EBD1678D-67BD-4FC2-8FC5-D559A60CC5FE}" dt="2024-09-01T12:29:20.362" v="1378"/>
        <pc:sldMkLst>
          <pc:docMk/>
          <pc:sldMk cId="3928784492" sldId="360"/>
        </pc:sldMkLst>
        <pc:spChg chg="add mod">
          <ac:chgData name="GADIYAKARI ANVITHA" userId="f8526b72fba4b9de" providerId="LiveId" clId="{EBD1678D-67BD-4FC2-8FC5-D559A60CC5FE}" dt="2024-09-01T05:32:13.304" v="1186" actId="14100"/>
          <ac:spMkLst>
            <pc:docMk/>
            <pc:sldMk cId="3928784492" sldId="360"/>
            <ac:spMk id="2" creationId="{F087FDD2-4569-417D-19C3-77898B4444F2}"/>
          </ac:spMkLst>
        </pc:spChg>
        <pc:spChg chg="del mod ord">
          <ac:chgData name="GADIYAKARI ANVITHA" userId="f8526b72fba4b9de" providerId="LiveId" clId="{EBD1678D-67BD-4FC2-8FC5-D559A60CC5FE}" dt="2024-08-30T14:15:31.152" v="829" actId="700"/>
          <ac:spMkLst>
            <pc:docMk/>
            <pc:sldMk cId="3928784492" sldId="360"/>
            <ac:spMk id="2" creationId="{FA1ADCC4-B8A3-3186-35A4-4B53B5D38027}"/>
          </ac:spMkLst>
        </pc:spChg>
        <pc:spChg chg="del mod ord">
          <ac:chgData name="GADIYAKARI ANVITHA" userId="f8526b72fba4b9de" providerId="LiveId" clId="{EBD1678D-67BD-4FC2-8FC5-D559A60CC5FE}" dt="2024-08-30T14:15:31.152" v="829" actId="700"/>
          <ac:spMkLst>
            <pc:docMk/>
            <pc:sldMk cId="3928784492" sldId="360"/>
            <ac:spMk id="3" creationId="{DAFE4D1A-E878-58ED-9DED-203D2E09CBE7}"/>
          </ac:spMkLst>
        </pc:spChg>
        <pc:spChg chg="del">
          <ac:chgData name="GADIYAKARI ANVITHA" userId="f8526b72fba4b9de" providerId="LiveId" clId="{EBD1678D-67BD-4FC2-8FC5-D559A60CC5FE}" dt="2024-08-30T14:15:31.152" v="829" actId="700"/>
          <ac:spMkLst>
            <pc:docMk/>
            <pc:sldMk cId="3928784492" sldId="360"/>
            <ac:spMk id="4" creationId="{A5D42F5E-6EA6-9980-235F-F41277FD8E7F}"/>
          </ac:spMkLst>
        </pc:spChg>
        <pc:spChg chg="mod ord">
          <ac:chgData name="GADIYAKARI ANVITHA" userId="f8526b72fba4b9de" providerId="LiveId" clId="{EBD1678D-67BD-4FC2-8FC5-D559A60CC5FE}" dt="2024-08-30T14:15:31.152" v="829" actId="700"/>
          <ac:spMkLst>
            <pc:docMk/>
            <pc:sldMk cId="3928784492" sldId="360"/>
            <ac:spMk id="5" creationId="{DE80F93E-D5AB-9E0B-DF98-A96F3767F995}"/>
          </ac:spMkLst>
        </pc:spChg>
        <pc:spChg chg="add mod ord">
          <ac:chgData name="GADIYAKARI ANVITHA" userId="f8526b72fba4b9de" providerId="LiveId" clId="{EBD1678D-67BD-4FC2-8FC5-D559A60CC5FE}" dt="2024-08-30T14:15:31.152" v="829" actId="700"/>
          <ac:spMkLst>
            <pc:docMk/>
            <pc:sldMk cId="3928784492" sldId="360"/>
            <ac:spMk id="7" creationId="{8BCAA505-EB83-DBD9-A04A-6C197893DACC}"/>
          </ac:spMkLst>
        </pc:spChg>
        <pc:spChg chg="add mod ord">
          <ac:chgData name="GADIYAKARI ANVITHA" userId="f8526b72fba4b9de" providerId="LiveId" clId="{EBD1678D-67BD-4FC2-8FC5-D559A60CC5FE}" dt="2024-08-30T14:15:31.152" v="829" actId="700"/>
          <ac:spMkLst>
            <pc:docMk/>
            <pc:sldMk cId="3928784492" sldId="360"/>
            <ac:spMk id="8" creationId="{A8919A93-E740-D76F-5B9B-18CF8197AC17}"/>
          </ac:spMkLst>
        </pc:spChg>
        <pc:spChg chg="add mod">
          <ac:chgData name="GADIYAKARI ANVITHA" userId="f8526b72fba4b9de" providerId="LiveId" clId="{EBD1678D-67BD-4FC2-8FC5-D559A60CC5FE}" dt="2024-08-30T14:26:14.388" v="856" actId="14100"/>
          <ac:spMkLst>
            <pc:docMk/>
            <pc:sldMk cId="3928784492" sldId="360"/>
            <ac:spMk id="9" creationId="{5552F182-D936-6036-3BBD-E963F0DA6DF5}"/>
          </ac:spMkLst>
        </pc:spChg>
        <pc:spChg chg="add mod">
          <ac:chgData name="GADIYAKARI ANVITHA" userId="f8526b72fba4b9de" providerId="LiveId" clId="{EBD1678D-67BD-4FC2-8FC5-D559A60CC5FE}" dt="2024-09-01T05:34:07.799" v="1198" actId="14100"/>
          <ac:spMkLst>
            <pc:docMk/>
            <pc:sldMk cId="3928784492" sldId="360"/>
            <ac:spMk id="10" creationId="{54C25673-594A-DA01-8809-67BC2E3DD751}"/>
          </ac:spMkLst>
        </pc:spChg>
        <pc:picChg chg="add mod">
          <ac:chgData name="GADIYAKARI ANVITHA" userId="f8526b72fba4b9de" providerId="LiveId" clId="{EBD1678D-67BD-4FC2-8FC5-D559A60CC5FE}" dt="2024-08-30T14:15:20.392" v="828"/>
          <ac:picMkLst>
            <pc:docMk/>
            <pc:sldMk cId="3928784492" sldId="360"/>
            <ac:picMk id="6" creationId="{C4DFCD1A-65B7-1464-3E78-E4287052AE7E}"/>
          </ac:picMkLst>
        </pc:picChg>
      </pc:sldChg>
      <pc:sldChg chg="addSp delSp modSp new mod modTransition">
        <pc:chgData name="GADIYAKARI ANVITHA" userId="f8526b72fba4b9de" providerId="LiveId" clId="{EBD1678D-67BD-4FC2-8FC5-D559A60CC5FE}" dt="2024-09-01T12:27:56.843" v="1366"/>
        <pc:sldMkLst>
          <pc:docMk/>
          <pc:sldMk cId="1784994422" sldId="361"/>
        </pc:sldMkLst>
        <pc:spChg chg="add mod">
          <ac:chgData name="GADIYAKARI ANVITHA" userId="f8526b72fba4b9de" providerId="LiveId" clId="{EBD1678D-67BD-4FC2-8FC5-D559A60CC5FE}" dt="2024-09-01T12:18:44.024" v="1245"/>
          <ac:spMkLst>
            <pc:docMk/>
            <pc:sldMk cId="1784994422" sldId="361"/>
            <ac:spMk id="6" creationId="{80C142BC-2ADA-E649-F33E-6B1103D3902D}"/>
          </ac:spMkLst>
        </pc:spChg>
        <pc:spChg chg="add del mod">
          <ac:chgData name="GADIYAKARI ANVITHA" userId="f8526b72fba4b9de" providerId="LiveId" clId="{EBD1678D-67BD-4FC2-8FC5-D559A60CC5FE}" dt="2024-09-01T12:20:24.218" v="1252"/>
          <ac:spMkLst>
            <pc:docMk/>
            <pc:sldMk cId="1784994422" sldId="361"/>
            <ac:spMk id="7" creationId="{1F239F61-071F-0573-46C1-227A825F48AB}"/>
          </ac:spMkLst>
        </pc:spChg>
        <pc:spChg chg="add del mod">
          <ac:chgData name="GADIYAKARI ANVITHA" userId="f8526b72fba4b9de" providerId="LiveId" clId="{EBD1678D-67BD-4FC2-8FC5-D559A60CC5FE}" dt="2024-09-01T12:20:24.208" v="1250" actId="21"/>
          <ac:spMkLst>
            <pc:docMk/>
            <pc:sldMk cId="1784994422" sldId="361"/>
            <ac:spMk id="8" creationId="{DB3F392F-DBD8-DD1A-08DC-328D6407BE9D}"/>
          </ac:spMkLst>
        </pc:spChg>
        <pc:spChg chg="add mod">
          <ac:chgData name="GADIYAKARI ANVITHA" userId="f8526b72fba4b9de" providerId="LiveId" clId="{EBD1678D-67BD-4FC2-8FC5-D559A60CC5FE}" dt="2024-09-01T12:23:24.332" v="1313" actId="14100"/>
          <ac:spMkLst>
            <pc:docMk/>
            <pc:sldMk cId="1784994422" sldId="361"/>
            <ac:spMk id="9" creationId="{D684181F-030D-3AD1-8535-6DDE364E343B}"/>
          </ac:spMkLst>
        </pc:spChg>
        <pc:picChg chg="add mod">
          <ac:chgData name="GADIYAKARI ANVITHA" userId="f8526b72fba4b9de" providerId="LiveId" clId="{EBD1678D-67BD-4FC2-8FC5-D559A60CC5FE}" dt="2024-09-01T12:18:31.594" v="1244"/>
          <ac:picMkLst>
            <pc:docMk/>
            <pc:sldMk cId="1784994422" sldId="361"/>
            <ac:picMk id="5" creationId="{C5A31857-0166-4F58-CD2B-99AC2FBE1F2F}"/>
          </ac:picMkLst>
        </pc:picChg>
      </pc:sldChg>
      <pc:sldChg chg="addSp modSp new del mod modTransition">
        <pc:chgData name="GADIYAKARI ANVITHA" userId="f8526b72fba4b9de" providerId="LiveId" clId="{EBD1678D-67BD-4FC2-8FC5-D559A60CC5FE}" dt="2024-09-02T10:13:36.418" v="1412" actId="2696"/>
        <pc:sldMkLst>
          <pc:docMk/>
          <pc:sldMk cId="760026822" sldId="362"/>
        </pc:sldMkLst>
        <pc:spChg chg="add mod">
          <ac:chgData name="GADIYAKARI ANVITHA" userId="f8526b72fba4b9de" providerId="LiveId" clId="{EBD1678D-67BD-4FC2-8FC5-D559A60CC5FE}" dt="2024-09-01T12:23:54.555" v="1316"/>
          <ac:spMkLst>
            <pc:docMk/>
            <pc:sldMk cId="760026822" sldId="362"/>
            <ac:spMk id="6" creationId="{44D53BAA-8E44-13E2-6C0D-3A7FBB641B9B}"/>
          </ac:spMkLst>
        </pc:spChg>
        <pc:spChg chg="add mod">
          <ac:chgData name="GADIYAKARI ANVITHA" userId="f8526b72fba4b9de" providerId="LiveId" clId="{EBD1678D-67BD-4FC2-8FC5-D559A60CC5FE}" dt="2024-09-01T12:24:35.417" v="1321" actId="14100"/>
          <ac:spMkLst>
            <pc:docMk/>
            <pc:sldMk cId="760026822" sldId="362"/>
            <ac:spMk id="7" creationId="{1272A503-7CC9-8EA6-4A9F-9B624DC40CA5}"/>
          </ac:spMkLst>
        </pc:spChg>
        <pc:spChg chg="add mod">
          <ac:chgData name="GADIYAKARI ANVITHA" userId="f8526b72fba4b9de" providerId="LiveId" clId="{EBD1678D-67BD-4FC2-8FC5-D559A60CC5FE}" dt="2024-09-01T12:24:30.330" v="1320" actId="14100"/>
          <ac:spMkLst>
            <pc:docMk/>
            <pc:sldMk cId="760026822" sldId="362"/>
            <ac:spMk id="8" creationId="{B44D6231-01DD-8CF2-0085-698155DD4F90}"/>
          </ac:spMkLst>
        </pc:spChg>
        <pc:picChg chg="add mod">
          <ac:chgData name="GADIYAKARI ANVITHA" userId="f8526b72fba4b9de" providerId="LiveId" clId="{EBD1678D-67BD-4FC2-8FC5-D559A60CC5FE}" dt="2024-09-01T12:23:44.941" v="1315"/>
          <ac:picMkLst>
            <pc:docMk/>
            <pc:sldMk cId="760026822" sldId="362"/>
            <ac:picMk id="5" creationId="{76348FFF-255A-B9EF-C991-3A7000ABB286}"/>
          </ac:picMkLst>
        </pc:picChg>
      </pc:sldChg>
      <pc:sldMasterChg chg="setBg modSldLayout">
        <pc:chgData name="GADIYAKARI ANVITHA" userId="f8526b72fba4b9de" providerId="LiveId" clId="{EBD1678D-67BD-4FC2-8FC5-D559A60CC5FE}" dt="2024-09-01T05:11:09.814" v="1038"/>
        <pc:sldMasterMkLst>
          <pc:docMk/>
          <pc:sldMasterMk cId="2426367307" sldId="2147483763"/>
        </pc:sldMasterMkLst>
        <pc:sldLayoutChg chg="setBg">
          <pc:chgData name="GADIYAKARI ANVITHA" userId="f8526b72fba4b9de" providerId="LiveId" clId="{EBD1678D-67BD-4FC2-8FC5-D559A60CC5FE}" dt="2024-09-01T05:11:09.814" v="1038"/>
          <pc:sldLayoutMkLst>
            <pc:docMk/>
            <pc:sldMasterMk cId="2426367307" sldId="2147483763"/>
            <pc:sldLayoutMk cId="4026900515" sldId="2147483764"/>
          </pc:sldLayoutMkLst>
        </pc:sldLayoutChg>
        <pc:sldLayoutChg chg="setBg">
          <pc:chgData name="GADIYAKARI ANVITHA" userId="f8526b72fba4b9de" providerId="LiveId" clId="{EBD1678D-67BD-4FC2-8FC5-D559A60CC5FE}" dt="2024-09-01T05:11:09.814" v="1038"/>
          <pc:sldLayoutMkLst>
            <pc:docMk/>
            <pc:sldMasterMk cId="2426367307" sldId="2147483763"/>
            <pc:sldLayoutMk cId="2243840118" sldId="2147483765"/>
          </pc:sldLayoutMkLst>
        </pc:sldLayoutChg>
        <pc:sldLayoutChg chg="setBg">
          <pc:chgData name="GADIYAKARI ANVITHA" userId="f8526b72fba4b9de" providerId="LiveId" clId="{EBD1678D-67BD-4FC2-8FC5-D559A60CC5FE}" dt="2024-09-01T05:11:09.814" v="1038"/>
          <pc:sldLayoutMkLst>
            <pc:docMk/>
            <pc:sldMasterMk cId="2426367307" sldId="2147483763"/>
            <pc:sldLayoutMk cId="2143493692" sldId="2147483766"/>
          </pc:sldLayoutMkLst>
        </pc:sldLayoutChg>
        <pc:sldLayoutChg chg="setBg">
          <pc:chgData name="GADIYAKARI ANVITHA" userId="f8526b72fba4b9de" providerId="LiveId" clId="{EBD1678D-67BD-4FC2-8FC5-D559A60CC5FE}" dt="2024-09-01T05:11:09.814" v="1038"/>
          <pc:sldLayoutMkLst>
            <pc:docMk/>
            <pc:sldMasterMk cId="2426367307" sldId="2147483763"/>
            <pc:sldLayoutMk cId="3011658841" sldId="2147483767"/>
          </pc:sldLayoutMkLst>
        </pc:sldLayoutChg>
        <pc:sldLayoutChg chg="setBg">
          <pc:chgData name="GADIYAKARI ANVITHA" userId="f8526b72fba4b9de" providerId="LiveId" clId="{EBD1678D-67BD-4FC2-8FC5-D559A60CC5FE}" dt="2024-09-01T05:11:09.814" v="1038"/>
          <pc:sldLayoutMkLst>
            <pc:docMk/>
            <pc:sldMasterMk cId="2426367307" sldId="2147483763"/>
            <pc:sldLayoutMk cId="1624771694" sldId="2147483768"/>
          </pc:sldLayoutMkLst>
        </pc:sldLayoutChg>
        <pc:sldLayoutChg chg="setBg">
          <pc:chgData name="GADIYAKARI ANVITHA" userId="f8526b72fba4b9de" providerId="LiveId" clId="{EBD1678D-67BD-4FC2-8FC5-D559A60CC5FE}" dt="2024-09-01T05:11:09.814" v="1038"/>
          <pc:sldLayoutMkLst>
            <pc:docMk/>
            <pc:sldMasterMk cId="2426367307" sldId="2147483763"/>
            <pc:sldLayoutMk cId="3325090971" sldId="2147483769"/>
          </pc:sldLayoutMkLst>
        </pc:sldLayoutChg>
        <pc:sldLayoutChg chg="setBg">
          <pc:chgData name="GADIYAKARI ANVITHA" userId="f8526b72fba4b9de" providerId="LiveId" clId="{EBD1678D-67BD-4FC2-8FC5-D559A60CC5FE}" dt="2024-09-01T05:11:09.814" v="1038"/>
          <pc:sldLayoutMkLst>
            <pc:docMk/>
            <pc:sldMasterMk cId="2426367307" sldId="2147483763"/>
            <pc:sldLayoutMk cId="848997535" sldId="2147483770"/>
          </pc:sldLayoutMkLst>
        </pc:sldLayoutChg>
        <pc:sldLayoutChg chg="setBg">
          <pc:chgData name="GADIYAKARI ANVITHA" userId="f8526b72fba4b9de" providerId="LiveId" clId="{EBD1678D-67BD-4FC2-8FC5-D559A60CC5FE}" dt="2024-09-01T05:11:09.814" v="1038"/>
          <pc:sldLayoutMkLst>
            <pc:docMk/>
            <pc:sldMasterMk cId="2426367307" sldId="2147483763"/>
            <pc:sldLayoutMk cId="2032200049" sldId="2147483771"/>
          </pc:sldLayoutMkLst>
        </pc:sldLayoutChg>
        <pc:sldLayoutChg chg="setBg">
          <pc:chgData name="GADIYAKARI ANVITHA" userId="f8526b72fba4b9de" providerId="LiveId" clId="{EBD1678D-67BD-4FC2-8FC5-D559A60CC5FE}" dt="2024-09-01T05:11:09.814" v="1038"/>
          <pc:sldLayoutMkLst>
            <pc:docMk/>
            <pc:sldMasterMk cId="2426367307" sldId="2147483763"/>
            <pc:sldLayoutMk cId="751569588" sldId="2147483772"/>
          </pc:sldLayoutMkLst>
        </pc:sldLayoutChg>
        <pc:sldLayoutChg chg="setBg">
          <pc:chgData name="GADIYAKARI ANVITHA" userId="f8526b72fba4b9de" providerId="LiveId" clId="{EBD1678D-67BD-4FC2-8FC5-D559A60CC5FE}" dt="2024-09-01T05:11:09.814" v="1038"/>
          <pc:sldLayoutMkLst>
            <pc:docMk/>
            <pc:sldMasterMk cId="2426367307" sldId="2147483763"/>
            <pc:sldLayoutMk cId="4145974815" sldId="2147483773"/>
          </pc:sldLayoutMkLst>
        </pc:sldLayoutChg>
        <pc:sldLayoutChg chg="setBg">
          <pc:chgData name="GADIYAKARI ANVITHA" userId="f8526b72fba4b9de" providerId="LiveId" clId="{EBD1678D-67BD-4FC2-8FC5-D559A60CC5FE}" dt="2024-09-01T05:11:09.814" v="1038"/>
          <pc:sldLayoutMkLst>
            <pc:docMk/>
            <pc:sldMasterMk cId="2426367307" sldId="2147483763"/>
            <pc:sldLayoutMk cId="4162635174" sldId="2147483774"/>
          </pc:sldLayoutMkLst>
        </pc:sldLayoutChg>
        <pc:sldLayoutChg chg="setBg">
          <pc:chgData name="GADIYAKARI ANVITHA" userId="f8526b72fba4b9de" providerId="LiveId" clId="{EBD1678D-67BD-4FC2-8FC5-D559A60CC5FE}" dt="2024-09-01T05:11:09.814" v="1038"/>
          <pc:sldLayoutMkLst>
            <pc:docMk/>
            <pc:sldMasterMk cId="2426367307" sldId="2147483763"/>
            <pc:sldLayoutMk cId="1252643152" sldId="2147483775"/>
          </pc:sldLayoutMkLst>
        </pc:sldLayoutChg>
        <pc:sldLayoutChg chg="setBg">
          <pc:chgData name="GADIYAKARI ANVITHA" userId="f8526b72fba4b9de" providerId="LiveId" clId="{EBD1678D-67BD-4FC2-8FC5-D559A60CC5FE}" dt="2024-09-01T05:11:09.814" v="1038"/>
          <pc:sldLayoutMkLst>
            <pc:docMk/>
            <pc:sldMasterMk cId="2426367307" sldId="2147483763"/>
            <pc:sldLayoutMk cId="4214782874" sldId="2147483776"/>
          </pc:sldLayoutMkLst>
        </pc:sldLayoutChg>
        <pc:sldLayoutChg chg="setBg">
          <pc:chgData name="GADIYAKARI ANVITHA" userId="f8526b72fba4b9de" providerId="LiveId" clId="{EBD1678D-67BD-4FC2-8FC5-D559A60CC5FE}" dt="2024-09-01T05:11:09.814" v="1038"/>
          <pc:sldLayoutMkLst>
            <pc:docMk/>
            <pc:sldMasterMk cId="2426367307" sldId="2147483763"/>
            <pc:sldLayoutMk cId="295914969" sldId="2147483778"/>
          </pc:sldLayoutMkLst>
        </pc:sldLayoutChg>
        <pc:sldLayoutChg chg="setBg">
          <pc:chgData name="GADIYAKARI ANVITHA" userId="f8526b72fba4b9de" providerId="LiveId" clId="{EBD1678D-67BD-4FC2-8FC5-D559A60CC5FE}" dt="2024-09-01T05:11:09.814" v="1038"/>
          <pc:sldLayoutMkLst>
            <pc:docMk/>
            <pc:sldMasterMk cId="2426367307" sldId="2147483763"/>
            <pc:sldLayoutMk cId="1759183516" sldId="2147483779"/>
          </pc:sldLayoutMkLst>
        </pc:sldLayoutChg>
      </pc:sldMasterChg>
    </pc:docChg>
  </pc:docChgLst>
  <pc:docChgLst>
    <pc:chgData name="GADIYAKARI ANVITHA" userId="f8526b72fba4b9de" providerId="LiveId" clId="{02BE2309-7702-47F5-9A97-CDB14784AF8D}"/>
    <pc:docChg chg="modSld sldOrd">
      <pc:chgData name="GADIYAKARI ANVITHA" userId="f8526b72fba4b9de" providerId="LiveId" clId="{02BE2309-7702-47F5-9A97-CDB14784AF8D}" dt="2024-08-05T04:15:33.679" v="1"/>
      <pc:docMkLst>
        <pc:docMk/>
      </pc:docMkLst>
      <pc:sldChg chg="ord">
        <pc:chgData name="GADIYAKARI ANVITHA" userId="f8526b72fba4b9de" providerId="LiveId" clId="{02BE2309-7702-47F5-9A97-CDB14784AF8D}" dt="2024-08-05T04:15:33.679" v="1"/>
        <pc:sldMkLst>
          <pc:docMk/>
          <pc:sldMk cId="762554544" sldId="34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43689-D027-4450-8905-4E3E2688F2F4}" type="doc">
      <dgm:prSet loTypeId="urn:microsoft.com/office/officeart/2008/layout/VerticalCurvedList" loCatId="list" qsTypeId="urn:microsoft.com/office/officeart/2005/8/quickstyle/3d4" qsCatId="3D" csTypeId="urn:microsoft.com/office/officeart/2005/8/colors/colorful2" csCatId="colorful" phldr="1"/>
      <dgm:spPr/>
    </dgm:pt>
    <dgm:pt modelId="{48677575-75AD-4742-9750-61D20F7FA23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Revenue by Sources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3BFA1D-EDA7-4A74-95F0-247CB4D03FDB}" type="parTrans" cxnId="{E0262968-979D-4EDD-AC7D-7C29AF8FF53B}">
      <dgm:prSet/>
      <dgm:spPr/>
      <dgm:t>
        <a:bodyPr/>
        <a:lstStyle/>
        <a:p>
          <a:endParaRPr lang="en-IN"/>
        </a:p>
      </dgm:t>
    </dgm:pt>
    <dgm:pt modelId="{EE95EC01-E729-49A0-9206-FCA7C2D7557D}" type="sibTrans" cxnId="{E0262968-979D-4EDD-AC7D-7C29AF8FF53B}">
      <dgm:prSet/>
      <dgm:spPr/>
      <dgm:t>
        <a:bodyPr/>
        <a:lstStyle/>
        <a:p>
          <a:endParaRPr lang="en-IN"/>
        </a:p>
      </dgm:t>
    </dgm:pt>
    <dgm:pt modelId="{9A3FD514-5FFC-4AA7-A419-6D8CEA59541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Revenue by Procedures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485732-4E3B-4E2A-9F08-1EB262AE2956}" type="parTrans" cxnId="{7655049E-C9FA-4B8D-B8F0-DF145833E873}">
      <dgm:prSet/>
      <dgm:spPr/>
      <dgm:t>
        <a:bodyPr/>
        <a:lstStyle/>
        <a:p>
          <a:endParaRPr lang="en-IN"/>
        </a:p>
      </dgm:t>
    </dgm:pt>
    <dgm:pt modelId="{BB436BF7-4194-4B81-8A46-8CBF89E7CE67}" type="sibTrans" cxnId="{7655049E-C9FA-4B8D-B8F0-DF145833E873}">
      <dgm:prSet/>
      <dgm:spPr/>
      <dgm:t>
        <a:bodyPr/>
        <a:lstStyle/>
        <a:p>
          <a:endParaRPr lang="en-IN"/>
        </a:p>
      </dgm:t>
    </dgm:pt>
    <dgm:pt modelId="{A01A996C-71F2-401E-B8BF-145C757D4FF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Revenue Growth Rate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C10FDB-4412-4EB2-BD09-ECDCB1CFF472}" type="parTrans" cxnId="{82033112-9E8D-432D-A01C-8DAF81639513}">
      <dgm:prSet/>
      <dgm:spPr/>
      <dgm:t>
        <a:bodyPr/>
        <a:lstStyle/>
        <a:p>
          <a:endParaRPr lang="en-IN"/>
        </a:p>
      </dgm:t>
    </dgm:pt>
    <dgm:pt modelId="{6E3826BA-B63C-41CB-AED4-FA657512B946}" type="sibTrans" cxnId="{82033112-9E8D-432D-A01C-8DAF81639513}">
      <dgm:prSet/>
      <dgm:spPr/>
      <dgm:t>
        <a:bodyPr/>
        <a:lstStyle/>
        <a:p>
          <a:endParaRPr lang="en-IN"/>
        </a:p>
      </dgm:t>
    </dgm:pt>
    <dgm:pt modelId="{5F6C6696-D7C9-4E0E-B033-6E27D9001DE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Revenue by Doctors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951F50-D264-481D-A5B3-7EE6FB8FE6C8}" type="parTrans" cxnId="{B56532DC-95DB-4827-9176-7DD776358B77}">
      <dgm:prSet/>
      <dgm:spPr/>
      <dgm:t>
        <a:bodyPr/>
        <a:lstStyle/>
        <a:p>
          <a:endParaRPr lang="en-IN"/>
        </a:p>
      </dgm:t>
    </dgm:pt>
    <dgm:pt modelId="{C46F436F-AAE2-4F3A-B2F9-4748D946784C}" type="sibTrans" cxnId="{B56532DC-95DB-4827-9176-7DD776358B77}">
      <dgm:prSet/>
      <dgm:spPr/>
      <dgm:t>
        <a:bodyPr/>
        <a:lstStyle/>
        <a:p>
          <a:endParaRPr lang="en-IN"/>
        </a:p>
      </dgm:t>
    </dgm:pt>
    <dgm:pt modelId="{7489E462-5236-460C-AE39-8EC25212B92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Revenue from different Payment Methods 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AB0ADB-5F72-432D-9E89-97168029F330}" type="parTrans" cxnId="{B1C63285-1383-4514-975F-C47C6E438317}">
      <dgm:prSet/>
      <dgm:spPr/>
      <dgm:t>
        <a:bodyPr/>
        <a:lstStyle/>
        <a:p>
          <a:endParaRPr lang="en-IN"/>
        </a:p>
      </dgm:t>
    </dgm:pt>
    <dgm:pt modelId="{4EEE93AC-68EE-4FDB-8C21-9AEDB898DCD6}" type="sibTrans" cxnId="{B1C63285-1383-4514-975F-C47C6E438317}">
      <dgm:prSet/>
      <dgm:spPr/>
      <dgm:t>
        <a:bodyPr/>
        <a:lstStyle/>
        <a:p>
          <a:endParaRPr lang="en-IN"/>
        </a:p>
      </dgm:t>
    </dgm:pt>
    <dgm:pt modelId="{C7CC89E1-580C-483B-9D5D-126C1FDAA3ED}" type="pres">
      <dgm:prSet presAssocID="{70343689-D027-4450-8905-4E3E2688F2F4}" presName="Name0" presStyleCnt="0">
        <dgm:presLayoutVars>
          <dgm:chMax val="7"/>
          <dgm:chPref val="7"/>
          <dgm:dir/>
        </dgm:presLayoutVars>
      </dgm:prSet>
      <dgm:spPr/>
    </dgm:pt>
    <dgm:pt modelId="{46B0B9B0-FFC9-45C1-83B8-D9331CDA8A41}" type="pres">
      <dgm:prSet presAssocID="{70343689-D027-4450-8905-4E3E2688F2F4}" presName="Name1" presStyleCnt="0"/>
      <dgm:spPr/>
    </dgm:pt>
    <dgm:pt modelId="{B4768263-1F5D-4F5E-8754-DD4C19D727CA}" type="pres">
      <dgm:prSet presAssocID="{70343689-D027-4450-8905-4E3E2688F2F4}" presName="cycle" presStyleCnt="0"/>
      <dgm:spPr/>
    </dgm:pt>
    <dgm:pt modelId="{5F8D442B-190D-4F64-94B9-44062151A4F9}" type="pres">
      <dgm:prSet presAssocID="{70343689-D027-4450-8905-4E3E2688F2F4}" presName="srcNode" presStyleLbl="node1" presStyleIdx="0" presStyleCnt="5"/>
      <dgm:spPr/>
    </dgm:pt>
    <dgm:pt modelId="{85DFA8BA-36A6-4D7F-B95F-B8411A660B44}" type="pres">
      <dgm:prSet presAssocID="{70343689-D027-4450-8905-4E3E2688F2F4}" presName="conn" presStyleLbl="parChTrans1D2" presStyleIdx="0" presStyleCnt="1"/>
      <dgm:spPr/>
    </dgm:pt>
    <dgm:pt modelId="{B34D7124-E36A-427F-99DC-D4BCAF3EA814}" type="pres">
      <dgm:prSet presAssocID="{70343689-D027-4450-8905-4E3E2688F2F4}" presName="extraNode" presStyleLbl="node1" presStyleIdx="0" presStyleCnt="5"/>
      <dgm:spPr/>
    </dgm:pt>
    <dgm:pt modelId="{217B0624-4151-4520-8665-26A7B11578C0}" type="pres">
      <dgm:prSet presAssocID="{70343689-D027-4450-8905-4E3E2688F2F4}" presName="dstNode" presStyleLbl="node1" presStyleIdx="0" presStyleCnt="5"/>
      <dgm:spPr/>
    </dgm:pt>
    <dgm:pt modelId="{528A9551-7281-48DA-A609-9A82C4681644}" type="pres">
      <dgm:prSet presAssocID="{48677575-75AD-4742-9750-61D20F7FA234}" presName="text_1" presStyleLbl="node1" presStyleIdx="0" presStyleCnt="5">
        <dgm:presLayoutVars>
          <dgm:bulletEnabled val="1"/>
        </dgm:presLayoutVars>
      </dgm:prSet>
      <dgm:spPr/>
    </dgm:pt>
    <dgm:pt modelId="{2F82B1FA-C7A8-4ED5-8E2F-35E40FD1CC28}" type="pres">
      <dgm:prSet presAssocID="{48677575-75AD-4742-9750-61D20F7FA234}" presName="accent_1" presStyleCnt="0"/>
      <dgm:spPr/>
    </dgm:pt>
    <dgm:pt modelId="{0239E65E-71F4-4D4D-B686-EDE6AE1E4ABB}" type="pres">
      <dgm:prSet presAssocID="{48677575-75AD-4742-9750-61D20F7FA234}" presName="accentRepeatNode" presStyleLbl="solidFgAcc1" presStyleIdx="0" presStyleCnt="5" custLinFactNeighborX="3880" custLinFactNeighborY="-4821"/>
      <dgm:spPr/>
    </dgm:pt>
    <dgm:pt modelId="{910685E6-C2BE-400B-AE1B-6DB738F5E812}" type="pres">
      <dgm:prSet presAssocID="{5F6C6696-D7C9-4E0E-B033-6E27D9001DE5}" presName="text_2" presStyleLbl="node1" presStyleIdx="1" presStyleCnt="5" custLinFactNeighborX="1199" custLinFactNeighborY="7092">
        <dgm:presLayoutVars>
          <dgm:bulletEnabled val="1"/>
        </dgm:presLayoutVars>
      </dgm:prSet>
      <dgm:spPr/>
    </dgm:pt>
    <dgm:pt modelId="{864C6161-8845-4222-949B-2835BABE3F15}" type="pres">
      <dgm:prSet presAssocID="{5F6C6696-D7C9-4E0E-B033-6E27D9001DE5}" presName="accent_2" presStyleCnt="0"/>
      <dgm:spPr/>
    </dgm:pt>
    <dgm:pt modelId="{526ED27E-C71F-45E3-858D-9F1581052268}" type="pres">
      <dgm:prSet presAssocID="{5F6C6696-D7C9-4E0E-B033-6E27D9001DE5}" presName="accentRepeatNode" presStyleLbl="solidFgAcc1" presStyleIdx="1" presStyleCnt="5" custLinFactNeighborX="1885" custLinFactNeighborY="-2919"/>
      <dgm:spPr/>
    </dgm:pt>
    <dgm:pt modelId="{983C3C90-3745-4BCE-B24C-5C804E0CE160}" type="pres">
      <dgm:prSet presAssocID="{9A3FD514-5FFC-4AA7-A419-6D8CEA59541C}" presName="text_3" presStyleLbl="node1" presStyleIdx="2" presStyleCnt="5">
        <dgm:presLayoutVars>
          <dgm:bulletEnabled val="1"/>
        </dgm:presLayoutVars>
      </dgm:prSet>
      <dgm:spPr/>
    </dgm:pt>
    <dgm:pt modelId="{6BC90F9D-1AA0-4565-A7D3-91F07D0409B8}" type="pres">
      <dgm:prSet presAssocID="{9A3FD514-5FFC-4AA7-A419-6D8CEA59541C}" presName="accent_3" presStyleCnt="0"/>
      <dgm:spPr/>
    </dgm:pt>
    <dgm:pt modelId="{571BAD04-D249-4AD8-A6ED-6F5DD42601C8}" type="pres">
      <dgm:prSet presAssocID="{9A3FD514-5FFC-4AA7-A419-6D8CEA59541C}" presName="accentRepeatNode" presStyleLbl="solidFgAcc1" presStyleIdx="2" presStyleCnt="5" custLinFactNeighborX="-7734" custLinFactNeighborY="-581"/>
      <dgm:spPr/>
    </dgm:pt>
    <dgm:pt modelId="{708BB3D0-E69D-4425-BD7F-2327647C2228}" type="pres">
      <dgm:prSet presAssocID="{A01A996C-71F2-401E-B8BF-145C757D4FF7}" presName="text_4" presStyleLbl="node1" presStyleIdx="3" presStyleCnt="5">
        <dgm:presLayoutVars>
          <dgm:bulletEnabled val="1"/>
        </dgm:presLayoutVars>
      </dgm:prSet>
      <dgm:spPr/>
    </dgm:pt>
    <dgm:pt modelId="{E826F775-ECAF-4DF3-BC6A-A69309E784E6}" type="pres">
      <dgm:prSet presAssocID="{A01A996C-71F2-401E-B8BF-145C757D4FF7}" presName="accent_4" presStyleCnt="0"/>
      <dgm:spPr/>
    </dgm:pt>
    <dgm:pt modelId="{297159D9-E279-473D-9784-D67A0498CA60}" type="pres">
      <dgm:prSet presAssocID="{A01A996C-71F2-401E-B8BF-145C757D4FF7}" presName="accentRepeatNode" presStyleLbl="solidFgAcc1" presStyleIdx="3" presStyleCnt="5" custLinFactNeighborX="267" custLinFactNeighborY="-2308"/>
      <dgm:spPr/>
    </dgm:pt>
    <dgm:pt modelId="{50806877-23E8-4293-B2C6-572FAED4B6BE}" type="pres">
      <dgm:prSet presAssocID="{7489E462-5236-460C-AE39-8EC25212B927}" presName="text_5" presStyleLbl="node1" presStyleIdx="4" presStyleCnt="5">
        <dgm:presLayoutVars>
          <dgm:bulletEnabled val="1"/>
        </dgm:presLayoutVars>
      </dgm:prSet>
      <dgm:spPr/>
    </dgm:pt>
    <dgm:pt modelId="{AD4A6961-3705-43A3-B45D-9AC52759A2C9}" type="pres">
      <dgm:prSet presAssocID="{7489E462-5236-460C-AE39-8EC25212B927}" presName="accent_5" presStyleCnt="0"/>
      <dgm:spPr/>
    </dgm:pt>
    <dgm:pt modelId="{EB7B3CDC-FD73-4985-A0CB-050A480D7067}" type="pres">
      <dgm:prSet presAssocID="{7489E462-5236-460C-AE39-8EC25212B927}" presName="accentRepeatNode" presStyleLbl="solidFgAcc1" presStyleIdx="4" presStyleCnt="5" custScaleX="99178" custScaleY="109738" custLinFactNeighborX="-5412" custLinFactNeighborY="-1660"/>
      <dgm:spPr/>
    </dgm:pt>
  </dgm:ptLst>
  <dgm:cxnLst>
    <dgm:cxn modelId="{89E1580A-B6C0-4FD4-9587-273666F3893D}" type="presOf" srcId="{EE95EC01-E729-49A0-9206-FCA7C2D7557D}" destId="{85DFA8BA-36A6-4D7F-B95F-B8411A660B44}" srcOrd="0" destOrd="0" presId="urn:microsoft.com/office/officeart/2008/layout/VerticalCurvedList"/>
    <dgm:cxn modelId="{82033112-9E8D-432D-A01C-8DAF81639513}" srcId="{70343689-D027-4450-8905-4E3E2688F2F4}" destId="{A01A996C-71F2-401E-B8BF-145C757D4FF7}" srcOrd="3" destOrd="0" parTransId="{FAC10FDB-4412-4EB2-BD09-ECDCB1CFF472}" sibTransId="{6E3826BA-B63C-41CB-AED4-FA657512B946}"/>
    <dgm:cxn modelId="{53B95014-88B8-418A-8F7E-339B39FADBE6}" type="presOf" srcId="{5F6C6696-D7C9-4E0E-B033-6E27D9001DE5}" destId="{910685E6-C2BE-400B-AE1B-6DB738F5E812}" srcOrd="0" destOrd="0" presId="urn:microsoft.com/office/officeart/2008/layout/VerticalCurvedList"/>
    <dgm:cxn modelId="{E0262968-979D-4EDD-AC7D-7C29AF8FF53B}" srcId="{70343689-D027-4450-8905-4E3E2688F2F4}" destId="{48677575-75AD-4742-9750-61D20F7FA234}" srcOrd="0" destOrd="0" parTransId="{F53BFA1D-EDA7-4A74-95F0-247CB4D03FDB}" sibTransId="{EE95EC01-E729-49A0-9206-FCA7C2D7557D}"/>
    <dgm:cxn modelId="{B1C63285-1383-4514-975F-C47C6E438317}" srcId="{70343689-D027-4450-8905-4E3E2688F2F4}" destId="{7489E462-5236-460C-AE39-8EC25212B927}" srcOrd="4" destOrd="0" parTransId="{0DAB0ADB-5F72-432D-9E89-97168029F330}" sibTransId="{4EEE93AC-68EE-4FDB-8C21-9AEDB898DCD6}"/>
    <dgm:cxn modelId="{7655049E-C9FA-4B8D-B8F0-DF145833E873}" srcId="{70343689-D027-4450-8905-4E3E2688F2F4}" destId="{9A3FD514-5FFC-4AA7-A419-6D8CEA59541C}" srcOrd="2" destOrd="0" parTransId="{2D485732-4E3B-4E2A-9F08-1EB262AE2956}" sibTransId="{BB436BF7-4194-4B81-8A46-8CBF89E7CE67}"/>
    <dgm:cxn modelId="{5F56E7A8-C4BA-4B79-A4AC-613F922B4074}" type="presOf" srcId="{7489E462-5236-460C-AE39-8EC25212B927}" destId="{50806877-23E8-4293-B2C6-572FAED4B6BE}" srcOrd="0" destOrd="0" presId="urn:microsoft.com/office/officeart/2008/layout/VerticalCurvedList"/>
    <dgm:cxn modelId="{F66342B9-BF7B-46BF-82AB-6A82031D7E47}" type="presOf" srcId="{A01A996C-71F2-401E-B8BF-145C757D4FF7}" destId="{708BB3D0-E69D-4425-BD7F-2327647C2228}" srcOrd="0" destOrd="0" presId="urn:microsoft.com/office/officeart/2008/layout/VerticalCurvedList"/>
    <dgm:cxn modelId="{95306DD1-5651-48C1-BF7D-479D283DC634}" type="presOf" srcId="{48677575-75AD-4742-9750-61D20F7FA234}" destId="{528A9551-7281-48DA-A609-9A82C4681644}" srcOrd="0" destOrd="0" presId="urn:microsoft.com/office/officeart/2008/layout/VerticalCurvedList"/>
    <dgm:cxn modelId="{F64834DB-09B6-43F1-87F1-E9E3CCF76E9A}" type="presOf" srcId="{70343689-D027-4450-8905-4E3E2688F2F4}" destId="{C7CC89E1-580C-483B-9D5D-126C1FDAA3ED}" srcOrd="0" destOrd="0" presId="urn:microsoft.com/office/officeart/2008/layout/VerticalCurvedList"/>
    <dgm:cxn modelId="{B56532DC-95DB-4827-9176-7DD776358B77}" srcId="{70343689-D027-4450-8905-4E3E2688F2F4}" destId="{5F6C6696-D7C9-4E0E-B033-6E27D9001DE5}" srcOrd="1" destOrd="0" parTransId="{62951F50-D264-481D-A5B3-7EE6FB8FE6C8}" sibTransId="{C46F436F-AAE2-4F3A-B2F9-4748D946784C}"/>
    <dgm:cxn modelId="{8736DCF6-6273-4F1F-86F8-0C5040E729DD}" type="presOf" srcId="{9A3FD514-5FFC-4AA7-A419-6D8CEA59541C}" destId="{983C3C90-3745-4BCE-B24C-5C804E0CE160}" srcOrd="0" destOrd="0" presId="urn:microsoft.com/office/officeart/2008/layout/VerticalCurvedList"/>
    <dgm:cxn modelId="{DC56C316-9642-41C8-94FC-5FD825A1B9C4}" type="presParOf" srcId="{C7CC89E1-580C-483B-9D5D-126C1FDAA3ED}" destId="{46B0B9B0-FFC9-45C1-83B8-D9331CDA8A41}" srcOrd="0" destOrd="0" presId="urn:microsoft.com/office/officeart/2008/layout/VerticalCurvedList"/>
    <dgm:cxn modelId="{B32EEA07-7768-4633-A69F-26ABDF12BADB}" type="presParOf" srcId="{46B0B9B0-FFC9-45C1-83B8-D9331CDA8A41}" destId="{B4768263-1F5D-4F5E-8754-DD4C19D727CA}" srcOrd="0" destOrd="0" presId="urn:microsoft.com/office/officeart/2008/layout/VerticalCurvedList"/>
    <dgm:cxn modelId="{D4653287-E49E-4109-BC10-775C3D65ADF4}" type="presParOf" srcId="{B4768263-1F5D-4F5E-8754-DD4C19D727CA}" destId="{5F8D442B-190D-4F64-94B9-44062151A4F9}" srcOrd="0" destOrd="0" presId="urn:microsoft.com/office/officeart/2008/layout/VerticalCurvedList"/>
    <dgm:cxn modelId="{F1BEFC4E-711D-4AD4-8D65-594FF2D82A05}" type="presParOf" srcId="{B4768263-1F5D-4F5E-8754-DD4C19D727CA}" destId="{85DFA8BA-36A6-4D7F-B95F-B8411A660B44}" srcOrd="1" destOrd="0" presId="urn:microsoft.com/office/officeart/2008/layout/VerticalCurvedList"/>
    <dgm:cxn modelId="{3EF96F1B-CC26-41F3-979F-30C96A2AD65D}" type="presParOf" srcId="{B4768263-1F5D-4F5E-8754-DD4C19D727CA}" destId="{B34D7124-E36A-427F-99DC-D4BCAF3EA814}" srcOrd="2" destOrd="0" presId="urn:microsoft.com/office/officeart/2008/layout/VerticalCurvedList"/>
    <dgm:cxn modelId="{7A073F9E-2175-4055-A72A-949A43A42504}" type="presParOf" srcId="{B4768263-1F5D-4F5E-8754-DD4C19D727CA}" destId="{217B0624-4151-4520-8665-26A7B11578C0}" srcOrd="3" destOrd="0" presId="urn:microsoft.com/office/officeart/2008/layout/VerticalCurvedList"/>
    <dgm:cxn modelId="{A848BBDA-B450-4182-BC62-5C5FD6469E22}" type="presParOf" srcId="{46B0B9B0-FFC9-45C1-83B8-D9331CDA8A41}" destId="{528A9551-7281-48DA-A609-9A82C4681644}" srcOrd="1" destOrd="0" presId="urn:microsoft.com/office/officeart/2008/layout/VerticalCurvedList"/>
    <dgm:cxn modelId="{6568B20D-4E2F-4657-8AA2-37907A1549F5}" type="presParOf" srcId="{46B0B9B0-FFC9-45C1-83B8-D9331CDA8A41}" destId="{2F82B1FA-C7A8-4ED5-8E2F-35E40FD1CC28}" srcOrd="2" destOrd="0" presId="urn:microsoft.com/office/officeart/2008/layout/VerticalCurvedList"/>
    <dgm:cxn modelId="{1D4DA341-198B-4DAE-9A3D-82D06A074DAB}" type="presParOf" srcId="{2F82B1FA-C7A8-4ED5-8E2F-35E40FD1CC28}" destId="{0239E65E-71F4-4D4D-B686-EDE6AE1E4ABB}" srcOrd="0" destOrd="0" presId="urn:microsoft.com/office/officeart/2008/layout/VerticalCurvedList"/>
    <dgm:cxn modelId="{FBE61264-E722-47AE-87D4-09CFF34E4DA3}" type="presParOf" srcId="{46B0B9B0-FFC9-45C1-83B8-D9331CDA8A41}" destId="{910685E6-C2BE-400B-AE1B-6DB738F5E812}" srcOrd="3" destOrd="0" presId="urn:microsoft.com/office/officeart/2008/layout/VerticalCurvedList"/>
    <dgm:cxn modelId="{40BAE736-0472-42C6-BE78-8850BC5C37E1}" type="presParOf" srcId="{46B0B9B0-FFC9-45C1-83B8-D9331CDA8A41}" destId="{864C6161-8845-4222-949B-2835BABE3F15}" srcOrd="4" destOrd="0" presId="urn:microsoft.com/office/officeart/2008/layout/VerticalCurvedList"/>
    <dgm:cxn modelId="{1FF7E5E9-CF79-4990-A0B9-01D4AABC8CB9}" type="presParOf" srcId="{864C6161-8845-4222-949B-2835BABE3F15}" destId="{526ED27E-C71F-45E3-858D-9F1581052268}" srcOrd="0" destOrd="0" presId="urn:microsoft.com/office/officeart/2008/layout/VerticalCurvedList"/>
    <dgm:cxn modelId="{0611C8A6-F4FD-4AA7-963C-C8D7966D6338}" type="presParOf" srcId="{46B0B9B0-FFC9-45C1-83B8-D9331CDA8A41}" destId="{983C3C90-3745-4BCE-B24C-5C804E0CE160}" srcOrd="5" destOrd="0" presId="urn:microsoft.com/office/officeart/2008/layout/VerticalCurvedList"/>
    <dgm:cxn modelId="{77A09E2D-FA35-4350-B568-2444F1EA14E0}" type="presParOf" srcId="{46B0B9B0-FFC9-45C1-83B8-D9331CDA8A41}" destId="{6BC90F9D-1AA0-4565-A7D3-91F07D0409B8}" srcOrd="6" destOrd="0" presId="urn:microsoft.com/office/officeart/2008/layout/VerticalCurvedList"/>
    <dgm:cxn modelId="{6D842F90-860F-4FB7-99CF-4D7BA9ADB9E6}" type="presParOf" srcId="{6BC90F9D-1AA0-4565-A7D3-91F07D0409B8}" destId="{571BAD04-D249-4AD8-A6ED-6F5DD42601C8}" srcOrd="0" destOrd="0" presId="urn:microsoft.com/office/officeart/2008/layout/VerticalCurvedList"/>
    <dgm:cxn modelId="{A719627E-8DFB-4A60-85A6-C1344C1D8E4F}" type="presParOf" srcId="{46B0B9B0-FFC9-45C1-83B8-D9331CDA8A41}" destId="{708BB3D0-E69D-4425-BD7F-2327647C2228}" srcOrd="7" destOrd="0" presId="urn:microsoft.com/office/officeart/2008/layout/VerticalCurvedList"/>
    <dgm:cxn modelId="{2783BAB9-C393-4218-B4C0-DD94F61011E2}" type="presParOf" srcId="{46B0B9B0-FFC9-45C1-83B8-D9331CDA8A41}" destId="{E826F775-ECAF-4DF3-BC6A-A69309E784E6}" srcOrd="8" destOrd="0" presId="urn:microsoft.com/office/officeart/2008/layout/VerticalCurvedList"/>
    <dgm:cxn modelId="{49FC6B20-3993-41AB-BA94-E68EF078BBAA}" type="presParOf" srcId="{E826F775-ECAF-4DF3-BC6A-A69309E784E6}" destId="{297159D9-E279-473D-9784-D67A0498CA60}" srcOrd="0" destOrd="0" presId="urn:microsoft.com/office/officeart/2008/layout/VerticalCurvedList"/>
    <dgm:cxn modelId="{DD717444-FE79-4F25-91FD-3EC7C37F5841}" type="presParOf" srcId="{46B0B9B0-FFC9-45C1-83B8-D9331CDA8A41}" destId="{50806877-23E8-4293-B2C6-572FAED4B6BE}" srcOrd="9" destOrd="0" presId="urn:microsoft.com/office/officeart/2008/layout/VerticalCurvedList"/>
    <dgm:cxn modelId="{965EFDE0-8F22-4729-9E33-68A5CB5D5CD0}" type="presParOf" srcId="{46B0B9B0-FFC9-45C1-83B8-D9331CDA8A41}" destId="{AD4A6961-3705-43A3-B45D-9AC52759A2C9}" srcOrd="10" destOrd="0" presId="urn:microsoft.com/office/officeart/2008/layout/VerticalCurvedList"/>
    <dgm:cxn modelId="{D4BFA162-29C1-40FF-95E3-7F70BBD5ED42}" type="presParOf" srcId="{AD4A6961-3705-43A3-B45D-9AC52759A2C9}" destId="{EB7B3CDC-FD73-4985-A0CB-050A480D70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FA8BA-36A6-4D7F-B95F-B8411A660B44}">
      <dsp:nvSpPr>
        <dsp:cNvPr id="0" name=""/>
        <dsp:cNvSpPr/>
      </dsp:nvSpPr>
      <dsp:spPr>
        <a:xfrm>
          <a:off x="-5168022" y="-791623"/>
          <a:ext cx="6154314" cy="6154314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A9551-7281-48DA-A609-9A82C4681644}">
      <dsp:nvSpPr>
        <dsp:cNvPr id="0" name=""/>
        <dsp:cNvSpPr/>
      </dsp:nvSpPr>
      <dsp:spPr>
        <a:xfrm>
          <a:off x="431394" y="285600"/>
          <a:ext cx="6987962" cy="5715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681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Revenue by Sources</a:t>
          </a:r>
          <a:endParaRPr lang="en-IN" sz="3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1394" y="285600"/>
        <a:ext cx="6987962" cy="571566"/>
      </dsp:txXfrm>
    </dsp:sp>
    <dsp:sp modelId="{0239E65E-71F4-4D4D-B686-EDE6AE1E4ABB}">
      <dsp:nvSpPr>
        <dsp:cNvPr id="0" name=""/>
        <dsp:cNvSpPr/>
      </dsp:nvSpPr>
      <dsp:spPr>
        <a:xfrm>
          <a:off x="101886" y="179710"/>
          <a:ext cx="714457" cy="7144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685E6-C2BE-400B-AE1B-6DB738F5E812}">
      <dsp:nvSpPr>
        <dsp:cNvPr id="0" name=""/>
        <dsp:cNvSpPr/>
      </dsp:nvSpPr>
      <dsp:spPr>
        <a:xfrm>
          <a:off x="904157" y="1183210"/>
          <a:ext cx="6578394" cy="571566"/>
        </a:xfrm>
        <a:prstGeom prst="rect">
          <a:avLst/>
        </a:prstGeom>
        <a:solidFill>
          <a:schemeClr val="accent2">
            <a:hueOff val="-2587972"/>
            <a:satOff val="11465"/>
            <a:lumOff val="-421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681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Revenue by Doctors</a:t>
          </a:r>
          <a:endParaRPr lang="en-IN" sz="3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157" y="1183210"/>
        <a:ext cx="6578394" cy="571566"/>
      </dsp:txXfrm>
    </dsp:sp>
    <dsp:sp modelId="{526ED27E-C71F-45E3-858D-9F1581052268}">
      <dsp:nvSpPr>
        <dsp:cNvPr id="0" name=""/>
        <dsp:cNvSpPr/>
      </dsp:nvSpPr>
      <dsp:spPr>
        <a:xfrm>
          <a:off x="497200" y="1050374"/>
          <a:ext cx="714457" cy="7144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2587972"/>
              <a:satOff val="11465"/>
              <a:lumOff val="-421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C3C90-3745-4BCE-B24C-5C804E0CE160}">
      <dsp:nvSpPr>
        <dsp:cNvPr id="0" name=""/>
        <dsp:cNvSpPr/>
      </dsp:nvSpPr>
      <dsp:spPr>
        <a:xfrm>
          <a:off x="966666" y="1999750"/>
          <a:ext cx="6452690" cy="571566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681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Revenue by Procedures</a:t>
          </a:r>
          <a:endParaRPr lang="en-IN" sz="3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66666" y="1999750"/>
        <a:ext cx="6452690" cy="571566"/>
      </dsp:txXfrm>
    </dsp:sp>
    <dsp:sp modelId="{571BAD04-D249-4AD8-A6ED-6F5DD42601C8}">
      <dsp:nvSpPr>
        <dsp:cNvPr id="0" name=""/>
        <dsp:cNvSpPr/>
      </dsp:nvSpPr>
      <dsp:spPr>
        <a:xfrm>
          <a:off x="554181" y="1924153"/>
          <a:ext cx="714457" cy="7144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BB3D0-E69D-4425-BD7F-2327647C2228}">
      <dsp:nvSpPr>
        <dsp:cNvPr id="0" name=""/>
        <dsp:cNvSpPr/>
      </dsp:nvSpPr>
      <dsp:spPr>
        <a:xfrm>
          <a:off x="840961" y="2856825"/>
          <a:ext cx="6578394" cy="571566"/>
        </a:xfrm>
        <a:prstGeom prst="rect">
          <a:avLst/>
        </a:prstGeom>
        <a:solidFill>
          <a:schemeClr val="accent2">
            <a:hueOff val="-7763915"/>
            <a:satOff val="34394"/>
            <a:lumOff val="-1264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681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Revenue Growth Rate</a:t>
          </a:r>
          <a:endParaRPr lang="en-IN" sz="3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0961" y="2856825"/>
        <a:ext cx="6578394" cy="571566"/>
      </dsp:txXfrm>
    </dsp:sp>
    <dsp:sp modelId="{297159D9-E279-473D-9784-D67A0498CA60}">
      <dsp:nvSpPr>
        <dsp:cNvPr id="0" name=""/>
        <dsp:cNvSpPr/>
      </dsp:nvSpPr>
      <dsp:spPr>
        <a:xfrm>
          <a:off x="485640" y="2768889"/>
          <a:ext cx="714457" cy="7144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763915"/>
              <a:satOff val="34394"/>
              <a:lumOff val="-12648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06877-23E8-4293-B2C6-572FAED4B6BE}">
      <dsp:nvSpPr>
        <dsp:cNvPr id="0" name=""/>
        <dsp:cNvSpPr/>
      </dsp:nvSpPr>
      <dsp:spPr>
        <a:xfrm>
          <a:off x="431394" y="3713900"/>
          <a:ext cx="6987962" cy="571566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681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Revenue from different Payment Methods </a:t>
          </a:r>
          <a:endParaRPr lang="en-IN" sz="3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1394" y="3713900"/>
        <a:ext cx="6987962" cy="571566"/>
      </dsp:txXfrm>
    </dsp:sp>
    <dsp:sp modelId="{EB7B3CDC-FD73-4985-A0CB-050A480D7067}">
      <dsp:nvSpPr>
        <dsp:cNvPr id="0" name=""/>
        <dsp:cNvSpPr/>
      </dsp:nvSpPr>
      <dsp:spPr>
        <a:xfrm>
          <a:off x="38435" y="3595807"/>
          <a:ext cx="708584" cy="7840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00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748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3517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52643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82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14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8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4011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93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5884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716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9097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975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0004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6958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6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8" r:id="rId14"/>
    <p:sldLayoutId id="2147483779" r:id="rId1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7.sv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0.png"/><Relationship Id="rId10" Type="http://schemas.openxmlformats.org/officeDocument/2006/relationships/image" Target="../media/image5.sv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CD87468-B85E-90D0-66C2-119AF3FD2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FA1CF36-F7A7-FB31-BA99-D7FD4D5ECAE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t="6056" b="6056"/>
          <a:stretch>
            <a:fillRect/>
          </a:stretch>
        </p:blipFill>
        <p:spPr>
          <a:xfrm>
            <a:off x="614054" y="633714"/>
            <a:ext cx="4757195" cy="5590572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6585AD-F475-C8E0-3010-4BE53F446965}"/>
              </a:ext>
            </a:extLst>
          </p:cNvPr>
          <p:cNvSpPr txBox="1"/>
          <p:nvPr/>
        </p:nvSpPr>
        <p:spPr>
          <a:xfrm>
            <a:off x="3972910" y="1818289"/>
            <a:ext cx="50206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: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REVENUE ANALYSIS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43D046-668B-A71D-B599-67426DDC3D36}"/>
              </a:ext>
            </a:extLst>
          </p:cNvPr>
          <p:cNvSpPr/>
          <p:nvPr/>
        </p:nvSpPr>
        <p:spPr>
          <a:xfrm>
            <a:off x="283778" y="231228"/>
            <a:ext cx="11655973" cy="6337738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  <a:alpha val="7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630742F-E149-1918-26B0-E94048C4E8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21ADB-1B7D-264A-717C-24921103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B5A90-ED9D-864D-1261-5DDCBFEBB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20"/>
            <a:ext cx="12192000" cy="6858000"/>
          </a:xfrm>
          <a:prstGeom prst="rect">
            <a:avLst/>
          </a:prstGeom>
        </p:spPr>
      </p:pic>
      <p:pic>
        <p:nvPicPr>
          <p:cNvPr id="5" name="Image 41">
            <a:extLst>
              <a:ext uri="{FF2B5EF4-FFF2-40B4-BE49-F238E27FC236}">
                <a16:creationId xmlns:a16="http://schemas.microsoft.com/office/drawing/2014/main" id="{DD4710C2-CE76-62A2-896F-355016302FE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7160" y="804049"/>
            <a:ext cx="9143998" cy="5801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AB997A-F54E-E9FC-E634-1EE21662F617}"/>
              </a:ext>
            </a:extLst>
          </p:cNvPr>
          <p:cNvSpPr txBox="1"/>
          <p:nvPr/>
        </p:nvSpPr>
        <p:spPr>
          <a:xfrm>
            <a:off x="908141" y="457200"/>
            <a:ext cx="4300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PROCEDURE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A30F0-0FA0-6F77-9AAC-CAA395FF59CD}"/>
              </a:ext>
            </a:extLst>
          </p:cNvPr>
          <p:cNvSpPr/>
          <p:nvPr/>
        </p:nvSpPr>
        <p:spPr>
          <a:xfrm>
            <a:off x="378372" y="252248"/>
            <a:ext cx="11561380" cy="6337738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  <a:alpha val="7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81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69C385-0817-3E90-F6EC-72D323115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3" name="Image 42">
            <a:extLst>
              <a:ext uri="{FF2B5EF4-FFF2-40B4-BE49-F238E27FC236}">
                <a16:creationId xmlns:a16="http://schemas.microsoft.com/office/drawing/2014/main" id="{7472989C-7762-EA46-70E4-8A719A7F51B2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97200" y="1387359"/>
            <a:ext cx="8903687" cy="5113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BA13E3-A6BE-AE33-9555-75842D6D7D85}"/>
              </a:ext>
            </a:extLst>
          </p:cNvPr>
          <p:cNvSpPr txBox="1"/>
          <p:nvPr/>
        </p:nvSpPr>
        <p:spPr>
          <a:xfrm>
            <a:off x="1066800" y="538480"/>
            <a:ext cx="4450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CATEGORIES OF SOURCES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85B843-B50A-4545-EA1D-7D0C7DDAB70B}"/>
              </a:ext>
            </a:extLst>
          </p:cNvPr>
          <p:cNvSpPr/>
          <p:nvPr/>
        </p:nvSpPr>
        <p:spPr>
          <a:xfrm>
            <a:off x="291112" y="231228"/>
            <a:ext cx="11648639" cy="6337738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  <a:alpha val="7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987B-1CDA-A8DC-571E-2850310B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3F8C-BEE9-C35B-DC70-BD6BFDFE46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8F07324-32D6-105B-B654-67BB589CBC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B81C1-9CD4-FE2A-ABD1-593C013AC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5FE10B-021C-6F16-0B89-1B3937CCC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Image 50">
            <a:extLst>
              <a:ext uri="{FF2B5EF4-FFF2-40B4-BE49-F238E27FC236}">
                <a16:creationId xmlns:a16="http://schemas.microsoft.com/office/drawing/2014/main" id="{899E8A71-AECC-020F-B568-6620DE893E89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3589" y="1936589"/>
            <a:ext cx="9926163" cy="4549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D8421B-E13A-022B-26C2-B53644C25A5D}"/>
              </a:ext>
            </a:extLst>
          </p:cNvPr>
          <p:cNvSpPr txBox="1"/>
          <p:nvPr/>
        </p:nvSpPr>
        <p:spPr>
          <a:xfrm>
            <a:off x="1463040" y="921230"/>
            <a:ext cx="7078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THROUGH DIFFERENT PAYMENT METHODS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EE05A0-96ED-CDCA-8D36-EE16A47BFAC4}"/>
              </a:ext>
            </a:extLst>
          </p:cNvPr>
          <p:cNvSpPr/>
          <p:nvPr/>
        </p:nvSpPr>
        <p:spPr>
          <a:xfrm>
            <a:off x="357352" y="231228"/>
            <a:ext cx="11582400" cy="6337738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  <a:alpha val="7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11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6457-4BFA-F360-DA89-A45251D0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1F40-BE6B-7DA5-2F10-85A2F9EF97D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15BD5B7-3589-86DC-0368-EB5F9E5A7A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7D203-9F2F-5B9F-06C2-2E7F5F0BC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87822-0AC5-7906-4022-49612866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7" name="Image 48">
            <a:extLst>
              <a:ext uri="{FF2B5EF4-FFF2-40B4-BE49-F238E27FC236}">
                <a16:creationId xmlns:a16="http://schemas.microsoft.com/office/drawing/2014/main" id="{A1FCF040-09BA-D042-8861-4D204B54F442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5762" y="1336518"/>
            <a:ext cx="9063990" cy="51908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BC444C-D5CF-2019-95CB-E6B6DCB60F25}"/>
              </a:ext>
            </a:extLst>
          </p:cNvPr>
          <p:cNvSpPr txBox="1"/>
          <p:nvPr/>
        </p:nvSpPr>
        <p:spPr>
          <a:xfrm>
            <a:off x="1219200" y="692072"/>
            <a:ext cx="3820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CHART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353313-EF87-3E3E-1D9A-B0C7CD0F954F}"/>
              </a:ext>
            </a:extLst>
          </p:cNvPr>
          <p:cNvSpPr/>
          <p:nvPr/>
        </p:nvSpPr>
        <p:spPr>
          <a:xfrm>
            <a:off x="388882" y="231228"/>
            <a:ext cx="11550869" cy="6337738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  <a:alpha val="7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54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747E-A7FC-2A92-AF4D-2225BC25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7353C-DF9E-C187-E76A-6B76609D669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345D94B-541F-914E-543D-5748789DF9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62B04-3DD0-EA29-803A-6BA528D4F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0A318D-B8B1-926C-E07E-50E24E617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3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CAA505-EB83-DBD9-A04A-6C197893D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8919A93-E740-D76F-5B9B-18CF8197A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0F93E-D5AB-9E0B-DF98-A96F3767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FCD1A-65B7-1464-3E78-E4287052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52F182-D936-6036-3BBD-E963F0DA6DF5}"/>
              </a:ext>
            </a:extLst>
          </p:cNvPr>
          <p:cNvSpPr txBox="1"/>
          <p:nvPr/>
        </p:nvSpPr>
        <p:spPr>
          <a:xfrm>
            <a:off x="1036320" y="903626"/>
            <a:ext cx="612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25673-594A-DA01-8809-67BC2E3DD751}"/>
              </a:ext>
            </a:extLst>
          </p:cNvPr>
          <p:cNvSpPr txBox="1"/>
          <p:nvPr/>
        </p:nvSpPr>
        <p:spPr>
          <a:xfrm>
            <a:off x="714703" y="1596520"/>
            <a:ext cx="79878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Revenue Analysis project provides a detailed examination of the financial performance at the IVF center, categorizing revenue into primary sources and sub-sources while offering drill-down capabilities for deeper insights. The development of a doctor-wise and procedure-wise revenue dashboard allows for precise tracking of contributions from individual doctors and the effectiveness of specific procedures. These tools enable the IVF center to make data-driven decisions, optimize resource allocation, and enhance overall profitability, ultimately supporting strategic growth and sustainability.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7FDD2-4569-417D-19C3-77898B4444F2}"/>
              </a:ext>
            </a:extLst>
          </p:cNvPr>
          <p:cNvSpPr/>
          <p:nvPr/>
        </p:nvSpPr>
        <p:spPr>
          <a:xfrm>
            <a:off x="367862" y="231228"/>
            <a:ext cx="11571890" cy="6337738"/>
          </a:xfrm>
          <a:prstGeom prst="rect">
            <a:avLst/>
          </a:prstGeom>
          <a:noFill/>
          <a:ln w="38100">
            <a:solidFill>
              <a:schemeClr val="bg2">
                <a:lumMod val="75000"/>
                <a:alpha val="7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78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1B2CC-7A79-2DDD-2911-59A48BAE9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3337B-0D7B-F77A-8334-B04CE93C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FD311C-4DE9-CB36-A5AD-077EADD8063A}"/>
              </a:ext>
            </a:extLst>
          </p:cNvPr>
          <p:cNvSpPr txBox="1"/>
          <p:nvPr/>
        </p:nvSpPr>
        <p:spPr>
          <a:xfrm>
            <a:off x="6096000" y="4826000"/>
            <a:ext cx="3413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DEEPTHI  – 23MG202A20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ANVITHA – 23MG202A13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B7EEC-CF7C-7FF2-6632-13BC97DD6929}"/>
              </a:ext>
            </a:extLst>
          </p:cNvPr>
          <p:cNvSpPr txBox="1"/>
          <p:nvPr/>
        </p:nvSpPr>
        <p:spPr>
          <a:xfrm>
            <a:off x="3444240" y="1717040"/>
            <a:ext cx="509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50D8E9-68E5-A778-2553-D5053FE83BFB}"/>
              </a:ext>
            </a:extLst>
          </p:cNvPr>
          <p:cNvSpPr/>
          <p:nvPr/>
        </p:nvSpPr>
        <p:spPr>
          <a:xfrm>
            <a:off x="304800" y="231228"/>
            <a:ext cx="11634952" cy="6337738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  <a:alpha val="7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54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E425364-AE19-34F4-4ABC-0F23ED32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F639A4-993F-9FEF-5E2F-B301B50EEED9}"/>
              </a:ext>
            </a:extLst>
          </p:cNvPr>
          <p:cNvSpPr txBox="1"/>
          <p:nvPr/>
        </p:nvSpPr>
        <p:spPr>
          <a:xfrm>
            <a:off x="447869" y="522514"/>
            <a:ext cx="8388221" cy="257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 GARBHAGUDI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GarbhaGudi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chain of new generation infertility treatment hospitals equipped with state-of-the-art infrastructure and cutting-edge technology to address this ever-increasing problem of infertility. It was founded by a team of committed entrepreneurs and healthcare specialists, led by Dr. Asha S Vijay, who is a renowned gynecologist and fertility specialist.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586470-1BFA-2087-FDA9-A710FEBC7D48}"/>
              </a:ext>
            </a:extLst>
          </p:cNvPr>
          <p:cNvSpPr txBox="1"/>
          <p:nvPr/>
        </p:nvSpPr>
        <p:spPr>
          <a:xfrm>
            <a:off x="447869" y="3229957"/>
            <a:ext cx="846286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OF GRABHAGUDI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"My </a:t>
            </a:r>
            <a:r>
              <a:rPr lang="en-US" b="0" i="0" dirty="0" err="1"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GarbhaGudi</a:t>
            </a:r>
            <a:r>
              <a:rPr lang="en-US" b="0" i="0" dirty="0"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shall be a globally renowned reproductive health university, having superlative success rates, due to strong scientific approach, ethical values and humane touch"</a:t>
            </a:r>
            <a:br>
              <a:rPr lang="en-US" b="0" i="0" dirty="0"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6F8C0-AB2B-B9B8-3059-71ADD1D9E366}"/>
              </a:ext>
            </a:extLst>
          </p:cNvPr>
          <p:cNvSpPr/>
          <p:nvPr/>
        </p:nvSpPr>
        <p:spPr>
          <a:xfrm>
            <a:off x="241738" y="231228"/>
            <a:ext cx="11698014" cy="6337738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  <a:alpha val="7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8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D59982-B86E-8668-5E97-12D87EE3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477" y="1954923"/>
            <a:ext cx="8177048" cy="3090044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5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objective of this project is to creat</a:t>
            </a:r>
            <a:r>
              <a:rPr lang="en-US" sz="5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5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detailed revenue analysis system that categorizes and visualizes revenue sources. This system will provide actionable insights through drill-down capabilities and a comprehensive dashboard, allowing for more informed decision-making and optimized revenue generation by tracking doctor-wise and procedure-wise contributions.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90858-727F-EBE7-0D8E-B3C21A801960}"/>
              </a:ext>
            </a:extLst>
          </p:cNvPr>
          <p:cNvSpPr txBox="1"/>
          <p:nvPr/>
        </p:nvSpPr>
        <p:spPr>
          <a:xfrm>
            <a:off x="3478924" y="1177158"/>
            <a:ext cx="1818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E0D156-F85E-FE59-33FF-82FED0E2541B}"/>
              </a:ext>
            </a:extLst>
          </p:cNvPr>
          <p:cNvSpPr/>
          <p:nvPr/>
        </p:nvSpPr>
        <p:spPr>
          <a:xfrm>
            <a:off x="289248" y="231228"/>
            <a:ext cx="11650503" cy="6337738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  <a:alpha val="77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B63E-7A6E-D168-894B-FD0737ED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2EE1-7EB7-40BA-8F30-B7F754A236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3BE2E-DB60-C029-6BEB-A058F860B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31857-0166-4F58-CD2B-99AC2FBE1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C142BC-2ADA-E649-F33E-6B1103D3902D}"/>
              </a:ext>
            </a:extLst>
          </p:cNvPr>
          <p:cNvSpPr/>
          <p:nvPr/>
        </p:nvSpPr>
        <p:spPr>
          <a:xfrm>
            <a:off x="289248" y="231228"/>
            <a:ext cx="11650503" cy="6337738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  <a:alpha val="77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4181F-030D-3AD1-8535-6DDE364E343B}"/>
              </a:ext>
            </a:extLst>
          </p:cNvPr>
          <p:cNvSpPr txBox="1"/>
          <p:nvPr/>
        </p:nvSpPr>
        <p:spPr>
          <a:xfrm>
            <a:off x="588579" y="1072055"/>
            <a:ext cx="7556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: Revenue Analysis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Source Analysis: Categorize revenue into primary sources and sub-sources.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Provide drill-down capability to explore detailed revenue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Doctor-wise and Procedure-wise Revenue Dashboard: Develop a dashboard showing revenue generated by each doctor.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filters for time periods and drill-down options to view revenue by specific procedures.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99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BF80354-C576-4AF8-96B6-A50983BA98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BEA119-EBE1-F4F1-565C-33E02C0C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730A8-C7CA-CDCA-73E3-1FD6312EE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Process of IVF Treatment in Bangalore">
            <a:extLst>
              <a:ext uri="{FF2B5EF4-FFF2-40B4-BE49-F238E27FC236}">
                <a16:creationId xmlns:a16="http://schemas.microsoft.com/office/drawing/2014/main" id="{42A30148-E347-D44C-1E9A-EB6721C8D3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783" y="1224543"/>
            <a:ext cx="6419118" cy="52444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31541-80FD-6764-6F3B-F6886D4F43A2}"/>
              </a:ext>
            </a:extLst>
          </p:cNvPr>
          <p:cNvSpPr txBox="1"/>
          <p:nvPr/>
        </p:nvSpPr>
        <p:spPr>
          <a:xfrm>
            <a:off x="2459422" y="457200"/>
            <a:ext cx="4025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 OF IVF TREATMENT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67B0D-C235-8012-1786-0D9326647A47}"/>
              </a:ext>
            </a:extLst>
          </p:cNvPr>
          <p:cNvSpPr/>
          <p:nvPr/>
        </p:nvSpPr>
        <p:spPr>
          <a:xfrm>
            <a:off x="294290" y="231228"/>
            <a:ext cx="11645462" cy="6337738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  <a:alpha val="7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0637E58-BB43-FF6B-94EE-E849BE5367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FE1D02-F447-6A03-9664-F576AA2A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5D4CA-DC10-C1C9-02B9-39B25905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B8A1AC-745E-9C70-8CCA-5E2EB3AC3481}"/>
              </a:ext>
            </a:extLst>
          </p:cNvPr>
          <p:cNvSpPr txBox="1"/>
          <p:nvPr/>
        </p:nvSpPr>
        <p:spPr>
          <a:xfrm>
            <a:off x="458786" y="231228"/>
            <a:ext cx="5840413" cy="645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TREATMENTS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Blastocyst charges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Consultation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Diagnostic hysteroscopy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Diagnostic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laproscopy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not use - new infertility registration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Donor frozen embryo transfer (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dfet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Donor oocyte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Embryo freezing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Embryo transfer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Embryolgy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lab charges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Frozen embryo transfer procedure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Hysteroscopy under ga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Infertility specialist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Ivf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- 1st cycle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Ivf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charges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Ivf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lab charges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infertility registration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registration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Sequential transfer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DE44C-DF78-C792-B62B-76C586089640}"/>
              </a:ext>
            </a:extLst>
          </p:cNvPr>
          <p:cNvSpPr txBox="1"/>
          <p:nvPr/>
        </p:nvSpPr>
        <p:spPr>
          <a:xfrm>
            <a:off x="6581955" y="9144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97EB3B-8ABF-806E-F587-6D91974FAB51}"/>
              </a:ext>
            </a:extLst>
          </p:cNvPr>
          <p:cNvSpPr/>
          <p:nvPr/>
        </p:nvSpPr>
        <p:spPr>
          <a:xfrm>
            <a:off x="262758" y="231228"/>
            <a:ext cx="11676993" cy="6337738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  <a:alpha val="7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41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80B00-1ECF-6C73-8ECC-5192D8C96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B7FC5A-9358-E410-7D8F-9B95265AC5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9CD991-768B-737B-DAAC-E486581079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EE6D5EF-0BFA-1003-5EEB-F60CFF98C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6EB3700-89C8-BB15-5DB2-17077489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05C03-18BB-6B68-DBFD-FFE44DA9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27EAAF-B45E-B5DE-32C1-29F4926B4D53}"/>
              </a:ext>
            </a:extLst>
          </p:cNvPr>
          <p:cNvSpPr txBox="1"/>
          <p:nvPr/>
        </p:nvSpPr>
        <p:spPr>
          <a:xfrm>
            <a:off x="504496" y="861848"/>
            <a:ext cx="534918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SOURCES: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Anaesthetist charges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ANC consultation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ASST. Embryologist charges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Asst. Surgeon charges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Baseline scan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Beta human chorionic gonadotropin (</a:t>
            </a:r>
            <a:r>
              <a:rPr lang="el-GR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hcg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Charges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Blood group &amp; rh factor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Cervical stitch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blastocyst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 blood count (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cbc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Consumables (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ivf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culture media dish)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Doctor charges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charges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Donor semen sample for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v-SE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Embryo transfer under iv sedation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E7B6FE-938F-DB3E-F904-4FC0C85A6185}"/>
              </a:ext>
            </a:extLst>
          </p:cNvPr>
          <p:cNvSpPr txBox="1"/>
          <p:nvPr/>
        </p:nvSpPr>
        <p:spPr>
          <a:xfrm>
            <a:off x="5844540" y="1270000"/>
            <a:ext cx="527088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Embryologist charges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Embryology lab disposables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Endometrial receptivity array (era)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Estradiol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(e2)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Fasting blood sugar (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fbs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Follicle stimulating hormone (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fsh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Follicular growth scan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Follicular scan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Frozen embryo transfer procedure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Fsh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lh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estradiol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(e2)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Glycosylated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hemoglobin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(hba1c)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Hb electrophoresis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F3765F-CE14-CF8A-4514-DC5E0ED144D0}"/>
              </a:ext>
            </a:extLst>
          </p:cNvPr>
          <p:cNvSpPr/>
          <p:nvPr/>
        </p:nvSpPr>
        <p:spPr>
          <a:xfrm>
            <a:off x="325120" y="231228"/>
            <a:ext cx="11614632" cy="6337738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  <a:alpha val="7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5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C029C26-EA99-0DBA-0B99-FFDDDADA09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94B57-E920-78F0-A371-4F95BC81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6A354-FBDA-D301-A1A3-43654CB8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A398E2-1994-1725-775D-9F4E65912E35}"/>
              </a:ext>
            </a:extLst>
          </p:cNvPr>
          <p:cNvSpPr txBox="1"/>
          <p:nvPr/>
        </p:nvSpPr>
        <p:spPr>
          <a:xfrm>
            <a:off x="822960" y="721360"/>
            <a:ext cx="318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SOURCES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 Investigations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Consultation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 Charges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Infertility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 Surgeries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Services - OP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Endoscopy Surgeries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Consumables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Operative Others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IUI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ANTI HBCAG -IGM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CC444-BB8F-9EDD-F5AA-1176BE35A58E}"/>
              </a:ext>
            </a:extLst>
          </p:cNvPr>
          <p:cNvSpPr/>
          <p:nvPr/>
        </p:nvSpPr>
        <p:spPr>
          <a:xfrm>
            <a:off x="304800" y="231228"/>
            <a:ext cx="11634952" cy="6337738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  <a:alpha val="7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17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DC3205-CE4C-C4C1-60A5-473CFF4CE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CE74FD5-5CC7-4A55-4AA6-FF49988C85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127379"/>
              </p:ext>
            </p:extLst>
          </p:nvPr>
        </p:nvGraphicFramePr>
        <p:xfrm>
          <a:off x="490824" y="1997899"/>
          <a:ext cx="7482552" cy="4571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07A492A-5EB9-CF2F-E2D0-5BCBA04EBA8D}"/>
              </a:ext>
            </a:extLst>
          </p:cNvPr>
          <p:cNvSpPr txBox="1"/>
          <p:nvPr/>
        </p:nvSpPr>
        <p:spPr>
          <a:xfrm>
            <a:off x="353509" y="729204"/>
            <a:ext cx="7482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INDICATORS(KPI’S</a:t>
            </a:r>
            <a:r>
              <a:rPr lang="en-US" sz="2400" b="1" u="sng" dirty="0"/>
              <a:t>)</a:t>
            </a:r>
            <a:endParaRPr lang="en-IN" sz="2400" b="1" u="sng" dirty="0"/>
          </a:p>
        </p:txBody>
      </p:sp>
      <p:pic>
        <p:nvPicPr>
          <p:cNvPr id="14" name="Graphic 13" descr="Checklist with solid fill">
            <a:extLst>
              <a:ext uri="{FF2B5EF4-FFF2-40B4-BE49-F238E27FC236}">
                <a16:creationId xmlns:a16="http://schemas.microsoft.com/office/drawing/2014/main" id="{4AED6001-2EDA-D353-72FA-D10BFD0FDF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4114" y="3886596"/>
            <a:ext cx="746819" cy="665679"/>
          </a:xfrm>
          <a:prstGeom prst="rect">
            <a:avLst/>
          </a:prstGeom>
        </p:spPr>
      </p:pic>
      <p:pic>
        <p:nvPicPr>
          <p:cNvPr id="16" name="Graphic 15" descr="Stethoscope with solid fill">
            <a:extLst>
              <a:ext uri="{FF2B5EF4-FFF2-40B4-BE49-F238E27FC236}">
                <a16:creationId xmlns:a16="http://schemas.microsoft.com/office/drawing/2014/main" id="{A510CD61-EC2B-FE22-E719-EA16ED18AD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4115" y="3003954"/>
            <a:ext cx="665678" cy="665678"/>
          </a:xfrm>
          <a:prstGeom prst="rect">
            <a:avLst/>
          </a:prstGeom>
        </p:spPr>
      </p:pic>
      <p:pic>
        <p:nvPicPr>
          <p:cNvPr id="18" name="Graphic 17" descr="Upward trend with solid fill">
            <a:extLst>
              <a:ext uri="{FF2B5EF4-FFF2-40B4-BE49-F238E27FC236}">
                <a16:creationId xmlns:a16="http://schemas.microsoft.com/office/drawing/2014/main" id="{DBC2D958-72B9-1E0F-70A4-4A58141DBB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4114" y="4706628"/>
            <a:ext cx="665679" cy="665679"/>
          </a:xfrm>
          <a:prstGeom prst="rect">
            <a:avLst/>
          </a:prstGeom>
        </p:spPr>
      </p:pic>
      <p:pic>
        <p:nvPicPr>
          <p:cNvPr id="20" name="Graphic 19" descr="Money with solid fill">
            <a:extLst>
              <a:ext uri="{FF2B5EF4-FFF2-40B4-BE49-F238E27FC236}">
                <a16:creationId xmlns:a16="http://schemas.microsoft.com/office/drawing/2014/main" id="{05EFED89-E0E0-7974-1A57-4F5F37BE09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0398" y="2073514"/>
            <a:ext cx="665679" cy="6656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FEB4DF-904A-C516-7E9A-FAC8BFA26BC5}"/>
              </a:ext>
            </a:extLst>
          </p:cNvPr>
          <p:cNvSpPr/>
          <p:nvPr/>
        </p:nvSpPr>
        <p:spPr>
          <a:xfrm>
            <a:off x="353509" y="231228"/>
            <a:ext cx="11586242" cy="6337738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  <a:alpha val="7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Graphic 3" descr="List with solid fill">
            <a:extLst>
              <a:ext uri="{FF2B5EF4-FFF2-40B4-BE49-F238E27FC236}">
                <a16:creationId xmlns:a16="http://schemas.microsoft.com/office/drawing/2014/main" id="{7174D0FF-35A6-09FF-E63E-BCD8202915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92405" y="5630917"/>
            <a:ext cx="746819" cy="74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305</TotalTime>
  <Words>557</Words>
  <Application>Microsoft Office PowerPoint</Application>
  <PresentationFormat>Widescreen</PresentationFormat>
  <Paragraphs>114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Times New Roman</vt:lpstr>
      <vt:lpstr>Wingdings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GADIYAKARI ANVITHA</dc:creator>
  <cp:lastModifiedBy>GADIYAKARI ANVITHA</cp:lastModifiedBy>
  <cp:revision>1</cp:revision>
  <dcterms:created xsi:type="dcterms:W3CDTF">2024-07-29T05:22:54Z</dcterms:created>
  <dcterms:modified xsi:type="dcterms:W3CDTF">2024-09-02T13:51:51Z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