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8" r:id="rId9"/>
    <p:sldId id="269" r:id="rId10"/>
    <p:sldId id="270" r:id="rId11"/>
    <p:sldId id="271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E34AF8-64B0-4A08-828C-2DB0C8446137}" v="47" dt="2023-05-01T17:43:43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rag Ramesh Sable" userId="942698d4-835a-466c-8cf8-8704d9435a73" providerId="ADAL" clId="{6FE34AF8-64B0-4A08-828C-2DB0C8446137}"/>
    <pc:docChg chg="undo custSel addSld delSld modSld addMainMaster delMainMaster">
      <pc:chgData name="Chirag Ramesh Sable" userId="942698d4-835a-466c-8cf8-8704d9435a73" providerId="ADAL" clId="{6FE34AF8-64B0-4A08-828C-2DB0C8446137}" dt="2023-05-01T18:48:30.398" v="1340" actId="1076"/>
      <pc:docMkLst>
        <pc:docMk/>
      </pc:docMkLst>
      <pc:sldChg chg="addSp delSp modSp new mod setBg modClrScheme chgLayout">
        <pc:chgData name="Chirag Ramesh Sable" userId="942698d4-835a-466c-8cf8-8704d9435a73" providerId="ADAL" clId="{6FE34AF8-64B0-4A08-828C-2DB0C8446137}" dt="2023-05-01T15:26:33.562" v="111" actId="26606"/>
        <pc:sldMkLst>
          <pc:docMk/>
          <pc:sldMk cId="1675368380" sldId="256"/>
        </pc:sldMkLst>
        <pc:spChg chg="mod ord">
          <ac:chgData name="Chirag Ramesh Sable" userId="942698d4-835a-466c-8cf8-8704d9435a73" providerId="ADAL" clId="{6FE34AF8-64B0-4A08-828C-2DB0C8446137}" dt="2023-05-01T15:26:33.562" v="111" actId="26606"/>
          <ac:spMkLst>
            <pc:docMk/>
            <pc:sldMk cId="1675368380" sldId="256"/>
            <ac:spMk id="2" creationId="{0FC1E8ED-B1F7-5569-89BB-68903C26138C}"/>
          </ac:spMkLst>
        </pc:spChg>
        <pc:spChg chg="mod">
          <ac:chgData name="Chirag Ramesh Sable" userId="942698d4-835a-466c-8cf8-8704d9435a73" providerId="ADAL" clId="{6FE34AF8-64B0-4A08-828C-2DB0C8446137}" dt="2023-05-01T15:26:33.562" v="111" actId="26606"/>
          <ac:spMkLst>
            <pc:docMk/>
            <pc:sldMk cId="1675368380" sldId="256"/>
            <ac:spMk id="3" creationId="{A3F6E3FC-3ECD-4028-E56A-7B0EEE3321CC}"/>
          </ac:spMkLst>
        </pc:spChg>
        <pc:spChg chg="add del">
          <ac:chgData name="Chirag Ramesh Sable" userId="942698d4-835a-466c-8cf8-8704d9435a73" providerId="ADAL" clId="{6FE34AF8-64B0-4A08-828C-2DB0C8446137}" dt="2023-05-01T15:25:37.510" v="103" actId="26606"/>
          <ac:spMkLst>
            <pc:docMk/>
            <pc:sldMk cId="1675368380" sldId="256"/>
            <ac:spMk id="5" creationId="{E91DC736-0EF8-4F87-9146-EBF1D2EE4D3D}"/>
          </ac:spMkLst>
        </pc:spChg>
        <pc:spChg chg="add del">
          <ac:chgData name="Chirag Ramesh Sable" userId="942698d4-835a-466c-8cf8-8704d9435a73" providerId="ADAL" clId="{6FE34AF8-64B0-4A08-828C-2DB0C8446137}" dt="2023-05-01T15:25:37.510" v="103" actId="26606"/>
          <ac:spMkLst>
            <pc:docMk/>
            <pc:sldMk cId="1675368380" sldId="256"/>
            <ac:spMk id="7" creationId="{097CD68E-23E3-4007-8847-CD0944C4F7BE}"/>
          </ac:spMkLst>
        </pc:spChg>
        <pc:spChg chg="add del">
          <ac:chgData name="Chirag Ramesh Sable" userId="942698d4-835a-466c-8cf8-8704d9435a73" providerId="ADAL" clId="{6FE34AF8-64B0-4A08-828C-2DB0C8446137}" dt="2023-05-01T15:25:37.510" v="103" actId="26606"/>
          <ac:spMkLst>
            <pc:docMk/>
            <pc:sldMk cId="1675368380" sldId="256"/>
            <ac:spMk id="8" creationId="{AF2F604E-43BE-4DC3-B983-E071523364F8}"/>
          </ac:spMkLst>
        </pc:spChg>
        <pc:spChg chg="add del">
          <ac:chgData name="Chirag Ramesh Sable" userId="942698d4-835a-466c-8cf8-8704d9435a73" providerId="ADAL" clId="{6FE34AF8-64B0-4A08-828C-2DB0C8446137}" dt="2023-05-01T15:23:31.914" v="83" actId="26606"/>
          <ac:spMkLst>
            <pc:docMk/>
            <pc:sldMk cId="1675368380" sldId="256"/>
            <ac:spMk id="9" creationId="{7A18C9FB-EC4C-4DAE-8F7D-C6E5AF607958}"/>
          </ac:spMkLst>
        </pc:spChg>
        <pc:spChg chg="add del">
          <ac:chgData name="Chirag Ramesh Sable" userId="942698d4-835a-466c-8cf8-8704d9435a73" providerId="ADAL" clId="{6FE34AF8-64B0-4A08-828C-2DB0C8446137}" dt="2023-05-01T15:25:37.510" v="103" actId="26606"/>
          <ac:spMkLst>
            <pc:docMk/>
            <pc:sldMk cId="1675368380" sldId="256"/>
            <ac:spMk id="10" creationId="{08C9B587-E65E-4B52-B37C-ABEBB6E87928}"/>
          </ac:spMkLst>
        </pc:spChg>
        <pc:spChg chg="add del">
          <ac:chgData name="Chirag Ramesh Sable" userId="942698d4-835a-466c-8cf8-8704d9435a73" providerId="ADAL" clId="{6FE34AF8-64B0-4A08-828C-2DB0C8446137}" dt="2023-05-01T15:23:31.914" v="83" actId="26606"/>
          <ac:spMkLst>
            <pc:docMk/>
            <pc:sldMk cId="1675368380" sldId="256"/>
            <ac:spMk id="11" creationId="{3B2B1500-BB55-471C-8A9E-67288297ECE1}"/>
          </ac:spMkLst>
        </pc:spChg>
        <pc:spChg chg="add del">
          <ac:chgData name="Chirag Ramesh Sable" userId="942698d4-835a-466c-8cf8-8704d9435a73" providerId="ADAL" clId="{6FE34AF8-64B0-4A08-828C-2DB0C8446137}" dt="2023-05-01T15:25:07.202" v="98" actId="26606"/>
          <ac:spMkLst>
            <pc:docMk/>
            <pc:sldMk cId="1675368380" sldId="256"/>
            <ac:spMk id="12" creationId="{A7971386-B2B0-4A38-8D3B-8CF23AAA610C}"/>
          </ac:spMkLst>
        </pc:spChg>
        <pc:spChg chg="add del">
          <ac:chgData name="Chirag Ramesh Sable" userId="942698d4-835a-466c-8cf8-8704d9435a73" providerId="ADAL" clId="{6FE34AF8-64B0-4A08-828C-2DB0C8446137}" dt="2023-05-01T15:23:31.914" v="83" actId="26606"/>
          <ac:spMkLst>
            <pc:docMk/>
            <pc:sldMk cId="1675368380" sldId="256"/>
            <ac:spMk id="13" creationId="{3045E22C-A99D-41BB-AF14-EF1B1E745A70}"/>
          </ac:spMkLst>
        </pc:spChg>
        <pc:spChg chg="add del">
          <ac:chgData name="Chirag Ramesh Sable" userId="942698d4-835a-466c-8cf8-8704d9435a73" providerId="ADAL" clId="{6FE34AF8-64B0-4A08-828C-2DB0C8446137}" dt="2023-05-01T15:25:07.202" v="98" actId="26606"/>
          <ac:spMkLst>
            <pc:docMk/>
            <pc:sldMk cId="1675368380" sldId="256"/>
            <ac:spMk id="14" creationId="{96AE4BD0-E2D6-4FE1-9295-59E338A45340}"/>
          </ac:spMkLst>
        </pc:spChg>
        <pc:spChg chg="add del">
          <ac:chgData name="Chirag Ramesh Sable" userId="942698d4-835a-466c-8cf8-8704d9435a73" providerId="ADAL" clId="{6FE34AF8-64B0-4A08-828C-2DB0C8446137}" dt="2023-05-01T15:23:41.258" v="85" actId="26606"/>
          <ac:spMkLst>
            <pc:docMk/>
            <pc:sldMk cId="1675368380" sldId="256"/>
            <ac:spMk id="15" creationId="{6FA9327B-0F60-46E3-AD80-CE73838567B3}"/>
          </ac:spMkLst>
        </pc:spChg>
        <pc:spChg chg="add del">
          <ac:chgData name="Chirag Ramesh Sable" userId="942698d4-835a-466c-8cf8-8704d9435a73" providerId="ADAL" clId="{6FE34AF8-64B0-4A08-828C-2DB0C8446137}" dt="2023-05-01T15:25:28.880" v="100" actId="26606"/>
          <ac:spMkLst>
            <pc:docMk/>
            <pc:sldMk cId="1675368380" sldId="256"/>
            <ac:spMk id="18" creationId="{3C54F4CE-85F0-46ED-80DA-9518C9251AD1}"/>
          </ac:spMkLst>
        </pc:spChg>
        <pc:spChg chg="add del">
          <ac:chgData name="Chirag Ramesh Sable" userId="942698d4-835a-466c-8cf8-8704d9435a73" providerId="ADAL" clId="{6FE34AF8-64B0-4A08-828C-2DB0C8446137}" dt="2023-05-01T15:25:07.202" v="98" actId="26606"/>
          <ac:spMkLst>
            <pc:docMk/>
            <pc:sldMk cId="1675368380" sldId="256"/>
            <ac:spMk id="19" creationId="{0D29D77D-2D4E-4868-960B-BEDA724F5CE2}"/>
          </ac:spMkLst>
        </pc:spChg>
        <pc:spChg chg="add del">
          <ac:chgData name="Chirag Ramesh Sable" userId="942698d4-835a-466c-8cf8-8704d9435a73" providerId="ADAL" clId="{6FE34AF8-64B0-4A08-828C-2DB0C8446137}" dt="2023-05-01T15:25:28.880" v="100" actId="26606"/>
          <ac:spMkLst>
            <pc:docMk/>
            <pc:sldMk cId="1675368380" sldId="256"/>
            <ac:spMk id="20" creationId="{DADD1FCA-8ACB-4958-81DD-4CDD6D3E1921}"/>
          </ac:spMkLst>
        </pc:spChg>
        <pc:spChg chg="add del">
          <ac:chgData name="Chirag Ramesh Sable" userId="942698d4-835a-466c-8cf8-8704d9435a73" providerId="ADAL" clId="{6FE34AF8-64B0-4A08-828C-2DB0C8446137}" dt="2023-05-01T15:25:06.916" v="97" actId="26606"/>
          <ac:spMkLst>
            <pc:docMk/>
            <pc:sldMk cId="1675368380" sldId="256"/>
            <ac:spMk id="21" creationId="{1DB043B4-68C6-45B9-82AC-A5800EADB8DB}"/>
          </ac:spMkLst>
        </pc:spChg>
        <pc:spChg chg="add del">
          <ac:chgData name="Chirag Ramesh Sable" userId="942698d4-835a-466c-8cf8-8704d9435a73" providerId="ADAL" clId="{6FE34AF8-64B0-4A08-828C-2DB0C8446137}" dt="2023-05-01T15:23:49.628" v="87" actId="26606"/>
          <ac:spMkLst>
            <pc:docMk/>
            <pc:sldMk cId="1675368380" sldId="256"/>
            <ac:spMk id="22" creationId="{733E0473-C315-42D8-A82A-A2FE49DC67DA}"/>
          </ac:spMkLst>
        </pc:spChg>
        <pc:spChg chg="add del">
          <ac:chgData name="Chirag Ramesh Sable" userId="942698d4-835a-466c-8cf8-8704d9435a73" providerId="ADAL" clId="{6FE34AF8-64B0-4A08-828C-2DB0C8446137}" dt="2023-05-01T15:23:49.628" v="87" actId="26606"/>
          <ac:spMkLst>
            <pc:docMk/>
            <pc:sldMk cId="1675368380" sldId="256"/>
            <ac:spMk id="23" creationId="{AD23A251-68F2-43E5-812B-4BBAE1AF535E}"/>
          </ac:spMkLst>
        </pc:spChg>
        <pc:spChg chg="add del">
          <ac:chgData name="Chirag Ramesh Sable" userId="942698d4-835a-466c-8cf8-8704d9435a73" providerId="ADAL" clId="{6FE34AF8-64B0-4A08-828C-2DB0C8446137}" dt="2023-05-01T15:25:37.441" v="102" actId="26606"/>
          <ac:spMkLst>
            <pc:docMk/>
            <pc:sldMk cId="1675368380" sldId="256"/>
            <ac:spMk id="27" creationId="{0760E4C7-47B8-4356-ABCA-CC9C79E2D2B6}"/>
          </ac:spMkLst>
        </pc:spChg>
        <pc:spChg chg="add del">
          <ac:chgData name="Chirag Ramesh Sable" userId="942698d4-835a-466c-8cf8-8704d9435a73" providerId="ADAL" clId="{6FE34AF8-64B0-4A08-828C-2DB0C8446137}" dt="2023-05-01T15:25:37.441" v="102" actId="26606"/>
          <ac:spMkLst>
            <pc:docMk/>
            <pc:sldMk cId="1675368380" sldId="256"/>
            <ac:spMk id="28" creationId="{CEB96CAC-5A33-8303-9C73-1B3220A5D3FA}"/>
          </ac:spMkLst>
        </pc:spChg>
        <pc:spChg chg="add del">
          <ac:chgData name="Chirag Ramesh Sable" userId="942698d4-835a-466c-8cf8-8704d9435a73" providerId="ADAL" clId="{6FE34AF8-64B0-4A08-828C-2DB0C8446137}" dt="2023-05-01T15:25:06.916" v="97" actId="26606"/>
          <ac:spMkLst>
            <pc:docMk/>
            <pc:sldMk cId="1675368380" sldId="256"/>
            <ac:spMk id="29" creationId="{94459D96-B947-4C7F-8BCA-915F8B07C0AA}"/>
          </ac:spMkLst>
        </pc:spChg>
        <pc:spChg chg="add del">
          <ac:chgData name="Chirag Ramesh Sable" userId="942698d4-835a-466c-8cf8-8704d9435a73" providerId="ADAL" clId="{6FE34AF8-64B0-4A08-828C-2DB0C8446137}" dt="2023-05-01T15:24:13.575" v="93" actId="26606"/>
          <ac:spMkLst>
            <pc:docMk/>
            <pc:sldMk cId="1675368380" sldId="256"/>
            <ac:spMk id="30" creationId="{9B45BA4C-9B54-4496-821F-9E0985CA984D}"/>
          </ac:spMkLst>
        </pc:spChg>
        <pc:spChg chg="add del">
          <ac:chgData name="Chirag Ramesh Sable" userId="942698d4-835a-466c-8cf8-8704d9435a73" providerId="ADAL" clId="{6FE34AF8-64B0-4A08-828C-2DB0C8446137}" dt="2023-05-01T15:26:33.562" v="111" actId="26606"/>
          <ac:spMkLst>
            <pc:docMk/>
            <pc:sldMk cId="1675368380" sldId="256"/>
            <ac:spMk id="34" creationId="{A7971386-B2B0-4A38-8D3B-8CF23AAA610C}"/>
          </ac:spMkLst>
        </pc:spChg>
        <pc:spChg chg="add del">
          <ac:chgData name="Chirag Ramesh Sable" userId="942698d4-835a-466c-8cf8-8704d9435a73" providerId="ADAL" clId="{6FE34AF8-64B0-4A08-828C-2DB0C8446137}" dt="2023-05-01T15:26:33.562" v="111" actId="26606"/>
          <ac:spMkLst>
            <pc:docMk/>
            <pc:sldMk cId="1675368380" sldId="256"/>
            <ac:spMk id="35" creationId="{96AE4BD0-E2D6-4FE1-9295-59E338A45340}"/>
          </ac:spMkLst>
        </pc:spChg>
        <pc:spChg chg="add del">
          <ac:chgData name="Chirag Ramesh Sable" userId="942698d4-835a-466c-8cf8-8704d9435a73" providerId="ADAL" clId="{6FE34AF8-64B0-4A08-828C-2DB0C8446137}" dt="2023-05-01T15:26:33.562" v="111" actId="26606"/>
          <ac:spMkLst>
            <pc:docMk/>
            <pc:sldMk cId="1675368380" sldId="256"/>
            <ac:spMk id="36" creationId="{0D29D77D-2D4E-4868-960B-BEDA724F5CE2}"/>
          </ac:spMkLst>
        </pc:spChg>
        <pc:spChg chg="add del">
          <ac:chgData name="Chirag Ramesh Sable" userId="942698d4-835a-466c-8cf8-8704d9435a73" providerId="ADAL" clId="{6FE34AF8-64B0-4A08-828C-2DB0C8446137}" dt="2023-05-01T15:26:33.562" v="111" actId="26606"/>
          <ac:spMkLst>
            <pc:docMk/>
            <pc:sldMk cId="1675368380" sldId="256"/>
            <ac:spMk id="41" creationId="{A5D0B0D3-D735-4619-AA45-B57B791E1744}"/>
          </ac:spMkLst>
        </pc:spChg>
        <pc:spChg chg="add del">
          <ac:chgData name="Chirag Ramesh Sable" userId="942698d4-835a-466c-8cf8-8704d9435a73" providerId="ADAL" clId="{6FE34AF8-64B0-4A08-828C-2DB0C8446137}" dt="2023-05-01T15:26:33.562" v="111" actId="26606"/>
          <ac:spMkLst>
            <pc:docMk/>
            <pc:sldMk cId="1675368380" sldId="256"/>
            <ac:spMk id="43" creationId="{3D505D40-32E9-4C48-81F8-AD80433BE6B7}"/>
          </ac:spMkLst>
        </pc:spChg>
        <pc:spChg chg="add del">
          <ac:chgData name="Chirag Ramesh Sable" userId="942698d4-835a-466c-8cf8-8704d9435a73" providerId="ADAL" clId="{6FE34AF8-64B0-4A08-828C-2DB0C8446137}" dt="2023-05-01T15:26:09.637" v="108" actId="26606"/>
          <ac:spMkLst>
            <pc:docMk/>
            <pc:sldMk cId="1675368380" sldId="256"/>
            <ac:spMk id="65" creationId="{19F9BF86-FE94-4517-B97D-026C7515E589}"/>
          </ac:spMkLst>
        </pc:spChg>
        <pc:spChg chg="add del">
          <ac:chgData name="Chirag Ramesh Sable" userId="942698d4-835a-466c-8cf8-8704d9435a73" providerId="ADAL" clId="{6FE34AF8-64B0-4A08-828C-2DB0C8446137}" dt="2023-05-01T15:26:09.637" v="108" actId="26606"/>
          <ac:spMkLst>
            <pc:docMk/>
            <pc:sldMk cId="1675368380" sldId="256"/>
            <ac:spMk id="67" creationId="{9BD78BA5-2579-4D62-B68F-2289D39BF376}"/>
          </ac:spMkLst>
        </pc:spChg>
        <pc:grpChg chg="add del">
          <ac:chgData name="Chirag Ramesh Sable" userId="942698d4-835a-466c-8cf8-8704d9435a73" providerId="ADAL" clId="{6FE34AF8-64B0-4A08-828C-2DB0C8446137}" dt="2023-05-01T15:23:49.628" v="87" actId="26606"/>
          <ac:grpSpMkLst>
            <pc:docMk/>
            <pc:sldMk cId="1675368380" sldId="256"/>
            <ac:grpSpMk id="25" creationId="{0350AF23-2606-421F-AB7B-23D9B48F3E9B}"/>
          </ac:grpSpMkLst>
        </pc:grpChg>
        <pc:grpChg chg="add del">
          <ac:chgData name="Chirag Ramesh Sable" userId="942698d4-835a-466c-8cf8-8704d9435a73" providerId="ADAL" clId="{6FE34AF8-64B0-4A08-828C-2DB0C8446137}" dt="2023-05-01T15:25:06.916" v="97" actId="26606"/>
          <ac:grpSpMkLst>
            <pc:docMk/>
            <pc:sldMk cId="1675368380" sldId="256"/>
            <ac:grpSpMk id="26" creationId="{73840CF4-F848-4FE0-AEA6-C9E806911B9E}"/>
          </ac:grpSpMkLst>
        </pc:grpChg>
        <pc:grpChg chg="add del">
          <ac:chgData name="Chirag Ramesh Sable" userId="942698d4-835a-466c-8cf8-8704d9435a73" providerId="ADAL" clId="{6FE34AF8-64B0-4A08-828C-2DB0C8446137}" dt="2023-05-01T15:26:33.562" v="111" actId="26606"/>
          <ac:grpSpMkLst>
            <pc:docMk/>
            <pc:sldMk cId="1675368380" sldId="256"/>
            <ac:grpSpMk id="45" creationId="{C507BF36-B92B-4CAC-BCA7-8364B51E1F09}"/>
          </ac:grpSpMkLst>
        </pc:grpChg>
        <pc:grpChg chg="add del">
          <ac:chgData name="Chirag Ramesh Sable" userId="942698d4-835a-466c-8cf8-8704d9435a73" providerId="ADAL" clId="{6FE34AF8-64B0-4A08-828C-2DB0C8446137}" dt="2023-05-01T15:26:33.562" v="111" actId="26606"/>
          <ac:grpSpMkLst>
            <pc:docMk/>
            <pc:sldMk cId="1675368380" sldId="256"/>
            <ac:grpSpMk id="54" creationId="{DBBA0A0D-8F6A-400A-9E49-8C008E2C7DB1}"/>
          </ac:grpSpMkLst>
        </pc:grpChg>
        <pc:picChg chg="add del">
          <ac:chgData name="Chirag Ramesh Sable" userId="942698d4-835a-466c-8cf8-8704d9435a73" providerId="ADAL" clId="{6FE34AF8-64B0-4A08-828C-2DB0C8446137}" dt="2023-05-01T15:23:31.914" v="83" actId="26606"/>
          <ac:picMkLst>
            <pc:docMk/>
            <pc:sldMk cId="1675368380" sldId="256"/>
            <ac:picMk id="4" creationId="{61D9DAA4-CE9B-AB0B-63A0-07AC25DF8A32}"/>
          </ac:picMkLst>
        </pc:picChg>
        <pc:picChg chg="add mod ord">
          <ac:chgData name="Chirag Ramesh Sable" userId="942698d4-835a-466c-8cf8-8704d9435a73" providerId="ADAL" clId="{6FE34AF8-64B0-4A08-828C-2DB0C8446137}" dt="2023-05-01T15:26:33.562" v="111" actId="26606"/>
          <ac:picMkLst>
            <pc:docMk/>
            <pc:sldMk cId="1675368380" sldId="256"/>
            <ac:picMk id="6" creationId="{66F29BCB-4F69-DD3A-56FE-154F74696D32}"/>
          </ac:picMkLst>
        </pc:picChg>
        <pc:picChg chg="add del">
          <ac:chgData name="Chirag Ramesh Sable" userId="942698d4-835a-466c-8cf8-8704d9435a73" providerId="ADAL" clId="{6FE34AF8-64B0-4A08-828C-2DB0C8446137}" dt="2023-05-01T15:23:41.258" v="85" actId="26606"/>
          <ac:picMkLst>
            <pc:docMk/>
            <pc:sldMk cId="1675368380" sldId="256"/>
            <ac:picMk id="16" creationId="{971E9A54-66D2-C521-340A-CBC81115FF72}"/>
          </ac:picMkLst>
        </pc:picChg>
        <pc:picChg chg="add del">
          <ac:chgData name="Chirag Ramesh Sable" userId="942698d4-835a-466c-8cf8-8704d9435a73" providerId="ADAL" clId="{6FE34AF8-64B0-4A08-828C-2DB0C8446137}" dt="2023-05-01T15:23:49.628" v="87" actId="26606"/>
          <ac:picMkLst>
            <pc:docMk/>
            <pc:sldMk cId="1675368380" sldId="256"/>
            <ac:picMk id="24" creationId="{B0D534FD-AE6A-B12A-CDF9-44E130E4F631}"/>
          </ac:picMkLst>
        </pc:picChg>
        <pc:picChg chg="add del">
          <ac:chgData name="Chirag Ramesh Sable" userId="942698d4-835a-466c-8cf8-8704d9435a73" providerId="ADAL" clId="{6FE34AF8-64B0-4A08-828C-2DB0C8446137}" dt="2023-05-01T15:24:13.575" v="93" actId="26606"/>
          <ac:picMkLst>
            <pc:docMk/>
            <pc:sldMk cId="1675368380" sldId="256"/>
            <ac:picMk id="31" creationId="{A702F876-3DC7-0B07-70C1-45B8F6AE52C0}"/>
          </ac:picMkLst>
        </pc:picChg>
        <pc:cxnChg chg="add del">
          <ac:chgData name="Chirag Ramesh Sable" userId="942698d4-835a-466c-8cf8-8704d9435a73" providerId="ADAL" clId="{6FE34AF8-64B0-4A08-828C-2DB0C8446137}" dt="2023-05-01T15:23:41.258" v="85" actId="26606"/>
          <ac:cxnSpMkLst>
            <pc:docMk/>
            <pc:sldMk cId="1675368380" sldId="256"/>
            <ac:cxnSpMk id="17" creationId="{BD1C99D0-461D-4A91-81EF-CCCD798B37A1}"/>
          </ac:cxnSpMkLst>
        </pc:cxnChg>
        <pc:cxnChg chg="add del">
          <ac:chgData name="Chirag Ramesh Sable" userId="942698d4-835a-466c-8cf8-8704d9435a73" providerId="ADAL" clId="{6FE34AF8-64B0-4A08-828C-2DB0C8446137}" dt="2023-05-01T15:25:37.441" v="102" actId="26606"/>
          <ac:cxnSpMkLst>
            <pc:docMk/>
            <pc:sldMk cId="1675368380" sldId="256"/>
            <ac:cxnSpMk id="32" creationId="{7454BE46-239F-BB50-4643-61FF5943B7F9}"/>
          </ac:cxnSpMkLst>
        </pc:cxnChg>
        <pc:cxnChg chg="add del">
          <ac:chgData name="Chirag Ramesh Sable" userId="942698d4-835a-466c-8cf8-8704d9435a73" providerId="ADAL" clId="{6FE34AF8-64B0-4A08-828C-2DB0C8446137}" dt="2023-05-01T15:26:09.637" v="108" actId="26606"/>
          <ac:cxnSpMkLst>
            <pc:docMk/>
            <pc:sldMk cId="1675368380" sldId="256"/>
            <ac:cxnSpMk id="69" creationId="{97CC2FE6-3AD0-4131-B4BC-1F4D65E25E13}"/>
          </ac:cxnSpMkLst>
        </pc:cxnChg>
      </pc:sldChg>
      <pc:sldChg chg="addSp modSp new mod setBg">
        <pc:chgData name="Chirag Ramesh Sable" userId="942698d4-835a-466c-8cf8-8704d9435a73" providerId="ADAL" clId="{6FE34AF8-64B0-4A08-828C-2DB0C8446137}" dt="2023-05-01T17:03:20.707" v="812" actId="20577"/>
        <pc:sldMkLst>
          <pc:docMk/>
          <pc:sldMk cId="2392578523" sldId="257"/>
        </pc:sldMkLst>
        <pc:spChg chg="mod">
          <ac:chgData name="Chirag Ramesh Sable" userId="942698d4-835a-466c-8cf8-8704d9435a73" providerId="ADAL" clId="{6FE34AF8-64B0-4A08-828C-2DB0C8446137}" dt="2023-05-01T16:32:53.570" v="235" actId="26606"/>
          <ac:spMkLst>
            <pc:docMk/>
            <pc:sldMk cId="2392578523" sldId="257"/>
            <ac:spMk id="2" creationId="{386D7651-38DD-D4D1-EB32-A9DFA3A469F8}"/>
          </ac:spMkLst>
        </pc:spChg>
        <pc:spChg chg="mod">
          <ac:chgData name="Chirag Ramesh Sable" userId="942698d4-835a-466c-8cf8-8704d9435a73" providerId="ADAL" clId="{6FE34AF8-64B0-4A08-828C-2DB0C8446137}" dt="2023-05-01T17:03:20.707" v="812" actId="20577"/>
          <ac:spMkLst>
            <pc:docMk/>
            <pc:sldMk cId="2392578523" sldId="257"/>
            <ac:spMk id="3" creationId="{92FEF68C-F0ED-A6A4-6ACC-A99EDDDAC626}"/>
          </ac:spMkLst>
        </pc:spChg>
        <pc:spChg chg="add">
          <ac:chgData name="Chirag Ramesh Sable" userId="942698d4-835a-466c-8cf8-8704d9435a73" providerId="ADAL" clId="{6FE34AF8-64B0-4A08-828C-2DB0C8446137}" dt="2023-05-01T16:32:53.570" v="235" actId="26606"/>
          <ac:spMkLst>
            <pc:docMk/>
            <pc:sldMk cId="2392578523" sldId="257"/>
            <ac:spMk id="10" creationId="{FAFB3478-4AEC-431E-93B2-1593839C16DA}"/>
          </ac:spMkLst>
        </pc:spChg>
        <pc:spChg chg="add">
          <ac:chgData name="Chirag Ramesh Sable" userId="942698d4-835a-466c-8cf8-8704d9435a73" providerId="ADAL" clId="{6FE34AF8-64B0-4A08-828C-2DB0C8446137}" dt="2023-05-01T16:32:53.570" v="235" actId="26606"/>
          <ac:spMkLst>
            <pc:docMk/>
            <pc:sldMk cId="2392578523" sldId="257"/>
            <ac:spMk id="12" creationId="{A8A68745-355E-4D81-AA5F-942C71082A1E}"/>
          </ac:spMkLst>
        </pc:spChg>
        <pc:spChg chg="add">
          <ac:chgData name="Chirag Ramesh Sable" userId="942698d4-835a-466c-8cf8-8704d9435a73" providerId="ADAL" clId="{6FE34AF8-64B0-4A08-828C-2DB0C8446137}" dt="2023-05-01T16:32:53.570" v="235" actId="26606"/>
          <ac:spMkLst>
            <pc:docMk/>
            <pc:sldMk cId="2392578523" sldId="257"/>
            <ac:spMk id="14" creationId="{9A450B93-9615-4854-BEA5-4A85DF5CD68C}"/>
          </ac:spMkLst>
        </pc:spChg>
        <pc:spChg chg="add">
          <ac:chgData name="Chirag Ramesh Sable" userId="942698d4-835a-466c-8cf8-8704d9435a73" providerId="ADAL" clId="{6FE34AF8-64B0-4A08-828C-2DB0C8446137}" dt="2023-05-01T16:32:53.570" v="235" actId="26606"/>
          <ac:spMkLst>
            <pc:docMk/>
            <pc:sldMk cId="2392578523" sldId="257"/>
            <ac:spMk id="16" creationId="{2E922E9E-A29B-4164-A634-B718A43369CA}"/>
          </ac:spMkLst>
        </pc:spChg>
        <pc:picChg chg="add">
          <ac:chgData name="Chirag Ramesh Sable" userId="942698d4-835a-466c-8cf8-8704d9435a73" providerId="ADAL" clId="{6FE34AF8-64B0-4A08-828C-2DB0C8446137}" dt="2023-05-01T16:32:53.570" v="235" actId="26606"/>
          <ac:picMkLst>
            <pc:docMk/>
            <pc:sldMk cId="2392578523" sldId="257"/>
            <ac:picMk id="7" creationId="{13CB6F82-42D4-3FB5-4ED1-7340A3061434}"/>
          </ac:picMkLst>
        </pc:picChg>
      </pc:sldChg>
      <pc:sldChg chg="addSp delSp modSp new mod setBg">
        <pc:chgData name="Chirag Ramesh Sable" userId="942698d4-835a-466c-8cf8-8704d9435a73" providerId="ADAL" clId="{6FE34AF8-64B0-4A08-828C-2DB0C8446137}" dt="2023-05-01T17:11:52.096" v="1111" actId="5793"/>
        <pc:sldMkLst>
          <pc:docMk/>
          <pc:sldMk cId="85052878" sldId="258"/>
        </pc:sldMkLst>
        <pc:spChg chg="mod">
          <ac:chgData name="Chirag Ramesh Sable" userId="942698d4-835a-466c-8cf8-8704d9435a73" providerId="ADAL" clId="{6FE34AF8-64B0-4A08-828C-2DB0C8446137}" dt="2023-05-01T16:45:25.027" v="273" actId="26606"/>
          <ac:spMkLst>
            <pc:docMk/>
            <pc:sldMk cId="85052878" sldId="258"/>
            <ac:spMk id="2" creationId="{A778E2A9-C843-4A3A-AB45-BDFCA1BB0548}"/>
          </ac:spMkLst>
        </pc:spChg>
        <pc:spChg chg="mod">
          <ac:chgData name="Chirag Ramesh Sable" userId="942698d4-835a-466c-8cf8-8704d9435a73" providerId="ADAL" clId="{6FE34AF8-64B0-4A08-828C-2DB0C8446137}" dt="2023-05-01T17:11:52.096" v="1111" actId="5793"/>
          <ac:spMkLst>
            <pc:docMk/>
            <pc:sldMk cId="85052878" sldId="258"/>
            <ac:spMk id="3" creationId="{525A25F0-DECA-0244-C089-C6C8BECEAB4E}"/>
          </ac:spMkLst>
        </pc:spChg>
        <pc:spChg chg="add del">
          <ac:chgData name="Chirag Ramesh Sable" userId="942698d4-835a-466c-8cf8-8704d9435a73" providerId="ADAL" clId="{6FE34AF8-64B0-4A08-828C-2DB0C8446137}" dt="2023-05-01T16:45:25.027" v="273" actId="26606"/>
          <ac:spMkLst>
            <pc:docMk/>
            <pc:sldMk cId="85052878" sldId="258"/>
            <ac:spMk id="8" creationId="{973CFC7D-374D-4D67-8994-8DA9D4E23B62}"/>
          </ac:spMkLst>
        </pc:spChg>
        <pc:spChg chg="add del">
          <ac:chgData name="Chirag Ramesh Sable" userId="942698d4-835a-466c-8cf8-8704d9435a73" providerId="ADAL" clId="{6FE34AF8-64B0-4A08-828C-2DB0C8446137}" dt="2023-05-01T16:45:04.968" v="271" actId="26606"/>
          <ac:spMkLst>
            <pc:docMk/>
            <pc:sldMk cId="85052878" sldId="258"/>
            <ac:spMk id="9" creationId="{03AE087C-11E2-4305-9282-D7F122FE726E}"/>
          </ac:spMkLst>
        </pc:spChg>
        <pc:spChg chg="add del">
          <ac:chgData name="Chirag Ramesh Sable" userId="942698d4-835a-466c-8cf8-8704d9435a73" providerId="ADAL" clId="{6FE34AF8-64B0-4A08-828C-2DB0C8446137}" dt="2023-05-01T16:45:25.027" v="273" actId="26606"/>
          <ac:spMkLst>
            <pc:docMk/>
            <pc:sldMk cId="85052878" sldId="258"/>
            <ac:spMk id="10" creationId="{8F7FA731-5B6E-499C-926D-C2D2D4946616}"/>
          </ac:spMkLst>
        </pc:spChg>
        <pc:spChg chg="add del">
          <ac:chgData name="Chirag Ramesh Sable" userId="942698d4-835a-466c-8cf8-8704d9435a73" providerId="ADAL" clId="{6FE34AF8-64B0-4A08-828C-2DB0C8446137}" dt="2023-05-01T16:45:25.027" v="273" actId="26606"/>
          <ac:spMkLst>
            <pc:docMk/>
            <pc:sldMk cId="85052878" sldId="258"/>
            <ac:spMk id="20" creationId="{8592B821-10D5-48C0-8022-A904844B7FF4}"/>
          </ac:spMkLst>
        </pc:spChg>
        <pc:grpChg chg="add del">
          <ac:chgData name="Chirag Ramesh Sable" userId="942698d4-835a-466c-8cf8-8704d9435a73" providerId="ADAL" clId="{6FE34AF8-64B0-4A08-828C-2DB0C8446137}" dt="2023-05-01T16:45:25.027" v="273" actId="26606"/>
          <ac:grpSpMkLst>
            <pc:docMk/>
            <pc:sldMk cId="85052878" sldId="258"/>
            <ac:grpSpMk id="6" creationId="{BC1936B1-93FE-4B01-946C-9EEA26C4888A}"/>
          </ac:grpSpMkLst>
        </pc:grpChg>
        <pc:grpChg chg="add del">
          <ac:chgData name="Chirag Ramesh Sable" userId="942698d4-835a-466c-8cf8-8704d9435a73" providerId="ADAL" clId="{6FE34AF8-64B0-4A08-828C-2DB0C8446137}" dt="2023-05-01T16:45:04.968" v="271" actId="26606"/>
          <ac:grpSpMkLst>
            <pc:docMk/>
            <pc:sldMk cId="85052878" sldId="258"/>
            <ac:grpSpMk id="11" creationId="{6ACF365D-F104-414F-93C3-D9F568808E0D}"/>
          </ac:grpSpMkLst>
        </pc:grpChg>
        <pc:picChg chg="add del">
          <ac:chgData name="Chirag Ramesh Sable" userId="942698d4-835a-466c-8cf8-8704d9435a73" providerId="ADAL" clId="{6FE34AF8-64B0-4A08-828C-2DB0C8446137}" dt="2023-05-01T16:45:04.968" v="271" actId="26606"/>
          <ac:picMkLst>
            <pc:docMk/>
            <pc:sldMk cId="85052878" sldId="258"/>
            <ac:picMk id="5" creationId="{790B758A-CC33-1766-FBF6-DD54656D3927}"/>
          </ac:picMkLst>
        </pc:picChg>
      </pc:sldChg>
      <pc:sldChg chg="addSp delSp modSp new mod setBg">
        <pc:chgData name="Chirag Ramesh Sable" userId="942698d4-835a-466c-8cf8-8704d9435a73" providerId="ADAL" clId="{6FE34AF8-64B0-4A08-828C-2DB0C8446137}" dt="2023-05-01T17:12:23.908" v="1119"/>
        <pc:sldMkLst>
          <pc:docMk/>
          <pc:sldMk cId="1804171953" sldId="259"/>
        </pc:sldMkLst>
        <pc:spChg chg="add mod">
          <ac:chgData name="Chirag Ramesh Sable" userId="942698d4-835a-466c-8cf8-8704d9435a73" providerId="ADAL" clId="{6FE34AF8-64B0-4A08-828C-2DB0C8446137}" dt="2023-05-01T17:12:23.168" v="1118" actId="1076"/>
          <ac:spMkLst>
            <pc:docMk/>
            <pc:sldMk cId="1804171953" sldId="259"/>
            <ac:spMk id="2" creationId="{0D664547-D16B-1B70-C652-4F7CB82E1728}"/>
          </ac:spMkLst>
        </pc:spChg>
        <pc:spChg chg="add del mod">
          <ac:chgData name="Chirag Ramesh Sable" userId="942698d4-835a-466c-8cf8-8704d9435a73" providerId="ADAL" clId="{6FE34AF8-64B0-4A08-828C-2DB0C8446137}" dt="2023-05-01T16:52:22.616" v="585" actId="26606"/>
          <ac:spMkLst>
            <pc:docMk/>
            <pc:sldMk cId="1804171953" sldId="259"/>
            <ac:spMk id="3" creationId="{F4536DF7-09D1-7E25-5EA4-D79F679ACA66}"/>
          </ac:spMkLst>
        </pc:spChg>
        <pc:spChg chg="add del mod">
          <ac:chgData name="Chirag Ramesh Sable" userId="942698d4-835a-466c-8cf8-8704d9435a73" providerId="ADAL" clId="{6FE34AF8-64B0-4A08-828C-2DB0C8446137}" dt="2023-05-01T17:11:58.851" v="1112" actId="21"/>
          <ac:spMkLst>
            <pc:docMk/>
            <pc:sldMk cId="1804171953" sldId="259"/>
            <ac:spMk id="4" creationId="{8AA4EA7E-AD30-95CD-CDF5-D9C1093EE9F2}"/>
          </ac:spMkLst>
        </pc:spChg>
        <pc:spChg chg="add del">
          <ac:chgData name="Chirag Ramesh Sable" userId="942698d4-835a-466c-8cf8-8704d9435a73" providerId="ADAL" clId="{6FE34AF8-64B0-4A08-828C-2DB0C8446137}" dt="2023-05-01T16:50:42.948" v="569" actId="26606"/>
          <ac:spMkLst>
            <pc:docMk/>
            <pc:sldMk cId="1804171953" sldId="259"/>
            <ac:spMk id="7" creationId="{0F358BAA-9C8A-4E17-BAD8-32FD6FFEA730}"/>
          </ac:spMkLst>
        </pc:spChg>
        <pc:spChg chg="add del">
          <ac:chgData name="Chirag Ramesh Sable" userId="942698d4-835a-466c-8cf8-8704d9435a73" providerId="ADAL" clId="{6FE34AF8-64B0-4A08-828C-2DB0C8446137}" dt="2023-05-01T16:49:45.956" v="550" actId="26606"/>
          <ac:spMkLst>
            <pc:docMk/>
            <pc:sldMk cId="1804171953" sldId="259"/>
            <ac:spMk id="8" creationId="{0F358BAA-9C8A-4E17-BAD8-32FD6FFEA730}"/>
          </ac:spMkLst>
        </pc:spChg>
        <pc:spChg chg="add del">
          <ac:chgData name="Chirag Ramesh Sable" userId="942698d4-835a-466c-8cf8-8704d9435a73" providerId="ADAL" clId="{6FE34AF8-64B0-4A08-828C-2DB0C8446137}" dt="2023-05-01T16:49:58.745" v="556" actId="26606"/>
          <ac:spMkLst>
            <pc:docMk/>
            <pc:sldMk cId="1804171953" sldId="259"/>
            <ac:spMk id="9" creationId="{0F358BAA-9C8A-4E17-BAD8-32FD6FFEA730}"/>
          </ac:spMkLst>
        </pc:spChg>
        <pc:spChg chg="add del">
          <ac:chgData name="Chirag Ramesh Sable" userId="942698d4-835a-466c-8cf8-8704d9435a73" providerId="ADAL" clId="{6FE34AF8-64B0-4A08-828C-2DB0C8446137}" dt="2023-05-01T16:49:45.956" v="550" actId="26606"/>
          <ac:spMkLst>
            <pc:docMk/>
            <pc:sldMk cId="1804171953" sldId="259"/>
            <ac:spMk id="10" creationId="{4D6F41A4-BEE3-4935-9371-4ADEA67A22F9}"/>
          </ac:spMkLst>
        </pc:spChg>
        <pc:spChg chg="add del">
          <ac:chgData name="Chirag Ramesh Sable" userId="942698d4-835a-466c-8cf8-8704d9435a73" providerId="ADAL" clId="{6FE34AF8-64B0-4A08-828C-2DB0C8446137}" dt="2023-05-01T16:49:58.745" v="556" actId="26606"/>
          <ac:spMkLst>
            <pc:docMk/>
            <pc:sldMk cId="1804171953" sldId="259"/>
            <ac:spMk id="11" creationId="{4D6F41A4-BEE3-4935-9371-4ADEA67A22F9}"/>
          </ac:spMkLst>
        </pc:spChg>
        <pc:spChg chg="add del">
          <ac:chgData name="Chirag Ramesh Sable" userId="942698d4-835a-466c-8cf8-8704d9435a73" providerId="ADAL" clId="{6FE34AF8-64B0-4A08-828C-2DB0C8446137}" dt="2023-05-01T16:50:42.948" v="569" actId="26606"/>
          <ac:spMkLst>
            <pc:docMk/>
            <pc:sldMk cId="1804171953" sldId="259"/>
            <ac:spMk id="18" creationId="{4D6F41A4-BEE3-4935-9371-4ADEA67A22F9}"/>
          </ac:spMkLst>
        </pc:spChg>
        <pc:spChg chg="add del">
          <ac:chgData name="Chirag Ramesh Sable" userId="942698d4-835a-466c-8cf8-8704d9435a73" providerId="ADAL" clId="{6FE34AF8-64B0-4A08-828C-2DB0C8446137}" dt="2023-05-01T16:49:45.956" v="550" actId="26606"/>
          <ac:spMkLst>
            <pc:docMk/>
            <pc:sldMk cId="1804171953" sldId="259"/>
            <ac:spMk id="19" creationId="{7FE1D329-7CB2-4DF5-B0C0-36DD19EBC66D}"/>
          </ac:spMkLst>
        </pc:spChg>
        <pc:spChg chg="add del">
          <ac:chgData name="Chirag Ramesh Sable" userId="942698d4-835a-466c-8cf8-8704d9435a73" providerId="ADAL" clId="{6FE34AF8-64B0-4A08-828C-2DB0C8446137}" dt="2023-05-01T16:49:58.745" v="556" actId="26606"/>
          <ac:spMkLst>
            <pc:docMk/>
            <pc:sldMk cId="1804171953" sldId="259"/>
            <ac:spMk id="20" creationId="{7FE1D329-7CB2-4DF5-B0C0-36DD19EBC66D}"/>
          </ac:spMkLst>
        </pc:spChg>
        <pc:spChg chg="add del">
          <ac:chgData name="Chirag Ramesh Sable" userId="942698d4-835a-466c-8cf8-8704d9435a73" providerId="ADAL" clId="{6FE34AF8-64B0-4A08-828C-2DB0C8446137}" dt="2023-05-01T16:49:45.956" v="550" actId="26606"/>
          <ac:spMkLst>
            <pc:docMk/>
            <pc:sldMk cId="1804171953" sldId="259"/>
            <ac:spMk id="21" creationId="{471A3572-4543-4883-A749-0458CD8700C2}"/>
          </ac:spMkLst>
        </pc:spChg>
        <pc:spChg chg="add del">
          <ac:chgData name="Chirag Ramesh Sable" userId="942698d4-835a-466c-8cf8-8704d9435a73" providerId="ADAL" clId="{6FE34AF8-64B0-4A08-828C-2DB0C8446137}" dt="2023-05-01T16:49:58.745" v="556" actId="26606"/>
          <ac:spMkLst>
            <pc:docMk/>
            <pc:sldMk cId="1804171953" sldId="259"/>
            <ac:spMk id="22" creationId="{03AE087C-11E2-4305-9282-D7F122FE726E}"/>
          </ac:spMkLst>
        </pc:spChg>
        <pc:spChg chg="add del">
          <ac:chgData name="Chirag Ramesh Sable" userId="942698d4-835a-466c-8cf8-8704d9435a73" providerId="ADAL" clId="{6FE34AF8-64B0-4A08-828C-2DB0C8446137}" dt="2023-05-01T16:49:45.956" v="550" actId="26606"/>
          <ac:spMkLst>
            <pc:docMk/>
            <pc:sldMk cId="1804171953" sldId="259"/>
            <ac:spMk id="23" creationId="{4036AB30-180B-4ED5-A38B-175705419281}"/>
          </ac:spMkLst>
        </pc:spChg>
        <pc:spChg chg="add del">
          <ac:chgData name="Chirag Ramesh Sable" userId="942698d4-835a-466c-8cf8-8704d9435a73" providerId="ADAL" clId="{6FE34AF8-64B0-4A08-828C-2DB0C8446137}" dt="2023-05-01T16:49:45.956" v="550" actId="26606"/>
          <ac:spMkLst>
            <pc:docMk/>
            <pc:sldMk cId="1804171953" sldId="259"/>
            <ac:spMk id="31" creationId="{DC83D935-436B-4F4D-A47B-4FD95E2C1D80}"/>
          </ac:spMkLst>
        </pc:spChg>
        <pc:spChg chg="add del">
          <ac:chgData name="Chirag Ramesh Sable" userId="942698d4-835a-466c-8cf8-8704d9435a73" providerId="ADAL" clId="{6FE34AF8-64B0-4A08-828C-2DB0C8446137}" dt="2023-05-01T16:50:42.948" v="569" actId="26606"/>
          <ac:spMkLst>
            <pc:docMk/>
            <pc:sldMk cId="1804171953" sldId="259"/>
            <ac:spMk id="32" creationId="{D3EED676-C4D4-4702-A010-982A4AC61F4E}"/>
          </ac:spMkLst>
        </pc:spChg>
        <pc:spChg chg="add del">
          <ac:chgData name="Chirag Ramesh Sable" userId="942698d4-835a-466c-8cf8-8704d9435a73" providerId="ADAL" clId="{6FE34AF8-64B0-4A08-828C-2DB0C8446137}" dt="2023-05-01T16:49:48.038" v="552" actId="26606"/>
          <ac:spMkLst>
            <pc:docMk/>
            <pc:sldMk cId="1804171953" sldId="259"/>
            <ac:spMk id="34" creationId="{0F358BAA-9C8A-4E17-BAD8-32FD6FFEA730}"/>
          </ac:spMkLst>
        </pc:spChg>
        <pc:spChg chg="add del">
          <ac:chgData name="Chirag Ramesh Sable" userId="942698d4-835a-466c-8cf8-8704d9435a73" providerId="ADAL" clId="{6FE34AF8-64B0-4A08-828C-2DB0C8446137}" dt="2023-05-01T16:49:48.038" v="552" actId="26606"/>
          <ac:spMkLst>
            <pc:docMk/>
            <pc:sldMk cId="1804171953" sldId="259"/>
            <ac:spMk id="35" creationId="{D9D5FBB6-AF1B-4CD3-9ADD-A0466C073E25}"/>
          </ac:spMkLst>
        </pc:spChg>
        <pc:spChg chg="add del">
          <ac:chgData name="Chirag Ramesh Sable" userId="942698d4-835a-466c-8cf8-8704d9435a73" providerId="ADAL" clId="{6FE34AF8-64B0-4A08-828C-2DB0C8446137}" dt="2023-05-01T16:49:48.038" v="552" actId="26606"/>
          <ac:spMkLst>
            <pc:docMk/>
            <pc:sldMk cId="1804171953" sldId="259"/>
            <ac:spMk id="36" creationId="{4D6F41A4-BEE3-4935-9371-4ADEA67A22F9}"/>
          </ac:spMkLst>
        </pc:spChg>
        <pc:spChg chg="add del">
          <ac:chgData name="Chirag Ramesh Sable" userId="942698d4-835a-466c-8cf8-8704d9435a73" providerId="ADAL" clId="{6FE34AF8-64B0-4A08-828C-2DB0C8446137}" dt="2023-05-01T16:50:42.948" v="569" actId="26606"/>
          <ac:spMkLst>
            <pc:docMk/>
            <pc:sldMk cId="1804171953" sldId="259"/>
            <ac:spMk id="39" creationId="{7FE1D329-7CB2-4DF5-B0C0-36DD19EBC66D}"/>
          </ac:spMkLst>
        </pc:spChg>
        <pc:spChg chg="add del">
          <ac:chgData name="Chirag Ramesh Sable" userId="942698d4-835a-466c-8cf8-8704d9435a73" providerId="ADAL" clId="{6FE34AF8-64B0-4A08-828C-2DB0C8446137}" dt="2023-05-01T16:50:42.948" v="569" actId="26606"/>
          <ac:spMkLst>
            <pc:docMk/>
            <pc:sldMk cId="1804171953" sldId="259"/>
            <ac:spMk id="40" creationId="{78327638-118C-4C92-8B25-88CB84275915}"/>
          </ac:spMkLst>
        </pc:spChg>
        <pc:spChg chg="add del">
          <ac:chgData name="Chirag Ramesh Sable" userId="942698d4-835a-466c-8cf8-8704d9435a73" providerId="ADAL" clId="{6FE34AF8-64B0-4A08-828C-2DB0C8446137}" dt="2023-05-01T16:50:42.948" v="569" actId="26606"/>
          <ac:spMkLst>
            <pc:docMk/>
            <pc:sldMk cId="1804171953" sldId="259"/>
            <ac:spMk id="41" creationId="{A3FCA26A-9445-43DB-AABA-B26369E9F8B9}"/>
          </ac:spMkLst>
        </pc:spChg>
        <pc:spChg chg="add del">
          <ac:chgData name="Chirag Ramesh Sable" userId="942698d4-835a-466c-8cf8-8704d9435a73" providerId="ADAL" clId="{6FE34AF8-64B0-4A08-828C-2DB0C8446137}" dt="2023-05-01T16:49:48.038" v="552" actId="26606"/>
          <ac:spMkLst>
            <pc:docMk/>
            <pc:sldMk cId="1804171953" sldId="259"/>
            <ac:spMk id="43" creationId="{7FE1D329-7CB2-4DF5-B0C0-36DD19EBC66D}"/>
          </ac:spMkLst>
        </pc:spChg>
        <pc:spChg chg="add del">
          <ac:chgData name="Chirag Ramesh Sable" userId="942698d4-835a-466c-8cf8-8704d9435a73" providerId="ADAL" clId="{6FE34AF8-64B0-4A08-828C-2DB0C8446137}" dt="2023-05-01T16:49:48.038" v="552" actId="26606"/>
          <ac:spMkLst>
            <pc:docMk/>
            <pc:sldMk cId="1804171953" sldId="259"/>
            <ac:spMk id="44" creationId="{5A0D93FA-EF4F-4AEA-BA10-8F82B448B3D9}"/>
          </ac:spMkLst>
        </pc:spChg>
        <pc:spChg chg="add del">
          <ac:chgData name="Chirag Ramesh Sable" userId="942698d4-835a-466c-8cf8-8704d9435a73" providerId="ADAL" clId="{6FE34AF8-64B0-4A08-828C-2DB0C8446137}" dt="2023-05-01T16:49:48.038" v="552" actId="26606"/>
          <ac:spMkLst>
            <pc:docMk/>
            <pc:sldMk cId="1804171953" sldId="259"/>
            <ac:spMk id="45" creationId="{39F40927-66F5-4495-B7A6-36F72B225069}"/>
          </ac:spMkLst>
        </pc:spChg>
        <pc:spChg chg="add del">
          <ac:chgData name="Chirag Ramesh Sable" userId="942698d4-835a-466c-8cf8-8704d9435a73" providerId="ADAL" clId="{6FE34AF8-64B0-4A08-828C-2DB0C8446137}" dt="2023-05-01T16:52:22.616" v="585" actId="26606"/>
          <ac:spMkLst>
            <pc:docMk/>
            <pc:sldMk cId="1804171953" sldId="259"/>
            <ac:spMk id="47" creationId="{0F358BAA-9C8A-4E17-BAD8-32FD6FFEA730}"/>
          </ac:spMkLst>
        </pc:spChg>
        <pc:spChg chg="add del">
          <ac:chgData name="Chirag Ramesh Sable" userId="942698d4-835a-466c-8cf8-8704d9435a73" providerId="ADAL" clId="{6FE34AF8-64B0-4A08-828C-2DB0C8446137}" dt="2023-05-01T16:52:22.616" v="585" actId="26606"/>
          <ac:spMkLst>
            <pc:docMk/>
            <pc:sldMk cId="1804171953" sldId="259"/>
            <ac:spMk id="48" creationId="{4D6F41A4-BEE3-4935-9371-4ADEA67A22F9}"/>
          </ac:spMkLst>
        </pc:spChg>
        <pc:spChg chg="add del">
          <ac:chgData name="Chirag Ramesh Sable" userId="942698d4-835a-466c-8cf8-8704d9435a73" providerId="ADAL" clId="{6FE34AF8-64B0-4A08-828C-2DB0C8446137}" dt="2023-05-01T16:50:05.175" v="558" actId="26606"/>
          <ac:spMkLst>
            <pc:docMk/>
            <pc:sldMk cId="1804171953" sldId="259"/>
            <ac:spMk id="49" creationId="{0F358BAA-9C8A-4E17-BAD8-32FD6FFEA730}"/>
          </ac:spMkLst>
        </pc:spChg>
        <pc:spChg chg="add del">
          <ac:chgData name="Chirag Ramesh Sable" userId="942698d4-835a-466c-8cf8-8704d9435a73" providerId="ADAL" clId="{6FE34AF8-64B0-4A08-828C-2DB0C8446137}" dt="2023-05-01T16:50:05.175" v="558" actId="26606"/>
          <ac:spMkLst>
            <pc:docMk/>
            <pc:sldMk cId="1804171953" sldId="259"/>
            <ac:spMk id="50" creationId="{4D6F41A4-BEE3-4935-9371-4ADEA67A22F9}"/>
          </ac:spMkLst>
        </pc:spChg>
        <pc:spChg chg="add del">
          <ac:chgData name="Chirag Ramesh Sable" userId="942698d4-835a-466c-8cf8-8704d9435a73" providerId="ADAL" clId="{6FE34AF8-64B0-4A08-828C-2DB0C8446137}" dt="2023-05-01T16:50:05.175" v="558" actId="26606"/>
          <ac:spMkLst>
            <pc:docMk/>
            <pc:sldMk cId="1804171953" sldId="259"/>
            <ac:spMk id="52" creationId="{7FE1D329-7CB2-4DF5-B0C0-36DD19EBC66D}"/>
          </ac:spMkLst>
        </pc:spChg>
        <pc:spChg chg="add del">
          <ac:chgData name="Chirag Ramesh Sable" userId="942698d4-835a-466c-8cf8-8704d9435a73" providerId="ADAL" clId="{6FE34AF8-64B0-4A08-828C-2DB0C8446137}" dt="2023-05-01T16:49:54.274" v="554" actId="26606"/>
          <ac:spMkLst>
            <pc:docMk/>
            <pc:sldMk cId="1804171953" sldId="259"/>
            <ac:spMk id="53" creationId="{0F358BAA-9C8A-4E17-BAD8-32FD6FFEA730}"/>
          </ac:spMkLst>
        </pc:spChg>
        <pc:spChg chg="add del">
          <ac:chgData name="Chirag Ramesh Sable" userId="942698d4-835a-466c-8cf8-8704d9435a73" providerId="ADAL" clId="{6FE34AF8-64B0-4A08-828C-2DB0C8446137}" dt="2023-05-01T16:49:54.274" v="554" actId="26606"/>
          <ac:spMkLst>
            <pc:docMk/>
            <pc:sldMk cId="1804171953" sldId="259"/>
            <ac:spMk id="54" creationId="{4D6F41A4-BEE3-4935-9371-4ADEA67A22F9}"/>
          </ac:spMkLst>
        </pc:spChg>
        <pc:spChg chg="add del">
          <ac:chgData name="Chirag Ramesh Sable" userId="942698d4-835a-466c-8cf8-8704d9435a73" providerId="ADAL" clId="{6FE34AF8-64B0-4A08-828C-2DB0C8446137}" dt="2023-05-01T16:49:54.274" v="554" actId="26606"/>
          <ac:spMkLst>
            <pc:docMk/>
            <pc:sldMk cId="1804171953" sldId="259"/>
            <ac:spMk id="56" creationId="{7FE1D329-7CB2-4DF5-B0C0-36DD19EBC66D}"/>
          </ac:spMkLst>
        </pc:spChg>
        <pc:spChg chg="add del">
          <ac:chgData name="Chirag Ramesh Sable" userId="942698d4-835a-466c-8cf8-8704d9435a73" providerId="ADAL" clId="{6FE34AF8-64B0-4A08-828C-2DB0C8446137}" dt="2023-05-01T16:49:54.274" v="554" actId="26606"/>
          <ac:spMkLst>
            <pc:docMk/>
            <pc:sldMk cId="1804171953" sldId="259"/>
            <ac:spMk id="57" creationId="{78327638-118C-4C92-8B25-88CB84275915}"/>
          </ac:spMkLst>
        </pc:spChg>
        <pc:spChg chg="add del">
          <ac:chgData name="Chirag Ramesh Sable" userId="942698d4-835a-466c-8cf8-8704d9435a73" providerId="ADAL" clId="{6FE34AF8-64B0-4A08-828C-2DB0C8446137}" dt="2023-05-01T16:49:54.274" v="554" actId="26606"/>
          <ac:spMkLst>
            <pc:docMk/>
            <pc:sldMk cId="1804171953" sldId="259"/>
            <ac:spMk id="58" creationId="{A3FCA26A-9445-43DB-AABA-B26369E9F8B9}"/>
          </ac:spMkLst>
        </pc:spChg>
        <pc:spChg chg="add del">
          <ac:chgData name="Chirag Ramesh Sable" userId="942698d4-835a-466c-8cf8-8704d9435a73" providerId="ADAL" clId="{6FE34AF8-64B0-4A08-828C-2DB0C8446137}" dt="2023-05-01T16:50:05.175" v="558" actId="26606"/>
          <ac:spMkLst>
            <pc:docMk/>
            <pc:sldMk cId="1804171953" sldId="259"/>
            <ac:spMk id="60" creationId="{03AE087C-11E2-4305-9282-D7F122FE726E}"/>
          </ac:spMkLst>
        </pc:spChg>
        <pc:spChg chg="add del">
          <ac:chgData name="Chirag Ramesh Sable" userId="942698d4-835a-466c-8cf8-8704d9435a73" providerId="ADAL" clId="{6FE34AF8-64B0-4A08-828C-2DB0C8446137}" dt="2023-05-01T16:49:54.274" v="554" actId="26606"/>
          <ac:spMkLst>
            <pc:docMk/>
            <pc:sldMk cId="1804171953" sldId="259"/>
            <ac:spMk id="61" creationId="{D3EED676-C4D4-4702-A010-982A4AC61F4E}"/>
          </ac:spMkLst>
        </pc:spChg>
        <pc:spChg chg="add del">
          <ac:chgData name="Chirag Ramesh Sable" userId="942698d4-835a-466c-8cf8-8704d9435a73" providerId="ADAL" clId="{6FE34AF8-64B0-4A08-828C-2DB0C8446137}" dt="2023-05-01T16:52:22.616" v="585" actId="26606"/>
          <ac:spMkLst>
            <pc:docMk/>
            <pc:sldMk cId="1804171953" sldId="259"/>
            <ac:spMk id="69" creationId="{7FE1D329-7CB2-4DF5-B0C0-36DD19EBC66D}"/>
          </ac:spMkLst>
        </pc:spChg>
        <pc:spChg chg="add del">
          <ac:chgData name="Chirag Ramesh Sable" userId="942698d4-835a-466c-8cf8-8704d9435a73" providerId="ADAL" clId="{6FE34AF8-64B0-4A08-828C-2DB0C8446137}" dt="2023-05-01T16:52:22.616" v="585" actId="26606"/>
          <ac:spMkLst>
            <pc:docMk/>
            <pc:sldMk cId="1804171953" sldId="259"/>
            <ac:spMk id="70" creationId="{471A3572-4543-4883-A749-0458CD8700C2}"/>
          </ac:spMkLst>
        </pc:spChg>
        <pc:spChg chg="add del">
          <ac:chgData name="Chirag Ramesh Sable" userId="942698d4-835a-466c-8cf8-8704d9435a73" providerId="ADAL" clId="{6FE34AF8-64B0-4A08-828C-2DB0C8446137}" dt="2023-05-01T16:52:22.616" v="585" actId="26606"/>
          <ac:spMkLst>
            <pc:docMk/>
            <pc:sldMk cId="1804171953" sldId="259"/>
            <ac:spMk id="71" creationId="{4036AB30-180B-4ED5-A38B-175705419281}"/>
          </ac:spMkLst>
        </pc:spChg>
        <pc:spChg chg="add del">
          <ac:chgData name="Chirag Ramesh Sable" userId="942698d4-835a-466c-8cf8-8704d9435a73" providerId="ADAL" clId="{6FE34AF8-64B0-4A08-828C-2DB0C8446137}" dt="2023-05-01T16:52:22.616" v="585" actId="26606"/>
          <ac:spMkLst>
            <pc:docMk/>
            <pc:sldMk cId="1804171953" sldId="259"/>
            <ac:spMk id="77" creationId="{DC83D935-436B-4F4D-A47B-4FD95E2C1D80}"/>
          </ac:spMkLst>
        </pc:spChg>
        <pc:spChg chg="add mod">
          <ac:chgData name="Chirag Ramesh Sable" userId="942698d4-835a-466c-8cf8-8704d9435a73" providerId="ADAL" clId="{6FE34AF8-64B0-4A08-828C-2DB0C8446137}" dt="2023-05-01T17:12:23.908" v="1119"/>
          <ac:spMkLst>
            <pc:docMk/>
            <pc:sldMk cId="1804171953" sldId="259"/>
            <ac:spMk id="78" creationId="{E1DCE2E4-CD2D-2D2A-80FB-504574EB8B1C}"/>
          </ac:spMkLst>
        </pc:spChg>
        <pc:spChg chg="add del">
          <ac:chgData name="Chirag Ramesh Sable" userId="942698d4-835a-466c-8cf8-8704d9435a73" providerId="ADAL" clId="{6FE34AF8-64B0-4A08-828C-2DB0C8446137}" dt="2023-05-01T16:52:16.155" v="582" actId="26606"/>
          <ac:spMkLst>
            <pc:docMk/>
            <pc:sldMk cId="1804171953" sldId="259"/>
            <ac:spMk id="83" creationId="{0F358BAA-9C8A-4E17-BAD8-32FD6FFEA730}"/>
          </ac:spMkLst>
        </pc:spChg>
        <pc:spChg chg="add del">
          <ac:chgData name="Chirag Ramesh Sable" userId="942698d4-835a-466c-8cf8-8704d9435a73" providerId="ADAL" clId="{6FE34AF8-64B0-4A08-828C-2DB0C8446137}" dt="2023-05-01T16:52:16.155" v="582" actId="26606"/>
          <ac:spMkLst>
            <pc:docMk/>
            <pc:sldMk cId="1804171953" sldId="259"/>
            <ac:spMk id="85" creationId="{4D6F41A4-BEE3-4935-9371-4ADEA67A22F9}"/>
          </ac:spMkLst>
        </pc:spChg>
        <pc:spChg chg="add del">
          <ac:chgData name="Chirag Ramesh Sable" userId="942698d4-835a-466c-8cf8-8704d9435a73" providerId="ADAL" clId="{6FE34AF8-64B0-4A08-828C-2DB0C8446137}" dt="2023-05-01T16:52:16.155" v="582" actId="26606"/>
          <ac:spMkLst>
            <pc:docMk/>
            <pc:sldMk cId="1804171953" sldId="259"/>
            <ac:spMk id="94" creationId="{7FE1D329-7CB2-4DF5-B0C0-36DD19EBC66D}"/>
          </ac:spMkLst>
        </pc:spChg>
        <pc:spChg chg="add del">
          <ac:chgData name="Chirag Ramesh Sable" userId="942698d4-835a-466c-8cf8-8704d9435a73" providerId="ADAL" clId="{6FE34AF8-64B0-4A08-828C-2DB0C8446137}" dt="2023-05-01T16:52:16.155" v="582" actId="26606"/>
          <ac:spMkLst>
            <pc:docMk/>
            <pc:sldMk cId="1804171953" sldId="259"/>
            <ac:spMk id="96" creationId="{2BD93542-DB27-4648-A9D3-5B37F6577B7E}"/>
          </ac:spMkLst>
        </pc:spChg>
        <pc:spChg chg="add del">
          <ac:chgData name="Chirag Ramesh Sable" userId="942698d4-835a-466c-8cf8-8704d9435a73" providerId="ADAL" clId="{6FE34AF8-64B0-4A08-828C-2DB0C8446137}" dt="2023-05-01T16:52:16.155" v="582" actId="26606"/>
          <ac:spMkLst>
            <pc:docMk/>
            <pc:sldMk cId="1804171953" sldId="259"/>
            <ac:spMk id="98" creationId="{973CFC7D-374D-4D67-8994-8DA9D4E23B62}"/>
          </ac:spMkLst>
        </pc:spChg>
        <pc:spChg chg="add del">
          <ac:chgData name="Chirag Ramesh Sable" userId="942698d4-835a-466c-8cf8-8704d9435a73" providerId="ADAL" clId="{6FE34AF8-64B0-4A08-828C-2DB0C8446137}" dt="2023-05-01T16:52:16.155" v="582" actId="26606"/>
          <ac:spMkLst>
            <pc:docMk/>
            <pc:sldMk cId="1804171953" sldId="259"/>
            <ac:spMk id="100" creationId="{8F7FA731-5B6E-499C-926D-C2D2D4946616}"/>
          </ac:spMkLst>
        </pc:spChg>
        <pc:spChg chg="add del">
          <ac:chgData name="Chirag Ramesh Sable" userId="942698d4-835a-466c-8cf8-8704d9435a73" providerId="ADAL" clId="{6FE34AF8-64B0-4A08-828C-2DB0C8446137}" dt="2023-05-01T16:52:16.155" v="582" actId="26606"/>
          <ac:spMkLst>
            <pc:docMk/>
            <pc:sldMk cId="1804171953" sldId="259"/>
            <ac:spMk id="102" creationId="{8592B821-10D5-48C0-8022-A904844B7FF4}"/>
          </ac:spMkLst>
        </pc:spChg>
        <pc:spChg chg="add del">
          <ac:chgData name="Chirag Ramesh Sable" userId="942698d4-835a-466c-8cf8-8704d9435a73" providerId="ADAL" clId="{6FE34AF8-64B0-4A08-828C-2DB0C8446137}" dt="2023-05-01T16:52:22.592" v="584" actId="26606"/>
          <ac:spMkLst>
            <pc:docMk/>
            <pc:sldMk cId="1804171953" sldId="259"/>
            <ac:spMk id="104" creationId="{0F358BAA-9C8A-4E17-BAD8-32FD6FFEA730}"/>
          </ac:spMkLst>
        </pc:spChg>
        <pc:spChg chg="add del">
          <ac:chgData name="Chirag Ramesh Sable" userId="942698d4-835a-466c-8cf8-8704d9435a73" providerId="ADAL" clId="{6FE34AF8-64B0-4A08-828C-2DB0C8446137}" dt="2023-05-01T16:52:22.592" v="584" actId="26606"/>
          <ac:spMkLst>
            <pc:docMk/>
            <pc:sldMk cId="1804171953" sldId="259"/>
            <ac:spMk id="105" creationId="{4D6F41A4-BEE3-4935-9371-4ADEA67A22F9}"/>
          </ac:spMkLst>
        </pc:spChg>
        <pc:spChg chg="add del">
          <ac:chgData name="Chirag Ramesh Sable" userId="942698d4-835a-466c-8cf8-8704d9435a73" providerId="ADAL" clId="{6FE34AF8-64B0-4A08-828C-2DB0C8446137}" dt="2023-05-01T16:52:22.592" v="584" actId="26606"/>
          <ac:spMkLst>
            <pc:docMk/>
            <pc:sldMk cId="1804171953" sldId="259"/>
            <ac:spMk id="112" creationId="{7FE1D329-7CB2-4DF5-B0C0-36DD19EBC66D}"/>
          </ac:spMkLst>
        </pc:spChg>
        <pc:spChg chg="add del">
          <ac:chgData name="Chirag Ramesh Sable" userId="942698d4-835a-466c-8cf8-8704d9435a73" providerId="ADAL" clId="{6FE34AF8-64B0-4A08-828C-2DB0C8446137}" dt="2023-05-01T16:52:22.592" v="584" actId="26606"/>
          <ac:spMkLst>
            <pc:docMk/>
            <pc:sldMk cId="1804171953" sldId="259"/>
            <ac:spMk id="113" creationId="{2BD93542-DB27-4648-A9D3-5B37F6577B7E}"/>
          </ac:spMkLst>
        </pc:spChg>
        <pc:spChg chg="add del">
          <ac:chgData name="Chirag Ramesh Sable" userId="942698d4-835a-466c-8cf8-8704d9435a73" providerId="ADAL" clId="{6FE34AF8-64B0-4A08-828C-2DB0C8446137}" dt="2023-05-01T16:52:22.592" v="584" actId="26606"/>
          <ac:spMkLst>
            <pc:docMk/>
            <pc:sldMk cId="1804171953" sldId="259"/>
            <ac:spMk id="114" creationId="{973CFC7D-374D-4D67-8994-8DA9D4E23B62}"/>
          </ac:spMkLst>
        </pc:spChg>
        <pc:spChg chg="add del">
          <ac:chgData name="Chirag Ramesh Sable" userId="942698d4-835a-466c-8cf8-8704d9435a73" providerId="ADAL" clId="{6FE34AF8-64B0-4A08-828C-2DB0C8446137}" dt="2023-05-01T16:52:22.592" v="584" actId="26606"/>
          <ac:spMkLst>
            <pc:docMk/>
            <pc:sldMk cId="1804171953" sldId="259"/>
            <ac:spMk id="115" creationId="{8F7FA731-5B6E-499C-926D-C2D2D4946616}"/>
          </ac:spMkLst>
        </pc:spChg>
        <pc:spChg chg="add del">
          <ac:chgData name="Chirag Ramesh Sable" userId="942698d4-835a-466c-8cf8-8704d9435a73" providerId="ADAL" clId="{6FE34AF8-64B0-4A08-828C-2DB0C8446137}" dt="2023-05-01T16:52:22.592" v="584" actId="26606"/>
          <ac:spMkLst>
            <pc:docMk/>
            <pc:sldMk cId="1804171953" sldId="259"/>
            <ac:spMk id="116" creationId="{8592B821-10D5-48C0-8022-A904844B7FF4}"/>
          </ac:spMkLst>
        </pc:spChg>
        <pc:spChg chg="add del">
          <ac:chgData name="Chirag Ramesh Sable" userId="942698d4-835a-466c-8cf8-8704d9435a73" providerId="ADAL" clId="{6FE34AF8-64B0-4A08-828C-2DB0C8446137}" dt="2023-05-01T17:12:13.825" v="1116" actId="26606"/>
          <ac:spMkLst>
            <pc:docMk/>
            <pc:sldMk cId="1804171953" sldId="259"/>
            <ac:spMk id="119" creationId="{0F358BAA-9C8A-4E17-BAD8-32FD6FFEA730}"/>
          </ac:spMkLst>
        </pc:spChg>
        <pc:spChg chg="add del">
          <ac:chgData name="Chirag Ramesh Sable" userId="942698d4-835a-466c-8cf8-8704d9435a73" providerId="ADAL" clId="{6FE34AF8-64B0-4A08-828C-2DB0C8446137}" dt="2023-05-01T17:12:13.825" v="1116" actId="26606"/>
          <ac:spMkLst>
            <pc:docMk/>
            <pc:sldMk cId="1804171953" sldId="259"/>
            <ac:spMk id="120" creationId="{4D6F41A4-BEE3-4935-9371-4ADEA67A22F9}"/>
          </ac:spMkLst>
        </pc:spChg>
        <pc:spChg chg="add del">
          <ac:chgData name="Chirag Ramesh Sable" userId="942698d4-835a-466c-8cf8-8704d9435a73" providerId="ADAL" clId="{6FE34AF8-64B0-4A08-828C-2DB0C8446137}" dt="2023-05-01T17:12:13.825" v="1116" actId="26606"/>
          <ac:spMkLst>
            <pc:docMk/>
            <pc:sldMk cId="1804171953" sldId="259"/>
            <ac:spMk id="122" creationId="{7FE1D329-7CB2-4DF5-B0C0-36DD19EBC66D}"/>
          </ac:spMkLst>
        </pc:spChg>
        <pc:spChg chg="add del">
          <ac:chgData name="Chirag Ramesh Sable" userId="942698d4-835a-466c-8cf8-8704d9435a73" providerId="ADAL" clId="{6FE34AF8-64B0-4A08-828C-2DB0C8446137}" dt="2023-05-01T17:12:13.825" v="1116" actId="26606"/>
          <ac:spMkLst>
            <pc:docMk/>
            <pc:sldMk cId="1804171953" sldId="259"/>
            <ac:spMk id="123" creationId="{2BD93542-DB27-4648-A9D3-5B37F6577B7E}"/>
          </ac:spMkLst>
        </pc:spChg>
        <pc:spChg chg="add del">
          <ac:chgData name="Chirag Ramesh Sable" userId="942698d4-835a-466c-8cf8-8704d9435a73" providerId="ADAL" clId="{6FE34AF8-64B0-4A08-828C-2DB0C8446137}" dt="2023-05-01T17:12:13.825" v="1116" actId="26606"/>
          <ac:spMkLst>
            <pc:docMk/>
            <pc:sldMk cId="1804171953" sldId="259"/>
            <ac:spMk id="124" creationId="{973CFC7D-374D-4D67-8994-8DA9D4E23B62}"/>
          </ac:spMkLst>
        </pc:spChg>
        <pc:spChg chg="add del">
          <ac:chgData name="Chirag Ramesh Sable" userId="942698d4-835a-466c-8cf8-8704d9435a73" providerId="ADAL" clId="{6FE34AF8-64B0-4A08-828C-2DB0C8446137}" dt="2023-05-01T17:12:13.825" v="1116" actId="26606"/>
          <ac:spMkLst>
            <pc:docMk/>
            <pc:sldMk cId="1804171953" sldId="259"/>
            <ac:spMk id="125" creationId="{8F7FA731-5B6E-499C-926D-C2D2D4946616}"/>
          </ac:spMkLst>
        </pc:spChg>
        <pc:spChg chg="add del">
          <ac:chgData name="Chirag Ramesh Sable" userId="942698d4-835a-466c-8cf8-8704d9435a73" providerId="ADAL" clId="{6FE34AF8-64B0-4A08-828C-2DB0C8446137}" dt="2023-05-01T17:12:13.825" v="1116" actId="26606"/>
          <ac:spMkLst>
            <pc:docMk/>
            <pc:sldMk cId="1804171953" sldId="259"/>
            <ac:spMk id="126" creationId="{8592B821-10D5-48C0-8022-A904844B7FF4}"/>
          </ac:spMkLst>
        </pc:spChg>
        <pc:spChg chg="add del">
          <ac:chgData name="Chirag Ramesh Sable" userId="942698d4-835a-466c-8cf8-8704d9435a73" providerId="ADAL" clId="{6FE34AF8-64B0-4A08-828C-2DB0C8446137}" dt="2023-05-01T17:12:13.825" v="1116" actId="26606"/>
          <ac:spMkLst>
            <pc:docMk/>
            <pc:sldMk cId="1804171953" sldId="259"/>
            <ac:spMk id="129" creationId="{0F358BAA-9C8A-4E17-BAD8-32FD6FFEA730}"/>
          </ac:spMkLst>
        </pc:spChg>
        <pc:spChg chg="add del">
          <ac:chgData name="Chirag Ramesh Sable" userId="942698d4-835a-466c-8cf8-8704d9435a73" providerId="ADAL" clId="{6FE34AF8-64B0-4A08-828C-2DB0C8446137}" dt="2023-05-01T17:12:13.825" v="1116" actId="26606"/>
          <ac:spMkLst>
            <pc:docMk/>
            <pc:sldMk cId="1804171953" sldId="259"/>
            <ac:spMk id="130" creationId="{4D6F41A4-BEE3-4935-9371-4ADEA67A22F9}"/>
          </ac:spMkLst>
        </pc:spChg>
        <pc:spChg chg="add del">
          <ac:chgData name="Chirag Ramesh Sable" userId="942698d4-835a-466c-8cf8-8704d9435a73" providerId="ADAL" clId="{6FE34AF8-64B0-4A08-828C-2DB0C8446137}" dt="2023-05-01T17:12:07.545" v="1114" actId="26606"/>
          <ac:spMkLst>
            <pc:docMk/>
            <pc:sldMk cId="1804171953" sldId="259"/>
            <ac:spMk id="132" creationId="{0F358BAA-9C8A-4E17-BAD8-32FD6FFEA730}"/>
          </ac:spMkLst>
        </pc:spChg>
        <pc:spChg chg="add del">
          <ac:chgData name="Chirag Ramesh Sable" userId="942698d4-835a-466c-8cf8-8704d9435a73" providerId="ADAL" clId="{6FE34AF8-64B0-4A08-828C-2DB0C8446137}" dt="2023-05-01T17:12:07.545" v="1114" actId="26606"/>
          <ac:spMkLst>
            <pc:docMk/>
            <pc:sldMk cId="1804171953" sldId="259"/>
            <ac:spMk id="134" creationId="{4D6F41A4-BEE3-4935-9371-4ADEA67A22F9}"/>
          </ac:spMkLst>
        </pc:spChg>
        <pc:spChg chg="add del">
          <ac:chgData name="Chirag Ramesh Sable" userId="942698d4-835a-466c-8cf8-8704d9435a73" providerId="ADAL" clId="{6FE34AF8-64B0-4A08-828C-2DB0C8446137}" dt="2023-05-01T17:12:07.545" v="1114" actId="26606"/>
          <ac:spMkLst>
            <pc:docMk/>
            <pc:sldMk cId="1804171953" sldId="259"/>
            <ac:spMk id="143" creationId="{7FE1D329-7CB2-4DF5-B0C0-36DD19EBC66D}"/>
          </ac:spMkLst>
        </pc:spChg>
        <pc:spChg chg="add del">
          <ac:chgData name="Chirag Ramesh Sable" userId="942698d4-835a-466c-8cf8-8704d9435a73" providerId="ADAL" clId="{6FE34AF8-64B0-4A08-828C-2DB0C8446137}" dt="2023-05-01T17:12:07.545" v="1114" actId="26606"/>
          <ac:spMkLst>
            <pc:docMk/>
            <pc:sldMk cId="1804171953" sldId="259"/>
            <ac:spMk id="145" creationId="{FAFB3478-4AEC-431E-93B2-1593839C16DA}"/>
          </ac:spMkLst>
        </pc:spChg>
        <pc:spChg chg="add del">
          <ac:chgData name="Chirag Ramesh Sable" userId="942698d4-835a-466c-8cf8-8704d9435a73" providerId="ADAL" clId="{6FE34AF8-64B0-4A08-828C-2DB0C8446137}" dt="2023-05-01T17:12:07.545" v="1114" actId="26606"/>
          <ac:spMkLst>
            <pc:docMk/>
            <pc:sldMk cId="1804171953" sldId="259"/>
            <ac:spMk id="147" creationId="{3FFB0B4B-B126-43E0-A25C-BA5634332524}"/>
          </ac:spMkLst>
        </pc:spChg>
        <pc:spChg chg="add del">
          <ac:chgData name="Chirag Ramesh Sable" userId="942698d4-835a-466c-8cf8-8704d9435a73" providerId="ADAL" clId="{6FE34AF8-64B0-4A08-828C-2DB0C8446137}" dt="2023-05-01T17:12:13.825" v="1116" actId="26606"/>
          <ac:spMkLst>
            <pc:docMk/>
            <pc:sldMk cId="1804171953" sldId="259"/>
            <ac:spMk id="148" creationId="{7FE1D329-7CB2-4DF5-B0C0-36DD19EBC66D}"/>
          </ac:spMkLst>
        </pc:spChg>
        <pc:spChg chg="add del">
          <ac:chgData name="Chirag Ramesh Sable" userId="942698d4-835a-466c-8cf8-8704d9435a73" providerId="ADAL" clId="{6FE34AF8-64B0-4A08-828C-2DB0C8446137}" dt="2023-05-01T17:12:13.825" v="1116" actId="26606"/>
          <ac:spMkLst>
            <pc:docMk/>
            <pc:sldMk cId="1804171953" sldId="259"/>
            <ac:spMk id="156" creationId="{FAFB3478-4AEC-431E-93B2-1593839C16DA}"/>
          </ac:spMkLst>
        </pc:spChg>
        <pc:spChg chg="add del">
          <ac:chgData name="Chirag Ramesh Sable" userId="942698d4-835a-466c-8cf8-8704d9435a73" providerId="ADAL" clId="{6FE34AF8-64B0-4A08-828C-2DB0C8446137}" dt="2023-05-01T17:12:07.545" v="1114" actId="26606"/>
          <ac:spMkLst>
            <pc:docMk/>
            <pc:sldMk cId="1804171953" sldId="259"/>
            <ac:spMk id="157" creationId="{2E922E9E-A29B-4164-A634-B718A43369CA}"/>
          </ac:spMkLst>
        </pc:spChg>
        <pc:spChg chg="add del">
          <ac:chgData name="Chirag Ramesh Sable" userId="942698d4-835a-466c-8cf8-8704d9435a73" providerId="ADAL" clId="{6FE34AF8-64B0-4A08-828C-2DB0C8446137}" dt="2023-05-01T17:12:13.825" v="1116" actId="26606"/>
          <ac:spMkLst>
            <pc:docMk/>
            <pc:sldMk cId="1804171953" sldId="259"/>
            <ac:spMk id="158" creationId="{5AABFA05-E806-48B0-BA38-42F01BD6324C}"/>
          </ac:spMkLst>
        </pc:spChg>
        <pc:spChg chg="add del">
          <ac:chgData name="Chirag Ramesh Sable" userId="942698d4-835a-466c-8cf8-8704d9435a73" providerId="ADAL" clId="{6FE34AF8-64B0-4A08-828C-2DB0C8446137}" dt="2023-05-01T17:12:13.825" v="1116" actId="26606"/>
          <ac:spMkLst>
            <pc:docMk/>
            <pc:sldMk cId="1804171953" sldId="259"/>
            <ac:spMk id="166" creationId="{2E922E9E-A29B-4164-A634-B718A43369CA}"/>
          </ac:spMkLst>
        </pc:spChg>
        <pc:grpChg chg="add del">
          <ac:chgData name="Chirag Ramesh Sable" userId="942698d4-835a-466c-8cf8-8704d9435a73" providerId="ADAL" clId="{6FE34AF8-64B0-4A08-828C-2DB0C8446137}" dt="2023-05-01T16:49:58.745" v="556" actId="26606"/>
          <ac:grpSpMkLst>
            <pc:docMk/>
            <pc:sldMk cId="1804171953" sldId="259"/>
            <ac:grpSpMk id="6" creationId="{7726F010-956A-40BC-8A1F-8002DC729B4C}"/>
          </ac:grpSpMkLst>
        </pc:grpChg>
        <pc:grpChg chg="add del">
          <ac:chgData name="Chirag Ramesh Sable" userId="942698d4-835a-466c-8cf8-8704d9435a73" providerId="ADAL" clId="{6FE34AF8-64B0-4A08-828C-2DB0C8446137}" dt="2023-05-01T16:49:45.956" v="550" actId="26606"/>
          <ac:grpSpMkLst>
            <pc:docMk/>
            <pc:sldMk cId="1804171953" sldId="259"/>
            <ac:grpSpMk id="12" creationId="{7726F010-956A-40BC-8A1F-8002DC729B4C}"/>
          </ac:grpSpMkLst>
        </pc:grpChg>
        <pc:grpChg chg="add del">
          <ac:chgData name="Chirag Ramesh Sable" userId="942698d4-835a-466c-8cf8-8704d9435a73" providerId="ADAL" clId="{6FE34AF8-64B0-4A08-828C-2DB0C8446137}" dt="2023-05-01T16:50:05.175" v="558" actId="26606"/>
          <ac:grpSpMkLst>
            <pc:docMk/>
            <pc:sldMk cId="1804171953" sldId="259"/>
            <ac:grpSpMk id="13" creationId="{7726F010-956A-40BC-8A1F-8002DC729B4C}"/>
          </ac:grpSpMkLst>
        </pc:grpChg>
        <pc:grpChg chg="add del">
          <ac:chgData name="Chirag Ramesh Sable" userId="942698d4-835a-466c-8cf8-8704d9435a73" providerId="ADAL" clId="{6FE34AF8-64B0-4A08-828C-2DB0C8446137}" dt="2023-05-01T16:49:58.745" v="556" actId="26606"/>
          <ac:grpSpMkLst>
            <pc:docMk/>
            <pc:sldMk cId="1804171953" sldId="259"/>
            <ac:grpSpMk id="24" creationId="{7CECCFA5-40A0-4B37-8B7B-D912C28A15C3}"/>
          </ac:grpSpMkLst>
        </pc:grpChg>
        <pc:grpChg chg="add del">
          <ac:chgData name="Chirag Ramesh Sable" userId="942698d4-835a-466c-8cf8-8704d9435a73" providerId="ADAL" clId="{6FE34AF8-64B0-4A08-828C-2DB0C8446137}" dt="2023-05-01T16:49:45.956" v="550" actId="26606"/>
          <ac:grpSpMkLst>
            <pc:docMk/>
            <pc:sldMk cId="1804171953" sldId="259"/>
            <ac:grpSpMk id="25" creationId="{C7DC96D6-0134-4EA3-8B0A-6A255D6BDE31}"/>
          </ac:grpSpMkLst>
        </pc:grpChg>
        <pc:grpChg chg="add del">
          <ac:chgData name="Chirag Ramesh Sable" userId="942698d4-835a-466c-8cf8-8704d9435a73" providerId="ADAL" clId="{6FE34AF8-64B0-4A08-828C-2DB0C8446137}" dt="2023-05-01T16:50:42.948" v="569" actId="26606"/>
          <ac:grpSpMkLst>
            <pc:docMk/>
            <pc:sldMk cId="1804171953" sldId="259"/>
            <ac:grpSpMk id="33" creationId="{7726F010-956A-40BC-8A1F-8002DC729B4C}"/>
          </ac:grpSpMkLst>
        </pc:grpChg>
        <pc:grpChg chg="add del">
          <ac:chgData name="Chirag Ramesh Sable" userId="942698d4-835a-466c-8cf8-8704d9435a73" providerId="ADAL" clId="{6FE34AF8-64B0-4A08-828C-2DB0C8446137}" dt="2023-05-01T16:49:48.038" v="552" actId="26606"/>
          <ac:grpSpMkLst>
            <pc:docMk/>
            <pc:sldMk cId="1804171953" sldId="259"/>
            <ac:grpSpMk id="37" creationId="{7726F010-956A-40BC-8A1F-8002DC729B4C}"/>
          </ac:grpSpMkLst>
        </pc:grpChg>
        <pc:grpChg chg="add del">
          <ac:chgData name="Chirag Ramesh Sable" userId="942698d4-835a-466c-8cf8-8704d9435a73" providerId="ADAL" clId="{6FE34AF8-64B0-4A08-828C-2DB0C8446137}" dt="2023-05-01T16:50:42.948" v="569" actId="26606"/>
          <ac:grpSpMkLst>
            <pc:docMk/>
            <pc:sldMk cId="1804171953" sldId="259"/>
            <ac:grpSpMk id="42" creationId="{559D14EE-54C0-4BBE-AFBC-2B9E68745758}"/>
          </ac:grpSpMkLst>
        </pc:grpChg>
        <pc:grpChg chg="add del">
          <ac:chgData name="Chirag Ramesh Sable" userId="942698d4-835a-466c-8cf8-8704d9435a73" providerId="ADAL" clId="{6FE34AF8-64B0-4A08-828C-2DB0C8446137}" dt="2023-05-01T16:49:48.038" v="552" actId="26606"/>
          <ac:grpSpMkLst>
            <pc:docMk/>
            <pc:sldMk cId="1804171953" sldId="259"/>
            <ac:grpSpMk id="46" creationId="{2143C123-182F-4635-BCE6-C8EE0F897327}"/>
          </ac:grpSpMkLst>
        </pc:grpChg>
        <pc:grpChg chg="add del">
          <ac:chgData name="Chirag Ramesh Sable" userId="942698d4-835a-466c-8cf8-8704d9435a73" providerId="ADAL" clId="{6FE34AF8-64B0-4A08-828C-2DB0C8446137}" dt="2023-05-01T16:52:22.616" v="585" actId="26606"/>
          <ac:grpSpMkLst>
            <pc:docMk/>
            <pc:sldMk cId="1804171953" sldId="259"/>
            <ac:grpSpMk id="51" creationId="{7726F010-956A-40BC-8A1F-8002DC729B4C}"/>
          </ac:grpSpMkLst>
        </pc:grpChg>
        <pc:grpChg chg="add del">
          <ac:chgData name="Chirag Ramesh Sable" userId="942698d4-835a-466c-8cf8-8704d9435a73" providerId="ADAL" clId="{6FE34AF8-64B0-4A08-828C-2DB0C8446137}" dt="2023-05-01T16:49:54.274" v="554" actId="26606"/>
          <ac:grpSpMkLst>
            <pc:docMk/>
            <pc:sldMk cId="1804171953" sldId="259"/>
            <ac:grpSpMk id="55" creationId="{7726F010-956A-40BC-8A1F-8002DC729B4C}"/>
          </ac:grpSpMkLst>
        </pc:grpChg>
        <pc:grpChg chg="add del">
          <ac:chgData name="Chirag Ramesh Sable" userId="942698d4-835a-466c-8cf8-8704d9435a73" providerId="ADAL" clId="{6FE34AF8-64B0-4A08-828C-2DB0C8446137}" dt="2023-05-01T16:49:54.274" v="554" actId="26606"/>
          <ac:grpSpMkLst>
            <pc:docMk/>
            <pc:sldMk cId="1804171953" sldId="259"/>
            <ac:grpSpMk id="59" creationId="{559D14EE-54C0-4BBE-AFBC-2B9E68745758}"/>
          </ac:grpSpMkLst>
        </pc:grpChg>
        <pc:grpChg chg="add del">
          <ac:chgData name="Chirag Ramesh Sable" userId="942698d4-835a-466c-8cf8-8704d9435a73" providerId="ADAL" clId="{6FE34AF8-64B0-4A08-828C-2DB0C8446137}" dt="2023-05-01T16:50:05.175" v="558" actId="26606"/>
          <ac:grpSpMkLst>
            <pc:docMk/>
            <pc:sldMk cId="1804171953" sldId="259"/>
            <ac:grpSpMk id="63" creationId="{6ACF365D-F104-414F-93C3-D9F568808E0D}"/>
          </ac:grpSpMkLst>
        </pc:grpChg>
        <pc:grpChg chg="add del">
          <ac:chgData name="Chirag Ramesh Sable" userId="942698d4-835a-466c-8cf8-8704d9435a73" providerId="ADAL" clId="{6FE34AF8-64B0-4A08-828C-2DB0C8446137}" dt="2023-05-01T16:52:22.616" v="585" actId="26606"/>
          <ac:grpSpMkLst>
            <pc:docMk/>
            <pc:sldMk cId="1804171953" sldId="259"/>
            <ac:grpSpMk id="72" creationId="{C7DC96D6-0134-4EA3-8B0A-6A255D6BDE31}"/>
          </ac:grpSpMkLst>
        </pc:grpChg>
        <pc:grpChg chg="add del">
          <ac:chgData name="Chirag Ramesh Sable" userId="942698d4-835a-466c-8cf8-8704d9435a73" providerId="ADAL" clId="{6FE34AF8-64B0-4A08-828C-2DB0C8446137}" dt="2023-05-01T16:52:16.155" v="582" actId="26606"/>
          <ac:grpSpMkLst>
            <pc:docMk/>
            <pc:sldMk cId="1804171953" sldId="259"/>
            <ac:grpSpMk id="87" creationId="{7726F010-956A-40BC-8A1F-8002DC729B4C}"/>
          </ac:grpSpMkLst>
        </pc:grpChg>
        <pc:grpChg chg="add del">
          <ac:chgData name="Chirag Ramesh Sable" userId="942698d4-835a-466c-8cf8-8704d9435a73" providerId="ADAL" clId="{6FE34AF8-64B0-4A08-828C-2DB0C8446137}" dt="2023-05-01T16:52:22.592" v="584" actId="26606"/>
          <ac:grpSpMkLst>
            <pc:docMk/>
            <pc:sldMk cId="1804171953" sldId="259"/>
            <ac:grpSpMk id="106" creationId="{7726F010-956A-40BC-8A1F-8002DC729B4C}"/>
          </ac:grpSpMkLst>
        </pc:grpChg>
        <pc:grpChg chg="add del">
          <ac:chgData name="Chirag Ramesh Sable" userId="942698d4-835a-466c-8cf8-8704d9435a73" providerId="ADAL" clId="{6FE34AF8-64B0-4A08-828C-2DB0C8446137}" dt="2023-05-01T17:12:13.825" v="1116" actId="26606"/>
          <ac:grpSpMkLst>
            <pc:docMk/>
            <pc:sldMk cId="1804171953" sldId="259"/>
            <ac:grpSpMk id="121" creationId="{7726F010-956A-40BC-8A1F-8002DC729B4C}"/>
          </ac:grpSpMkLst>
        </pc:grpChg>
        <pc:grpChg chg="add del">
          <ac:chgData name="Chirag Ramesh Sable" userId="942698d4-835a-466c-8cf8-8704d9435a73" providerId="ADAL" clId="{6FE34AF8-64B0-4A08-828C-2DB0C8446137}" dt="2023-05-01T17:12:13.825" v="1116" actId="26606"/>
          <ac:grpSpMkLst>
            <pc:docMk/>
            <pc:sldMk cId="1804171953" sldId="259"/>
            <ac:grpSpMk id="131" creationId="{7726F010-956A-40BC-8A1F-8002DC729B4C}"/>
          </ac:grpSpMkLst>
        </pc:grpChg>
        <pc:grpChg chg="add del">
          <ac:chgData name="Chirag Ramesh Sable" userId="942698d4-835a-466c-8cf8-8704d9435a73" providerId="ADAL" clId="{6FE34AF8-64B0-4A08-828C-2DB0C8446137}" dt="2023-05-01T17:12:07.545" v="1114" actId="26606"/>
          <ac:grpSpMkLst>
            <pc:docMk/>
            <pc:sldMk cId="1804171953" sldId="259"/>
            <ac:grpSpMk id="136" creationId="{7726F010-956A-40BC-8A1F-8002DC729B4C}"/>
          </ac:grpSpMkLst>
        </pc:grpChg>
        <pc:grpChg chg="add del">
          <ac:chgData name="Chirag Ramesh Sable" userId="942698d4-835a-466c-8cf8-8704d9435a73" providerId="ADAL" clId="{6FE34AF8-64B0-4A08-828C-2DB0C8446137}" dt="2023-05-01T17:12:07.545" v="1114" actId="26606"/>
          <ac:grpSpMkLst>
            <pc:docMk/>
            <pc:sldMk cId="1804171953" sldId="259"/>
            <ac:grpSpMk id="149" creationId="{F6404A68-5931-43D8-B2F1-B632DAC4E8B4}"/>
          </ac:grpSpMkLst>
        </pc:grpChg>
        <pc:grpChg chg="add del">
          <ac:chgData name="Chirag Ramesh Sable" userId="942698d4-835a-466c-8cf8-8704d9435a73" providerId="ADAL" clId="{6FE34AF8-64B0-4A08-828C-2DB0C8446137}" dt="2023-05-01T17:12:13.825" v="1116" actId="26606"/>
          <ac:grpSpMkLst>
            <pc:docMk/>
            <pc:sldMk cId="1804171953" sldId="259"/>
            <ac:grpSpMk id="159" creationId="{A0FC39F6-3C07-463F-8ABA-DE539815B81F}"/>
          </ac:grpSpMkLst>
        </pc:grpChg>
        <pc:graphicFrameChg chg="add del">
          <ac:chgData name="Chirag Ramesh Sable" userId="942698d4-835a-466c-8cf8-8704d9435a73" providerId="ADAL" clId="{6FE34AF8-64B0-4A08-828C-2DB0C8446137}" dt="2023-05-01T16:52:16.155" v="582" actId="26606"/>
          <ac:graphicFrameMkLst>
            <pc:docMk/>
            <pc:sldMk cId="1804171953" sldId="259"/>
            <ac:graphicFrameMk id="79" creationId="{AD2061AC-B93F-E899-0C9C-707FD1B4A8A9}"/>
          </ac:graphicFrameMkLst>
        </pc:graphicFrameChg>
        <pc:graphicFrameChg chg="add del">
          <ac:chgData name="Chirag Ramesh Sable" userId="942698d4-835a-466c-8cf8-8704d9435a73" providerId="ADAL" clId="{6FE34AF8-64B0-4A08-828C-2DB0C8446137}" dt="2023-05-01T16:52:22.592" v="584" actId="26606"/>
          <ac:graphicFrameMkLst>
            <pc:docMk/>
            <pc:sldMk cId="1804171953" sldId="259"/>
            <ac:graphicFrameMk id="117" creationId="{1BB14D4F-E66D-7C93-AF73-E70D63C0BB78}"/>
          </ac:graphicFrameMkLst>
        </pc:graphicFrameChg>
        <pc:graphicFrameChg chg="add mod modGraphic">
          <ac:chgData name="Chirag Ramesh Sable" userId="942698d4-835a-466c-8cf8-8704d9435a73" providerId="ADAL" clId="{6FE34AF8-64B0-4A08-828C-2DB0C8446137}" dt="2023-05-01T17:12:13.825" v="1116" actId="26606"/>
          <ac:graphicFrameMkLst>
            <pc:docMk/>
            <pc:sldMk cId="1804171953" sldId="259"/>
            <ac:graphicFrameMk id="127" creationId="{AD2061AC-B93F-E899-0C9C-707FD1B4A8A9}"/>
          </ac:graphicFrameMkLst>
        </pc:graphicFrameChg>
        <pc:picChg chg="add del">
          <ac:chgData name="Chirag Ramesh Sable" userId="942698d4-835a-466c-8cf8-8704d9435a73" providerId="ADAL" clId="{6FE34AF8-64B0-4A08-828C-2DB0C8446137}" dt="2023-05-01T16:49:58.745" v="556" actId="26606"/>
          <ac:picMkLst>
            <pc:docMk/>
            <pc:sldMk cId="1804171953" sldId="259"/>
            <ac:picMk id="5" creationId="{D9A2FEAD-8918-593F-1D8F-B11BC8DE5649}"/>
          </ac:picMkLst>
        </pc:picChg>
        <pc:picChg chg="add del">
          <ac:chgData name="Chirag Ramesh Sable" userId="942698d4-835a-466c-8cf8-8704d9435a73" providerId="ADAL" clId="{6FE34AF8-64B0-4A08-828C-2DB0C8446137}" dt="2023-05-01T16:50:05.175" v="558" actId="26606"/>
          <ac:picMkLst>
            <pc:docMk/>
            <pc:sldMk cId="1804171953" sldId="259"/>
            <ac:picMk id="62" creationId="{BAD5CF22-30C9-D78D-C5DB-993ACBFB4FB0}"/>
          </ac:picMkLst>
        </pc:picChg>
      </pc:sldChg>
      <pc:sldChg chg="addSp delSp modSp new mod setBg">
        <pc:chgData name="Chirag Ramesh Sable" userId="942698d4-835a-466c-8cf8-8704d9435a73" providerId="ADAL" clId="{6FE34AF8-64B0-4A08-828C-2DB0C8446137}" dt="2023-05-01T17:02:20.587" v="775" actId="26606"/>
        <pc:sldMkLst>
          <pc:docMk/>
          <pc:sldMk cId="95065391" sldId="260"/>
        </pc:sldMkLst>
        <pc:spChg chg="mod">
          <ac:chgData name="Chirag Ramesh Sable" userId="942698d4-835a-466c-8cf8-8704d9435a73" providerId="ADAL" clId="{6FE34AF8-64B0-4A08-828C-2DB0C8446137}" dt="2023-05-01T17:00:26.190" v="730" actId="26606"/>
          <ac:spMkLst>
            <pc:docMk/>
            <pc:sldMk cId="95065391" sldId="260"/>
            <ac:spMk id="2" creationId="{6E0C5239-50E1-400B-A2FC-EB52FF568541}"/>
          </ac:spMkLst>
        </pc:spChg>
        <pc:spChg chg="add del mod">
          <ac:chgData name="Chirag Ramesh Sable" userId="942698d4-835a-466c-8cf8-8704d9435a73" providerId="ADAL" clId="{6FE34AF8-64B0-4A08-828C-2DB0C8446137}" dt="2023-05-01T17:02:20.587" v="775" actId="26606"/>
          <ac:spMkLst>
            <pc:docMk/>
            <pc:sldMk cId="95065391" sldId="260"/>
            <ac:spMk id="3" creationId="{D679BB17-F3F7-1230-3034-DFAAC5FD433F}"/>
          </ac:spMkLst>
        </pc:spChg>
        <pc:spChg chg="add del">
          <ac:chgData name="Chirag Ramesh Sable" userId="942698d4-835a-466c-8cf8-8704d9435a73" providerId="ADAL" clId="{6FE34AF8-64B0-4A08-828C-2DB0C8446137}" dt="2023-05-01T17:00:26.190" v="730" actId="26606"/>
          <ac:spMkLst>
            <pc:docMk/>
            <pc:sldMk cId="95065391" sldId="260"/>
            <ac:spMk id="8" creationId="{0F358BAA-9C8A-4E17-BAD8-32FD6FFEA730}"/>
          </ac:spMkLst>
        </pc:spChg>
        <pc:spChg chg="add del">
          <ac:chgData name="Chirag Ramesh Sable" userId="942698d4-835a-466c-8cf8-8704d9435a73" providerId="ADAL" clId="{6FE34AF8-64B0-4A08-828C-2DB0C8446137}" dt="2023-05-01T17:00:26.190" v="730" actId="26606"/>
          <ac:spMkLst>
            <pc:docMk/>
            <pc:sldMk cId="95065391" sldId="260"/>
            <ac:spMk id="10" creationId="{4D6F41A4-BEE3-4935-9371-4ADEA67A22F9}"/>
          </ac:spMkLst>
        </pc:spChg>
        <pc:spChg chg="add del">
          <ac:chgData name="Chirag Ramesh Sable" userId="942698d4-835a-466c-8cf8-8704d9435a73" providerId="ADAL" clId="{6FE34AF8-64B0-4A08-828C-2DB0C8446137}" dt="2023-05-01T17:00:26.190" v="730" actId="26606"/>
          <ac:spMkLst>
            <pc:docMk/>
            <pc:sldMk cId="95065391" sldId="260"/>
            <ac:spMk id="19" creationId="{7FE1D329-7CB2-4DF5-B0C0-36DD19EBC66D}"/>
          </ac:spMkLst>
        </pc:spChg>
        <pc:spChg chg="add del">
          <ac:chgData name="Chirag Ramesh Sable" userId="942698d4-835a-466c-8cf8-8704d9435a73" providerId="ADAL" clId="{6FE34AF8-64B0-4A08-828C-2DB0C8446137}" dt="2023-05-01T17:00:26.190" v="730" actId="26606"/>
          <ac:spMkLst>
            <pc:docMk/>
            <pc:sldMk cId="95065391" sldId="260"/>
            <ac:spMk id="21" creationId="{973CFC7D-374D-4D67-8994-8DA9D4E23B62}"/>
          </ac:spMkLst>
        </pc:spChg>
        <pc:spChg chg="add del">
          <ac:chgData name="Chirag Ramesh Sable" userId="942698d4-835a-466c-8cf8-8704d9435a73" providerId="ADAL" clId="{6FE34AF8-64B0-4A08-828C-2DB0C8446137}" dt="2023-05-01T17:00:26.190" v="730" actId="26606"/>
          <ac:spMkLst>
            <pc:docMk/>
            <pc:sldMk cId="95065391" sldId="260"/>
            <ac:spMk id="23" creationId="{8F7FA731-5B6E-499C-926D-C2D2D4946616}"/>
          </ac:spMkLst>
        </pc:spChg>
        <pc:spChg chg="add del">
          <ac:chgData name="Chirag Ramesh Sable" userId="942698d4-835a-466c-8cf8-8704d9435a73" providerId="ADAL" clId="{6FE34AF8-64B0-4A08-828C-2DB0C8446137}" dt="2023-05-01T17:00:26.190" v="730" actId="26606"/>
          <ac:spMkLst>
            <pc:docMk/>
            <pc:sldMk cId="95065391" sldId="260"/>
            <ac:spMk id="33" creationId="{8592B821-10D5-48C0-8022-A904844B7FF4}"/>
          </ac:spMkLst>
        </pc:spChg>
        <pc:grpChg chg="add del">
          <ac:chgData name="Chirag Ramesh Sable" userId="942698d4-835a-466c-8cf8-8704d9435a73" providerId="ADAL" clId="{6FE34AF8-64B0-4A08-828C-2DB0C8446137}" dt="2023-05-01T17:00:26.190" v="730" actId="26606"/>
          <ac:grpSpMkLst>
            <pc:docMk/>
            <pc:sldMk cId="95065391" sldId="260"/>
            <ac:grpSpMk id="12" creationId="{7726F010-956A-40BC-8A1F-8002DC729B4C}"/>
          </ac:grpSpMkLst>
        </pc:grpChg>
        <pc:grpChg chg="add del">
          <ac:chgData name="Chirag Ramesh Sable" userId="942698d4-835a-466c-8cf8-8704d9435a73" providerId="ADAL" clId="{6FE34AF8-64B0-4A08-828C-2DB0C8446137}" dt="2023-05-01T17:00:26.190" v="730" actId="26606"/>
          <ac:grpSpMkLst>
            <pc:docMk/>
            <pc:sldMk cId="95065391" sldId="260"/>
            <ac:grpSpMk id="25" creationId="{BC1936B1-93FE-4B01-946C-9EEA26C4888A}"/>
          </ac:grpSpMkLst>
        </pc:grpChg>
        <pc:graphicFrameChg chg="add del">
          <ac:chgData name="Chirag Ramesh Sable" userId="942698d4-835a-466c-8cf8-8704d9435a73" providerId="ADAL" clId="{6FE34AF8-64B0-4A08-828C-2DB0C8446137}" dt="2023-05-01T17:02:10.928" v="771" actId="26606"/>
          <ac:graphicFrameMkLst>
            <pc:docMk/>
            <pc:sldMk cId="95065391" sldId="260"/>
            <ac:graphicFrameMk id="5" creationId="{2DE738D8-1441-78DE-ED70-EC403287A0D1}"/>
          </ac:graphicFrameMkLst>
        </pc:graphicFrameChg>
        <pc:graphicFrameChg chg="add del">
          <ac:chgData name="Chirag Ramesh Sable" userId="942698d4-835a-466c-8cf8-8704d9435a73" providerId="ADAL" clId="{6FE34AF8-64B0-4A08-828C-2DB0C8446137}" dt="2023-05-01T17:02:17.592" v="773" actId="26606"/>
          <ac:graphicFrameMkLst>
            <pc:docMk/>
            <pc:sldMk cId="95065391" sldId="260"/>
            <ac:graphicFrameMk id="6" creationId="{DEF77E14-456C-B071-B130-120D049B5A28}"/>
          </ac:graphicFrameMkLst>
        </pc:graphicFrameChg>
        <pc:graphicFrameChg chg="add del">
          <ac:chgData name="Chirag Ramesh Sable" userId="942698d4-835a-466c-8cf8-8704d9435a73" providerId="ADAL" clId="{6FE34AF8-64B0-4A08-828C-2DB0C8446137}" dt="2023-05-01T17:02:20.587" v="775" actId="26606"/>
          <ac:graphicFrameMkLst>
            <pc:docMk/>
            <pc:sldMk cId="95065391" sldId="260"/>
            <ac:graphicFrameMk id="7" creationId="{912DB566-A06E-5F1A-2F92-DEF8F3F7CE53}"/>
          </ac:graphicFrameMkLst>
        </pc:graphicFrameChg>
      </pc:sldChg>
      <pc:sldChg chg="addSp delSp modSp new mod setBg">
        <pc:chgData name="Chirag Ramesh Sable" userId="942698d4-835a-466c-8cf8-8704d9435a73" providerId="ADAL" clId="{6FE34AF8-64B0-4A08-828C-2DB0C8446137}" dt="2023-05-01T17:42:59.732" v="1175" actId="14100"/>
        <pc:sldMkLst>
          <pc:docMk/>
          <pc:sldMk cId="3497672570" sldId="261"/>
        </pc:sldMkLst>
        <pc:spChg chg="mod">
          <ac:chgData name="Chirag Ramesh Sable" userId="942698d4-835a-466c-8cf8-8704d9435a73" providerId="ADAL" clId="{6FE34AF8-64B0-4A08-828C-2DB0C8446137}" dt="2023-05-01T17:42:59.732" v="1175" actId="14100"/>
          <ac:spMkLst>
            <pc:docMk/>
            <pc:sldMk cId="3497672570" sldId="261"/>
            <ac:spMk id="2" creationId="{EDAB07D2-9BBA-950E-0B11-F956C6054263}"/>
          </ac:spMkLst>
        </pc:spChg>
        <pc:spChg chg="add del">
          <ac:chgData name="Chirag Ramesh Sable" userId="942698d4-835a-466c-8cf8-8704d9435a73" providerId="ADAL" clId="{6FE34AF8-64B0-4A08-828C-2DB0C8446137}" dt="2023-05-01T17:42:22.065" v="1164" actId="26606"/>
          <ac:spMkLst>
            <pc:docMk/>
            <pc:sldMk cId="3497672570" sldId="261"/>
            <ac:spMk id="8" creationId="{0F358BAA-9C8A-4E17-BAD8-32FD6FFEA730}"/>
          </ac:spMkLst>
        </pc:spChg>
        <pc:spChg chg="add del">
          <ac:chgData name="Chirag Ramesh Sable" userId="942698d4-835a-466c-8cf8-8704d9435a73" providerId="ADAL" clId="{6FE34AF8-64B0-4A08-828C-2DB0C8446137}" dt="2023-05-01T17:42:22.065" v="1164" actId="26606"/>
          <ac:spMkLst>
            <pc:docMk/>
            <pc:sldMk cId="3497672570" sldId="261"/>
            <ac:spMk id="10" creationId="{4D6F41A4-BEE3-4935-9371-4ADEA67A22F9}"/>
          </ac:spMkLst>
        </pc:spChg>
        <pc:spChg chg="add del">
          <ac:chgData name="Chirag Ramesh Sable" userId="942698d4-835a-466c-8cf8-8704d9435a73" providerId="ADAL" clId="{6FE34AF8-64B0-4A08-828C-2DB0C8446137}" dt="2023-05-01T17:42:22.065" v="1164" actId="26606"/>
          <ac:spMkLst>
            <pc:docMk/>
            <pc:sldMk cId="3497672570" sldId="261"/>
            <ac:spMk id="19" creationId="{7FE1D329-7CB2-4DF5-B0C0-36DD19EBC66D}"/>
          </ac:spMkLst>
        </pc:spChg>
        <pc:spChg chg="add del">
          <ac:chgData name="Chirag Ramesh Sable" userId="942698d4-835a-466c-8cf8-8704d9435a73" providerId="ADAL" clId="{6FE34AF8-64B0-4A08-828C-2DB0C8446137}" dt="2023-05-01T17:42:22.065" v="1164" actId="26606"/>
          <ac:spMkLst>
            <pc:docMk/>
            <pc:sldMk cId="3497672570" sldId="261"/>
            <ac:spMk id="21" creationId="{EA7E347D-B32A-4759-B7FF-FD25A9AEE645}"/>
          </ac:spMkLst>
        </pc:spChg>
        <pc:spChg chg="add del">
          <ac:chgData name="Chirag Ramesh Sable" userId="942698d4-835a-466c-8cf8-8704d9435a73" providerId="ADAL" clId="{6FE34AF8-64B0-4A08-828C-2DB0C8446137}" dt="2023-05-01T17:42:22.065" v="1164" actId="26606"/>
          <ac:spMkLst>
            <pc:docMk/>
            <pc:sldMk cId="3497672570" sldId="261"/>
            <ac:spMk id="23" creationId="{681F9FCB-1E38-43E9-8567-6292F4842051}"/>
          </ac:spMkLst>
        </pc:spChg>
        <pc:spChg chg="add del">
          <ac:chgData name="Chirag Ramesh Sable" userId="942698d4-835a-466c-8cf8-8704d9435a73" providerId="ADAL" clId="{6FE34AF8-64B0-4A08-828C-2DB0C8446137}" dt="2023-05-01T17:42:22.065" v="1164" actId="26606"/>
          <ac:spMkLst>
            <pc:docMk/>
            <pc:sldMk cId="3497672570" sldId="261"/>
            <ac:spMk id="25" creationId="{ED029D64-BBDD-43FA-92CF-C6BF515141E0}"/>
          </ac:spMkLst>
        </pc:spChg>
        <pc:spChg chg="add del">
          <ac:chgData name="Chirag Ramesh Sable" userId="942698d4-835a-466c-8cf8-8704d9435a73" providerId="ADAL" clId="{6FE34AF8-64B0-4A08-828C-2DB0C8446137}" dt="2023-05-01T17:42:24.100" v="1166" actId="26606"/>
          <ac:spMkLst>
            <pc:docMk/>
            <pc:sldMk cId="3497672570" sldId="261"/>
            <ac:spMk id="35" creationId="{0F358BAA-9C8A-4E17-BAD8-32FD6FFEA730}"/>
          </ac:spMkLst>
        </pc:spChg>
        <pc:spChg chg="add del">
          <ac:chgData name="Chirag Ramesh Sable" userId="942698d4-835a-466c-8cf8-8704d9435a73" providerId="ADAL" clId="{6FE34AF8-64B0-4A08-828C-2DB0C8446137}" dt="2023-05-01T17:42:24.100" v="1166" actId="26606"/>
          <ac:spMkLst>
            <pc:docMk/>
            <pc:sldMk cId="3497672570" sldId="261"/>
            <ac:spMk id="36" creationId="{4D6F41A4-BEE3-4935-9371-4ADEA67A22F9}"/>
          </ac:spMkLst>
        </pc:spChg>
        <pc:spChg chg="add del">
          <ac:chgData name="Chirag Ramesh Sable" userId="942698d4-835a-466c-8cf8-8704d9435a73" providerId="ADAL" clId="{6FE34AF8-64B0-4A08-828C-2DB0C8446137}" dt="2023-05-01T17:42:24.100" v="1166" actId="26606"/>
          <ac:spMkLst>
            <pc:docMk/>
            <pc:sldMk cId="3497672570" sldId="261"/>
            <ac:spMk id="43" creationId="{7FE1D329-7CB2-4DF5-B0C0-36DD19EBC66D}"/>
          </ac:spMkLst>
        </pc:spChg>
        <pc:spChg chg="add del">
          <ac:chgData name="Chirag Ramesh Sable" userId="942698d4-835a-466c-8cf8-8704d9435a73" providerId="ADAL" clId="{6FE34AF8-64B0-4A08-828C-2DB0C8446137}" dt="2023-05-01T17:42:24.100" v="1166" actId="26606"/>
          <ac:spMkLst>
            <pc:docMk/>
            <pc:sldMk cId="3497672570" sldId="261"/>
            <ac:spMk id="44" creationId="{B6D694DB-A3FC-4F14-A225-17BEBA4416DA}"/>
          </ac:spMkLst>
        </pc:spChg>
        <pc:spChg chg="add">
          <ac:chgData name="Chirag Ramesh Sable" userId="942698d4-835a-466c-8cf8-8704d9435a73" providerId="ADAL" clId="{6FE34AF8-64B0-4A08-828C-2DB0C8446137}" dt="2023-05-01T17:42:24.125" v="1167" actId="26606"/>
          <ac:spMkLst>
            <pc:docMk/>
            <pc:sldMk cId="3497672570" sldId="261"/>
            <ac:spMk id="52" creationId="{0F358BAA-9C8A-4E17-BAD8-32FD6FFEA730}"/>
          </ac:spMkLst>
        </pc:spChg>
        <pc:spChg chg="add">
          <ac:chgData name="Chirag Ramesh Sable" userId="942698d4-835a-466c-8cf8-8704d9435a73" providerId="ADAL" clId="{6FE34AF8-64B0-4A08-828C-2DB0C8446137}" dt="2023-05-01T17:42:24.125" v="1167" actId="26606"/>
          <ac:spMkLst>
            <pc:docMk/>
            <pc:sldMk cId="3497672570" sldId="261"/>
            <ac:spMk id="53" creationId="{4D6F41A4-BEE3-4935-9371-4ADEA67A22F9}"/>
          </ac:spMkLst>
        </pc:spChg>
        <pc:spChg chg="add">
          <ac:chgData name="Chirag Ramesh Sable" userId="942698d4-835a-466c-8cf8-8704d9435a73" providerId="ADAL" clId="{6FE34AF8-64B0-4A08-828C-2DB0C8446137}" dt="2023-05-01T17:42:24.125" v="1167" actId="26606"/>
          <ac:spMkLst>
            <pc:docMk/>
            <pc:sldMk cId="3497672570" sldId="261"/>
            <ac:spMk id="55" creationId="{7FE1D329-7CB2-4DF5-B0C0-36DD19EBC66D}"/>
          </ac:spMkLst>
        </pc:spChg>
        <pc:spChg chg="add">
          <ac:chgData name="Chirag Ramesh Sable" userId="942698d4-835a-466c-8cf8-8704d9435a73" providerId="ADAL" clId="{6FE34AF8-64B0-4A08-828C-2DB0C8446137}" dt="2023-05-01T17:42:24.125" v="1167" actId="26606"/>
          <ac:spMkLst>
            <pc:docMk/>
            <pc:sldMk cId="3497672570" sldId="261"/>
            <ac:spMk id="56" creationId="{EA7E347D-B32A-4759-B7FF-FD25A9AEE645}"/>
          </ac:spMkLst>
        </pc:spChg>
        <pc:spChg chg="add">
          <ac:chgData name="Chirag Ramesh Sable" userId="942698d4-835a-466c-8cf8-8704d9435a73" providerId="ADAL" clId="{6FE34AF8-64B0-4A08-828C-2DB0C8446137}" dt="2023-05-01T17:42:24.125" v="1167" actId="26606"/>
          <ac:spMkLst>
            <pc:docMk/>
            <pc:sldMk cId="3497672570" sldId="261"/>
            <ac:spMk id="57" creationId="{681F9FCB-1E38-43E9-8567-6292F4842051}"/>
          </ac:spMkLst>
        </pc:spChg>
        <pc:spChg chg="add">
          <ac:chgData name="Chirag Ramesh Sable" userId="942698d4-835a-466c-8cf8-8704d9435a73" providerId="ADAL" clId="{6FE34AF8-64B0-4A08-828C-2DB0C8446137}" dt="2023-05-01T17:42:24.125" v="1167" actId="26606"/>
          <ac:spMkLst>
            <pc:docMk/>
            <pc:sldMk cId="3497672570" sldId="261"/>
            <ac:spMk id="59" creationId="{ED029D64-BBDD-43FA-92CF-C6BF515141E0}"/>
          </ac:spMkLst>
        </pc:spChg>
        <pc:grpChg chg="add del">
          <ac:chgData name="Chirag Ramesh Sable" userId="942698d4-835a-466c-8cf8-8704d9435a73" providerId="ADAL" clId="{6FE34AF8-64B0-4A08-828C-2DB0C8446137}" dt="2023-05-01T17:42:22.065" v="1164" actId="26606"/>
          <ac:grpSpMkLst>
            <pc:docMk/>
            <pc:sldMk cId="3497672570" sldId="261"/>
            <ac:grpSpMk id="12" creationId="{7726F010-956A-40BC-8A1F-8002DC729B4C}"/>
          </ac:grpSpMkLst>
        </pc:grpChg>
        <pc:grpChg chg="add del">
          <ac:chgData name="Chirag Ramesh Sable" userId="942698d4-835a-466c-8cf8-8704d9435a73" providerId="ADAL" clId="{6FE34AF8-64B0-4A08-828C-2DB0C8446137}" dt="2023-05-01T17:42:22.065" v="1164" actId="26606"/>
          <ac:grpSpMkLst>
            <pc:docMk/>
            <pc:sldMk cId="3497672570" sldId="261"/>
            <ac:grpSpMk id="27" creationId="{33A010B0-A5DE-4DFD-BBB1-9EDEE8CDC8AE}"/>
          </ac:grpSpMkLst>
        </pc:grpChg>
        <pc:grpChg chg="add del">
          <ac:chgData name="Chirag Ramesh Sable" userId="942698d4-835a-466c-8cf8-8704d9435a73" providerId="ADAL" clId="{6FE34AF8-64B0-4A08-828C-2DB0C8446137}" dt="2023-05-01T17:42:24.100" v="1166" actId="26606"/>
          <ac:grpSpMkLst>
            <pc:docMk/>
            <pc:sldMk cId="3497672570" sldId="261"/>
            <ac:grpSpMk id="37" creationId="{7726F010-956A-40BC-8A1F-8002DC729B4C}"/>
          </ac:grpSpMkLst>
        </pc:grpChg>
        <pc:grpChg chg="add del">
          <ac:chgData name="Chirag Ramesh Sable" userId="942698d4-835a-466c-8cf8-8704d9435a73" providerId="ADAL" clId="{6FE34AF8-64B0-4A08-828C-2DB0C8446137}" dt="2023-05-01T17:42:24.100" v="1166" actId="26606"/>
          <ac:grpSpMkLst>
            <pc:docMk/>
            <pc:sldMk cId="3497672570" sldId="261"/>
            <ac:grpSpMk id="46" creationId="{D4433877-8295-4A0D-94F7-BFD8A63360E4}"/>
          </ac:grpSpMkLst>
        </pc:grpChg>
        <pc:grpChg chg="add">
          <ac:chgData name="Chirag Ramesh Sable" userId="942698d4-835a-466c-8cf8-8704d9435a73" providerId="ADAL" clId="{6FE34AF8-64B0-4A08-828C-2DB0C8446137}" dt="2023-05-01T17:42:24.125" v="1167" actId="26606"/>
          <ac:grpSpMkLst>
            <pc:docMk/>
            <pc:sldMk cId="3497672570" sldId="261"/>
            <ac:grpSpMk id="54" creationId="{7726F010-956A-40BC-8A1F-8002DC729B4C}"/>
          </ac:grpSpMkLst>
        </pc:grpChg>
        <pc:grpChg chg="add">
          <ac:chgData name="Chirag Ramesh Sable" userId="942698d4-835a-466c-8cf8-8704d9435a73" providerId="ADAL" clId="{6FE34AF8-64B0-4A08-828C-2DB0C8446137}" dt="2023-05-01T17:42:24.125" v="1167" actId="26606"/>
          <ac:grpSpMkLst>
            <pc:docMk/>
            <pc:sldMk cId="3497672570" sldId="261"/>
            <ac:grpSpMk id="60" creationId="{33A010B0-A5DE-4DFD-BBB1-9EDEE8CDC8AE}"/>
          </ac:grpSpMkLst>
        </pc:grpChg>
        <pc:picChg chg="add del">
          <ac:chgData name="Chirag Ramesh Sable" userId="942698d4-835a-466c-8cf8-8704d9435a73" providerId="ADAL" clId="{6FE34AF8-64B0-4A08-828C-2DB0C8446137}" dt="2023-05-01T17:42:22.065" v="1164" actId="26606"/>
          <ac:picMkLst>
            <pc:docMk/>
            <pc:sldMk cId="3497672570" sldId="261"/>
            <ac:picMk id="4" creationId="{1A9D065A-08B8-C05E-4F1E-6FA7315225D7}"/>
          </ac:picMkLst>
        </pc:picChg>
        <pc:picChg chg="add del">
          <ac:chgData name="Chirag Ramesh Sable" userId="942698d4-835a-466c-8cf8-8704d9435a73" providerId="ADAL" clId="{6FE34AF8-64B0-4A08-828C-2DB0C8446137}" dt="2023-05-01T17:42:24.100" v="1166" actId="26606"/>
          <ac:picMkLst>
            <pc:docMk/>
            <pc:sldMk cId="3497672570" sldId="261"/>
            <ac:picMk id="45" creationId="{E114F96B-20C2-06F2-A437-6641336118CD}"/>
          </ac:picMkLst>
        </pc:picChg>
        <pc:picChg chg="add">
          <ac:chgData name="Chirag Ramesh Sable" userId="942698d4-835a-466c-8cf8-8704d9435a73" providerId="ADAL" clId="{6FE34AF8-64B0-4A08-828C-2DB0C8446137}" dt="2023-05-01T17:42:24.125" v="1167" actId="26606"/>
          <ac:picMkLst>
            <pc:docMk/>
            <pc:sldMk cId="3497672570" sldId="261"/>
            <ac:picMk id="58" creationId="{1A9D065A-08B8-C05E-4F1E-6FA7315225D7}"/>
          </ac:picMkLst>
        </pc:picChg>
      </pc:sldChg>
      <pc:sldChg chg="addSp modSp add del mod">
        <pc:chgData name="Chirag Ramesh Sable" userId="942698d4-835a-466c-8cf8-8704d9435a73" providerId="ADAL" clId="{6FE34AF8-64B0-4A08-828C-2DB0C8446137}" dt="2023-05-01T18:29:00.638" v="1323" actId="2696"/>
        <pc:sldMkLst>
          <pc:docMk/>
          <pc:sldMk cId="973906982" sldId="262"/>
        </pc:sldMkLst>
        <pc:spChg chg="mod">
          <ac:chgData name="Chirag Ramesh Sable" userId="942698d4-835a-466c-8cf8-8704d9435a73" providerId="ADAL" clId="{6FE34AF8-64B0-4A08-828C-2DB0C8446137}" dt="2023-05-01T18:28:33.607" v="1316" actId="1076"/>
          <ac:spMkLst>
            <pc:docMk/>
            <pc:sldMk cId="973906982" sldId="262"/>
            <ac:spMk id="2" creationId="{EDAB07D2-9BBA-950E-0B11-F956C6054263}"/>
          </ac:spMkLst>
        </pc:spChg>
        <pc:picChg chg="add mod">
          <ac:chgData name="Chirag Ramesh Sable" userId="942698d4-835a-466c-8cf8-8704d9435a73" providerId="ADAL" clId="{6FE34AF8-64B0-4A08-828C-2DB0C8446137}" dt="2023-05-01T18:28:37.313" v="1317" actId="1076"/>
          <ac:picMkLst>
            <pc:docMk/>
            <pc:sldMk cId="973906982" sldId="262"/>
            <ac:picMk id="4" creationId="{D43B8531-F861-A64D-B22E-AA7D61F0F1F9}"/>
          </ac:picMkLst>
        </pc:picChg>
      </pc:sldChg>
      <pc:sldChg chg="add del">
        <pc:chgData name="Chirag Ramesh Sable" userId="942698d4-835a-466c-8cf8-8704d9435a73" providerId="ADAL" clId="{6FE34AF8-64B0-4A08-828C-2DB0C8446137}" dt="2023-05-01T18:29:02.901" v="1324" actId="2696"/>
        <pc:sldMkLst>
          <pc:docMk/>
          <pc:sldMk cId="902307991" sldId="263"/>
        </pc:sldMkLst>
      </pc:sldChg>
      <pc:sldChg chg="add del">
        <pc:chgData name="Chirag Ramesh Sable" userId="942698d4-835a-466c-8cf8-8704d9435a73" providerId="ADAL" clId="{6FE34AF8-64B0-4A08-828C-2DB0C8446137}" dt="2023-05-01T18:29:04.678" v="1325" actId="2696"/>
        <pc:sldMkLst>
          <pc:docMk/>
          <pc:sldMk cId="3912930706" sldId="264"/>
        </pc:sldMkLst>
      </pc:sldChg>
      <pc:sldChg chg="addSp delSp modSp new mod setBg">
        <pc:chgData name="Chirag Ramesh Sable" userId="942698d4-835a-466c-8cf8-8704d9435a73" providerId="ADAL" clId="{6FE34AF8-64B0-4A08-828C-2DB0C8446137}" dt="2023-05-01T17:09:46.674" v="1043" actId="26606"/>
        <pc:sldMkLst>
          <pc:docMk/>
          <pc:sldMk cId="3930892097" sldId="265"/>
        </pc:sldMkLst>
        <pc:spChg chg="mod">
          <ac:chgData name="Chirag Ramesh Sable" userId="942698d4-835a-466c-8cf8-8704d9435a73" providerId="ADAL" clId="{6FE34AF8-64B0-4A08-828C-2DB0C8446137}" dt="2023-05-01T17:09:46.674" v="1043" actId="26606"/>
          <ac:spMkLst>
            <pc:docMk/>
            <pc:sldMk cId="3930892097" sldId="265"/>
            <ac:spMk id="2" creationId="{70386E41-D1D1-349D-7B2E-71EE35E4AC14}"/>
          </ac:spMkLst>
        </pc:spChg>
        <pc:spChg chg="add del mod">
          <ac:chgData name="Chirag Ramesh Sable" userId="942698d4-835a-466c-8cf8-8704d9435a73" providerId="ADAL" clId="{6FE34AF8-64B0-4A08-828C-2DB0C8446137}" dt="2023-05-01T17:09:11.935" v="1028" actId="26606"/>
          <ac:spMkLst>
            <pc:docMk/>
            <pc:sldMk cId="3930892097" sldId="265"/>
            <ac:spMk id="3" creationId="{CA344CF0-864A-E6E0-9BE0-03BDE48510BD}"/>
          </ac:spMkLst>
        </pc:spChg>
        <pc:spChg chg="add del">
          <ac:chgData name="Chirag Ramesh Sable" userId="942698d4-835a-466c-8cf8-8704d9435a73" providerId="ADAL" clId="{6FE34AF8-64B0-4A08-828C-2DB0C8446137}" dt="2023-05-01T17:09:46.674" v="1043" actId="26606"/>
          <ac:spMkLst>
            <pc:docMk/>
            <pc:sldMk cId="3930892097" sldId="265"/>
            <ac:spMk id="9" creationId="{0F358BAA-9C8A-4E17-BAD8-32FD6FFEA730}"/>
          </ac:spMkLst>
        </pc:spChg>
        <pc:spChg chg="add del">
          <ac:chgData name="Chirag Ramesh Sable" userId="942698d4-835a-466c-8cf8-8704d9435a73" providerId="ADAL" clId="{6FE34AF8-64B0-4A08-828C-2DB0C8446137}" dt="2023-05-01T17:09:46.674" v="1043" actId="26606"/>
          <ac:spMkLst>
            <pc:docMk/>
            <pc:sldMk cId="3930892097" sldId="265"/>
            <ac:spMk id="11" creationId="{4D6F41A4-BEE3-4935-9371-4ADEA67A22F9}"/>
          </ac:spMkLst>
        </pc:spChg>
        <pc:spChg chg="add del">
          <ac:chgData name="Chirag Ramesh Sable" userId="942698d4-835a-466c-8cf8-8704d9435a73" providerId="ADAL" clId="{6FE34AF8-64B0-4A08-828C-2DB0C8446137}" dt="2023-05-01T17:09:46.674" v="1043" actId="26606"/>
          <ac:spMkLst>
            <pc:docMk/>
            <pc:sldMk cId="3930892097" sldId="265"/>
            <ac:spMk id="20" creationId="{7FE1D329-7CB2-4DF5-B0C0-36DD19EBC66D}"/>
          </ac:spMkLst>
        </pc:spChg>
        <pc:spChg chg="add del">
          <ac:chgData name="Chirag Ramesh Sable" userId="942698d4-835a-466c-8cf8-8704d9435a73" providerId="ADAL" clId="{6FE34AF8-64B0-4A08-828C-2DB0C8446137}" dt="2023-05-01T17:09:46.674" v="1043" actId="26606"/>
          <ac:spMkLst>
            <pc:docMk/>
            <pc:sldMk cId="3930892097" sldId="265"/>
            <ac:spMk id="22" creationId="{2BD93542-DB27-4648-A9D3-5B37F6577B7E}"/>
          </ac:spMkLst>
        </pc:spChg>
        <pc:spChg chg="add del">
          <ac:chgData name="Chirag Ramesh Sable" userId="942698d4-835a-466c-8cf8-8704d9435a73" providerId="ADAL" clId="{6FE34AF8-64B0-4A08-828C-2DB0C8446137}" dt="2023-05-01T17:09:46.674" v="1043" actId="26606"/>
          <ac:spMkLst>
            <pc:docMk/>
            <pc:sldMk cId="3930892097" sldId="265"/>
            <ac:spMk id="24" creationId="{973CFC7D-374D-4D67-8994-8DA9D4E23B62}"/>
          </ac:spMkLst>
        </pc:spChg>
        <pc:spChg chg="add del">
          <ac:chgData name="Chirag Ramesh Sable" userId="942698d4-835a-466c-8cf8-8704d9435a73" providerId="ADAL" clId="{6FE34AF8-64B0-4A08-828C-2DB0C8446137}" dt="2023-05-01T17:09:46.674" v="1043" actId="26606"/>
          <ac:spMkLst>
            <pc:docMk/>
            <pc:sldMk cId="3930892097" sldId="265"/>
            <ac:spMk id="26" creationId="{8F7FA731-5B6E-499C-926D-C2D2D4946616}"/>
          </ac:spMkLst>
        </pc:spChg>
        <pc:spChg chg="add del">
          <ac:chgData name="Chirag Ramesh Sable" userId="942698d4-835a-466c-8cf8-8704d9435a73" providerId="ADAL" clId="{6FE34AF8-64B0-4A08-828C-2DB0C8446137}" dt="2023-05-01T17:09:46.674" v="1043" actId="26606"/>
          <ac:spMkLst>
            <pc:docMk/>
            <pc:sldMk cId="3930892097" sldId="265"/>
            <ac:spMk id="28" creationId="{8592B821-10D5-48C0-8022-A904844B7FF4}"/>
          </ac:spMkLst>
        </pc:spChg>
        <pc:spChg chg="add">
          <ac:chgData name="Chirag Ramesh Sable" userId="942698d4-835a-466c-8cf8-8704d9435a73" providerId="ADAL" clId="{6FE34AF8-64B0-4A08-828C-2DB0C8446137}" dt="2023-05-01T17:09:46.674" v="1043" actId="26606"/>
          <ac:spMkLst>
            <pc:docMk/>
            <pc:sldMk cId="3930892097" sldId="265"/>
            <ac:spMk id="33" creationId="{0F358BAA-9C8A-4E17-BAD8-32FD6FFEA730}"/>
          </ac:spMkLst>
        </pc:spChg>
        <pc:spChg chg="add">
          <ac:chgData name="Chirag Ramesh Sable" userId="942698d4-835a-466c-8cf8-8704d9435a73" providerId="ADAL" clId="{6FE34AF8-64B0-4A08-828C-2DB0C8446137}" dt="2023-05-01T17:09:46.674" v="1043" actId="26606"/>
          <ac:spMkLst>
            <pc:docMk/>
            <pc:sldMk cId="3930892097" sldId="265"/>
            <ac:spMk id="35" creationId="{4D6F41A4-BEE3-4935-9371-4ADEA67A22F9}"/>
          </ac:spMkLst>
        </pc:spChg>
        <pc:spChg chg="add">
          <ac:chgData name="Chirag Ramesh Sable" userId="942698d4-835a-466c-8cf8-8704d9435a73" providerId="ADAL" clId="{6FE34AF8-64B0-4A08-828C-2DB0C8446137}" dt="2023-05-01T17:09:46.674" v="1043" actId="26606"/>
          <ac:spMkLst>
            <pc:docMk/>
            <pc:sldMk cId="3930892097" sldId="265"/>
            <ac:spMk id="44" creationId="{7FE1D329-7CB2-4DF5-B0C0-36DD19EBC66D}"/>
          </ac:spMkLst>
        </pc:spChg>
        <pc:spChg chg="add">
          <ac:chgData name="Chirag Ramesh Sable" userId="942698d4-835a-466c-8cf8-8704d9435a73" providerId="ADAL" clId="{6FE34AF8-64B0-4A08-828C-2DB0C8446137}" dt="2023-05-01T17:09:46.674" v="1043" actId="26606"/>
          <ac:spMkLst>
            <pc:docMk/>
            <pc:sldMk cId="3930892097" sldId="265"/>
            <ac:spMk id="46" creationId="{2BD93542-DB27-4648-A9D3-5B37F6577B7E}"/>
          </ac:spMkLst>
        </pc:spChg>
        <pc:spChg chg="add">
          <ac:chgData name="Chirag Ramesh Sable" userId="942698d4-835a-466c-8cf8-8704d9435a73" providerId="ADAL" clId="{6FE34AF8-64B0-4A08-828C-2DB0C8446137}" dt="2023-05-01T17:09:46.674" v="1043" actId="26606"/>
          <ac:spMkLst>
            <pc:docMk/>
            <pc:sldMk cId="3930892097" sldId="265"/>
            <ac:spMk id="48" creationId="{973CFC7D-374D-4D67-8994-8DA9D4E23B62}"/>
          </ac:spMkLst>
        </pc:spChg>
        <pc:spChg chg="add">
          <ac:chgData name="Chirag Ramesh Sable" userId="942698d4-835a-466c-8cf8-8704d9435a73" providerId="ADAL" clId="{6FE34AF8-64B0-4A08-828C-2DB0C8446137}" dt="2023-05-01T17:09:46.674" v="1043" actId="26606"/>
          <ac:spMkLst>
            <pc:docMk/>
            <pc:sldMk cId="3930892097" sldId="265"/>
            <ac:spMk id="50" creationId="{8F7FA731-5B6E-499C-926D-C2D2D4946616}"/>
          </ac:spMkLst>
        </pc:spChg>
        <pc:spChg chg="add">
          <ac:chgData name="Chirag Ramesh Sable" userId="942698d4-835a-466c-8cf8-8704d9435a73" providerId="ADAL" clId="{6FE34AF8-64B0-4A08-828C-2DB0C8446137}" dt="2023-05-01T17:09:46.674" v="1043" actId="26606"/>
          <ac:spMkLst>
            <pc:docMk/>
            <pc:sldMk cId="3930892097" sldId="265"/>
            <ac:spMk id="60" creationId="{8592B821-10D5-48C0-8022-A904844B7FF4}"/>
          </ac:spMkLst>
        </pc:spChg>
        <pc:grpChg chg="add del">
          <ac:chgData name="Chirag Ramesh Sable" userId="942698d4-835a-466c-8cf8-8704d9435a73" providerId="ADAL" clId="{6FE34AF8-64B0-4A08-828C-2DB0C8446137}" dt="2023-05-01T17:09:46.674" v="1043" actId="26606"/>
          <ac:grpSpMkLst>
            <pc:docMk/>
            <pc:sldMk cId="3930892097" sldId="265"/>
            <ac:grpSpMk id="13" creationId="{7726F010-956A-40BC-8A1F-8002DC729B4C}"/>
          </ac:grpSpMkLst>
        </pc:grpChg>
        <pc:grpChg chg="add">
          <ac:chgData name="Chirag Ramesh Sable" userId="942698d4-835a-466c-8cf8-8704d9435a73" providerId="ADAL" clId="{6FE34AF8-64B0-4A08-828C-2DB0C8446137}" dt="2023-05-01T17:09:46.674" v="1043" actId="26606"/>
          <ac:grpSpMkLst>
            <pc:docMk/>
            <pc:sldMk cId="3930892097" sldId="265"/>
            <ac:grpSpMk id="37" creationId="{7726F010-956A-40BC-8A1F-8002DC729B4C}"/>
          </ac:grpSpMkLst>
        </pc:grpChg>
        <pc:grpChg chg="add">
          <ac:chgData name="Chirag Ramesh Sable" userId="942698d4-835a-466c-8cf8-8704d9435a73" providerId="ADAL" clId="{6FE34AF8-64B0-4A08-828C-2DB0C8446137}" dt="2023-05-01T17:09:46.674" v="1043" actId="26606"/>
          <ac:grpSpMkLst>
            <pc:docMk/>
            <pc:sldMk cId="3930892097" sldId="265"/>
            <ac:grpSpMk id="52" creationId="{B86AF8CF-633E-412E-96E3-67B7B963249A}"/>
          </ac:grpSpMkLst>
        </pc:grpChg>
        <pc:graphicFrameChg chg="add mod modGraphic">
          <ac:chgData name="Chirag Ramesh Sable" userId="942698d4-835a-466c-8cf8-8704d9435a73" providerId="ADAL" clId="{6FE34AF8-64B0-4A08-828C-2DB0C8446137}" dt="2023-05-01T17:09:46.674" v="1043" actId="26606"/>
          <ac:graphicFrameMkLst>
            <pc:docMk/>
            <pc:sldMk cId="3930892097" sldId="265"/>
            <ac:graphicFrameMk id="5" creationId="{718A41EB-BC29-FC44-0DD8-AF89F10222CE}"/>
          </ac:graphicFrameMkLst>
        </pc:graphicFrameChg>
      </pc:sldChg>
      <pc:sldChg chg="addSp modSp add mod setBg">
        <pc:chgData name="Chirag Ramesh Sable" userId="942698d4-835a-466c-8cf8-8704d9435a73" providerId="ADAL" clId="{6FE34AF8-64B0-4A08-828C-2DB0C8446137}" dt="2023-05-01T18:48:30.398" v="1340" actId="1076"/>
        <pc:sldMkLst>
          <pc:docMk/>
          <pc:sldMk cId="3603598401" sldId="266"/>
        </pc:sldMkLst>
        <pc:spChg chg="mod">
          <ac:chgData name="Chirag Ramesh Sable" userId="942698d4-835a-466c-8cf8-8704d9435a73" providerId="ADAL" clId="{6FE34AF8-64B0-4A08-828C-2DB0C8446137}" dt="2023-05-01T18:26:47.048" v="1302" actId="26606"/>
          <ac:spMkLst>
            <pc:docMk/>
            <pc:sldMk cId="3603598401" sldId="266"/>
            <ac:spMk id="2" creationId="{EDAB07D2-9BBA-950E-0B11-F956C6054263}"/>
          </ac:spMkLst>
        </pc:spChg>
        <pc:spChg chg="add mod">
          <ac:chgData name="Chirag Ramesh Sable" userId="942698d4-835a-466c-8cf8-8704d9435a73" providerId="ADAL" clId="{6FE34AF8-64B0-4A08-828C-2DB0C8446137}" dt="2023-05-01T18:48:30.398" v="1340" actId="1076"/>
          <ac:spMkLst>
            <pc:docMk/>
            <pc:sldMk cId="3603598401" sldId="266"/>
            <ac:spMk id="3" creationId="{6CFBA9ED-70E5-04F0-19C8-14F5D25FDA0B}"/>
          </ac:spMkLst>
        </pc:spChg>
        <pc:spChg chg="add">
          <ac:chgData name="Chirag Ramesh Sable" userId="942698d4-835a-466c-8cf8-8704d9435a73" providerId="ADAL" clId="{6FE34AF8-64B0-4A08-828C-2DB0C8446137}" dt="2023-05-01T18:26:47.048" v="1302" actId="26606"/>
          <ac:spMkLst>
            <pc:docMk/>
            <pc:sldMk cId="3603598401" sldId="266"/>
            <ac:spMk id="8" creationId="{0F358BAA-9C8A-4E17-BAD8-32FD6FFEA730}"/>
          </ac:spMkLst>
        </pc:spChg>
        <pc:spChg chg="add">
          <ac:chgData name="Chirag Ramesh Sable" userId="942698d4-835a-466c-8cf8-8704d9435a73" providerId="ADAL" clId="{6FE34AF8-64B0-4A08-828C-2DB0C8446137}" dt="2023-05-01T18:26:47.048" v="1302" actId="26606"/>
          <ac:spMkLst>
            <pc:docMk/>
            <pc:sldMk cId="3603598401" sldId="266"/>
            <ac:spMk id="10" creationId="{4D6F41A4-BEE3-4935-9371-4ADEA67A22F9}"/>
          </ac:spMkLst>
        </pc:spChg>
        <pc:spChg chg="add">
          <ac:chgData name="Chirag Ramesh Sable" userId="942698d4-835a-466c-8cf8-8704d9435a73" providerId="ADAL" clId="{6FE34AF8-64B0-4A08-828C-2DB0C8446137}" dt="2023-05-01T18:26:47.048" v="1302" actId="26606"/>
          <ac:spMkLst>
            <pc:docMk/>
            <pc:sldMk cId="3603598401" sldId="266"/>
            <ac:spMk id="19" creationId="{7FE1D329-7CB2-4DF5-B0C0-36DD19EBC66D}"/>
          </ac:spMkLst>
        </pc:spChg>
        <pc:spChg chg="add">
          <ac:chgData name="Chirag Ramesh Sable" userId="942698d4-835a-466c-8cf8-8704d9435a73" providerId="ADAL" clId="{6FE34AF8-64B0-4A08-828C-2DB0C8446137}" dt="2023-05-01T18:26:47.048" v="1302" actId="26606"/>
          <ac:spMkLst>
            <pc:docMk/>
            <pc:sldMk cId="3603598401" sldId="266"/>
            <ac:spMk id="21" creationId="{973CFC7D-374D-4D67-8994-8DA9D4E23B62}"/>
          </ac:spMkLst>
        </pc:spChg>
        <pc:spChg chg="add">
          <ac:chgData name="Chirag Ramesh Sable" userId="942698d4-835a-466c-8cf8-8704d9435a73" providerId="ADAL" clId="{6FE34AF8-64B0-4A08-828C-2DB0C8446137}" dt="2023-05-01T18:26:47.048" v="1302" actId="26606"/>
          <ac:spMkLst>
            <pc:docMk/>
            <pc:sldMk cId="3603598401" sldId="266"/>
            <ac:spMk id="23" creationId="{8F7FA731-5B6E-499C-926D-C2D2D4946616}"/>
          </ac:spMkLst>
        </pc:spChg>
        <pc:spChg chg="add">
          <ac:chgData name="Chirag Ramesh Sable" userId="942698d4-835a-466c-8cf8-8704d9435a73" providerId="ADAL" clId="{6FE34AF8-64B0-4A08-828C-2DB0C8446137}" dt="2023-05-01T18:26:47.048" v="1302" actId="26606"/>
          <ac:spMkLst>
            <pc:docMk/>
            <pc:sldMk cId="3603598401" sldId="266"/>
            <ac:spMk id="33" creationId="{8592B821-10D5-48C0-8022-A904844B7FF4}"/>
          </ac:spMkLst>
        </pc:spChg>
        <pc:grpChg chg="add">
          <ac:chgData name="Chirag Ramesh Sable" userId="942698d4-835a-466c-8cf8-8704d9435a73" providerId="ADAL" clId="{6FE34AF8-64B0-4A08-828C-2DB0C8446137}" dt="2023-05-01T18:26:47.048" v="1302" actId="26606"/>
          <ac:grpSpMkLst>
            <pc:docMk/>
            <pc:sldMk cId="3603598401" sldId="266"/>
            <ac:grpSpMk id="12" creationId="{7726F010-956A-40BC-8A1F-8002DC729B4C}"/>
          </ac:grpSpMkLst>
        </pc:grpChg>
        <pc:grpChg chg="add">
          <ac:chgData name="Chirag Ramesh Sable" userId="942698d4-835a-466c-8cf8-8704d9435a73" providerId="ADAL" clId="{6FE34AF8-64B0-4A08-828C-2DB0C8446137}" dt="2023-05-01T18:26:47.048" v="1302" actId="26606"/>
          <ac:grpSpMkLst>
            <pc:docMk/>
            <pc:sldMk cId="3603598401" sldId="266"/>
            <ac:grpSpMk id="25" creationId="{BC1936B1-93FE-4B01-946C-9EEA26C4888A}"/>
          </ac:grpSpMkLst>
        </pc:grpChg>
      </pc:sldChg>
      <pc:sldChg chg="addSp delSp modSp new mod setBg">
        <pc:chgData name="Chirag Ramesh Sable" userId="942698d4-835a-466c-8cf8-8704d9435a73" providerId="ADAL" clId="{6FE34AF8-64B0-4A08-828C-2DB0C8446137}" dt="2023-05-01T17:33:09.508" v="1157" actId="404"/>
        <pc:sldMkLst>
          <pc:docMk/>
          <pc:sldMk cId="198762251" sldId="267"/>
        </pc:sldMkLst>
        <pc:spChg chg="mod">
          <ac:chgData name="Chirag Ramesh Sable" userId="942698d4-835a-466c-8cf8-8704d9435a73" providerId="ADAL" clId="{6FE34AF8-64B0-4A08-828C-2DB0C8446137}" dt="2023-05-01T17:33:09.508" v="1157" actId="404"/>
          <ac:spMkLst>
            <pc:docMk/>
            <pc:sldMk cId="198762251" sldId="267"/>
            <ac:spMk id="2" creationId="{F229B292-6151-9C5B-42E3-3AA9BB6102D1}"/>
          </ac:spMkLst>
        </pc:spChg>
        <pc:spChg chg="add">
          <ac:chgData name="Chirag Ramesh Sable" userId="942698d4-835a-466c-8cf8-8704d9435a73" providerId="ADAL" clId="{6FE34AF8-64B0-4A08-828C-2DB0C8446137}" dt="2023-05-01T17:32:40.383" v="1152" actId="26606"/>
          <ac:spMkLst>
            <pc:docMk/>
            <pc:sldMk cId="198762251" sldId="267"/>
            <ac:spMk id="5" creationId="{0F358BAA-9C8A-4E17-BAD8-32FD6FFEA730}"/>
          </ac:spMkLst>
        </pc:spChg>
        <pc:spChg chg="add">
          <ac:chgData name="Chirag Ramesh Sable" userId="942698d4-835a-466c-8cf8-8704d9435a73" providerId="ADAL" clId="{6FE34AF8-64B0-4A08-828C-2DB0C8446137}" dt="2023-05-01T17:32:40.383" v="1152" actId="26606"/>
          <ac:spMkLst>
            <pc:docMk/>
            <pc:sldMk cId="198762251" sldId="267"/>
            <ac:spMk id="6" creationId="{4D6F41A4-BEE3-4935-9371-4ADEA67A22F9}"/>
          </ac:spMkLst>
        </pc:spChg>
        <pc:spChg chg="add del">
          <ac:chgData name="Chirag Ramesh Sable" userId="942698d4-835a-466c-8cf8-8704d9435a73" providerId="ADAL" clId="{6FE34AF8-64B0-4A08-828C-2DB0C8446137}" dt="2023-05-01T17:32:18.303" v="1149" actId="26606"/>
          <ac:spMkLst>
            <pc:docMk/>
            <pc:sldMk cId="198762251" sldId="267"/>
            <ac:spMk id="7" creationId="{0F358BAA-9C8A-4E17-BAD8-32FD6FFEA730}"/>
          </ac:spMkLst>
        </pc:spChg>
        <pc:spChg chg="add del">
          <ac:chgData name="Chirag Ramesh Sable" userId="942698d4-835a-466c-8cf8-8704d9435a73" providerId="ADAL" clId="{6FE34AF8-64B0-4A08-828C-2DB0C8446137}" dt="2023-05-01T17:31:51.537" v="1147" actId="26606"/>
          <ac:spMkLst>
            <pc:docMk/>
            <pc:sldMk cId="198762251" sldId="267"/>
            <ac:spMk id="8" creationId="{0F358BAA-9C8A-4E17-BAD8-32FD6FFEA730}"/>
          </ac:spMkLst>
        </pc:spChg>
        <pc:spChg chg="add del">
          <ac:chgData name="Chirag Ramesh Sable" userId="942698d4-835a-466c-8cf8-8704d9435a73" providerId="ADAL" clId="{6FE34AF8-64B0-4A08-828C-2DB0C8446137}" dt="2023-05-01T17:32:18.303" v="1149" actId="26606"/>
          <ac:spMkLst>
            <pc:docMk/>
            <pc:sldMk cId="198762251" sldId="267"/>
            <ac:spMk id="9" creationId="{4D6F41A4-BEE3-4935-9371-4ADEA67A22F9}"/>
          </ac:spMkLst>
        </pc:spChg>
        <pc:spChg chg="add del">
          <ac:chgData name="Chirag Ramesh Sable" userId="942698d4-835a-466c-8cf8-8704d9435a73" providerId="ADAL" clId="{6FE34AF8-64B0-4A08-828C-2DB0C8446137}" dt="2023-05-01T17:31:51.537" v="1147" actId="26606"/>
          <ac:spMkLst>
            <pc:docMk/>
            <pc:sldMk cId="198762251" sldId="267"/>
            <ac:spMk id="10" creationId="{4D6F41A4-BEE3-4935-9371-4ADEA67A22F9}"/>
          </ac:spMkLst>
        </pc:spChg>
        <pc:spChg chg="add del">
          <ac:chgData name="Chirag Ramesh Sable" userId="942698d4-835a-466c-8cf8-8704d9435a73" providerId="ADAL" clId="{6FE34AF8-64B0-4A08-828C-2DB0C8446137}" dt="2023-05-01T17:32:18.303" v="1149" actId="26606"/>
          <ac:spMkLst>
            <pc:docMk/>
            <pc:sldMk cId="198762251" sldId="267"/>
            <ac:spMk id="18" creationId="{7FE1D329-7CB2-4DF5-B0C0-36DD19EBC66D}"/>
          </ac:spMkLst>
        </pc:spChg>
        <pc:spChg chg="add del">
          <ac:chgData name="Chirag Ramesh Sable" userId="942698d4-835a-466c-8cf8-8704d9435a73" providerId="ADAL" clId="{6FE34AF8-64B0-4A08-828C-2DB0C8446137}" dt="2023-05-01T17:31:51.537" v="1147" actId="26606"/>
          <ac:spMkLst>
            <pc:docMk/>
            <pc:sldMk cId="198762251" sldId="267"/>
            <ac:spMk id="19" creationId="{7FE1D329-7CB2-4DF5-B0C0-36DD19EBC66D}"/>
          </ac:spMkLst>
        </pc:spChg>
        <pc:spChg chg="add del">
          <ac:chgData name="Chirag Ramesh Sable" userId="942698d4-835a-466c-8cf8-8704d9435a73" providerId="ADAL" clId="{6FE34AF8-64B0-4A08-828C-2DB0C8446137}" dt="2023-05-01T17:32:18.303" v="1149" actId="26606"/>
          <ac:spMkLst>
            <pc:docMk/>
            <pc:sldMk cId="198762251" sldId="267"/>
            <ac:spMk id="20" creationId="{B43F8043-C799-466F-8C9B-9AB1ADB60E40}"/>
          </ac:spMkLst>
        </pc:spChg>
        <pc:spChg chg="add del">
          <ac:chgData name="Chirag Ramesh Sable" userId="942698d4-835a-466c-8cf8-8704d9435a73" providerId="ADAL" clId="{6FE34AF8-64B0-4A08-828C-2DB0C8446137}" dt="2023-05-01T17:31:51.537" v="1147" actId="26606"/>
          <ac:spMkLst>
            <pc:docMk/>
            <pc:sldMk cId="198762251" sldId="267"/>
            <ac:spMk id="21" creationId="{B6D694DB-A3FC-4F14-A225-17BEBA4416DA}"/>
          </ac:spMkLst>
        </pc:spChg>
        <pc:spChg chg="add del">
          <ac:chgData name="Chirag Ramesh Sable" userId="942698d4-835a-466c-8cf8-8704d9435a73" providerId="ADAL" clId="{6FE34AF8-64B0-4A08-828C-2DB0C8446137}" dt="2023-05-01T17:32:18.303" v="1149" actId="26606"/>
          <ac:spMkLst>
            <pc:docMk/>
            <pc:sldMk cId="198762251" sldId="267"/>
            <ac:spMk id="22" creationId="{E2539269-A988-4404-9F15-456795083212}"/>
          </ac:spMkLst>
        </pc:spChg>
        <pc:spChg chg="add del">
          <ac:chgData name="Chirag Ramesh Sable" userId="942698d4-835a-466c-8cf8-8704d9435a73" providerId="ADAL" clId="{6FE34AF8-64B0-4A08-828C-2DB0C8446137}" dt="2023-05-01T17:32:30.850" v="1151" actId="26606"/>
          <ac:spMkLst>
            <pc:docMk/>
            <pc:sldMk cId="198762251" sldId="267"/>
            <ac:spMk id="24" creationId="{0F358BAA-9C8A-4E17-BAD8-32FD6FFEA730}"/>
          </ac:spMkLst>
        </pc:spChg>
        <pc:spChg chg="add del">
          <ac:chgData name="Chirag Ramesh Sable" userId="942698d4-835a-466c-8cf8-8704d9435a73" providerId="ADAL" clId="{6FE34AF8-64B0-4A08-828C-2DB0C8446137}" dt="2023-05-01T17:32:30.850" v="1151" actId="26606"/>
          <ac:spMkLst>
            <pc:docMk/>
            <pc:sldMk cId="198762251" sldId="267"/>
            <ac:spMk id="25" creationId="{4D6F41A4-BEE3-4935-9371-4ADEA67A22F9}"/>
          </ac:spMkLst>
        </pc:spChg>
        <pc:spChg chg="add del">
          <ac:chgData name="Chirag Ramesh Sable" userId="942698d4-835a-466c-8cf8-8704d9435a73" providerId="ADAL" clId="{6FE34AF8-64B0-4A08-828C-2DB0C8446137}" dt="2023-05-01T17:32:30.850" v="1151" actId="26606"/>
          <ac:spMkLst>
            <pc:docMk/>
            <pc:sldMk cId="198762251" sldId="267"/>
            <ac:spMk id="27" creationId="{7FE1D329-7CB2-4DF5-B0C0-36DD19EBC66D}"/>
          </ac:spMkLst>
        </pc:spChg>
        <pc:spChg chg="add del">
          <ac:chgData name="Chirag Ramesh Sable" userId="942698d4-835a-466c-8cf8-8704d9435a73" providerId="ADAL" clId="{6FE34AF8-64B0-4A08-828C-2DB0C8446137}" dt="2023-05-01T17:32:30.850" v="1151" actId="26606"/>
          <ac:spMkLst>
            <pc:docMk/>
            <pc:sldMk cId="198762251" sldId="267"/>
            <ac:spMk id="28" creationId="{B6D694DB-A3FC-4F14-A225-17BEBA4416DA}"/>
          </ac:spMkLst>
        </pc:spChg>
        <pc:spChg chg="add del">
          <ac:chgData name="Chirag Ramesh Sable" userId="942698d4-835a-466c-8cf8-8704d9435a73" providerId="ADAL" clId="{6FE34AF8-64B0-4A08-828C-2DB0C8446137}" dt="2023-05-01T17:32:18.303" v="1149" actId="26606"/>
          <ac:spMkLst>
            <pc:docMk/>
            <pc:sldMk cId="198762251" sldId="267"/>
            <ac:spMk id="35" creationId="{805817B5-27FE-455C-B285-B97D53E1E966}"/>
          </ac:spMkLst>
        </pc:spChg>
        <pc:spChg chg="add">
          <ac:chgData name="Chirag Ramesh Sable" userId="942698d4-835a-466c-8cf8-8704d9435a73" providerId="ADAL" clId="{6FE34AF8-64B0-4A08-828C-2DB0C8446137}" dt="2023-05-01T17:32:40.383" v="1152" actId="26606"/>
          <ac:spMkLst>
            <pc:docMk/>
            <pc:sldMk cId="198762251" sldId="267"/>
            <ac:spMk id="42" creationId="{7FE1D329-7CB2-4DF5-B0C0-36DD19EBC66D}"/>
          </ac:spMkLst>
        </pc:spChg>
        <pc:spChg chg="add">
          <ac:chgData name="Chirag Ramesh Sable" userId="942698d4-835a-466c-8cf8-8704d9435a73" providerId="ADAL" clId="{6FE34AF8-64B0-4A08-828C-2DB0C8446137}" dt="2023-05-01T17:32:40.383" v="1152" actId="26606"/>
          <ac:spMkLst>
            <pc:docMk/>
            <pc:sldMk cId="198762251" sldId="267"/>
            <ac:spMk id="43" creationId="{B43F8043-C799-466F-8C9B-9AB1ADB60E40}"/>
          </ac:spMkLst>
        </pc:spChg>
        <pc:spChg chg="add del">
          <ac:chgData name="Chirag Ramesh Sable" userId="942698d4-835a-466c-8cf8-8704d9435a73" providerId="ADAL" clId="{6FE34AF8-64B0-4A08-828C-2DB0C8446137}" dt="2023-05-01T17:32:30.850" v="1151" actId="26606"/>
          <ac:spMkLst>
            <pc:docMk/>
            <pc:sldMk cId="198762251" sldId="267"/>
            <ac:spMk id="44" creationId="{6233B4D5-2565-4CC0-A9B1-C9EA9E9DE306}"/>
          </ac:spMkLst>
        </pc:spChg>
        <pc:spChg chg="add">
          <ac:chgData name="Chirag Ramesh Sable" userId="942698d4-835a-466c-8cf8-8704d9435a73" providerId="ADAL" clId="{6FE34AF8-64B0-4A08-828C-2DB0C8446137}" dt="2023-05-01T17:32:40.383" v="1152" actId="26606"/>
          <ac:spMkLst>
            <pc:docMk/>
            <pc:sldMk cId="198762251" sldId="267"/>
            <ac:spMk id="45" creationId="{E2539269-A988-4404-9F15-456795083212}"/>
          </ac:spMkLst>
        </pc:spChg>
        <pc:spChg chg="add">
          <ac:chgData name="Chirag Ramesh Sable" userId="942698d4-835a-466c-8cf8-8704d9435a73" providerId="ADAL" clId="{6FE34AF8-64B0-4A08-828C-2DB0C8446137}" dt="2023-05-01T17:32:40.383" v="1152" actId="26606"/>
          <ac:spMkLst>
            <pc:docMk/>
            <pc:sldMk cId="198762251" sldId="267"/>
            <ac:spMk id="52" creationId="{805817B5-27FE-455C-B285-B97D53E1E966}"/>
          </ac:spMkLst>
        </pc:spChg>
        <pc:grpChg chg="add del">
          <ac:chgData name="Chirag Ramesh Sable" userId="942698d4-835a-466c-8cf8-8704d9435a73" providerId="ADAL" clId="{6FE34AF8-64B0-4A08-828C-2DB0C8446137}" dt="2023-05-01T17:32:18.303" v="1149" actId="26606"/>
          <ac:grpSpMkLst>
            <pc:docMk/>
            <pc:sldMk cId="198762251" sldId="267"/>
            <ac:grpSpMk id="11" creationId="{7726F010-956A-40BC-8A1F-8002DC729B4C}"/>
          </ac:grpSpMkLst>
        </pc:grpChg>
        <pc:grpChg chg="add del">
          <ac:chgData name="Chirag Ramesh Sable" userId="942698d4-835a-466c-8cf8-8704d9435a73" providerId="ADAL" clId="{6FE34AF8-64B0-4A08-828C-2DB0C8446137}" dt="2023-05-01T17:31:51.537" v="1147" actId="26606"/>
          <ac:grpSpMkLst>
            <pc:docMk/>
            <pc:sldMk cId="198762251" sldId="267"/>
            <ac:grpSpMk id="12" creationId="{7726F010-956A-40BC-8A1F-8002DC729B4C}"/>
          </ac:grpSpMkLst>
        </pc:grpChg>
        <pc:grpChg chg="add del">
          <ac:chgData name="Chirag Ramesh Sable" userId="942698d4-835a-466c-8cf8-8704d9435a73" providerId="ADAL" clId="{6FE34AF8-64B0-4A08-828C-2DB0C8446137}" dt="2023-05-01T17:31:51.537" v="1147" actId="26606"/>
          <ac:grpSpMkLst>
            <pc:docMk/>
            <pc:sldMk cId="198762251" sldId="267"/>
            <ac:grpSpMk id="23" creationId="{3A87D413-7BAA-462C-B2E4-D3E7F1B8498D}"/>
          </ac:grpSpMkLst>
        </pc:grpChg>
        <pc:grpChg chg="add del">
          <ac:chgData name="Chirag Ramesh Sable" userId="942698d4-835a-466c-8cf8-8704d9435a73" providerId="ADAL" clId="{6FE34AF8-64B0-4A08-828C-2DB0C8446137}" dt="2023-05-01T17:32:30.850" v="1151" actId="26606"/>
          <ac:grpSpMkLst>
            <pc:docMk/>
            <pc:sldMk cId="198762251" sldId="267"/>
            <ac:grpSpMk id="26" creationId="{7726F010-956A-40BC-8A1F-8002DC729B4C}"/>
          </ac:grpSpMkLst>
        </pc:grpChg>
        <pc:grpChg chg="add">
          <ac:chgData name="Chirag Ramesh Sable" userId="942698d4-835a-466c-8cf8-8704d9435a73" providerId="ADAL" clId="{6FE34AF8-64B0-4A08-828C-2DB0C8446137}" dt="2023-05-01T17:32:40.383" v="1152" actId="26606"/>
          <ac:grpSpMkLst>
            <pc:docMk/>
            <pc:sldMk cId="198762251" sldId="267"/>
            <ac:grpSpMk id="34" creationId="{7726F010-956A-40BC-8A1F-8002DC729B4C}"/>
          </ac:grpSpMkLst>
        </pc:grpChg>
        <pc:grpChg chg="add del">
          <ac:chgData name="Chirag Ramesh Sable" userId="942698d4-835a-466c-8cf8-8704d9435a73" providerId="ADAL" clId="{6FE34AF8-64B0-4A08-828C-2DB0C8446137}" dt="2023-05-01T17:32:18.303" v="1149" actId="26606"/>
          <ac:grpSpMkLst>
            <pc:docMk/>
            <pc:sldMk cId="198762251" sldId="267"/>
            <ac:grpSpMk id="38" creationId="{E606F529-CD5D-4778-9EFF-539782DE4A65}"/>
          </ac:grpSpMkLst>
        </pc:grpChg>
        <pc:grpChg chg="add">
          <ac:chgData name="Chirag Ramesh Sable" userId="942698d4-835a-466c-8cf8-8704d9435a73" providerId="ADAL" clId="{6FE34AF8-64B0-4A08-828C-2DB0C8446137}" dt="2023-05-01T17:32:40.383" v="1152" actId="26606"/>
          <ac:grpSpMkLst>
            <pc:docMk/>
            <pc:sldMk cId="198762251" sldId="267"/>
            <ac:grpSpMk id="46" creationId="{E606F529-CD5D-4778-9EFF-539782DE4A65}"/>
          </ac:grpSpMkLst>
        </pc:grpChg>
        <pc:picChg chg="add del">
          <ac:chgData name="Chirag Ramesh Sable" userId="942698d4-835a-466c-8cf8-8704d9435a73" providerId="ADAL" clId="{6FE34AF8-64B0-4A08-828C-2DB0C8446137}" dt="2023-05-01T17:31:51.537" v="1147" actId="26606"/>
          <ac:picMkLst>
            <pc:docMk/>
            <pc:sldMk cId="198762251" sldId="267"/>
            <ac:picMk id="4" creationId="{CB16AE10-819D-B03C-EA35-1C3F7334AE39}"/>
          </ac:picMkLst>
        </pc:picChg>
        <pc:picChg chg="add del">
          <ac:chgData name="Chirag Ramesh Sable" userId="942698d4-835a-466c-8cf8-8704d9435a73" providerId="ADAL" clId="{6FE34AF8-64B0-4A08-828C-2DB0C8446137}" dt="2023-05-01T17:32:30.850" v="1151" actId="26606"/>
          <ac:picMkLst>
            <pc:docMk/>
            <pc:sldMk cId="198762251" sldId="267"/>
            <ac:picMk id="29" creationId="{438ED8C7-9601-C026-9BAB-68DB970DB942}"/>
          </ac:picMkLst>
        </pc:picChg>
      </pc:sldChg>
      <pc:sldChg chg="addSp delSp modSp add mod">
        <pc:chgData name="Chirag Ramesh Sable" userId="942698d4-835a-466c-8cf8-8704d9435a73" providerId="ADAL" clId="{6FE34AF8-64B0-4A08-828C-2DB0C8446137}" dt="2023-05-01T18:28:48.667" v="1319" actId="255"/>
        <pc:sldMkLst>
          <pc:docMk/>
          <pc:sldMk cId="1626621822" sldId="268"/>
        </pc:sldMkLst>
        <pc:spChg chg="mod">
          <ac:chgData name="Chirag Ramesh Sable" userId="942698d4-835a-466c-8cf8-8704d9435a73" providerId="ADAL" clId="{6FE34AF8-64B0-4A08-828C-2DB0C8446137}" dt="2023-05-01T18:28:48.667" v="1319" actId="255"/>
          <ac:spMkLst>
            <pc:docMk/>
            <pc:sldMk cId="1626621822" sldId="268"/>
            <ac:spMk id="2" creationId="{EDAB07D2-9BBA-950E-0B11-F956C6054263}"/>
          </ac:spMkLst>
        </pc:spChg>
        <pc:picChg chg="add del">
          <ac:chgData name="Chirag Ramesh Sable" userId="942698d4-835a-466c-8cf8-8704d9435a73" providerId="ADAL" clId="{6FE34AF8-64B0-4A08-828C-2DB0C8446137}" dt="2023-05-01T18:27:34.365" v="1306" actId="478"/>
          <ac:picMkLst>
            <pc:docMk/>
            <pc:sldMk cId="1626621822" sldId="268"/>
            <ac:picMk id="4" creationId="{B032BCFD-A854-0739-A957-62ED2661C599}"/>
          </ac:picMkLst>
        </pc:picChg>
        <pc:picChg chg="add mod">
          <ac:chgData name="Chirag Ramesh Sable" userId="942698d4-835a-466c-8cf8-8704d9435a73" providerId="ADAL" clId="{6FE34AF8-64B0-4A08-828C-2DB0C8446137}" dt="2023-05-01T18:27:56.488" v="1313" actId="1076"/>
          <ac:picMkLst>
            <pc:docMk/>
            <pc:sldMk cId="1626621822" sldId="268"/>
            <ac:picMk id="6" creationId="{377B5DBE-0E0E-0159-5F17-7A04B37C3FCC}"/>
          </ac:picMkLst>
        </pc:picChg>
      </pc:sldChg>
      <pc:sldChg chg="addSp delSp modSp add mod">
        <pc:chgData name="Chirag Ramesh Sable" userId="942698d4-835a-466c-8cf8-8704d9435a73" providerId="ADAL" clId="{6FE34AF8-64B0-4A08-828C-2DB0C8446137}" dt="2023-05-01T18:29:13.246" v="1328" actId="1076"/>
        <pc:sldMkLst>
          <pc:docMk/>
          <pc:sldMk cId="383523651" sldId="269"/>
        </pc:sldMkLst>
        <pc:picChg chg="add mod">
          <ac:chgData name="Chirag Ramesh Sable" userId="942698d4-835a-466c-8cf8-8704d9435a73" providerId="ADAL" clId="{6FE34AF8-64B0-4A08-828C-2DB0C8446137}" dt="2023-05-01T18:29:13.246" v="1328" actId="1076"/>
          <ac:picMkLst>
            <pc:docMk/>
            <pc:sldMk cId="383523651" sldId="269"/>
            <ac:picMk id="4" creationId="{AB8E989B-ADA6-84E6-3182-367363EC5947}"/>
          </ac:picMkLst>
        </pc:picChg>
        <pc:picChg chg="del">
          <ac:chgData name="Chirag Ramesh Sable" userId="942698d4-835a-466c-8cf8-8704d9435a73" providerId="ADAL" clId="{6FE34AF8-64B0-4A08-828C-2DB0C8446137}" dt="2023-05-01T18:29:06.713" v="1326" actId="478"/>
          <ac:picMkLst>
            <pc:docMk/>
            <pc:sldMk cId="383523651" sldId="269"/>
            <ac:picMk id="6" creationId="{377B5DBE-0E0E-0159-5F17-7A04B37C3FCC}"/>
          </ac:picMkLst>
        </pc:picChg>
      </pc:sldChg>
      <pc:sldChg chg="addSp delSp modSp add mod">
        <pc:chgData name="Chirag Ramesh Sable" userId="942698d4-835a-466c-8cf8-8704d9435a73" providerId="ADAL" clId="{6FE34AF8-64B0-4A08-828C-2DB0C8446137}" dt="2023-05-01T18:47:45.088" v="1333" actId="14100"/>
        <pc:sldMkLst>
          <pc:docMk/>
          <pc:sldMk cId="1798785850" sldId="270"/>
        </pc:sldMkLst>
        <pc:picChg chg="add mod">
          <ac:chgData name="Chirag Ramesh Sable" userId="942698d4-835a-466c-8cf8-8704d9435a73" providerId="ADAL" clId="{6FE34AF8-64B0-4A08-828C-2DB0C8446137}" dt="2023-05-01T18:47:45.088" v="1333" actId="14100"/>
          <ac:picMkLst>
            <pc:docMk/>
            <pc:sldMk cId="1798785850" sldId="270"/>
            <ac:picMk id="4" creationId="{CDB8F844-83B6-8381-BF7B-030F40EC631F}"/>
          </ac:picMkLst>
        </pc:picChg>
        <pc:picChg chg="del">
          <ac:chgData name="Chirag Ramesh Sable" userId="942698d4-835a-466c-8cf8-8704d9435a73" providerId="ADAL" clId="{6FE34AF8-64B0-4A08-828C-2DB0C8446137}" dt="2023-05-01T18:29:16.095" v="1329" actId="478"/>
          <ac:picMkLst>
            <pc:docMk/>
            <pc:sldMk cId="1798785850" sldId="270"/>
            <ac:picMk id="6" creationId="{377B5DBE-0E0E-0159-5F17-7A04B37C3FCC}"/>
          </ac:picMkLst>
        </pc:picChg>
      </pc:sldChg>
      <pc:sldChg chg="addSp delSp modSp add mod">
        <pc:chgData name="Chirag Ramesh Sable" userId="942698d4-835a-466c-8cf8-8704d9435a73" providerId="ADAL" clId="{6FE34AF8-64B0-4A08-828C-2DB0C8446137}" dt="2023-05-01T18:48:11.089" v="1337" actId="1076"/>
        <pc:sldMkLst>
          <pc:docMk/>
          <pc:sldMk cId="1255097813" sldId="271"/>
        </pc:sldMkLst>
        <pc:picChg chg="add mod">
          <ac:chgData name="Chirag Ramesh Sable" userId="942698d4-835a-466c-8cf8-8704d9435a73" providerId="ADAL" clId="{6FE34AF8-64B0-4A08-828C-2DB0C8446137}" dt="2023-05-01T18:48:11.089" v="1337" actId="1076"/>
          <ac:picMkLst>
            <pc:docMk/>
            <pc:sldMk cId="1255097813" sldId="271"/>
            <ac:picMk id="4" creationId="{23D8273D-8173-6196-2E40-C0E385BCA153}"/>
          </ac:picMkLst>
        </pc:picChg>
        <pc:picChg chg="del">
          <ac:chgData name="Chirag Ramesh Sable" userId="942698d4-835a-466c-8cf8-8704d9435a73" providerId="ADAL" clId="{6FE34AF8-64B0-4A08-828C-2DB0C8446137}" dt="2023-05-01T18:29:17.836" v="1330" actId="478"/>
          <ac:picMkLst>
            <pc:docMk/>
            <pc:sldMk cId="1255097813" sldId="271"/>
            <ac:picMk id="6" creationId="{377B5DBE-0E0E-0159-5F17-7A04B37C3FCC}"/>
          </ac:picMkLst>
        </pc:picChg>
      </pc:sldChg>
      <pc:sldChg chg="add del">
        <pc:chgData name="Chirag Ramesh Sable" userId="942698d4-835a-466c-8cf8-8704d9435a73" providerId="ADAL" clId="{6FE34AF8-64B0-4A08-828C-2DB0C8446137}" dt="2023-05-01T18:48:24.731" v="1339" actId="2696"/>
        <pc:sldMkLst>
          <pc:docMk/>
          <pc:sldMk cId="772975686" sldId="272"/>
        </pc:sldMkLst>
      </pc:sldChg>
      <pc:sldMasterChg chg="add del addSldLayout delSldLayout">
        <pc:chgData name="Chirag Ramesh Sable" userId="942698d4-835a-466c-8cf8-8704d9435a73" providerId="ADAL" clId="{6FE34AF8-64B0-4A08-828C-2DB0C8446137}" dt="2023-05-01T15:24:20.613" v="94" actId="26606"/>
        <pc:sldMasterMkLst>
          <pc:docMk/>
          <pc:sldMasterMk cId="2903506497" sldId="2147483648"/>
        </pc:sldMasterMkLst>
        <pc:sldLayoutChg chg="add del">
          <pc:chgData name="Chirag Ramesh Sable" userId="942698d4-835a-466c-8cf8-8704d9435a73" providerId="ADAL" clId="{6FE34AF8-64B0-4A08-828C-2DB0C8446137}" dt="2023-05-01T15:24:20.613" v="94" actId="26606"/>
          <pc:sldLayoutMkLst>
            <pc:docMk/>
            <pc:sldMasterMk cId="2903506497" sldId="2147483648"/>
            <pc:sldLayoutMk cId="1600825035" sldId="2147483649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4:20.613" v="94" actId="26606"/>
          <pc:sldLayoutMkLst>
            <pc:docMk/>
            <pc:sldMasterMk cId="2903506497" sldId="2147483648"/>
            <pc:sldLayoutMk cId="2983985343" sldId="2147483650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4:20.613" v="94" actId="26606"/>
          <pc:sldLayoutMkLst>
            <pc:docMk/>
            <pc:sldMasterMk cId="2903506497" sldId="2147483648"/>
            <pc:sldLayoutMk cId="719141944" sldId="2147483651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4:20.613" v="94" actId="26606"/>
          <pc:sldLayoutMkLst>
            <pc:docMk/>
            <pc:sldMasterMk cId="2903506497" sldId="2147483648"/>
            <pc:sldLayoutMk cId="3576369200" sldId="2147483652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4:20.613" v="94" actId="26606"/>
          <pc:sldLayoutMkLst>
            <pc:docMk/>
            <pc:sldMasterMk cId="2903506497" sldId="2147483648"/>
            <pc:sldLayoutMk cId="3517347463" sldId="2147483653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4:20.613" v="94" actId="26606"/>
          <pc:sldLayoutMkLst>
            <pc:docMk/>
            <pc:sldMasterMk cId="2903506497" sldId="2147483648"/>
            <pc:sldLayoutMk cId="4119219256" sldId="2147483654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4:20.613" v="94" actId="26606"/>
          <pc:sldLayoutMkLst>
            <pc:docMk/>
            <pc:sldMasterMk cId="2903506497" sldId="2147483648"/>
            <pc:sldLayoutMk cId="3202224354" sldId="2147483655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4:20.613" v="94" actId="26606"/>
          <pc:sldLayoutMkLst>
            <pc:docMk/>
            <pc:sldMasterMk cId="2903506497" sldId="2147483648"/>
            <pc:sldLayoutMk cId="3640413797" sldId="2147483656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4:20.613" v="94" actId="26606"/>
          <pc:sldLayoutMkLst>
            <pc:docMk/>
            <pc:sldMasterMk cId="2903506497" sldId="2147483648"/>
            <pc:sldLayoutMk cId="4083137474" sldId="2147483657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4:20.613" v="94" actId="26606"/>
          <pc:sldLayoutMkLst>
            <pc:docMk/>
            <pc:sldMasterMk cId="2903506497" sldId="2147483648"/>
            <pc:sldLayoutMk cId="2818911704" sldId="2147483658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4:20.613" v="94" actId="26606"/>
          <pc:sldLayoutMkLst>
            <pc:docMk/>
            <pc:sldMasterMk cId="2903506497" sldId="2147483648"/>
            <pc:sldLayoutMk cId="2726591379" sldId="2147483659"/>
          </pc:sldLayoutMkLst>
        </pc:sldLayoutChg>
      </pc:sldMasterChg>
      <pc:sldMasterChg chg="add del addSldLayout delSldLayout">
        <pc:chgData name="Chirag Ramesh Sable" userId="942698d4-835a-466c-8cf8-8704d9435a73" providerId="ADAL" clId="{6FE34AF8-64B0-4A08-828C-2DB0C8446137}" dt="2023-05-01T15:24:13.575" v="93" actId="26606"/>
        <pc:sldMasterMkLst>
          <pc:docMk/>
          <pc:sldMasterMk cId="1340742189" sldId="2147483673"/>
        </pc:sldMasterMkLst>
        <pc:sldLayoutChg chg="add del">
          <pc:chgData name="Chirag Ramesh Sable" userId="942698d4-835a-466c-8cf8-8704d9435a73" providerId="ADAL" clId="{6FE34AF8-64B0-4A08-828C-2DB0C8446137}" dt="2023-05-01T15:24:13.575" v="93" actId="26606"/>
          <pc:sldLayoutMkLst>
            <pc:docMk/>
            <pc:sldMasterMk cId="1340742189" sldId="2147483673"/>
            <pc:sldLayoutMk cId="1490098905" sldId="2147483662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4:13.575" v="93" actId="26606"/>
          <pc:sldLayoutMkLst>
            <pc:docMk/>
            <pc:sldMasterMk cId="1340742189" sldId="2147483673"/>
            <pc:sldLayoutMk cId="4272450180" sldId="2147483663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4:13.575" v="93" actId="26606"/>
          <pc:sldLayoutMkLst>
            <pc:docMk/>
            <pc:sldMasterMk cId="1340742189" sldId="2147483673"/>
            <pc:sldLayoutMk cId="2512520975" sldId="2147483664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4:13.575" v="93" actId="26606"/>
          <pc:sldLayoutMkLst>
            <pc:docMk/>
            <pc:sldMasterMk cId="1340742189" sldId="2147483673"/>
            <pc:sldLayoutMk cId="552433661" sldId="2147483665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4:13.575" v="93" actId="26606"/>
          <pc:sldLayoutMkLst>
            <pc:docMk/>
            <pc:sldMasterMk cId="1340742189" sldId="2147483673"/>
            <pc:sldLayoutMk cId="490771115" sldId="2147483666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4:13.575" v="93" actId="26606"/>
          <pc:sldLayoutMkLst>
            <pc:docMk/>
            <pc:sldMasterMk cId="1340742189" sldId="2147483673"/>
            <pc:sldLayoutMk cId="2050192423" sldId="2147483667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4:13.575" v="93" actId="26606"/>
          <pc:sldLayoutMkLst>
            <pc:docMk/>
            <pc:sldMasterMk cId="1340742189" sldId="2147483673"/>
            <pc:sldLayoutMk cId="3936191267" sldId="2147483668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4:13.575" v="93" actId="26606"/>
          <pc:sldLayoutMkLst>
            <pc:docMk/>
            <pc:sldMasterMk cId="1340742189" sldId="2147483673"/>
            <pc:sldLayoutMk cId="448317443" sldId="2147483669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4:13.575" v="93" actId="26606"/>
          <pc:sldLayoutMkLst>
            <pc:docMk/>
            <pc:sldMasterMk cId="1340742189" sldId="2147483673"/>
            <pc:sldLayoutMk cId="3869100885" sldId="2147483670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4:13.575" v="93" actId="26606"/>
          <pc:sldLayoutMkLst>
            <pc:docMk/>
            <pc:sldMasterMk cId="1340742189" sldId="2147483673"/>
            <pc:sldLayoutMk cId="2622829755" sldId="2147483671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4:13.575" v="93" actId="26606"/>
          <pc:sldLayoutMkLst>
            <pc:docMk/>
            <pc:sldMasterMk cId="1340742189" sldId="2147483673"/>
            <pc:sldLayoutMk cId="2318328770" sldId="2147483672"/>
          </pc:sldLayoutMkLst>
        </pc:sldLayoutChg>
      </pc:sldMasterChg>
      <pc:sldMasterChg chg="add del addSldLayout delSldLayout">
        <pc:chgData name="Chirag Ramesh Sable" userId="942698d4-835a-466c-8cf8-8704d9435a73" providerId="ADAL" clId="{6FE34AF8-64B0-4A08-828C-2DB0C8446137}" dt="2023-05-01T15:23:49.628" v="87" actId="26606"/>
        <pc:sldMasterMkLst>
          <pc:docMk/>
          <pc:sldMasterMk cId="2744918474" sldId="2147483673"/>
        </pc:sldMasterMkLst>
        <pc:sldLayoutChg chg="add del">
          <pc:chgData name="Chirag Ramesh Sable" userId="942698d4-835a-466c-8cf8-8704d9435a73" providerId="ADAL" clId="{6FE34AF8-64B0-4A08-828C-2DB0C8446137}" dt="2023-05-01T15:23:49.628" v="87" actId="26606"/>
          <pc:sldLayoutMkLst>
            <pc:docMk/>
            <pc:sldMasterMk cId="2744918474" sldId="2147483673"/>
            <pc:sldLayoutMk cId="2366796715" sldId="2147483662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3:49.628" v="87" actId="26606"/>
          <pc:sldLayoutMkLst>
            <pc:docMk/>
            <pc:sldMasterMk cId="2744918474" sldId="2147483673"/>
            <pc:sldLayoutMk cId="2373712694" sldId="2147483663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3:49.628" v="87" actId="26606"/>
          <pc:sldLayoutMkLst>
            <pc:docMk/>
            <pc:sldMasterMk cId="2744918474" sldId="2147483673"/>
            <pc:sldLayoutMk cId="253288744" sldId="2147483664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3:49.628" v="87" actId="26606"/>
          <pc:sldLayoutMkLst>
            <pc:docMk/>
            <pc:sldMasterMk cId="2744918474" sldId="2147483673"/>
            <pc:sldLayoutMk cId="3806346796" sldId="2147483665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3:49.628" v="87" actId="26606"/>
          <pc:sldLayoutMkLst>
            <pc:docMk/>
            <pc:sldMasterMk cId="2744918474" sldId="2147483673"/>
            <pc:sldLayoutMk cId="489048462" sldId="2147483666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3:49.628" v="87" actId="26606"/>
          <pc:sldLayoutMkLst>
            <pc:docMk/>
            <pc:sldMasterMk cId="2744918474" sldId="2147483673"/>
            <pc:sldLayoutMk cId="1933565868" sldId="2147483667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3:49.628" v="87" actId="26606"/>
          <pc:sldLayoutMkLst>
            <pc:docMk/>
            <pc:sldMasterMk cId="2744918474" sldId="2147483673"/>
            <pc:sldLayoutMk cId="2063093270" sldId="2147483668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3:49.628" v="87" actId="26606"/>
          <pc:sldLayoutMkLst>
            <pc:docMk/>
            <pc:sldMasterMk cId="2744918474" sldId="2147483673"/>
            <pc:sldLayoutMk cId="2735545134" sldId="2147483669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3:49.628" v="87" actId="26606"/>
          <pc:sldLayoutMkLst>
            <pc:docMk/>
            <pc:sldMasterMk cId="2744918474" sldId="2147483673"/>
            <pc:sldLayoutMk cId="2702119877" sldId="2147483670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3:49.628" v="87" actId="26606"/>
          <pc:sldLayoutMkLst>
            <pc:docMk/>
            <pc:sldMasterMk cId="2744918474" sldId="2147483673"/>
            <pc:sldLayoutMk cId="3541986866" sldId="2147483671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3:49.628" v="87" actId="26606"/>
          <pc:sldLayoutMkLst>
            <pc:docMk/>
            <pc:sldMasterMk cId="2744918474" sldId="2147483673"/>
            <pc:sldLayoutMk cId="2801947837" sldId="2147483672"/>
          </pc:sldLayoutMkLst>
        </pc:sldLayoutChg>
      </pc:sldMasterChg>
      <pc:sldMasterChg chg="add del addSldLayout delSldLayout">
        <pc:chgData name="Chirag Ramesh Sable" userId="942698d4-835a-466c-8cf8-8704d9435a73" providerId="ADAL" clId="{6FE34AF8-64B0-4A08-828C-2DB0C8446137}" dt="2023-05-01T15:23:41.258" v="85" actId="26606"/>
        <pc:sldMasterMkLst>
          <pc:docMk/>
          <pc:sldMasterMk cId="3699737507" sldId="2147483686"/>
        </pc:sldMasterMkLst>
        <pc:sldLayoutChg chg="add del">
          <pc:chgData name="Chirag Ramesh Sable" userId="942698d4-835a-466c-8cf8-8704d9435a73" providerId="ADAL" clId="{6FE34AF8-64B0-4A08-828C-2DB0C8446137}" dt="2023-05-01T15:23:41.258" v="85" actId="26606"/>
          <pc:sldLayoutMkLst>
            <pc:docMk/>
            <pc:sldMasterMk cId="3699737507" sldId="2147483686"/>
            <pc:sldLayoutMk cId="3053744220" sldId="2147483675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3:41.258" v="85" actId="26606"/>
          <pc:sldLayoutMkLst>
            <pc:docMk/>
            <pc:sldMasterMk cId="3699737507" sldId="2147483686"/>
            <pc:sldLayoutMk cId="2498296319" sldId="2147483676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3:41.258" v="85" actId="26606"/>
          <pc:sldLayoutMkLst>
            <pc:docMk/>
            <pc:sldMasterMk cId="3699737507" sldId="2147483686"/>
            <pc:sldLayoutMk cId="436858581" sldId="2147483677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3:41.258" v="85" actId="26606"/>
          <pc:sldLayoutMkLst>
            <pc:docMk/>
            <pc:sldMasterMk cId="3699737507" sldId="2147483686"/>
            <pc:sldLayoutMk cId="873277470" sldId="2147483678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3:41.258" v="85" actId="26606"/>
          <pc:sldLayoutMkLst>
            <pc:docMk/>
            <pc:sldMasterMk cId="3699737507" sldId="2147483686"/>
            <pc:sldLayoutMk cId="3353677034" sldId="2147483679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3:41.258" v="85" actId="26606"/>
          <pc:sldLayoutMkLst>
            <pc:docMk/>
            <pc:sldMasterMk cId="3699737507" sldId="2147483686"/>
            <pc:sldLayoutMk cId="1111968934" sldId="2147483680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3:41.258" v="85" actId="26606"/>
          <pc:sldLayoutMkLst>
            <pc:docMk/>
            <pc:sldMasterMk cId="3699737507" sldId="2147483686"/>
            <pc:sldLayoutMk cId="875129561" sldId="2147483681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3:41.258" v="85" actId="26606"/>
          <pc:sldLayoutMkLst>
            <pc:docMk/>
            <pc:sldMasterMk cId="3699737507" sldId="2147483686"/>
            <pc:sldLayoutMk cId="46588662" sldId="2147483682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3:41.258" v="85" actId="26606"/>
          <pc:sldLayoutMkLst>
            <pc:docMk/>
            <pc:sldMasterMk cId="3699737507" sldId="2147483686"/>
            <pc:sldLayoutMk cId="789139389" sldId="2147483683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3:41.258" v="85" actId="26606"/>
          <pc:sldLayoutMkLst>
            <pc:docMk/>
            <pc:sldMasterMk cId="3699737507" sldId="2147483686"/>
            <pc:sldLayoutMk cId="1388618073" sldId="2147483684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3:41.258" v="85" actId="26606"/>
          <pc:sldLayoutMkLst>
            <pc:docMk/>
            <pc:sldMasterMk cId="3699737507" sldId="2147483686"/>
            <pc:sldLayoutMk cId="4256091590" sldId="2147483685"/>
          </pc:sldLayoutMkLst>
        </pc:sldLayoutChg>
      </pc:sldMasterChg>
      <pc:sldMasterChg chg="add del addSldLayout delSldLayout">
        <pc:chgData name="Chirag Ramesh Sable" userId="942698d4-835a-466c-8cf8-8704d9435a73" providerId="ADAL" clId="{6FE34AF8-64B0-4A08-828C-2DB0C8446137}" dt="2023-05-01T15:25:37.510" v="103" actId="26606"/>
        <pc:sldMasterMkLst>
          <pc:docMk/>
          <pc:sldMasterMk cId="4194666215" sldId="2147483686"/>
        </pc:sldMasterMkLst>
        <pc:sldLayoutChg chg="add del">
          <pc:chgData name="Chirag Ramesh Sable" userId="942698d4-835a-466c-8cf8-8704d9435a73" providerId="ADAL" clId="{6FE34AF8-64B0-4A08-828C-2DB0C8446137}" dt="2023-05-01T15:25:37.510" v="103" actId="26606"/>
          <pc:sldLayoutMkLst>
            <pc:docMk/>
            <pc:sldMasterMk cId="4194666215" sldId="2147483686"/>
            <pc:sldLayoutMk cId="2802626580" sldId="2147483675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37.510" v="103" actId="26606"/>
          <pc:sldLayoutMkLst>
            <pc:docMk/>
            <pc:sldMasterMk cId="4194666215" sldId="2147483686"/>
            <pc:sldLayoutMk cId="2299026419" sldId="2147483676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37.510" v="103" actId="26606"/>
          <pc:sldLayoutMkLst>
            <pc:docMk/>
            <pc:sldMasterMk cId="4194666215" sldId="2147483686"/>
            <pc:sldLayoutMk cId="1012964110" sldId="2147483677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37.510" v="103" actId="26606"/>
          <pc:sldLayoutMkLst>
            <pc:docMk/>
            <pc:sldMasterMk cId="4194666215" sldId="2147483686"/>
            <pc:sldLayoutMk cId="2952119145" sldId="2147483678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37.510" v="103" actId="26606"/>
          <pc:sldLayoutMkLst>
            <pc:docMk/>
            <pc:sldMasterMk cId="4194666215" sldId="2147483686"/>
            <pc:sldLayoutMk cId="2022087473" sldId="2147483679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37.510" v="103" actId="26606"/>
          <pc:sldLayoutMkLst>
            <pc:docMk/>
            <pc:sldMasterMk cId="4194666215" sldId="2147483686"/>
            <pc:sldLayoutMk cId="3254626718" sldId="2147483680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37.510" v="103" actId="26606"/>
          <pc:sldLayoutMkLst>
            <pc:docMk/>
            <pc:sldMasterMk cId="4194666215" sldId="2147483686"/>
            <pc:sldLayoutMk cId="1187247316" sldId="2147483681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37.510" v="103" actId="26606"/>
          <pc:sldLayoutMkLst>
            <pc:docMk/>
            <pc:sldMasterMk cId="4194666215" sldId="2147483686"/>
            <pc:sldLayoutMk cId="3710449898" sldId="2147483682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37.510" v="103" actId="26606"/>
          <pc:sldLayoutMkLst>
            <pc:docMk/>
            <pc:sldMasterMk cId="4194666215" sldId="2147483686"/>
            <pc:sldLayoutMk cId="4061181388" sldId="2147483683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37.510" v="103" actId="26606"/>
          <pc:sldLayoutMkLst>
            <pc:docMk/>
            <pc:sldMasterMk cId="4194666215" sldId="2147483686"/>
            <pc:sldLayoutMk cId="2613319438" sldId="2147483684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37.510" v="103" actId="26606"/>
          <pc:sldLayoutMkLst>
            <pc:docMk/>
            <pc:sldMasterMk cId="4194666215" sldId="2147483686"/>
            <pc:sldLayoutMk cId="1203746937" sldId="2147483685"/>
          </pc:sldLayoutMkLst>
        </pc:sldLayoutChg>
      </pc:sldMasterChg>
      <pc:sldMasterChg chg="add del addSldLayout delSldLayout">
        <pc:chgData name="Chirag Ramesh Sable" userId="942698d4-835a-466c-8cf8-8704d9435a73" providerId="ADAL" clId="{6FE34AF8-64B0-4A08-828C-2DB0C8446137}" dt="2023-05-01T15:26:33.562" v="111" actId="26606"/>
        <pc:sldMasterMkLst>
          <pc:docMk/>
          <pc:sldMasterMk cId="409579377" sldId="2147483687"/>
        </pc:sldMasterMkLst>
        <pc:sldLayoutChg chg="add del">
          <pc:chgData name="Chirag Ramesh Sable" userId="942698d4-835a-466c-8cf8-8704d9435a73" providerId="ADAL" clId="{6FE34AF8-64B0-4A08-828C-2DB0C8446137}" dt="2023-05-01T15:26:33.562" v="111" actId="26606"/>
          <pc:sldLayoutMkLst>
            <pc:docMk/>
            <pc:sldMasterMk cId="409579377" sldId="2147483687"/>
            <pc:sldLayoutMk cId="1927741686" sldId="2147483688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6:33.562" v="111" actId="26606"/>
          <pc:sldLayoutMkLst>
            <pc:docMk/>
            <pc:sldMasterMk cId="409579377" sldId="2147483687"/>
            <pc:sldLayoutMk cId="2972698717" sldId="2147483689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6:33.562" v="111" actId="26606"/>
          <pc:sldLayoutMkLst>
            <pc:docMk/>
            <pc:sldMasterMk cId="409579377" sldId="2147483687"/>
            <pc:sldLayoutMk cId="424701664" sldId="2147483690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6:33.562" v="111" actId="26606"/>
          <pc:sldLayoutMkLst>
            <pc:docMk/>
            <pc:sldMasterMk cId="409579377" sldId="2147483687"/>
            <pc:sldLayoutMk cId="1464828379" sldId="2147483691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6:33.562" v="111" actId="26606"/>
          <pc:sldLayoutMkLst>
            <pc:docMk/>
            <pc:sldMasterMk cId="409579377" sldId="2147483687"/>
            <pc:sldLayoutMk cId="3193455960" sldId="2147483692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6:33.562" v="111" actId="26606"/>
          <pc:sldLayoutMkLst>
            <pc:docMk/>
            <pc:sldMasterMk cId="409579377" sldId="2147483687"/>
            <pc:sldLayoutMk cId="680638189" sldId="2147483693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6:33.562" v="111" actId="26606"/>
          <pc:sldLayoutMkLst>
            <pc:docMk/>
            <pc:sldMasterMk cId="409579377" sldId="2147483687"/>
            <pc:sldLayoutMk cId="702290757" sldId="2147483694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6:33.562" v="111" actId="26606"/>
          <pc:sldLayoutMkLst>
            <pc:docMk/>
            <pc:sldMasterMk cId="409579377" sldId="2147483687"/>
            <pc:sldLayoutMk cId="219040658" sldId="2147483695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6:33.562" v="111" actId="26606"/>
          <pc:sldLayoutMkLst>
            <pc:docMk/>
            <pc:sldMasterMk cId="409579377" sldId="2147483687"/>
            <pc:sldLayoutMk cId="715442389" sldId="2147483696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6:33.562" v="111" actId="26606"/>
          <pc:sldLayoutMkLst>
            <pc:docMk/>
            <pc:sldMasterMk cId="409579377" sldId="2147483687"/>
            <pc:sldLayoutMk cId="1684330921" sldId="2147483697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6:33.562" v="111" actId="26606"/>
          <pc:sldLayoutMkLst>
            <pc:docMk/>
            <pc:sldMasterMk cId="409579377" sldId="2147483687"/>
            <pc:sldLayoutMk cId="1330917143" sldId="2147483698"/>
          </pc:sldLayoutMkLst>
        </pc:sldLayoutChg>
      </pc:sldMasterChg>
      <pc:sldMasterChg chg="add del addSldLayout delSldLayout">
        <pc:chgData name="Chirag Ramesh Sable" userId="942698d4-835a-466c-8cf8-8704d9435a73" providerId="ADAL" clId="{6FE34AF8-64B0-4A08-828C-2DB0C8446137}" dt="2023-05-01T15:25:07.202" v="98" actId="26606"/>
        <pc:sldMasterMkLst>
          <pc:docMk/>
          <pc:sldMasterMk cId="1399743451" sldId="2147483687"/>
        </pc:sldMasterMkLst>
        <pc:sldLayoutChg chg="add del">
          <pc:chgData name="Chirag Ramesh Sable" userId="942698d4-835a-466c-8cf8-8704d9435a73" providerId="ADAL" clId="{6FE34AF8-64B0-4A08-828C-2DB0C8446137}" dt="2023-05-01T15:25:07.202" v="98" actId="26606"/>
          <pc:sldLayoutMkLst>
            <pc:docMk/>
            <pc:sldMasterMk cId="1399743451" sldId="2147483687"/>
            <pc:sldLayoutMk cId="3256630473" sldId="2147483688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07.202" v="98" actId="26606"/>
          <pc:sldLayoutMkLst>
            <pc:docMk/>
            <pc:sldMasterMk cId="1399743451" sldId="2147483687"/>
            <pc:sldLayoutMk cId="3627366550" sldId="2147483689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07.202" v="98" actId="26606"/>
          <pc:sldLayoutMkLst>
            <pc:docMk/>
            <pc:sldMasterMk cId="1399743451" sldId="2147483687"/>
            <pc:sldLayoutMk cId="2018753552" sldId="2147483690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07.202" v="98" actId="26606"/>
          <pc:sldLayoutMkLst>
            <pc:docMk/>
            <pc:sldMasterMk cId="1399743451" sldId="2147483687"/>
            <pc:sldLayoutMk cId="645386670" sldId="2147483691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07.202" v="98" actId="26606"/>
          <pc:sldLayoutMkLst>
            <pc:docMk/>
            <pc:sldMasterMk cId="1399743451" sldId="2147483687"/>
            <pc:sldLayoutMk cId="511436804" sldId="2147483692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07.202" v="98" actId="26606"/>
          <pc:sldLayoutMkLst>
            <pc:docMk/>
            <pc:sldMasterMk cId="1399743451" sldId="2147483687"/>
            <pc:sldLayoutMk cId="1910585747" sldId="2147483693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07.202" v="98" actId="26606"/>
          <pc:sldLayoutMkLst>
            <pc:docMk/>
            <pc:sldMasterMk cId="1399743451" sldId="2147483687"/>
            <pc:sldLayoutMk cId="157202154" sldId="2147483694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07.202" v="98" actId="26606"/>
          <pc:sldLayoutMkLst>
            <pc:docMk/>
            <pc:sldMasterMk cId="1399743451" sldId="2147483687"/>
            <pc:sldLayoutMk cId="4152843562" sldId="2147483695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07.202" v="98" actId="26606"/>
          <pc:sldLayoutMkLst>
            <pc:docMk/>
            <pc:sldMasterMk cId="1399743451" sldId="2147483687"/>
            <pc:sldLayoutMk cId="285320001" sldId="2147483696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07.202" v="98" actId="26606"/>
          <pc:sldLayoutMkLst>
            <pc:docMk/>
            <pc:sldMasterMk cId="1399743451" sldId="2147483687"/>
            <pc:sldLayoutMk cId="1034010722" sldId="2147483697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07.202" v="98" actId="26606"/>
          <pc:sldLayoutMkLst>
            <pc:docMk/>
            <pc:sldMasterMk cId="1399743451" sldId="2147483687"/>
            <pc:sldLayoutMk cId="1772799290" sldId="2147483698"/>
          </pc:sldLayoutMkLst>
        </pc:sldLayoutChg>
      </pc:sldMasterChg>
      <pc:sldMasterChg chg="add del addSldLayout delSldLayout">
        <pc:chgData name="Chirag Ramesh Sable" userId="942698d4-835a-466c-8cf8-8704d9435a73" providerId="ADAL" clId="{6FE34AF8-64B0-4A08-828C-2DB0C8446137}" dt="2023-05-01T15:26:33.562" v="111" actId="26606"/>
        <pc:sldMasterMkLst>
          <pc:docMk/>
          <pc:sldMasterMk cId="45059077" sldId="2147483712"/>
        </pc:sldMasterMkLst>
        <pc:sldLayoutChg chg="add del">
          <pc:chgData name="Chirag Ramesh Sable" userId="942698d4-835a-466c-8cf8-8704d9435a73" providerId="ADAL" clId="{6FE34AF8-64B0-4A08-828C-2DB0C8446137}" dt="2023-05-01T15:26:33.562" v="111" actId="26606"/>
          <pc:sldLayoutMkLst>
            <pc:docMk/>
            <pc:sldMasterMk cId="45059077" sldId="2147483712"/>
            <pc:sldLayoutMk cId="1960693554" sldId="2147483701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6:33.562" v="111" actId="26606"/>
          <pc:sldLayoutMkLst>
            <pc:docMk/>
            <pc:sldMasterMk cId="45059077" sldId="2147483712"/>
            <pc:sldLayoutMk cId="865334259" sldId="2147483702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6:33.562" v="111" actId="26606"/>
          <pc:sldLayoutMkLst>
            <pc:docMk/>
            <pc:sldMasterMk cId="45059077" sldId="2147483712"/>
            <pc:sldLayoutMk cId="1871014686" sldId="2147483703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6:33.562" v="111" actId="26606"/>
          <pc:sldLayoutMkLst>
            <pc:docMk/>
            <pc:sldMasterMk cId="45059077" sldId="2147483712"/>
            <pc:sldLayoutMk cId="1811989686" sldId="2147483704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6:33.562" v="111" actId="26606"/>
          <pc:sldLayoutMkLst>
            <pc:docMk/>
            <pc:sldMasterMk cId="45059077" sldId="2147483712"/>
            <pc:sldLayoutMk cId="3466777342" sldId="2147483705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6:33.562" v="111" actId="26606"/>
          <pc:sldLayoutMkLst>
            <pc:docMk/>
            <pc:sldMasterMk cId="45059077" sldId="2147483712"/>
            <pc:sldLayoutMk cId="1545939544" sldId="2147483706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6:33.562" v="111" actId="26606"/>
          <pc:sldLayoutMkLst>
            <pc:docMk/>
            <pc:sldMasterMk cId="45059077" sldId="2147483712"/>
            <pc:sldLayoutMk cId="2689391465" sldId="2147483707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6:33.562" v="111" actId="26606"/>
          <pc:sldLayoutMkLst>
            <pc:docMk/>
            <pc:sldMasterMk cId="45059077" sldId="2147483712"/>
            <pc:sldLayoutMk cId="384634090" sldId="2147483708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6:33.562" v="111" actId="26606"/>
          <pc:sldLayoutMkLst>
            <pc:docMk/>
            <pc:sldMasterMk cId="45059077" sldId="2147483712"/>
            <pc:sldLayoutMk cId="3340352081" sldId="2147483709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6:33.562" v="111" actId="26606"/>
          <pc:sldLayoutMkLst>
            <pc:docMk/>
            <pc:sldMasterMk cId="45059077" sldId="2147483712"/>
            <pc:sldLayoutMk cId="1400658956" sldId="2147483710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6:33.562" v="111" actId="26606"/>
          <pc:sldLayoutMkLst>
            <pc:docMk/>
            <pc:sldMasterMk cId="45059077" sldId="2147483712"/>
            <pc:sldLayoutMk cId="1233527384" sldId="2147483711"/>
          </pc:sldLayoutMkLst>
        </pc:sldLayoutChg>
      </pc:sldMasterChg>
      <pc:sldMasterChg chg="add del addSldLayout delSldLayout">
        <pc:chgData name="Chirag Ramesh Sable" userId="942698d4-835a-466c-8cf8-8704d9435a73" providerId="ADAL" clId="{6FE34AF8-64B0-4A08-828C-2DB0C8446137}" dt="2023-05-01T15:23:31.914" v="83" actId="26606"/>
        <pc:sldMasterMkLst>
          <pc:docMk/>
          <pc:sldMasterMk cId="2895573809" sldId="2147483712"/>
        </pc:sldMasterMkLst>
        <pc:sldLayoutChg chg="add del">
          <pc:chgData name="Chirag Ramesh Sable" userId="942698d4-835a-466c-8cf8-8704d9435a73" providerId="ADAL" clId="{6FE34AF8-64B0-4A08-828C-2DB0C8446137}" dt="2023-05-01T15:23:31.914" v="83" actId="26606"/>
          <pc:sldLayoutMkLst>
            <pc:docMk/>
            <pc:sldMasterMk cId="2895573809" sldId="2147483712"/>
            <pc:sldLayoutMk cId="315244715" sldId="2147483701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3:31.914" v="83" actId="26606"/>
          <pc:sldLayoutMkLst>
            <pc:docMk/>
            <pc:sldMasterMk cId="2895573809" sldId="2147483712"/>
            <pc:sldLayoutMk cId="3648877585" sldId="2147483702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3:31.914" v="83" actId="26606"/>
          <pc:sldLayoutMkLst>
            <pc:docMk/>
            <pc:sldMasterMk cId="2895573809" sldId="2147483712"/>
            <pc:sldLayoutMk cId="3911106154" sldId="2147483703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3:31.914" v="83" actId="26606"/>
          <pc:sldLayoutMkLst>
            <pc:docMk/>
            <pc:sldMasterMk cId="2895573809" sldId="2147483712"/>
            <pc:sldLayoutMk cId="1824295734" sldId="2147483704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3:31.914" v="83" actId="26606"/>
          <pc:sldLayoutMkLst>
            <pc:docMk/>
            <pc:sldMasterMk cId="2895573809" sldId="2147483712"/>
            <pc:sldLayoutMk cId="3337767492" sldId="2147483705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3:31.914" v="83" actId="26606"/>
          <pc:sldLayoutMkLst>
            <pc:docMk/>
            <pc:sldMasterMk cId="2895573809" sldId="2147483712"/>
            <pc:sldLayoutMk cId="4115191292" sldId="2147483706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3:31.914" v="83" actId="26606"/>
          <pc:sldLayoutMkLst>
            <pc:docMk/>
            <pc:sldMasterMk cId="2895573809" sldId="2147483712"/>
            <pc:sldLayoutMk cId="326723251" sldId="2147483707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3:31.914" v="83" actId="26606"/>
          <pc:sldLayoutMkLst>
            <pc:docMk/>
            <pc:sldMasterMk cId="2895573809" sldId="2147483712"/>
            <pc:sldLayoutMk cId="2547180744" sldId="2147483708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3:31.914" v="83" actId="26606"/>
          <pc:sldLayoutMkLst>
            <pc:docMk/>
            <pc:sldMasterMk cId="2895573809" sldId="2147483712"/>
            <pc:sldLayoutMk cId="979524722" sldId="2147483709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3:31.914" v="83" actId="26606"/>
          <pc:sldLayoutMkLst>
            <pc:docMk/>
            <pc:sldMasterMk cId="2895573809" sldId="2147483712"/>
            <pc:sldLayoutMk cId="814761174" sldId="2147483710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3:31.914" v="83" actId="26606"/>
          <pc:sldLayoutMkLst>
            <pc:docMk/>
            <pc:sldMasterMk cId="2895573809" sldId="2147483712"/>
            <pc:sldLayoutMk cId="810299110" sldId="2147483711"/>
          </pc:sldLayoutMkLst>
        </pc:sldLayoutChg>
      </pc:sldMasterChg>
      <pc:sldMasterChg chg="add del addSldLayout delSldLayout">
        <pc:chgData name="Chirag Ramesh Sable" userId="942698d4-835a-466c-8cf8-8704d9435a73" providerId="ADAL" clId="{6FE34AF8-64B0-4A08-828C-2DB0C8446137}" dt="2023-05-01T15:26:09.637" v="108" actId="26606"/>
        <pc:sldMasterMkLst>
          <pc:docMk/>
          <pc:sldMasterMk cId="1757996987" sldId="2147483713"/>
        </pc:sldMasterMkLst>
        <pc:sldLayoutChg chg="add del">
          <pc:chgData name="Chirag Ramesh Sable" userId="942698d4-835a-466c-8cf8-8704d9435a73" providerId="ADAL" clId="{6FE34AF8-64B0-4A08-828C-2DB0C8446137}" dt="2023-05-01T15:26:09.637" v="108" actId="26606"/>
          <pc:sldLayoutMkLst>
            <pc:docMk/>
            <pc:sldMasterMk cId="1757996987" sldId="2147483713"/>
            <pc:sldLayoutMk cId="1279150501" sldId="2147483714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6:09.637" v="108" actId="26606"/>
          <pc:sldLayoutMkLst>
            <pc:docMk/>
            <pc:sldMasterMk cId="1757996987" sldId="2147483713"/>
            <pc:sldLayoutMk cId="2656913306" sldId="2147483715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6:09.637" v="108" actId="26606"/>
          <pc:sldLayoutMkLst>
            <pc:docMk/>
            <pc:sldMasterMk cId="1757996987" sldId="2147483713"/>
            <pc:sldLayoutMk cId="1021795463" sldId="2147483716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6:09.637" v="108" actId="26606"/>
          <pc:sldLayoutMkLst>
            <pc:docMk/>
            <pc:sldMasterMk cId="1757996987" sldId="2147483713"/>
            <pc:sldLayoutMk cId="125703240" sldId="2147483717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6:09.637" v="108" actId="26606"/>
          <pc:sldLayoutMkLst>
            <pc:docMk/>
            <pc:sldMasterMk cId="1757996987" sldId="2147483713"/>
            <pc:sldLayoutMk cId="49870300" sldId="2147483718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6:09.637" v="108" actId="26606"/>
          <pc:sldLayoutMkLst>
            <pc:docMk/>
            <pc:sldMasterMk cId="1757996987" sldId="2147483713"/>
            <pc:sldLayoutMk cId="352081072" sldId="2147483719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6:09.637" v="108" actId="26606"/>
          <pc:sldLayoutMkLst>
            <pc:docMk/>
            <pc:sldMasterMk cId="1757996987" sldId="2147483713"/>
            <pc:sldLayoutMk cId="3565315501" sldId="2147483720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6:09.637" v="108" actId="26606"/>
          <pc:sldLayoutMkLst>
            <pc:docMk/>
            <pc:sldMasterMk cId="1757996987" sldId="2147483713"/>
            <pc:sldLayoutMk cId="2685513709" sldId="2147483721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6:09.637" v="108" actId="26606"/>
          <pc:sldLayoutMkLst>
            <pc:docMk/>
            <pc:sldMasterMk cId="1757996987" sldId="2147483713"/>
            <pc:sldLayoutMk cId="1633608407" sldId="2147483722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6:09.637" v="108" actId="26606"/>
          <pc:sldLayoutMkLst>
            <pc:docMk/>
            <pc:sldMasterMk cId="1757996987" sldId="2147483713"/>
            <pc:sldLayoutMk cId="576023089" sldId="2147483723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6:09.637" v="108" actId="26606"/>
          <pc:sldLayoutMkLst>
            <pc:docMk/>
            <pc:sldMasterMk cId="1757996987" sldId="2147483713"/>
            <pc:sldLayoutMk cId="3381443632" sldId="2147483724"/>
          </pc:sldLayoutMkLst>
        </pc:sldLayoutChg>
      </pc:sldMasterChg>
      <pc:sldMasterChg chg="add del addSldLayout delSldLayout">
        <pc:chgData name="Chirag Ramesh Sable" userId="942698d4-835a-466c-8cf8-8704d9435a73" providerId="ADAL" clId="{6FE34AF8-64B0-4A08-828C-2DB0C8446137}" dt="2023-05-01T15:25:37.441" v="102" actId="26606"/>
        <pc:sldMasterMkLst>
          <pc:docMk/>
          <pc:sldMasterMk cId="1145650739" sldId="2147483723"/>
        </pc:sldMasterMkLst>
        <pc:sldLayoutChg chg="add del">
          <pc:chgData name="Chirag Ramesh Sable" userId="942698d4-835a-466c-8cf8-8704d9435a73" providerId="ADAL" clId="{6FE34AF8-64B0-4A08-828C-2DB0C8446137}" dt="2023-05-01T15:25:37.441" v="102" actId="26606"/>
          <pc:sldLayoutMkLst>
            <pc:docMk/>
            <pc:sldMasterMk cId="1145650739" sldId="2147483723"/>
            <pc:sldLayoutMk cId="934054142" sldId="2147483712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37.441" v="102" actId="26606"/>
          <pc:sldLayoutMkLst>
            <pc:docMk/>
            <pc:sldMasterMk cId="1145650739" sldId="2147483723"/>
            <pc:sldLayoutMk cId="26258182" sldId="2147483713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37.441" v="102" actId="26606"/>
          <pc:sldLayoutMkLst>
            <pc:docMk/>
            <pc:sldMasterMk cId="1145650739" sldId="2147483723"/>
            <pc:sldLayoutMk cId="4059753007" sldId="2147483714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37.441" v="102" actId="26606"/>
          <pc:sldLayoutMkLst>
            <pc:docMk/>
            <pc:sldMasterMk cId="1145650739" sldId="2147483723"/>
            <pc:sldLayoutMk cId="3254976375" sldId="2147483715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37.441" v="102" actId="26606"/>
          <pc:sldLayoutMkLst>
            <pc:docMk/>
            <pc:sldMasterMk cId="1145650739" sldId="2147483723"/>
            <pc:sldLayoutMk cId="110081084" sldId="2147483716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37.441" v="102" actId="26606"/>
          <pc:sldLayoutMkLst>
            <pc:docMk/>
            <pc:sldMasterMk cId="1145650739" sldId="2147483723"/>
            <pc:sldLayoutMk cId="2124864037" sldId="2147483717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37.441" v="102" actId="26606"/>
          <pc:sldLayoutMkLst>
            <pc:docMk/>
            <pc:sldMasterMk cId="1145650739" sldId="2147483723"/>
            <pc:sldLayoutMk cId="2394036744" sldId="2147483718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37.441" v="102" actId="26606"/>
          <pc:sldLayoutMkLst>
            <pc:docMk/>
            <pc:sldMasterMk cId="1145650739" sldId="2147483723"/>
            <pc:sldLayoutMk cId="16994328" sldId="2147483719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37.441" v="102" actId="26606"/>
          <pc:sldLayoutMkLst>
            <pc:docMk/>
            <pc:sldMasterMk cId="1145650739" sldId="2147483723"/>
            <pc:sldLayoutMk cId="3526572589" sldId="2147483720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37.441" v="102" actId="26606"/>
          <pc:sldLayoutMkLst>
            <pc:docMk/>
            <pc:sldMasterMk cId="1145650739" sldId="2147483723"/>
            <pc:sldLayoutMk cId="3427835268" sldId="2147483721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37.441" v="102" actId="26606"/>
          <pc:sldLayoutMkLst>
            <pc:docMk/>
            <pc:sldMasterMk cId="1145650739" sldId="2147483723"/>
            <pc:sldLayoutMk cId="1218612527" sldId="2147483722"/>
          </pc:sldLayoutMkLst>
        </pc:sldLayoutChg>
      </pc:sldMasterChg>
      <pc:sldMasterChg chg="add del addSldLayout delSldLayout">
        <pc:chgData name="Chirag Ramesh Sable" userId="942698d4-835a-466c-8cf8-8704d9435a73" providerId="ADAL" clId="{6FE34AF8-64B0-4A08-828C-2DB0C8446137}" dt="2023-05-01T15:25:28.880" v="100" actId="26606"/>
        <pc:sldMasterMkLst>
          <pc:docMk/>
          <pc:sldMasterMk cId="3416279548" sldId="2147483788"/>
        </pc:sldMasterMkLst>
        <pc:sldLayoutChg chg="add del">
          <pc:chgData name="Chirag Ramesh Sable" userId="942698d4-835a-466c-8cf8-8704d9435a73" providerId="ADAL" clId="{6FE34AF8-64B0-4A08-828C-2DB0C8446137}" dt="2023-05-01T15:25:28.880" v="100" actId="26606"/>
          <pc:sldLayoutMkLst>
            <pc:docMk/>
            <pc:sldMasterMk cId="3416279548" sldId="2147483788"/>
            <pc:sldLayoutMk cId="4070673229" sldId="2147483777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28.880" v="100" actId="26606"/>
          <pc:sldLayoutMkLst>
            <pc:docMk/>
            <pc:sldMasterMk cId="3416279548" sldId="2147483788"/>
            <pc:sldLayoutMk cId="4004515182" sldId="2147483778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28.880" v="100" actId="26606"/>
          <pc:sldLayoutMkLst>
            <pc:docMk/>
            <pc:sldMasterMk cId="3416279548" sldId="2147483788"/>
            <pc:sldLayoutMk cId="1590542608" sldId="2147483779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28.880" v="100" actId="26606"/>
          <pc:sldLayoutMkLst>
            <pc:docMk/>
            <pc:sldMasterMk cId="3416279548" sldId="2147483788"/>
            <pc:sldLayoutMk cId="1988291349" sldId="2147483780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28.880" v="100" actId="26606"/>
          <pc:sldLayoutMkLst>
            <pc:docMk/>
            <pc:sldMasterMk cId="3416279548" sldId="2147483788"/>
            <pc:sldLayoutMk cId="2855944112" sldId="2147483781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28.880" v="100" actId="26606"/>
          <pc:sldLayoutMkLst>
            <pc:docMk/>
            <pc:sldMasterMk cId="3416279548" sldId="2147483788"/>
            <pc:sldLayoutMk cId="1356383416" sldId="2147483782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28.880" v="100" actId="26606"/>
          <pc:sldLayoutMkLst>
            <pc:docMk/>
            <pc:sldMasterMk cId="3416279548" sldId="2147483788"/>
            <pc:sldLayoutMk cId="2355706827" sldId="2147483783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28.880" v="100" actId="26606"/>
          <pc:sldLayoutMkLst>
            <pc:docMk/>
            <pc:sldMasterMk cId="3416279548" sldId="2147483788"/>
            <pc:sldLayoutMk cId="41063021" sldId="2147483784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28.880" v="100" actId="26606"/>
          <pc:sldLayoutMkLst>
            <pc:docMk/>
            <pc:sldMasterMk cId="3416279548" sldId="2147483788"/>
            <pc:sldLayoutMk cId="2488911978" sldId="2147483785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28.880" v="100" actId="26606"/>
          <pc:sldLayoutMkLst>
            <pc:docMk/>
            <pc:sldMasterMk cId="3416279548" sldId="2147483788"/>
            <pc:sldLayoutMk cId="607965779" sldId="2147483786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28.880" v="100" actId="26606"/>
          <pc:sldLayoutMkLst>
            <pc:docMk/>
            <pc:sldMasterMk cId="3416279548" sldId="2147483788"/>
            <pc:sldLayoutMk cId="1881026546" sldId="2147483787"/>
          </pc:sldLayoutMkLst>
        </pc:sldLayoutChg>
      </pc:sldMasterChg>
      <pc:sldMasterChg chg="add del addSldLayout delSldLayout">
        <pc:chgData name="Chirag Ramesh Sable" userId="942698d4-835a-466c-8cf8-8704d9435a73" providerId="ADAL" clId="{6FE34AF8-64B0-4A08-828C-2DB0C8446137}" dt="2023-05-01T15:25:06.916" v="97" actId="26606"/>
        <pc:sldMasterMkLst>
          <pc:docMk/>
          <pc:sldMasterMk cId="3637977215" sldId="2147483790"/>
        </pc:sldMasterMkLst>
        <pc:sldLayoutChg chg="add del">
          <pc:chgData name="Chirag Ramesh Sable" userId="942698d4-835a-466c-8cf8-8704d9435a73" providerId="ADAL" clId="{6FE34AF8-64B0-4A08-828C-2DB0C8446137}" dt="2023-05-01T15:25:06.916" v="97" actId="26606"/>
          <pc:sldLayoutMkLst>
            <pc:docMk/>
            <pc:sldMasterMk cId="3637977215" sldId="2147483790"/>
            <pc:sldLayoutMk cId="1920775710" sldId="2147483779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06.916" v="97" actId="26606"/>
          <pc:sldLayoutMkLst>
            <pc:docMk/>
            <pc:sldMasterMk cId="3637977215" sldId="2147483790"/>
            <pc:sldLayoutMk cId="508774061" sldId="2147483780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06.916" v="97" actId="26606"/>
          <pc:sldLayoutMkLst>
            <pc:docMk/>
            <pc:sldMasterMk cId="3637977215" sldId="2147483790"/>
            <pc:sldLayoutMk cId="2979863103" sldId="2147483781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06.916" v="97" actId="26606"/>
          <pc:sldLayoutMkLst>
            <pc:docMk/>
            <pc:sldMasterMk cId="3637977215" sldId="2147483790"/>
            <pc:sldLayoutMk cId="3345713596" sldId="2147483782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06.916" v="97" actId="26606"/>
          <pc:sldLayoutMkLst>
            <pc:docMk/>
            <pc:sldMasterMk cId="3637977215" sldId="2147483790"/>
            <pc:sldLayoutMk cId="3740979816" sldId="2147483783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06.916" v="97" actId="26606"/>
          <pc:sldLayoutMkLst>
            <pc:docMk/>
            <pc:sldMasterMk cId="3637977215" sldId="2147483790"/>
            <pc:sldLayoutMk cId="4238377299" sldId="2147483784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06.916" v="97" actId="26606"/>
          <pc:sldLayoutMkLst>
            <pc:docMk/>
            <pc:sldMasterMk cId="3637977215" sldId="2147483790"/>
            <pc:sldLayoutMk cId="140958585" sldId="2147483785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06.916" v="97" actId="26606"/>
          <pc:sldLayoutMkLst>
            <pc:docMk/>
            <pc:sldMasterMk cId="3637977215" sldId="2147483790"/>
            <pc:sldLayoutMk cId="2822922880" sldId="2147483786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06.916" v="97" actId="26606"/>
          <pc:sldLayoutMkLst>
            <pc:docMk/>
            <pc:sldMasterMk cId="3637977215" sldId="2147483790"/>
            <pc:sldLayoutMk cId="4072807212" sldId="2147483787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06.916" v="97" actId="26606"/>
          <pc:sldLayoutMkLst>
            <pc:docMk/>
            <pc:sldMasterMk cId="3637977215" sldId="2147483790"/>
            <pc:sldLayoutMk cId="1508223270" sldId="2147483788"/>
          </pc:sldLayoutMkLst>
        </pc:sldLayoutChg>
        <pc:sldLayoutChg chg="add del">
          <pc:chgData name="Chirag Ramesh Sable" userId="942698d4-835a-466c-8cf8-8704d9435a73" providerId="ADAL" clId="{6FE34AF8-64B0-4A08-828C-2DB0C8446137}" dt="2023-05-01T15:25:06.916" v="97" actId="26606"/>
          <pc:sldLayoutMkLst>
            <pc:docMk/>
            <pc:sldMasterMk cId="3637977215" sldId="2147483790"/>
            <pc:sldLayoutMk cId="1857252380" sldId="214748378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DB8F27-0F11-4201-8D01-500D87CA6D8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5A65F5B-A897-450D-8ED2-7098BF6A8471}">
      <dgm:prSet custT="1"/>
      <dgm:spPr/>
      <dgm:t>
        <a:bodyPr/>
        <a:lstStyle/>
        <a:p>
          <a:r>
            <a:rPr lang="en-US" sz="1200" dirty="0"/>
            <a:t>Datasets include:</a:t>
          </a:r>
        </a:p>
      </dgm:t>
    </dgm:pt>
    <dgm:pt modelId="{1519BC57-2619-4813-BB1D-D3BD23781F72}" type="parTrans" cxnId="{B3F76D3A-AAFC-45DA-BD16-09D29E72842B}">
      <dgm:prSet/>
      <dgm:spPr/>
      <dgm:t>
        <a:bodyPr/>
        <a:lstStyle/>
        <a:p>
          <a:endParaRPr lang="en-US"/>
        </a:p>
      </dgm:t>
    </dgm:pt>
    <dgm:pt modelId="{BE143691-BF89-4875-81A8-589321B57205}" type="sibTrans" cxnId="{B3F76D3A-AAFC-45DA-BD16-09D29E72842B}">
      <dgm:prSet/>
      <dgm:spPr/>
      <dgm:t>
        <a:bodyPr/>
        <a:lstStyle/>
        <a:p>
          <a:endParaRPr lang="en-US"/>
        </a:p>
      </dgm:t>
    </dgm:pt>
    <dgm:pt modelId="{7F39552A-9BA3-44CC-98E2-9B693AC55504}">
      <dgm:prSet/>
      <dgm:spPr/>
      <dgm:t>
        <a:bodyPr/>
        <a:lstStyle/>
        <a:p>
          <a:r>
            <a:rPr lang="en-US"/>
            <a:t>Covid cases India</a:t>
          </a:r>
        </a:p>
      </dgm:t>
    </dgm:pt>
    <dgm:pt modelId="{63DFF6C2-7083-43C2-A442-5893642DE241}" type="parTrans" cxnId="{38431B2B-B77B-41A3-8AFA-6298758CC698}">
      <dgm:prSet/>
      <dgm:spPr/>
      <dgm:t>
        <a:bodyPr/>
        <a:lstStyle/>
        <a:p>
          <a:endParaRPr lang="en-US"/>
        </a:p>
      </dgm:t>
    </dgm:pt>
    <dgm:pt modelId="{07E3BB57-F21F-43C6-B97C-D54C1A09ECB3}" type="sibTrans" cxnId="{38431B2B-B77B-41A3-8AFA-6298758CC698}">
      <dgm:prSet/>
      <dgm:spPr/>
      <dgm:t>
        <a:bodyPr/>
        <a:lstStyle/>
        <a:p>
          <a:endParaRPr lang="en-US"/>
        </a:p>
      </dgm:t>
    </dgm:pt>
    <dgm:pt modelId="{55FAFDBA-83A4-4094-88DD-6A93C995CE2E}">
      <dgm:prSet/>
      <dgm:spPr/>
      <dgm:t>
        <a:bodyPr/>
        <a:lstStyle/>
        <a:p>
          <a:r>
            <a:rPr lang="en-US"/>
            <a:t>Covid vaccine India</a:t>
          </a:r>
        </a:p>
      </dgm:t>
    </dgm:pt>
    <dgm:pt modelId="{00797947-3437-4ED6-AF2D-C3CE2205919D}" type="parTrans" cxnId="{583B6BDF-5E96-4BB3-8158-D7E81C1E49DB}">
      <dgm:prSet/>
      <dgm:spPr/>
      <dgm:t>
        <a:bodyPr/>
        <a:lstStyle/>
        <a:p>
          <a:endParaRPr lang="en-US"/>
        </a:p>
      </dgm:t>
    </dgm:pt>
    <dgm:pt modelId="{569CABB1-15C2-4240-8F59-F947340F6213}" type="sibTrans" cxnId="{583B6BDF-5E96-4BB3-8158-D7E81C1E49DB}">
      <dgm:prSet/>
      <dgm:spPr/>
      <dgm:t>
        <a:bodyPr/>
        <a:lstStyle/>
        <a:p>
          <a:endParaRPr lang="en-US"/>
        </a:p>
      </dgm:t>
    </dgm:pt>
    <dgm:pt modelId="{20A0CFE7-7562-4BAC-A8C5-D39CA199FE01}">
      <dgm:prSet/>
      <dgm:spPr/>
      <dgm:t>
        <a:bodyPr/>
        <a:lstStyle/>
        <a:p>
          <a:r>
            <a:rPr lang="en-US"/>
            <a:t>Covid test India</a:t>
          </a:r>
        </a:p>
      </dgm:t>
    </dgm:pt>
    <dgm:pt modelId="{4A06A433-2892-4629-AC71-3AB25C34A466}" type="parTrans" cxnId="{D9E8A838-9843-4697-B49C-B162B807926B}">
      <dgm:prSet/>
      <dgm:spPr/>
      <dgm:t>
        <a:bodyPr/>
        <a:lstStyle/>
        <a:p>
          <a:endParaRPr lang="en-US"/>
        </a:p>
      </dgm:t>
    </dgm:pt>
    <dgm:pt modelId="{4E677BC8-8DEF-4044-9DE7-F3E353356299}" type="sibTrans" cxnId="{D9E8A838-9843-4697-B49C-B162B807926B}">
      <dgm:prSet/>
      <dgm:spPr/>
      <dgm:t>
        <a:bodyPr/>
        <a:lstStyle/>
        <a:p>
          <a:endParaRPr lang="en-US"/>
        </a:p>
      </dgm:t>
    </dgm:pt>
    <dgm:pt modelId="{514E752D-453F-426C-A2CA-02C22E53AF41}">
      <dgm:prSet/>
      <dgm:spPr/>
      <dgm:t>
        <a:bodyPr/>
        <a:lstStyle/>
        <a:p>
          <a:r>
            <a:rPr lang="en-US"/>
            <a:t>Covid cases USA</a:t>
          </a:r>
        </a:p>
      </dgm:t>
    </dgm:pt>
    <dgm:pt modelId="{8C24EC4B-9D7F-4B59-9995-92A7D55962B2}" type="parTrans" cxnId="{F9F58C76-2896-429A-A7D7-60704E31C765}">
      <dgm:prSet/>
      <dgm:spPr/>
      <dgm:t>
        <a:bodyPr/>
        <a:lstStyle/>
        <a:p>
          <a:endParaRPr lang="en-US"/>
        </a:p>
      </dgm:t>
    </dgm:pt>
    <dgm:pt modelId="{AACDC299-72B2-4AD6-B025-5CF71130BC01}" type="sibTrans" cxnId="{F9F58C76-2896-429A-A7D7-60704E31C765}">
      <dgm:prSet/>
      <dgm:spPr/>
      <dgm:t>
        <a:bodyPr/>
        <a:lstStyle/>
        <a:p>
          <a:endParaRPr lang="en-US"/>
        </a:p>
      </dgm:t>
    </dgm:pt>
    <dgm:pt modelId="{470FE847-1772-4071-8D5E-969C308586A0}">
      <dgm:prSet/>
      <dgm:spPr/>
      <dgm:t>
        <a:bodyPr/>
        <a:lstStyle/>
        <a:p>
          <a:r>
            <a:rPr lang="en-US"/>
            <a:t>Covid USA counties</a:t>
          </a:r>
        </a:p>
      </dgm:t>
    </dgm:pt>
    <dgm:pt modelId="{52E557A6-1B46-47C4-86FB-61D7A9DD62D7}" type="parTrans" cxnId="{D906DAB3-FC6B-4459-8577-3B49A9631E8F}">
      <dgm:prSet/>
      <dgm:spPr/>
      <dgm:t>
        <a:bodyPr/>
        <a:lstStyle/>
        <a:p>
          <a:endParaRPr lang="en-US"/>
        </a:p>
      </dgm:t>
    </dgm:pt>
    <dgm:pt modelId="{5616AA48-A2B8-4D95-8C16-7C7536E011E4}" type="sibTrans" cxnId="{D906DAB3-FC6B-4459-8577-3B49A9631E8F}">
      <dgm:prSet/>
      <dgm:spPr/>
      <dgm:t>
        <a:bodyPr/>
        <a:lstStyle/>
        <a:p>
          <a:endParaRPr lang="en-US"/>
        </a:p>
      </dgm:t>
    </dgm:pt>
    <dgm:pt modelId="{50785DA2-CE33-473B-BAA6-E6D6DD04809C}">
      <dgm:prSet/>
      <dgm:spPr/>
      <dgm:t>
        <a:bodyPr/>
        <a:lstStyle/>
        <a:p>
          <a:r>
            <a:rPr lang="en-US"/>
            <a:t>Covid US daily agg.</a:t>
          </a:r>
        </a:p>
      </dgm:t>
    </dgm:pt>
    <dgm:pt modelId="{153BF5EC-0490-4450-B482-A512D1CEE386}" type="parTrans" cxnId="{AF4091D0-3E03-41C5-B8EA-831C5646E0B7}">
      <dgm:prSet/>
      <dgm:spPr/>
      <dgm:t>
        <a:bodyPr/>
        <a:lstStyle/>
        <a:p>
          <a:endParaRPr lang="en-US"/>
        </a:p>
      </dgm:t>
    </dgm:pt>
    <dgm:pt modelId="{7FCFD309-24EE-4DF9-8966-CDC2E014B57F}" type="sibTrans" cxnId="{AF4091D0-3E03-41C5-B8EA-831C5646E0B7}">
      <dgm:prSet/>
      <dgm:spPr/>
      <dgm:t>
        <a:bodyPr/>
        <a:lstStyle/>
        <a:p>
          <a:endParaRPr lang="en-US"/>
        </a:p>
      </dgm:t>
    </dgm:pt>
    <dgm:pt modelId="{8826EFD3-6689-4483-801E-34939B07A521}">
      <dgm:prSet/>
      <dgm:spPr/>
      <dgm:t>
        <a:bodyPr/>
        <a:lstStyle/>
        <a:p>
          <a:r>
            <a:rPr lang="en-US"/>
            <a:t>Covid case world </a:t>
          </a:r>
        </a:p>
      </dgm:t>
    </dgm:pt>
    <dgm:pt modelId="{21B1F46A-126E-43CA-BCBC-69AD790BB10A}" type="parTrans" cxnId="{2E38BCD9-8E23-4A83-86F3-23DEFC446F91}">
      <dgm:prSet/>
      <dgm:spPr/>
      <dgm:t>
        <a:bodyPr/>
        <a:lstStyle/>
        <a:p>
          <a:endParaRPr lang="en-US"/>
        </a:p>
      </dgm:t>
    </dgm:pt>
    <dgm:pt modelId="{A8A0D61F-F4BF-41AB-90EF-6BBF72C73D85}" type="sibTrans" cxnId="{2E38BCD9-8E23-4A83-86F3-23DEFC446F91}">
      <dgm:prSet/>
      <dgm:spPr/>
      <dgm:t>
        <a:bodyPr/>
        <a:lstStyle/>
        <a:p>
          <a:endParaRPr lang="en-US"/>
        </a:p>
      </dgm:t>
    </dgm:pt>
    <dgm:pt modelId="{5C8667AF-B89F-4222-9D2C-2A776CBC505D}" type="pres">
      <dgm:prSet presAssocID="{06DB8F27-0F11-4201-8D01-500D87CA6D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EC3FC3-44FB-4585-B2A9-5E1D79F7A103}" type="pres">
      <dgm:prSet presAssocID="{45A65F5B-A897-450D-8ED2-7098BF6A8471}" presName="hierRoot1" presStyleCnt="0"/>
      <dgm:spPr/>
    </dgm:pt>
    <dgm:pt modelId="{88C18650-E1BD-4622-A603-89E807A5202B}" type="pres">
      <dgm:prSet presAssocID="{45A65F5B-A897-450D-8ED2-7098BF6A8471}" presName="composite" presStyleCnt="0"/>
      <dgm:spPr/>
    </dgm:pt>
    <dgm:pt modelId="{632AD6FF-D518-47FD-A248-17211C1E8204}" type="pres">
      <dgm:prSet presAssocID="{45A65F5B-A897-450D-8ED2-7098BF6A8471}" presName="background" presStyleLbl="node0" presStyleIdx="0" presStyleCnt="1"/>
      <dgm:spPr/>
    </dgm:pt>
    <dgm:pt modelId="{F83368F7-7380-4F06-9F79-55A44D98D2BD}" type="pres">
      <dgm:prSet presAssocID="{45A65F5B-A897-450D-8ED2-7098BF6A8471}" presName="text" presStyleLbl="fgAcc0" presStyleIdx="0" presStyleCnt="1">
        <dgm:presLayoutVars>
          <dgm:chPref val="3"/>
        </dgm:presLayoutVars>
      </dgm:prSet>
      <dgm:spPr/>
    </dgm:pt>
    <dgm:pt modelId="{B8F52641-A79B-47D7-BD6B-F61094F3BBB1}" type="pres">
      <dgm:prSet presAssocID="{45A65F5B-A897-450D-8ED2-7098BF6A8471}" presName="hierChild2" presStyleCnt="0"/>
      <dgm:spPr/>
    </dgm:pt>
    <dgm:pt modelId="{FE8FB88D-5175-467A-AA19-207207E7F330}" type="pres">
      <dgm:prSet presAssocID="{63DFF6C2-7083-43C2-A442-5893642DE241}" presName="Name10" presStyleLbl="parChTrans1D2" presStyleIdx="0" presStyleCnt="7"/>
      <dgm:spPr/>
    </dgm:pt>
    <dgm:pt modelId="{2811AC1E-3DD6-4946-A8F4-43B9352B571C}" type="pres">
      <dgm:prSet presAssocID="{7F39552A-9BA3-44CC-98E2-9B693AC55504}" presName="hierRoot2" presStyleCnt="0"/>
      <dgm:spPr/>
    </dgm:pt>
    <dgm:pt modelId="{130A25D3-9566-4ED4-8AD0-E0A912212F03}" type="pres">
      <dgm:prSet presAssocID="{7F39552A-9BA3-44CC-98E2-9B693AC55504}" presName="composite2" presStyleCnt="0"/>
      <dgm:spPr/>
    </dgm:pt>
    <dgm:pt modelId="{D5E12DC2-7402-445D-A065-D6B5781D8120}" type="pres">
      <dgm:prSet presAssocID="{7F39552A-9BA3-44CC-98E2-9B693AC55504}" presName="background2" presStyleLbl="node2" presStyleIdx="0" presStyleCnt="7"/>
      <dgm:spPr/>
    </dgm:pt>
    <dgm:pt modelId="{CBD502F6-705A-43AC-B2F4-D0CE4253D10F}" type="pres">
      <dgm:prSet presAssocID="{7F39552A-9BA3-44CC-98E2-9B693AC55504}" presName="text2" presStyleLbl="fgAcc2" presStyleIdx="0" presStyleCnt="7">
        <dgm:presLayoutVars>
          <dgm:chPref val="3"/>
        </dgm:presLayoutVars>
      </dgm:prSet>
      <dgm:spPr/>
    </dgm:pt>
    <dgm:pt modelId="{9FBC0BBB-5E41-43ED-9214-A2B45A2B1B67}" type="pres">
      <dgm:prSet presAssocID="{7F39552A-9BA3-44CC-98E2-9B693AC55504}" presName="hierChild3" presStyleCnt="0"/>
      <dgm:spPr/>
    </dgm:pt>
    <dgm:pt modelId="{9933D1FE-A9CB-4408-BAEE-051BAA2EF54C}" type="pres">
      <dgm:prSet presAssocID="{00797947-3437-4ED6-AF2D-C3CE2205919D}" presName="Name10" presStyleLbl="parChTrans1D2" presStyleIdx="1" presStyleCnt="7"/>
      <dgm:spPr/>
    </dgm:pt>
    <dgm:pt modelId="{68439A07-5B5C-4065-BC00-1C8A1B2214F8}" type="pres">
      <dgm:prSet presAssocID="{55FAFDBA-83A4-4094-88DD-6A93C995CE2E}" presName="hierRoot2" presStyleCnt="0"/>
      <dgm:spPr/>
    </dgm:pt>
    <dgm:pt modelId="{9049A777-B52E-4277-9E78-B310340BD135}" type="pres">
      <dgm:prSet presAssocID="{55FAFDBA-83A4-4094-88DD-6A93C995CE2E}" presName="composite2" presStyleCnt="0"/>
      <dgm:spPr/>
    </dgm:pt>
    <dgm:pt modelId="{54037C4B-922A-4A66-A7F1-52350AE2E9E6}" type="pres">
      <dgm:prSet presAssocID="{55FAFDBA-83A4-4094-88DD-6A93C995CE2E}" presName="background2" presStyleLbl="node2" presStyleIdx="1" presStyleCnt="7"/>
      <dgm:spPr/>
    </dgm:pt>
    <dgm:pt modelId="{7240B14A-FD55-4A8D-A3D3-3EF912FBA21A}" type="pres">
      <dgm:prSet presAssocID="{55FAFDBA-83A4-4094-88DD-6A93C995CE2E}" presName="text2" presStyleLbl="fgAcc2" presStyleIdx="1" presStyleCnt="7">
        <dgm:presLayoutVars>
          <dgm:chPref val="3"/>
        </dgm:presLayoutVars>
      </dgm:prSet>
      <dgm:spPr/>
    </dgm:pt>
    <dgm:pt modelId="{15711E02-9F4C-4F23-BF2F-24D8F55EA376}" type="pres">
      <dgm:prSet presAssocID="{55FAFDBA-83A4-4094-88DD-6A93C995CE2E}" presName="hierChild3" presStyleCnt="0"/>
      <dgm:spPr/>
    </dgm:pt>
    <dgm:pt modelId="{EC3E7869-0809-4C48-9634-CA39EF5BD9ED}" type="pres">
      <dgm:prSet presAssocID="{4A06A433-2892-4629-AC71-3AB25C34A466}" presName="Name10" presStyleLbl="parChTrans1D2" presStyleIdx="2" presStyleCnt="7"/>
      <dgm:spPr/>
    </dgm:pt>
    <dgm:pt modelId="{EAE54DA2-A088-433C-ADC8-6B6D051D013A}" type="pres">
      <dgm:prSet presAssocID="{20A0CFE7-7562-4BAC-A8C5-D39CA199FE01}" presName="hierRoot2" presStyleCnt="0"/>
      <dgm:spPr/>
    </dgm:pt>
    <dgm:pt modelId="{12347F2F-71A0-4888-806A-DAD2A662F3F8}" type="pres">
      <dgm:prSet presAssocID="{20A0CFE7-7562-4BAC-A8C5-D39CA199FE01}" presName="composite2" presStyleCnt="0"/>
      <dgm:spPr/>
    </dgm:pt>
    <dgm:pt modelId="{2F5610B8-577E-4AD6-8DF8-DE8B3BE08E93}" type="pres">
      <dgm:prSet presAssocID="{20A0CFE7-7562-4BAC-A8C5-D39CA199FE01}" presName="background2" presStyleLbl="node2" presStyleIdx="2" presStyleCnt="7"/>
      <dgm:spPr/>
    </dgm:pt>
    <dgm:pt modelId="{C60AA822-46BF-4C05-B9B2-92566D36091D}" type="pres">
      <dgm:prSet presAssocID="{20A0CFE7-7562-4BAC-A8C5-D39CA199FE01}" presName="text2" presStyleLbl="fgAcc2" presStyleIdx="2" presStyleCnt="7">
        <dgm:presLayoutVars>
          <dgm:chPref val="3"/>
        </dgm:presLayoutVars>
      </dgm:prSet>
      <dgm:spPr/>
    </dgm:pt>
    <dgm:pt modelId="{A7867117-A7F4-4B19-BC99-D4641D74C6B7}" type="pres">
      <dgm:prSet presAssocID="{20A0CFE7-7562-4BAC-A8C5-D39CA199FE01}" presName="hierChild3" presStyleCnt="0"/>
      <dgm:spPr/>
    </dgm:pt>
    <dgm:pt modelId="{954DBE12-8D3C-4364-88C4-3704CF6E98E0}" type="pres">
      <dgm:prSet presAssocID="{8C24EC4B-9D7F-4B59-9995-92A7D55962B2}" presName="Name10" presStyleLbl="parChTrans1D2" presStyleIdx="3" presStyleCnt="7"/>
      <dgm:spPr/>
    </dgm:pt>
    <dgm:pt modelId="{69B021A7-6A9D-411C-A008-935FA6CD53E9}" type="pres">
      <dgm:prSet presAssocID="{514E752D-453F-426C-A2CA-02C22E53AF41}" presName="hierRoot2" presStyleCnt="0"/>
      <dgm:spPr/>
    </dgm:pt>
    <dgm:pt modelId="{B008ECC0-CE79-4F85-A89F-B256DC91AF34}" type="pres">
      <dgm:prSet presAssocID="{514E752D-453F-426C-A2CA-02C22E53AF41}" presName="composite2" presStyleCnt="0"/>
      <dgm:spPr/>
    </dgm:pt>
    <dgm:pt modelId="{D736B641-5D80-4376-94B0-496EAA59925E}" type="pres">
      <dgm:prSet presAssocID="{514E752D-453F-426C-A2CA-02C22E53AF41}" presName="background2" presStyleLbl="node2" presStyleIdx="3" presStyleCnt="7"/>
      <dgm:spPr/>
    </dgm:pt>
    <dgm:pt modelId="{A4D992C2-EFE9-4290-9275-36133C438616}" type="pres">
      <dgm:prSet presAssocID="{514E752D-453F-426C-A2CA-02C22E53AF41}" presName="text2" presStyleLbl="fgAcc2" presStyleIdx="3" presStyleCnt="7">
        <dgm:presLayoutVars>
          <dgm:chPref val="3"/>
        </dgm:presLayoutVars>
      </dgm:prSet>
      <dgm:spPr/>
    </dgm:pt>
    <dgm:pt modelId="{F161DED4-7F4C-4E8A-BAF5-F51DC3A5BFBE}" type="pres">
      <dgm:prSet presAssocID="{514E752D-453F-426C-A2CA-02C22E53AF41}" presName="hierChild3" presStyleCnt="0"/>
      <dgm:spPr/>
    </dgm:pt>
    <dgm:pt modelId="{D18DF8D9-4E5C-4082-8BC8-087AB0D82708}" type="pres">
      <dgm:prSet presAssocID="{52E557A6-1B46-47C4-86FB-61D7A9DD62D7}" presName="Name10" presStyleLbl="parChTrans1D2" presStyleIdx="4" presStyleCnt="7"/>
      <dgm:spPr/>
    </dgm:pt>
    <dgm:pt modelId="{D11D18C0-FF35-4B57-9B8C-2B8BB6545E05}" type="pres">
      <dgm:prSet presAssocID="{470FE847-1772-4071-8D5E-969C308586A0}" presName="hierRoot2" presStyleCnt="0"/>
      <dgm:spPr/>
    </dgm:pt>
    <dgm:pt modelId="{CAB5061A-5F25-4023-83B4-34A58D58AC1B}" type="pres">
      <dgm:prSet presAssocID="{470FE847-1772-4071-8D5E-969C308586A0}" presName="composite2" presStyleCnt="0"/>
      <dgm:spPr/>
    </dgm:pt>
    <dgm:pt modelId="{A6622D04-339B-4DD0-81BD-43C295677E9A}" type="pres">
      <dgm:prSet presAssocID="{470FE847-1772-4071-8D5E-969C308586A0}" presName="background2" presStyleLbl="node2" presStyleIdx="4" presStyleCnt="7"/>
      <dgm:spPr/>
    </dgm:pt>
    <dgm:pt modelId="{08CE9504-E8C7-4F60-90AF-3C05CB6C83C0}" type="pres">
      <dgm:prSet presAssocID="{470FE847-1772-4071-8D5E-969C308586A0}" presName="text2" presStyleLbl="fgAcc2" presStyleIdx="4" presStyleCnt="7">
        <dgm:presLayoutVars>
          <dgm:chPref val="3"/>
        </dgm:presLayoutVars>
      </dgm:prSet>
      <dgm:spPr/>
    </dgm:pt>
    <dgm:pt modelId="{73DAA358-6B11-4BF0-BB58-474C06F6ACFD}" type="pres">
      <dgm:prSet presAssocID="{470FE847-1772-4071-8D5E-969C308586A0}" presName="hierChild3" presStyleCnt="0"/>
      <dgm:spPr/>
    </dgm:pt>
    <dgm:pt modelId="{783CDDCE-6B5D-49A4-AD6C-306C60EE4B63}" type="pres">
      <dgm:prSet presAssocID="{153BF5EC-0490-4450-B482-A512D1CEE386}" presName="Name10" presStyleLbl="parChTrans1D2" presStyleIdx="5" presStyleCnt="7"/>
      <dgm:spPr/>
    </dgm:pt>
    <dgm:pt modelId="{C8071292-4DC0-4D9F-BC6C-BDB336CC0CCF}" type="pres">
      <dgm:prSet presAssocID="{50785DA2-CE33-473B-BAA6-E6D6DD04809C}" presName="hierRoot2" presStyleCnt="0"/>
      <dgm:spPr/>
    </dgm:pt>
    <dgm:pt modelId="{A067B6A1-7637-4903-B1EE-BA35D443D802}" type="pres">
      <dgm:prSet presAssocID="{50785DA2-CE33-473B-BAA6-E6D6DD04809C}" presName="composite2" presStyleCnt="0"/>
      <dgm:spPr/>
    </dgm:pt>
    <dgm:pt modelId="{69607B2B-6ED9-43ED-B046-E6098D978C0E}" type="pres">
      <dgm:prSet presAssocID="{50785DA2-CE33-473B-BAA6-E6D6DD04809C}" presName="background2" presStyleLbl="node2" presStyleIdx="5" presStyleCnt="7"/>
      <dgm:spPr/>
    </dgm:pt>
    <dgm:pt modelId="{87744673-1872-4E40-80A7-8F4AC8A6C1A6}" type="pres">
      <dgm:prSet presAssocID="{50785DA2-CE33-473B-BAA6-E6D6DD04809C}" presName="text2" presStyleLbl="fgAcc2" presStyleIdx="5" presStyleCnt="7">
        <dgm:presLayoutVars>
          <dgm:chPref val="3"/>
        </dgm:presLayoutVars>
      </dgm:prSet>
      <dgm:spPr/>
    </dgm:pt>
    <dgm:pt modelId="{B293F041-C5A0-4BA6-B3B5-6851AC8F8CF2}" type="pres">
      <dgm:prSet presAssocID="{50785DA2-CE33-473B-BAA6-E6D6DD04809C}" presName="hierChild3" presStyleCnt="0"/>
      <dgm:spPr/>
    </dgm:pt>
    <dgm:pt modelId="{3C74CE93-B5FA-4224-AE3E-11746CD63C0A}" type="pres">
      <dgm:prSet presAssocID="{21B1F46A-126E-43CA-BCBC-69AD790BB10A}" presName="Name10" presStyleLbl="parChTrans1D2" presStyleIdx="6" presStyleCnt="7"/>
      <dgm:spPr/>
    </dgm:pt>
    <dgm:pt modelId="{CED573DA-A3EB-4E2D-9B9D-28147032B7F3}" type="pres">
      <dgm:prSet presAssocID="{8826EFD3-6689-4483-801E-34939B07A521}" presName="hierRoot2" presStyleCnt="0"/>
      <dgm:spPr/>
    </dgm:pt>
    <dgm:pt modelId="{7096AD8B-85A4-41E2-BE00-8E82D9318067}" type="pres">
      <dgm:prSet presAssocID="{8826EFD3-6689-4483-801E-34939B07A521}" presName="composite2" presStyleCnt="0"/>
      <dgm:spPr/>
    </dgm:pt>
    <dgm:pt modelId="{2A70CA62-FD27-426E-A12F-142B093D3173}" type="pres">
      <dgm:prSet presAssocID="{8826EFD3-6689-4483-801E-34939B07A521}" presName="background2" presStyleLbl="node2" presStyleIdx="6" presStyleCnt="7"/>
      <dgm:spPr/>
    </dgm:pt>
    <dgm:pt modelId="{C36AC248-1CDD-44E7-9E76-369E5926E061}" type="pres">
      <dgm:prSet presAssocID="{8826EFD3-6689-4483-801E-34939B07A521}" presName="text2" presStyleLbl="fgAcc2" presStyleIdx="6" presStyleCnt="7">
        <dgm:presLayoutVars>
          <dgm:chPref val="3"/>
        </dgm:presLayoutVars>
      </dgm:prSet>
      <dgm:spPr/>
    </dgm:pt>
    <dgm:pt modelId="{C0B7C446-FCA1-498E-9DCF-C7733C1A639F}" type="pres">
      <dgm:prSet presAssocID="{8826EFD3-6689-4483-801E-34939B07A521}" presName="hierChild3" presStyleCnt="0"/>
      <dgm:spPr/>
    </dgm:pt>
  </dgm:ptLst>
  <dgm:cxnLst>
    <dgm:cxn modelId="{620FBF0B-2620-4BFA-A11C-311996E7D903}" type="presOf" srcId="{470FE847-1772-4071-8D5E-969C308586A0}" destId="{08CE9504-E8C7-4F60-90AF-3C05CB6C83C0}" srcOrd="0" destOrd="0" presId="urn:microsoft.com/office/officeart/2005/8/layout/hierarchy1"/>
    <dgm:cxn modelId="{0B244F1C-86A9-491B-B692-FBA4AE7C62B4}" type="presOf" srcId="{63DFF6C2-7083-43C2-A442-5893642DE241}" destId="{FE8FB88D-5175-467A-AA19-207207E7F330}" srcOrd="0" destOrd="0" presId="urn:microsoft.com/office/officeart/2005/8/layout/hierarchy1"/>
    <dgm:cxn modelId="{8022E125-DCB7-4FFC-826A-61406EC7D780}" type="presOf" srcId="{50785DA2-CE33-473B-BAA6-E6D6DD04809C}" destId="{87744673-1872-4E40-80A7-8F4AC8A6C1A6}" srcOrd="0" destOrd="0" presId="urn:microsoft.com/office/officeart/2005/8/layout/hierarchy1"/>
    <dgm:cxn modelId="{38431B2B-B77B-41A3-8AFA-6298758CC698}" srcId="{45A65F5B-A897-450D-8ED2-7098BF6A8471}" destId="{7F39552A-9BA3-44CC-98E2-9B693AC55504}" srcOrd="0" destOrd="0" parTransId="{63DFF6C2-7083-43C2-A442-5893642DE241}" sibTransId="{07E3BB57-F21F-43C6-B97C-D54C1A09ECB3}"/>
    <dgm:cxn modelId="{4C703F31-C31E-4441-97C7-B477D2E67C05}" type="presOf" srcId="{21B1F46A-126E-43CA-BCBC-69AD790BB10A}" destId="{3C74CE93-B5FA-4224-AE3E-11746CD63C0A}" srcOrd="0" destOrd="0" presId="urn:microsoft.com/office/officeart/2005/8/layout/hierarchy1"/>
    <dgm:cxn modelId="{D9E8A838-9843-4697-B49C-B162B807926B}" srcId="{45A65F5B-A897-450D-8ED2-7098BF6A8471}" destId="{20A0CFE7-7562-4BAC-A8C5-D39CA199FE01}" srcOrd="2" destOrd="0" parTransId="{4A06A433-2892-4629-AC71-3AB25C34A466}" sibTransId="{4E677BC8-8DEF-4044-9DE7-F3E353356299}"/>
    <dgm:cxn modelId="{B3F76D3A-AAFC-45DA-BD16-09D29E72842B}" srcId="{06DB8F27-0F11-4201-8D01-500D87CA6D8A}" destId="{45A65F5B-A897-450D-8ED2-7098BF6A8471}" srcOrd="0" destOrd="0" parTransId="{1519BC57-2619-4813-BB1D-D3BD23781F72}" sibTransId="{BE143691-BF89-4875-81A8-589321B57205}"/>
    <dgm:cxn modelId="{09064949-71CE-496A-A698-F39E4815E790}" type="presOf" srcId="{06DB8F27-0F11-4201-8D01-500D87CA6D8A}" destId="{5C8667AF-B89F-4222-9D2C-2A776CBC505D}" srcOrd="0" destOrd="0" presId="urn:microsoft.com/office/officeart/2005/8/layout/hierarchy1"/>
    <dgm:cxn modelId="{F9F58C76-2896-429A-A7D7-60704E31C765}" srcId="{45A65F5B-A897-450D-8ED2-7098BF6A8471}" destId="{514E752D-453F-426C-A2CA-02C22E53AF41}" srcOrd="3" destOrd="0" parTransId="{8C24EC4B-9D7F-4B59-9995-92A7D55962B2}" sibTransId="{AACDC299-72B2-4AD6-B025-5CF71130BC01}"/>
    <dgm:cxn modelId="{83750557-B051-44B2-A160-57C716510389}" type="presOf" srcId="{20A0CFE7-7562-4BAC-A8C5-D39CA199FE01}" destId="{C60AA822-46BF-4C05-B9B2-92566D36091D}" srcOrd="0" destOrd="0" presId="urn:microsoft.com/office/officeart/2005/8/layout/hierarchy1"/>
    <dgm:cxn modelId="{CBA54B8E-2D6A-4E00-9346-7ED4DDA4DAE1}" type="presOf" srcId="{45A65F5B-A897-450D-8ED2-7098BF6A8471}" destId="{F83368F7-7380-4F06-9F79-55A44D98D2BD}" srcOrd="0" destOrd="0" presId="urn:microsoft.com/office/officeart/2005/8/layout/hierarchy1"/>
    <dgm:cxn modelId="{626E0892-AEEF-4745-A75D-471A79974AA0}" type="presOf" srcId="{8C24EC4B-9D7F-4B59-9995-92A7D55962B2}" destId="{954DBE12-8D3C-4364-88C4-3704CF6E98E0}" srcOrd="0" destOrd="0" presId="urn:microsoft.com/office/officeart/2005/8/layout/hierarchy1"/>
    <dgm:cxn modelId="{1FBB7399-0007-4FC2-A076-C835FBBBD750}" type="presOf" srcId="{55FAFDBA-83A4-4094-88DD-6A93C995CE2E}" destId="{7240B14A-FD55-4A8D-A3D3-3EF912FBA21A}" srcOrd="0" destOrd="0" presId="urn:microsoft.com/office/officeart/2005/8/layout/hierarchy1"/>
    <dgm:cxn modelId="{FEF74AA0-843E-43DF-9764-5C0F34ED4589}" type="presOf" srcId="{7F39552A-9BA3-44CC-98E2-9B693AC55504}" destId="{CBD502F6-705A-43AC-B2F4-D0CE4253D10F}" srcOrd="0" destOrd="0" presId="urn:microsoft.com/office/officeart/2005/8/layout/hierarchy1"/>
    <dgm:cxn modelId="{FFBD1DA4-49B9-4795-8A59-8601547F1C1A}" type="presOf" srcId="{153BF5EC-0490-4450-B482-A512D1CEE386}" destId="{783CDDCE-6B5D-49A4-AD6C-306C60EE4B63}" srcOrd="0" destOrd="0" presId="urn:microsoft.com/office/officeart/2005/8/layout/hierarchy1"/>
    <dgm:cxn modelId="{4C082CAD-9AC1-4FE7-AB15-B2B5A39AEC4B}" type="presOf" srcId="{514E752D-453F-426C-A2CA-02C22E53AF41}" destId="{A4D992C2-EFE9-4290-9275-36133C438616}" srcOrd="0" destOrd="0" presId="urn:microsoft.com/office/officeart/2005/8/layout/hierarchy1"/>
    <dgm:cxn modelId="{D906DAB3-FC6B-4459-8577-3B49A9631E8F}" srcId="{45A65F5B-A897-450D-8ED2-7098BF6A8471}" destId="{470FE847-1772-4071-8D5E-969C308586A0}" srcOrd="4" destOrd="0" parTransId="{52E557A6-1B46-47C4-86FB-61D7A9DD62D7}" sibTransId="{5616AA48-A2B8-4D95-8C16-7C7536E011E4}"/>
    <dgm:cxn modelId="{4BA3CAC1-A4C7-4D31-A255-B98BB1F3B07D}" type="presOf" srcId="{00797947-3437-4ED6-AF2D-C3CE2205919D}" destId="{9933D1FE-A9CB-4408-BAEE-051BAA2EF54C}" srcOrd="0" destOrd="0" presId="urn:microsoft.com/office/officeart/2005/8/layout/hierarchy1"/>
    <dgm:cxn modelId="{296093C2-9A24-44DC-B6D6-E003E48E888E}" type="presOf" srcId="{52E557A6-1B46-47C4-86FB-61D7A9DD62D7}" destId="{D18DF8D9-4E5C-4082-8BC8-087AB0D82708}" srcOrd="0" destOrd="0" presId="urn:microsoft.com/office/officeart/2005/8/layout/hierarchy1"/>
    <dgm:cxn modelId="{539B5BCD-B82A-4707-B6B8-316321C69C87}" type="presOf" srcId="{4A06A433-2892-4629-AC71-3AB25C34A466}" destId="{EC3E7869-0809-4C48-9634-CA39EF5BD9ED}" srcOrd="0" destOrd="0" presId="urn:microsoft.com/office/officeart/2005/8/layout/hierarchy1"/>
    <dgm:cxn modelId="{AF4091D0-3E03-41C5-B8EA-831C5646E0B7}" srcId="{45A65F5B-A897-450D-8ED2-7098BF6A8471}" destId="{50785DA2-CE33-473B-BAA6-E6D6DD04809C}" srcOrd="5" destOrd="0" parTransId="{153BF5EC-0490-4450-B482-A512D1CEE386}" sibTransId="{7FCFD309-24EE-4DF9-8966-CDC2E014B57F}"/>
    <dgm:cxn modelId="{2E38BCD9-8E23-4A83-86F3-23DEFC446F91}" srcId="{45A65F5B-A897-450D-8ED2-7098BF6A8471}" destId="{8826EFD3-6689-4483-801E-34939B07A521}" srcOrd="6" destOrd="0" parTransId="{21B1F46A-126E-43CA-BCBC-69AD790BB10A}" sibTransId="{A8A0D61F-F4BF-41AB-90EF-6BBF72C73D85}"/>
    <dgm:cxn modelId="{583B6BDF-5E96-4BB3-8158-D7E81C1E49DB}" srcId="{45A65F5B-A897-450D-8ED2-7098BF6A8471}" destId="{55FAFDBA-83A4-4094-88DD-6A93C995CE2E}" srcOrd="1" destOrd="0" parTransId="{00797947-3437-4ED6-AF2D-C3CE2205919D}" sibTransId="{569CABB1-15C2-4240-8F59-F947340F6213}"/>
    <dgm:cxn modelId="{804E7EF5-CEEF-478F-A1E9-5101C733F957}" type="presOf" srcId="{8826EFD3-6689-4483-801E-34939B07A521}" destId="{C36AC248-1CDD-44E7-9E76-369E5926E061}" srcOrd="0" destOrd="0" presId="urn:microsoft.com/office/officeart/2005/8/layout/hierarchy1"/>
    <dgm:cxn modelId="{D3047857-4F4B-460F-9EAE-A7F0465879B2}" type="presParOf" srcId="{5C8667AF-B89F-4222-9D2C-2A776CBC505D}" destId="{B3EC3FC3-44FB-4585-B2A9-5E1D79F7A103}" srcOrd="0" destOrd="0" presId="urn:microsoft.com/office/officeart/2005/8/layout/hierarchy1"/>
    <dgm:cxn modelId="{87E2D50A-8BE0-4D7E-9902-B28B31097E42}" type="presParOf" srcId="{B3EC3FC3-44FB-4585-B2A9-5E1D79F7A103}" destId="{88C18650-E1BD-4622-A603-89E807A5202B}" srcOrd="0" destOrd="0" presId="urn:microsoft.com/office/officeart/2005/8/layout/hierarchy1"/>
    <dgm:cxn modelId="{475C6EDF-0B92-4822-8205-96F25267DBC6}" type="presParOf" srcId="{88C18650-E1BD-4622-A603-89E807A5202B}" destId="{632AD6FF-D518-47FD-A248-17211C1E8204}" srcOrd="0" destOrd="0" presId="urn:microsoft.com/office/officeart/2005/8/layout/hierarchy1"/>
    <dgm:cxn modelId="{A5BED3FC-BF5D-4450-B54D-8D9E4AED02A8}" type="presParOf" srcId="{88C18650-E1BD-4622-A603-89E807A5202B}" destId="{F83368F7-7380-4F06-9F79-55A44D98D2BD}" srcOrd="1" destOrd="0" presId="urn:microsoft.com/office/officeart/2005/8/layout/hierarchy1"/>
    <dgm:cxn modelId="{21C90D7F-8332-48ED-A3DA-67862A016F9D}" type="presParOf" srcId="{B3EC3FC3-44FB-4585-B2A9-5E1D79F7A103}" destId="{B8F52641-A79B-47D7-BD6B-F61094F3BBB1}" srcOrd="1" destOrd="0" presId="urn:microsoft.com/office/officeart/2005/8/layout/hierarchy1"/>
    <dgm:cxn modelId="{C3485697-DE79-4D30-9B6E-F8E7951C1A93}" type="presParOf" srcId="{B8F52641-A79B-47D7-BD6B-F61094F3BBB1}" destId="{FE8FB88D-5175-467A-AA19-207207E7F330}" srcOrd="0" destOrd="0" presId="urn:microsoft.com/office/officeart/2005/8/layout/hierarchy1"/>
    <dgm:cxn modelId="{C0E6AFBE-FD6B-4A56-8FC1-5DFB6EBFB30F}" type="presParOf" srcId="{B8F52641-A79B-47D7-BD6B-F61094F3BBB1}" destId="{2811AC1E-3DD6-4946-A8F4-43B9352B571C}" srcOrd="1" destOrd="0" presId="urn:microsoft.com/office/officeart/2005/8/layout/hierarchy1"/>
    <dgm:cxn modelId="{769CE036-03DC-45AF-BD76-E903A89A9F03}" type="presParOf" srcId="{2811AC1E-3DD6-4946-A8F4-43B9352B571C}" destId="{130A25D3-9566-4ED4-8AD0-E0A912212F03}" srcOrd="0" destOrd="0" presId="urn:microsoft.com/office/officeart/2005/8/layout/hierarchy1"/>
    <dgm:cxn modelId="{5AE2A82E-7920-4B6A-B83B-F08833E55388}" type="presParOf" srcId="{130A25D3-9566-4ED4-8AD0-E0A912212F03}" destId="{D5E12DC2-7402-445D-A065-D6B5781D8120}" srcOrd="0" destOrd="0" presId="urn:microsoft.com/office/officeart/2005/8/layout/hierarchy1"/>
    <dgm:cxn modelId="{6CA60258-A7C1-42F5-A613-DB83F1652D90}" type="presParOf" srcId="{130A25D3-9566-4ED4-8AD0-E0A912212F03}" destId="{CBD502F6-705A-43AC-B2F4-D0CE4253D10F}" srcOrd="1" destOrd="0" presId="urn:microsoft.com/office/officeart/2005/8/layout/hierarchy1"/>
    <dgm:cxn modelId="{46E14580-89BB-4C1A-869C-F2FBE8D52B69}" type="presParOf" srcId="{2811AC1E-3DD6-4946-A8F4-43B9352B571C}" destId="{9FBC0BBB-5E41-43ED-9214-A2B45A2B1B67}" srcOrd="1" destOrd="0" presId="urn:microsoft.com/office/officeart/2005/8/layout/hierarchy1"/>
    <dgm:cxn modelId="{84AA14B7-2A2D-4520-8DEE-0F4C311BC67E}" type="presParOf" srcId="{B8F52641-A79B-47D7-BD6B-F61094F3BBB1}" destId="{9933D1FE-A9CB-4408-BAEE-051BAA2EF54C}" srcOrd="2" destOrd="0" presId="urn:microsoft.com/office/officeart/2005/8/layout/hierarchy1"/>
    <dgm:cxn modelId="{75903FE7-1F39-49A4-9450-D58A4AB70B14}" type="presParOf" srcId="{B8F52641-A79B-47D7-BD6B-F61094F3BBB1}" destId="{68439A07-5B5C-4065-BC00-1C8A1B2214F8}" srcOrd="3" destOrd="0" presId="urn:microsoft.com/office/officeart/2005/8/layout/hierarchy1"/>
    <dgm:cxn modelId="{E5161A5D-C8FE-419E-9A1B-0844E59D6DD9}" type="presParOf" srcId="{68439A07-5B5C-4065-BC00-1C8A1B2214F8}" destId="{9049A777-B52E-4277-9E78-B310340BD135}" srcOrd="0" destOrd="0" presId="urn:microsoft.com/office/officeart/2005/8/layout/hierarchy1"/>
    <dgm:cxn modelId="{78F34EEA-0580-496A-BB23-2C5C8B36F506}" type="presParOf" srcId="{9049A777-B52E-4277-9E78-B310340BD135}" destId="{54037C4B-922A-4A66-A7F1-52350AE2E9E6}" srcOrd="0" destOrd="0" presId="urn:microsoft.com/office/officeart/2005/8/layout/hierarchy1"/>
    <dgm:cxn modelId="{7307F3AB-5C29-4ACC-B2CF-57C0A578E736}" type="presParOf" srcId="{9049A777-B52E-4277-9E78-B310340BD135}" destId="{7240B14A-FD55-4A8D-A3D3-3EF912FBA21A}" srcOrd="1" destOrd="0" presId="urn:microsoft.com/office/officeart/2005/8/layout/hierarchy1"/>
    <dgm:cxn modelId="{94DF3936-18B9-45E3-B1EA-490F3E4144F2}" type="presParOf" srcId="{68439A07-5B5C-4065-BC00-1C8A1B2214F8}" destId="{15711E02-9F4C-4F23-BF2F-24D8F55EA376}" srcOrd="1" destOrd="0" presId="urn:microsoft.com/office/officeart/2005/8/layout/hierarchy1"/>
    <dgm:cxn modelId="{CC4806AA-DD1B-4E82-B003-0D852C62BEA3}" type="presParOf" srcId="{B8F52641-A79B-47D7-BD6B-F61094F3BBB1}" destId="{EC3E7869-0809-4C48-9634-CA39EF5BD9ED}" srcOrd="4" destOrd="0" presId="urn:microsoft.com/office/officeart/2005/8/layout/hierarchy1"/>
    <dgm:cxn modelId="{800A2DF6-AD50-4D93-A217-D8106CD3F120}" type="presParOf" srcId="{B8F52641-A79B-47D7-BD6B-F61094F3BBB1}" destId="{EAE54DA2-A088-433C-ADC8-6B6D051D013A}" srcOrd="5" destOrd="0" presId="urn:microsoft.com/office/officeart/2005/8/layout/hierarchy1"/>
    <dgm:cxn modelId="{0144E77B-BF90-4B9A-BCB9-FE7EDEB0FCD0}" type="presParOf" srcId="{EAE54DA2-A088-433C-ADC8-6B6D051D013A}" destId="{12347F2F-71A0-4888-806A-DAD2A662F3F8}" srcOrd="0" destOrd="0" presId="urn:microsoft.com/office/officeart/2005/8/layout/hierarchy1"/>
    <dgm:cxn modelId="{6994900D-1BBE-4DFC-8E16-A0A25C00AE7E}" type="presParOf" srcId="{12347F2F-71A0-4888-806A-DAD2A662F3F8}" destId="{2F5610B8-577E-4AD6-8DF8-DE8B3BE08E93}" srcOrd="0" destOrd="0" presId="urn:microsoft.com/office/officeart/2005/8/layout/hierarchy1"/>
    <dgm:cxn modelId="{095D9DCF-DEDF-4CA1-A554-7365F3A392AB}" type="presParOf" srcId="{12347F2F-71A0-4888-806A-DAD2A662F3F8}" destId="{C60AA822-46BF-4C05-B9B2-92566D36091D}" srcOrd="1" destOrd="0" presId="urn:microsoft.com/office/officeart/2005/8/layout/hierarchy1"/>
    <dgm:cxn modelId="{C5F964A0-D2D2-4EDD-9687-E9B0890F3541}" type="presParOf" srcId="{EAE54DA2-A088-433C-ADC8-6B6D051D013A}" destId="{A7867117-A7F4-4B19-BC99-D4641D74C6B7}" srcOrd="1" destOrd="0" presId="urn:microsoft.com/office/officeart/2005/8/layout/hierarchy1"/>
    <dgm:cxn modelId="{6FA4CD44-60B6-4467-9F0D-B7D23502CBBF}" type="presParOf" srcId="{B8F52641-A79B-47D7-BD6B-F61094F3BBB1}" destId="{954DBE12-8D3C-4364-88C4-3704CF6E98E0}" srcOrd="6" destOrd="0" presId="urn:microsoft.com/office/officeart/2005/8/layout/hierarchy1"/>
    <dgm:cxn modelId="{17CEEDBA-1441-409D-B751-B97EF2E376D8}" type="presParOf" srcId="{B8F52641-A79B-47D7-BD6B-F61094F3BBB1}" destId="{69B021A7-6A9D-411C-A008-935FA6CD53E9}" srcOrd="7" destOrd="0" presId="urn:microsoft.com/office/officeart/2005/8/layout/hierarchy1"/>
    <dgm:cxn modelId="{996F21C1-A9C5-45AA-9390-46CEAF7FABE7}" type="presParOf" srcId="{69B021A7-6A9D-411C-A008-935FA6CD53E9}" destId="{B008ECC0-CE79-4F85-A89F-B256DC91AF34}" srcOrd="0" destOrd="0" presId="urn:microsoft.com/office/officeart/2005/8/layout/hierarchy1"/>
    <dgm:cxn modelId="{22AB3119-B1C8-4A02-99A9-576672537A4F}" type="presParOf" srcId="{B008ECC0-CE79-4F85-A89F-B256DC91AF34}" destId="{D736B641-5D80-4376-94B0-496EAA59925E}" srcOrd="0" destOrd="0" presId="urn:microsoft.com/office/officeart/2005/8/layout/hierarchy1"/>
    <dgm:cxn modelId="{51EA23CA-799B-49DF-800A-03B617995A55}" type="presParOf" srcId="{B008ECC0-CE79-4F85-A89F-B256DC91AF34}" destId="{A4D992C2-EFE9-4290-9275-36133C438616}" srcOrd="1" destOrd="0" presId="urn:microsoft.com/office/officeart/2005/8/layout/hierarchy1"/>
    <dgm:cxn modelId="{38034D8D-849A-4886-9EFD-5D3A9F30AE43}" type="presParOf" srcId="{69B021A7-6A9D-411C-A008-935FA6CD53E9}" destId="{F161DED4-7F4C-4E8A-BAF5-F51DC3A5BFBE}" srcOrd="1" destOrd="0" presId="urn:microsoft.com/office/officeart/2005/8/layout/hierarchy1"/>
    <dgm:cxn modelId="{5545707F-BB8C-41EA-808F-4128207085D1}" type="presParOf" srcId="{B8F52641-A79B-47D7-BD6B-F61094F3BBB1}" destId="{D18DF8D9-4E5C-4082-8BC8-087AB0D82708}" srcOrd="8" destOrd="0" presId="urn:microsoft.com/office/officeart/2005/8/layout/hierarchy1"/>
    <dgm:cxn modelId="{82257E53-4ED3-4CD8-95FD-040DCB3E104C}" type="presParOf" srcId="{B8F52641-A79B-47D7-BD6B-F61094F3BBB1}" destId="{D11D18C0-FF35-4B57-9B8C-2B8BB6545E05}" srcOrd="9" destOrd="0" presId="urn:microsoft.com/office/officeart/2005/8/layout/hierarchy1"/>
    <dgm:cxn modelId="{88D9F599-78D4-4BF9-8C03-EFBE33BBE7C0}" type="presParOf" srcId="{D11D18C0-FF35-4B57-9B8C-2B8BB6545E05}" destId="{CAB5061A-5F25-4023-83B4-34A58D58AC1B}" srcOrd="0" destOrd="0" presId="urn:microsoft.com/office/officeart/2005/8/layout/hierarchy1"/>
    <dgm:cxn modelId="{AAFD4503-9F2C-4FD0-844E-EFE5EEC14F9C}" type="presParOf" srcId="{CAB5061A-5F25-4023-83B4-34A58D58AC1B}" destId="{A6622D04-339B-4DD0-81BD-43C295677E9A}" srcOrd="0" destOrd="0" presId="urn:microsoft.com/office/officeart/2005/8/layout/hierarchy1"/>
    <dgm:cxn modelId="{9458A4A4-7B96-4201-8ABA-76206E60E4BC}" type="presParOf" srcId="{CAB5061A-5F25-4023-83B4-34A58D58AC1B}" destId="{08CE9504-E8C7-4F60-90AF-3C05CB6C83C0}" srcOrd="1" destOrd="0" presId="urn:microsoft.com/office/officeart/2005/8/layout/hierarchy1"/>
    <dgm:cxn modelId="{598ACAAF-EFB0-448E-8A66-EAFDBC261DB6}" type="presParOf" srcId="{D11D18C0-FF35-4B57-9B8C-2B8BB6545E05}" destId="{73DAA358-6B11-4BF0-BB58-474C06F6ACFD}" srcOrd="1" destOrd="0" presId="urn:microsoft.com/office/officeart/2005/8/layout/hierarchy1"/>
    <dgm:cxn modelId="{C912E089-0337-4A07-B450-D779E4340EFF}" type="presParOf" srcId="{B8F52641-A79B-47D7-BD6B-F61094F3BBB1}" destId="{783CDDCE-6B5D-49A4-AD6C-306C60EE4B63}" srcOrd="10" destOrd="0" presId="urn:microsoft.com/office/officeart/2005/8/layout/hierarchy1"/>
    <dgm:cxn modelId="{573C9EB1-D06B-4428-9098-AA8FC9CD8471}" type="presParOf" srcId="{B8F52641-A79B-47D7-BD6B-F61094F3BBB1}" destId="{C8071292-4DC0-4D9F-BC6C-BDB336CC0CCF}" srcOrd="11" destOrd="0" presId="urn:microsoft.com/office/officeart/2005/8/layout/hierarchy1"/>
    <dgm:cxn modelId="{2E22D45E-9152-474B-86C3-EAA4915CCB3C}" type="presParOf" srcId="{C8071292-4DC0-4D9F-BC6C-BDB336CC0CCF}" destId="{A067B6A1-7637-4903-B1EE-BA35D443D802}" srcOrd="0" destOrd="0" presId="urn:microsoft.com/office/officeart/2005/8/layout/hierarchy1"/>
    <dgm:cxn modelId="{CE5688B1-E3C8-4FE6-A251-EAC87831BB2B}" type="presParOf" srcId="{A067B6A1-7637-4903-B1EE-BA35D443D802}" destId="{69607B2B-6ED9-43ED-B046-E6098D978C0E}" srcOrd="0" destOrd="0" presId="urn:microsoft.com/office/officeart/2005/8/layout/hierarchy1"/>
    <dgm:cxn modelId="{D39D2D5C-DE21-49BA-B8D6-D28220175F2B}" type="presParOf" srcId="{A067B6A1-7637-4903-B1EE-BA35D443D802}" destId="{87744673-1872-4E40-80A7-8F4AC8A6C1A6}" srcOrd="1" destOrd="0" presId="urn:microsoft.com/office/officeart/2005/8/layout/hierarchy1"/>
    <dgm:cxn modelId="{113EDD72-27FC-4C16-B71B-46C44E6B9340}" type="presParOf" srcId="{C8071292-4DC0-4D9F-BC6C-BDB336CC0CCF}" destId="{B293F041-C5A0-4BA6-B3B5-6851AC8F8CF2}" srcOrd="1" destOrd="0" presId="urn:microsoft.com/office/officeart/2005/8/layout/hierarchy1"/>
    <dgm:cxn modelId="{8E568E6A-4868-4180-8989-88BD9A4F922B}" type="presParOf" srcId="{B8F52641-A79B-47D7-BD6B-F61094F3BBB1}" destId="{3C74CE93-B5FA-4224-AE3E-11746CD63C0A}" srcOrd="12" destOrd="0" presId="urn:microsoft.com/office/officeart/2005/8/layout/hierarchy1"/>
    <dgm:cxn modelId="{0ACFCFFF-FA57-4BB7-9E67-196854789D8F}" type="presParOf" srcId="{B8F52641-A79B-47D7-BD6B-F61094F3BBB1}" destId="{CED573DA-A3EB-4E2D-9B9D-28147032B7F3}" srcOrd="13" destOrd="0" presId="urn:microsoft.com/office/officeart/2005/8/layout/hierarchy1"/>
    <dgm:cxn modelId="{D3285B12-3CAA-4D40-A7E2-2A13EF885927}" type="presParOf" srcId="{CED573DA-A3EB-4E2D-9B9D-28147032B7F3}" destId="{7096AD8B-85A4-41E2-BE00-8E82D9318067}" srcOrd="0" destOrd="0" presId="urn:microsoft.com/office/officeart/2005/8/layout/hierarchy1"/>
    <dgm:cxn modelId="{5480A99F-C733-4315-9211-7C4DD775BD3D}" type="presParOf" srcId="{7096AD8B-85A4-41E2-BE00-8E82D9318067}" destId="{2A70CA62-FD27-426E-A12F-142B093D3173}" srcOrd="0" destOrd="0" presId="urn:microsoft.com/office/officeart/2005/8/layout/hierarchy1"/>
    <dgm:cxn modelId="{1232A682-7D32-41A5-B0AB-B0BA27F32B1D}" type="presParOf" srcId="{7096AD8B-85A4-41E2-BE00-8E82D9318067}" destId="{C36AC248-1CDD-44E7-9E76-369E5926E061}" srcOrd="1" destOrd="0" presId="urn:microsoft.com/office/officeart/2005/8/layout/hierarchy1"/>
    <dgm:cxn modelId="{B090542F-2D54-47F1-B488-A3A6D9B6C0A3}" type="presParOf" srcId="{CED573DA-A3EB-4E2D-9B9D-28147032B7F3}" destId="{C0B7C446-FCA1-498E-9DCF-C7733C1A639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C1C69A-1ECA-43A8-8EF0-92D2F2151F1A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9568014-359B-45D6-A771-47831BA7C733}">
      <dgm:prSet/>
      <dgm:spPr/>
      <dgm:t>
        <a:bodyPr/>
        <a:lstStyle/>
        <a:p>
          <a:r>
            <a:rPr lang="en-US" dirty="0"/>
            <a:t>Merging data</a:t>
          </a:r>
        </a:p>
      </dgm:t>
    </dgm:pt>
    <dgm:pt modelId="{E77F0424-BADB-4A43-B8A6-60BA8685DE49}" type="parTrans" cxnId="{885F553D-F8CE-47D6-8721-C4651C7B0707}">
      <dgm:prSet/>
      <dgm:spPr/>
      <dgm:t>
        <a:bodyPr/>
        <a:lstStyle/>
        <a:p>
          <a:endParaRPr lang="en-US"/>
        </a:p>
      </dgm:t>
    </dgm:pt>
    <dgm:pt modelId="{60CABCA7-B680-4E1B-81C1-3BA9DC795FA3}" type="sibTrans" cxnId="{885F553D-F8CE-47D6-8721-C4651C7B0707}">
      <dgm:prSet/>
      <dgm:spPr/>
      <dgm:t>
        <a:bodyPr/>
        <a:lstStyle/>
        <a:p>
          <a:endParaRPr lang="en-US"/>
        </a:p>
      </dgm:t>
    </dgm:pt>
    <dgm:pt modelId="{BB606CAE-2486-4D12-8B52-B5A06509A025}">
      <dgm:prSet/>
      <dgm:spPr/>
      <dgm:t>
        <a:bodyPr/>
        <a:lstStyle/>
        <a:p>
          <a:r>
            <a:rPr lang="en-US" dirty="0"/>
            <a:t>Null values</a:t>
          </a:r>
        </a:p>
      </dgm:t>
    </dgm:pt>
    <dgm:pt modelId="{C24C8DF1-F35C-40BB-99C5-F4C71666C621}" type="parTrans" cxnId="{55927FA6-1474-42CE-AA87-35E1F3679F10}">
      <dgm:prSet/>
      <dgm:spPr/>
      <dgm:t>
        <a:bodyPr/>
        <a:lstStyle/>
        <a:p>
          <a:endParaRPr lang="en-US"/>
        </a:p>
      </dgm:t>
    </dgm:pt>
    <dgm:pt modelId="{B181333B-7A40-4AE3-B02E-849057BFE195}" type="sibTrans" cxnId="{55927FA6-1474-42CE-AA87-35E1F3679F10}">
      <dgm:prSet/>
      <dgm:spPr/>
      <dgm:t>
        <a:bodyPr/>
        <a:lstStyle/>
        <a:p>
          <a:endParaRPr lang="en-US"/>
        </a:p>
      </dgm:t>
    </dgm:pt>
    <dgm:pt modelId="{ECFA9DBD-72B1-43C4-91A8-9B2D7D3F1090}">
      <dgm:prSet/>
      <dgm:spPr/>
      <dgm:t>
        <a:bodyPr/>
        <a:lstStyle/>
        <a:p>
          <a:r>
            <a:rPr lang="en-US"/>
            <a:t>Negative values</a:t>
          </a:r>
        </a:p>
      </dgm:t>
    </dgm:pt>
    <dgm:pt modelId="{A882FFE4-7F71-4AB8-BDC1-717E0CDF6407}" type="parTrans" cxnId="{7BD45F4B-DADF-42C2-8A2B-98F093A20C0A}">
      <dgm:prSet/>
      <dgm:spPr/>
      <dgm:t>
        <a:bodyPr/>
        <a:lstStyle/>
        <a:p>
          <a:endParaRPr lang="en-US"/>
        </a:p>
      </dgm:t>
    </dgm:pt>
    <dgm:pt modelId="{2C474675-BF1F-4831-9246-DE6073B50C98}" type="sibTrans" cxnId="{7BD45F4B-DADF-42C2-8A2B-98F093A20C0A}">
      <dgm:prSet/>
      <dgm:spPr/>
      <dgm:t>
        <a:bodyPr/>
        <a:lstStyle/>
        <a:p>
          <a:endParaRPr lang="en-US"/>
        </a:p>
      </dgm:t>
    </dgm:pt>
    <dgm:pt modelId="{C29645F2-C636-4AF5-8D77-4778E0FB6824}" type="pres">
      <dgm:prSet presAssocID="{52C1C69A-1ECA-43A8-8EF0-92D2F2151F1A}" presName="Name0" presStyleCnt="0">
        <dgm:presLayoutVars>
          <dgm:dir/>
          <dgm:animLvl val="lvl"/>
          <dgm:resizeHandles val="exact"/>
        </dgm:presLayoutVars>
      </dgm:prSet>
      <dgm:spPr/>
    </dgm:pt>
    <dgm:pt modelId="{2A16C596-72D4-4617-8DA0-4E2E2FC34760}" type="pres">
      <dgm:prSet presAssocID="{E9568014-359B-45D6-A771-47831BA7C73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1B727EC-95C1-4707-8F8B-1DBA520A175F}" type="pres">
      <dgm:prSet presAssocID="{60CABCA7-B680-4E1B-81C1-3BA9DC795FA3}" presName="parTxOnlySpace" presStyleCnt="0"/>
      <dgm:spPr/>
    </dgm:pt>
    <dgm:pt modelId="{63A2FDE9-F67A-4411-BE31-99E34D22DC5C}" type="pres">
      <dgm:prSet presAssocID="{BB606CAE-2486-4D12-8B52-B5A06509A02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290DE1A-7171-4756-9456-7ACC9D7EE065}" type="pres">
      <dgm:prSet presAssocID="{B181333B-7A40-4AE3-B02E-849057BFE195}" presName="parTxOnlySpace" presStyleCnt="0"/>
      <dgm:spPr/>
    </dgm:pt>
    <dgm:pt modelId="{0992AD4F-E4FE-451B-9003-99577DEF672A}" type="pres">
      <dgm:prSet presAssocID="{ECFA9DBD-72B1-43C4-91A8-9B2D7D3F109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85F553D-F8CE-47D6-8721-C4651C7B0707}" srcId="{52C1C69A-1ECA-43A8-8EF0-92D2F2151F1A}" destId="{E9568014-359B-45D6-A771-47831BA7C733}" srcOrd="0" destOrd="0" parTransId="{E77F0424-BADB-4A43-B8A6-60BA8685DE49}" sibTransId="{60CABCA7-B680-4E1B-81C1-3BA9DC795FA3}"/>
    <dgm:cxn modelId="{7BD45F4B-DADF-42C2-8A2B-98F093A20C0A}" srcId="{52C1C69A-1ECA-43A8-8EF0-92D2F2151F1A}" destId="{ECFA9DBD-72B1-43C4-91A8-9B2D7D3F1090}" srcOrd="2" destOrd="0" parTransId="{A882FFE4-7F71-4AB8-BDC1-717E0CDF6407}" sibTransId="{2C474675-BF1F-4831-9246-DE6073B50C98}"/>
    <dgm:cxn modelId="{1709FC75-FDCB-4AEC-9544-F0AA6989A9E4}" type="presOf" srcId="{BB606CAE-2486-4D12-8B52-B5A06509A025}" destId="{63A2FDE9-F67A-4411-BE31-99E34D22DC5C}" srcOrd="0" destOrd="0" presId="urn:microsoft.com/office/officeart/2005/8/layout/chevron1"/>
    <dgm:cxn modelId="{0F993188-C6A9-428F-96E6-4D024C9C49F1}" type="presOf" srcId="{ECFA9DBD-72B1-43C4-91A8-9B2D7D3F1090}" destId="{0992AD4F-E4FE-451B-9003-99577DEF672A}" srcOrd="0" destOrd="0" presId="urn:microsoft.com/office/officeart/2005/8/layout/chevron1"/>
    <dgm:cxn modelId="{55927FA6-1474-42CE-AA87-35E1F3679F10}" srcId="{52C1C69A-1ECA-43A8-8EF0-92D2F2151F1A}" destId="{BB606CAE-2486-4D12-8B52-B5A06509A025}" srcOrd="1" destOrd="0" parTransId="{C24C8DF1-F35C-40BB-99C5-F4C71666C621}" sibTransId="{B181333B-7A40-4AE3-B02E-849057BFE195}"/>
    <dgm:cxn modelId="{CAF18FCF-581B-4ED9-BF87-8B920ED6F4C1}" type="presOf" srcId="{E9568014-359B-45D6-A771-47831BA7C733}" destId="{2A16C596-72D4-4617-8DA0-4E2E2FC34760}" srcOrd="0" destOrd="0" presId="urn:microsoft.com/office/officeart/2005/8/layout/chevron1"/>
    <dgm:cxn modelId="{1EBECFF9-C6FB-490F-84B7-322C0041B4DF}" type="presOf" srcId="{52C1C69A-1ECA-43A8-8EF0-92D2F2151F1A}" destId="{C29645F2-C636-4AF5-8D77-4778E0FB6824}" srcOrd="0" destOrd="0" presId="urn:microsoft.com/office/officeart/2005/8/layout/chevron1"/>
    <dgm:cxn modelId="{15BC8988-CF2B-472C-B760-BFE95A2EFDAF}" type="presParOf" srcId="{C29645F2-C636-4AF5-8D77-4778E0FB6824}" destId="{2A16C596-72D4-4617-8DA0-4E2E2FC34760}" srcOrd="0" destOrd="0" presId="urn:microsoft.com/office/officeart/2005/8/layout/chevron1"/>
    <dgm:cxn modelId="{111D1799-628C-4D1E-95DC-19F01C7AF880}" type="presParOf" srcId="{C29645F2-C636-4AF5-8D77-4778E0FB6824}" destId="{C1B727EC-95C1-4707-8F8B-1DBA520A175F}" srcOrd="1" destOrd="0" presId="urn:microsoft.com/office/officeart/2005/8/layout/chevron1"/>
    <dgm:cxn modelId="{037ECCC6-8F09-4C45-9209-5FE694D2E08B}" type="presParOf" srcId="{C29645F2-C636-4AF5-8D77-4778E0FB6824}" destId="{63A2FDE9-F67A-4411-BE31-99E34D22DC5C}" srcOrd="2" destOrd="0" presId="urn:microsoft.com/office/officeart/2005/8/layout/chevron1"/>
    <dgm:cxn modelId="{2DBAB2E3-02FA-4731-9DA7-88681C1CC1BF}" type="presParOf" srcId="{C29645F2-C636-4AF5-8D77-4778E0FB6824}" destId="{8290DE1A-7171-4756-9456-7ACC9D7EE065}" srcOrd="3" destOrd="0" presId="urn:microsoft.com/office/officeart/2005/8/layout/chevron1"/>
    <dgm:cxn modelId="{5CD829BB-F243-47FD-8E2C-1B311D418537}" type="presParOf" srcId="{C29645F2-C636-4AF5-8D77-4778E0FB6824}" destId="{0992AD4F-E4FE-451B-9003-99577DEF672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4CE93-B5FA-4224-AE3E-11746CD63C0A}">
      <dsp:nvSpPr>
        <dsp:cNvPr id="0" name=""/>
        <dsp:cNvSpPr/>
      </dsp:nvSpPr>
      <dsp:spPr>
        <a:xfrm>
          <a:off x="5520223" y="1777826"/>
          <a:ext cx="4849143" cy="384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110"/>
              </a:lnTo>
              <a:lnTo>
                <a:pt x="4849143" y="262110"/>
              </a:lnTo>
              <a:lnTo>
                <a:pt x="4849143" y="3846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CDDCE-6B5D-49A4-AD6C-306C60EE4B63}">
      <dsp:nvSpPr>
        <dsp:cNvPr id="0" name=""/>
        <dsp:cNvSpPr/>
      </dsp:nvSpPr>
      <dsp:spPr>
        <a:xfrm>
          <a:off x="5520223" y="1777826"/>
          <a:ext cx="3232762" cy="384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110"/>
              </a:lnTo>
              <a:lnTo>
                <a:pt x="3232762" y="262110"/>
              </a:lnTo>
              <a:lnTo>
                <a:pt x="3232762" y="3846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DF8D9-4E5C-4082-8BC8-087AB0D82708}">
      <dsp:nvSpPr>
        <dsp:cNvPr id="0" name=""/>
        <dsp:cNvSpPr/>
      </dsp:nvSpPr>
      <dsp:spPr>
        <a:xfrm>
          <a:off x="5520223" y="1777826"/>
          <a:ext cx="1616381" cy="384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110"/>
              </a:lnTo>
              <a:lnTo>
                <a:pt x="1616381" y="262110"/>
              </a:lnTo>
              <a:lnTo>
                <a:pt x="1616381" y="3846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DBE12-8D3C-4364-88C4-3704CF6E98E0}">
      <dsp:nvSpPr>
        <dsp:cNvPr id="0" name=""/>
        <dsp:cNvSpPr/>
      </dsp:nvSpPr>
      <dsp:spPr>
        <a:xfrm>
          <a:off x="5474503" y="1777826"/>
          <a:ext cx="91440" cy="3846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46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E7869-0809-4C48-9634-CA39EF5BD9ED}">
      <dsp:nvSpPr>
        <dsp:cNvPr id="0" name=""/>
        <dsp:cNvSpPr/>
      </dsp:nvSpPr>
      <dsp:spPr>
        <a:xfrm>
          <a:off x="3903841" y="1777826"/>
          <a:ext cx="1616381" cy="384625"/>
        </a:xfrm>
        <a:custGeom>
          <a:avLst/>
          <a:gdLst/>
          <a:ahLst/>
          <a:cxnLst/>
          <a:rect l="0" t="0" r="0" b="0"/>
          <a:pathLst>
            <a:path>
              <a:moveTo>
                <a:pt x="1616381" y="0"/>
              </a:moveTo>
              <a:lnTo>
                <a:pt x="1616381" y="262110"/>
              </a:lnTo>
              <a:lnTo>
                <a:pt x="0" y="262110"/>
              </a:lnTo>
              <a:lnTo>
                <a:pt x="0" y="3846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3D1FE-A9CB-4408-BAEE-051BAA2EF54C}">
      <dsp:nvSpPr>
        <dsp:cNvPr id="0" name=""/>
        <dsp:cNvSpPr/>
      </dsp:nvSpPr>
      <dsp:spPr>
        <a:xfrm>
          <a:off x="2287460" y="1777826"/>
          <a:ext cx="3232762" cy="384625"/>
        </a:xfrm>
        <a:custGeom>
          <a:avLst/>
          <a:gdLst/>
          <a:ahLst/>
          <a:cxnLst/>
          <a:rect l="0" t="0" r="0" b="0"/>
          <a:pathLst>
            <a:path>
              <a:moveTo>
                <a:pt x="3232762" y="0"/>
              </a:moveTo>
              <a:lnTo>
                <a:pt x="3232762" y="262110"/>
              </a:lnTo>
              <a:lnTo>
                <a:pt x="0" y="262110"/>
              </a:lnTo>
              <a:lnTo>
                <a:pt x="0" y="3846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FB88D-5175-467A-AA19-207207E7F330}">
      <dsp:nvSpPr>
        <dsp:cNvPr id="0" name=""/>
        <dsp:cNvSpPr/>
      </dsp:nvSpPr>
      <dsp:spPr>
        <a:xfrm>
          <a:off x="671079" y="1777826"/>
          <a:ext cx="4849143" cy="384625"/>
        </a:xfrm>
        <a:custGeom>
          <a:avLst/>
          <a:gdLst/>
          <a:ahLst/>
          <a:cxnLst/>
          <a:rect l="0" t="0" r="0" b="0"/>
          <a:pathLst>
            <a:path>
              <a:moveTo>
                <a:pt x="4849143" y="0"/>
              </a:moveTo>
              <a:lnTo>
                <a:pt x="4849143" y="262110"/>
              </a:lnTo>
              <a:lnTo>
                <a:pt x="0" y="262110"/>
              </a:lnTo>
              <a:lnTo>
                <a:pt x="0" y="3846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AD6FF-D518-47FD-A248-17211C1E8204}">
      <dsp:nvSpPr>
        <dsp:cNvPr id="0" name=""/>
        <dsp:cNvSpPr/>
      </dsp:nvSpPr>
      <dsp:spPr>
        <a:xfrm>
          <a:off x="4858976" y="938043"/>
          <a:ext cx="1322493" cy="839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368F7-7380-4F06-9F79-55A44D98D2BD}">
      <dsp:nvSpPr>
        <dsp:cNvPr id="0" name=""/>
        <dsp:cNvSpPr/>
      </dsp:nvSpPr>
      <dsp:spPr>
        <a:xfrm>
          <a:off x="5005920" y="1077639"/>
          <a:ext cx="1322493" cy="839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Datasets include:</a:t>
          </a:r>
        </a:p>
      </dsp:txBody>
      <dsp:txXfrm>
        <a:off x="5030516" y="1102235"/>
        <a:ext cx="1273301" cy="790591"/>
      </dsp:txXfrm>
    </dsp:sp>
    <dsp:sp modelId="{D5E12DC2-7402-445D-A065-D6B5781D8120}">
      <dsp:nvSpPr>
        <dsp:cNvPr id="0" name=""/>
        <dsp:cNvSpPr/>
      </dsp:nvSpPr>
      <dsp:spPr>
        <a:xfrm>
          <a:off x="9832" y="2162451"/>
          <a:ext cx="1322493" cy="83978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502F6-705A-43AC-B2F4-D0CE4253D10F}">
      <dsp:nvSpPr>
        <dsp:cNvPr id="0" name=""/>
        <dsp:cNvSpPr/>
      </dsp:nvSpPr>
      <dsp:spPr>
        <a:xfrm>
          <a:off x="156776" y="2302048"/>
          <a:ext cx="1322493" cy="839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Covid cases India</a:t>
          </a:r>
        </a:p>
      </dsp:txBody>
      <dsp:txXfrm>
        <a:off x="181372" y="2326644"/>
        <a:ext cx="1273301" cy="790591"/>
      </dsp:txXfrm>
    </dsp:sp>
    <dsp:sp modelId="{54037C4B-922A-4A66-A7F1-52350AE2E9E6}">
      <dsp:nvSpPr>
        <dsp:cNvPr id="0" name=""/>
        <dsp:cNvSpPr/>
      </dsp:nvSpPr>
      <dsp:spPr>
        <a:xfrm>
          <a:off x="1626213" y="2162451"/>
          <a:ext cx="1322493" cy="83978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0B14A-FD55-4A8D-A3D3-3EF912FBA21A}">
      <dsp:nvSpPr>
        <dsp:cNvPr id="0" name=""/>
        <dsp:cNvSpPr/>
      </dsp:nvSpPr>
      <dsp:spPr>
        <a:xfrm>
          <a:off x="1773157" y="2302048"/>
          <a:ext cx="1322493" cy="839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Covid vaccine India</a:t>
          </a:r>
        </a:p>
      </dsp:txBody>
      <dsp:txXfrm>
        <a:off x="1797753" y="2326644"/>
        <a:ext cx="1273301" cy="790591"/>
      </dsp:txXfrm>
    </dsp:sp>
    <dsp:sp modelId="{2F5610B8-577E-4AD6-8DF8-DE8B3BE08E93}">
      <dsp:nvSpPr>
        <dsp:cNvPr id="0" name=""/>
        <dsp:cNvSpPr/>
      </dsp:nvSpPr>
      <dsp:spPr>
        <a:xfrm>
          <a:off x="3242595" y="2162451"/>
          <a:ext cx="1322493" cy="83978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AA822-46BF-4C05-B9B2-92566D36091D}">
      <dsp:nvSpPr>
        <dsp:cNvPr id="0" name=""/>
        <dsp:cNvSpPr/>
      </dsp:nvSpPr>
      <dsp:spPr>
        <a:xfrm>
          <a:off x="3389538" y="2302048"/>
          <a:ext cx="1322493" cy="839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Covid test India</a:t>
          </a:r>
        </a:p>
      </dsp:txBody>
      <dsp:txXfrm>
        <a:off x="3414134" y="2326644"/>
        <a:ext cx="1273301" cy="790591"/>
      </dsp:txXfrm>
    </dsp:sp>
    <dsp:sp modelId="{D736B641-5D80-4376-94B0-496EAA59925E}">
      <dsp:nvSpPr>
        <dsp:cNvPr id="0" name=""/>
        <dsp:cNvSpPr/>
      </dsp:nvSpPr>
      <dsp:spPr>
        <a:xfrm>
          <a:off x="4858976" y="2162451"/>
          <a:ext cx="1322493" cy="83978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992C2-EFE9-4290-9275-36133C438616}">
      <dsp:nvSpPr>
        <dsp:cNvPr id="0" name=""/>
        <dsp:cNvSpPr/>
      </dsp:nvSpPr>
      <dsp:spPr>
        <a:xfrm>
          <a:off x="5005920" y="2302048"/>
          <a:ext cx="1322493" cy="839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Covid cases USA</a:t>
          </a:r>
        </a:p>
      </dsp:txBody>
      <dsp:txXfrm>
        <a:off x="5030516" y="2326644"/>
        <a:ext cx="1273301" cy="790591"/>
      </dsp:txXfrm>
    </dsp:sp>
    <dsp:sp modelId="{A6622D04-339B-4DD0-81BD-43C295677E9A}">
      <dsp:nvSpPr>
        <dsp:cNvPr id="0" name=""/>
        <dsp:cNvSpPr/>
      </dsp:nvSpPr>
      <dsp:spPr>
        <a:xfrm>
          <a:off x="6475357" y="2162451"/>
          <a:ext cx="1322493" cy="83978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E9504-E8C7-4F60-90AF-3C05CB6C83C0}">
      <dsp:nvSpPr>
        <dsp:cNvPr id="0" name=""/>
        <dsp:cNvSpPr/>
      </dsp:nvSpPr>
      <dsp:spPr>
        <a:xfrm>
          <a:off x="6622301" y="2302048"/>
          <a:ext cx="1322493" cy="839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Covid USA counties</a:t>
          </a:r>
        </a:p>
      </dsp:txBody>
      <dsp:txXfrm>
        <a:off x="6646897" y="2326644"/>
        <a:ext cx="1273301" cy="790591"/>
      </dsp:txXfrm>
    </dsp:sp>
    <dsp:sp modelId="{69607B2B-6ED9-43ED-B046-E6098D978C0E}">
      <dsp:nvSpPr>
        <dsp:cNvPr id="0" name=""/>
        <dsp:cNvSpPr/>
      </dsp:nvSpPr>
      <dsp:spPr>
        <a:xfrm>
          <a:off x="8091738" y="2162451"/>
          <a:ext cx="1322493" cy="83978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44673-1872-4E40-80A7-8F4AC8A6C1A6}">
      <dsp:nvSpPr>
        <dsp:cNvPr id="0" name=""/>
        <dsp:cNvSpPr/>
      </dsp:nvSpPr>
      <dsp:spPr>
        <a:xfrm>
          <a:off x="8238682" y="2302048"/>
          <a:ext cx="1322493" cy="839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Covid US daily agg.</a:t>
          </a:r>
        </a:p>
      </dsp:txBody>
      <dsp:txXfrm>
        <a:off x="8263278" y="2326644"/>
        <a:ext cx="1273301" cy="790591"/>
      </dsp:txXfrm>
    </dsp:sp>
    <dsp:sp modelId="{2A70CA62-FD27-426E-A12F-142B093D3173}">
      <dsp:nvSpPr>
        <dsp:cNvPr id="0" name=""/>
        <dsp:cNvSpPr/>
      </dsp:nvSpPr>
      <dsp:spPr>
        <a:xfrm>
          <a:off x="9708119" y="2162451"/>
          <a:ext cx="1322493" cy="83978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AC248-1CDD-44E7-9E76-369E5926E061}">
      <dsp:nvSpPr>
        <dsp:cNvPr id="0" name=""/>
        <dsp:cNvSpPr/>
      </dsp:nvSpPr>
      <dsp:spPr>
        <a:xfrm>
          <a:off x="9855063" y="2302048"/>
          <a:ext cx="1322493" cy="839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Covid case world </a:t>
          </a:r>
        </a:p>
      </dsp:txBody>
      <dsp:txXfrm>
        <a:off x="9879659" y="2326644"/>
        <a:ext cx="1273301" cy="7905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6C596-72D4-4617-8DA0-4E2E2FC34760}">
      <dsp:nvSpPr>
        <dsp:cNvPr id="0" name=""/>
        <dsp:cNvSpPr/>
      </dsp:nvSpPr>
      <dsp:spPr>
        <a:xfrm>
          <a:off x="2778" y="1362887"/>
          <a:ext cx="3385248" cy="135409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Merging data</a:t>
          </a:r>
        </a:p>
      </dsp:txBody>
      <dsp:txXfrm>
        <a:off x="679828" y="1362887"/>
        <a:ext cx="2031149" cy="1354099"/>
      </dsp:txXfrm>
    </dsp:sp>
    <dsp:sp modelId="{63A2FDE9-F67A-4411-BE31-99E34D22DC5C}">
      <dsp:nvSpPr>
        <dsp:cNvPr id="0" name=""/>
        <dsp:cNvSpPr/>
      </dsp:nvSpPr>
      <dsp:spPr>
        <a:xfrm>
          <a:off x="3049502" y="1362887"/>
          <a:ext cx="3385248" cy="1354099"/>
        </a:xfrm>
        <a:prstGeom prst="chevron">
          <a:avLst/>
        </a:prstGeom>
        <a:solidFill>
          <a:schemeClr val="accent5">
            <a:hueOff val="1095839"/>
            <a:satOff val="-7299"/>
            <a:lumOff val="-1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Null values</a:t>
          </a:r>
        </a:p>
      </dsp:txBody>
      <dsp:txXfrm>
        <a:off x="3726552" y="1362887"/>
        <a:ext cx="2031149" cy="1354099"/>
      </dsp:txXfrm>
    </dsp:sp>
    <dsp:sp modelId="{0992AD4F-E4FE-451B-9003-99577DEF672A}">
      <dsp:nvSpPr>
        <dsp:cNvPr id="0" name=""/>
        <dsp:cNvSpPr/>
      </dsp:nvSpPr>
      <dsp:spPr>
        <a:xfrm>
          <a:off x="6096226" y="1362887"/>
          <a:ext cx="3385248" cy="1354099"/>
        </a:xfrm>
        <a:prstGeom prst="chevron">
          <a:avLst/>
        </a:prstGeom>
        <a:solidFill>
          <a:schemeClr val="accent5">
            <a:hueOff val="2191678"/>
            <a:satOff val="-14598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Negative values</a:t>
          </a:r>
        </a:p>
      </dsp:txBody>
      <dsp:txXfrm>
        <a:off x="6773276" y="1362887"/>
        <a:ext cx="2031149" cy="1354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4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3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1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9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2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5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3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9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4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9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1E8ED-B1F7-5569-89BB-68903C261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3277432" cy="3063240"/>
          </a:xfrm>
        </p:spPr>
        <p:txBody>
          <a:bodyPr>
            <a:normAutofit/>
          </a:bodyPr>
          <a:lstStyle/>
          <a:p>
            <a:r>
              <a:rPr lang="en-US"/>
              <a:t>Covid-19 Data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6E3FC-3ECD-4028-E56A-7B0EEE332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40481"/>
            <a:ext cx="3277432" cy="2347272"/>
          </a:xfrm>
        </p:spPr>
        <p:txBody>
          <a:bodyPr>
            <a:normAutofit/>
          </a:bodyPr>
          <a:lstStyle/>
          <a:p>
            <a:r>
              <a:rPr lang="en-US"/>
              <a:t>Presented By:</a:t>
            </a:r>
          </a:p>
          <a:p>
            <a:r>
              <a:rPr lang="en-US"/>
              <a:t>Anvitha Shashidhar</a:t>
            </a:r>
          </a:p>
          <a:p>
            <a:r>
              <a:rPr lang="en-US"/>
              <a:t>Chirag Sable</a:t>
            </a:r>
          </a:p>
        </p:txBody>
      </p:sp>
      <p:pic>
        <p:nvPicPr>
          <p:cNvPr id="6" name="Picture 3" descr="Sample being pipetted into a petri dish">
            <a:extLst>
              <a:ext uri="{FF2B5EF4-FFF2-40B4-BE49-F238E27FC236}">
                <a16:creationId xmlns:a16="http://schemas.microsoft.com/office/drawing/2014/main" id="{66F29BCB-4F69-DD3A-56FE-154F74696D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80" r="2362" b="-2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5368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07D2-9BBA-950E-0B11-F956C605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3123"/>
            <a:ext cx="7685037" cy="684846"/>
          </a:xfrm>
        </p:spPr>
        <p:txBody>
          <a:bodyPr>
            <a:noAutofit/>
          </a:bodyPr>
          <a:lstStyle/>
          <a:p>
            <a:r>
              <a:rPr lang="en-US" dirty="0"/>
              <a:t>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B8F844-83B6-8381-BF7B-030F40EC6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10931"/>
            <a:ext cx="7556340" cy="409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8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07D2-9BBA-950E-0B11-F956C605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3123"/>
            <a:ext cx="7685037" cy="684846"/>
          </a:xfrm>
        </p:spPr>
        <p:txBody>
          <a:bodyPr>
            <a:noAutofit/>
          </a:bodyPr>
          <a:lstStyle/>
          <a:p>
            <a:r>
              <a:rPr lang="en-US" dirty="0"/>
              <a:t>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8273D-8173-6196-2E40-C0E385BCA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3104"/>
            <a:ext cx="7133303" cy="462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9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9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1936B1-93FE-4B01-946C-9EEA26C48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311514" cy="6859191"/>
            <a:chOff x="7649180" y="-1190"/>
            <a:chExt cx="4311514" cy="685919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EE786F3-477C-4C7F-982F-D5967A1C1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9019" y="796196"/>
              <a:ext cx="351326" cy="351326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Graphic 18">
              <a:extLst>
                <a:ext uri="{FF2B5EF4-FFF2-40B4-BE49-F238E27FC236}">
                  <a16:creationId xmlns:a16="http://schemas.microsoft.com/office/drawing/2014/main" id="{418CCDB2-4B34-48D4-9A2D-0D6079CF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Graphic 9">
              <a:extLst>
                <a:ext uri="{FF2B5EF4-FFF2-40B4-BE49-F238E27FC236}">
                  <a16:creationId xmlns:a16="http://schemas.microsoft.com/office/drawing/2014/main" id="{72AA2865-B591-4E0F-8C6C-78BC7EB97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3703" y="1605901"/>
              <a:ext cx="3646991" cy="3646990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0E53B0F-B47E-4B4F-95BD-1ACA8307D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F2B6F8B-EA89-4031-A840-F55D3591B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4482" y="-1190"/>
              <a:ext cx="3597981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CA8F17D-1704-4F07-BF74-1791E01C2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299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B07D2-9BBA-950E-0B11-F956C605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BA9ED-70E5-04F0-19C8-14F5D25FDA0B}"/>
              </a:ext>
            </a:extLst>
          </p:cNvPr>
          <p:cNvSpPr txBox="1"/>
          <p:nvPr/>
        </p:nvSpPr>
        <p:spPr>
          <a:xfrm>
            <a:off x="457200" y="2273694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Overall, the USA had more cases than India and Worldwide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recovery percentage of India was more than the USA</a:t>
            </a:r>
          </a:p>
        </p:txBody>
      </p:sp>
    </p:spTree>
    <p:extLst>
      <p:ext uri="{BB962C8B-B14F-4D97-AF65-F5344CB8AC3E}">
        <p14:creationId xmlns:p14="http://schemas.microsoft.com/office/powerpoint/2010/main" val="3603598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6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4" name="Group 10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37" name="Freeform: Shape 12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9" name="Freeform: Shape 13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0" name="Freeform: Shape 14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1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4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43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olor Fill">
            <a:extLst>
              <a:ext uri="{FF2B5EF4-FFF2-40B4-BE49-F238E27FC236}">
                <a16:creationId xmlns:a16="http://schemas.microsoft.com/office/drawing/2014/main" id="{E2539269-A988-4404-9F15-45679508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Group 23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47" name="Oval 24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48" name="Oval 25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Oval 26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2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9B292-6151-9C5B-42E3-3AA9BB61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180" y="937085"/>
            <a:ext cx="5859787" cy="2824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876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D7651-38DD-D4D1-EB32-A9DFA3A4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EF68C-F0ED-A6A4-6ACC-A99EDDDAC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Dataset Information</a:t>
            </a:r>
          </a:p>
          <a:p>
            <a:r>
              <a:rPr lang="en-US" dirty="0"/>
              <a:t>Python packages</a:t>
            </a:r>
          </a:p>
          <a:p>
            <a:r>
              <a:rPr lang="en-US" dirty="0"/>
              <a:t>Constraints</a:t>
            </a:r>
          </a:p>
          <a:p>
            <a:r>
              <a:rPr lang="en-US" dirty="0"/>
              <a:t>Visualizations</a:t>
            </a:r>
          </a:p>
          <a:p>
            <a:r>
              <a:rPr lang="en-US" dirty="0"/>
              <a:t>Code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13CB6F82-42D4-3FB5-4ED1-7340A3061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6913" y="1197430"/>
            <a:ext cx="4593771" cy="459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7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E2A9-C843-4A3A-AB45-BDFCA1BB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A25F0-DECA-0244-C089-C6C8BECEA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Covid-19 pandemic has affected our lives in many ways, and it continues to be a major public health challenge globally. </a:t>
            </a:r>
          </a:p>
          <a:p>
            <a:r>
              <a:rPr lang="en-US" sz="1800" dirty="0"/>
              <a:t>The pandemic has forced us to adapt to new ways of living and working, and it has highlighted the importance of public health policies and interventions.</a:t>
            </a:r>
          </a:p>
          <a:p>
            <a:r>
              <a:rPr lang="en-US" sz="1800" dirty="0"/>
              <a:t>In this project, we will be sharing with you an analysis of Covid-19 data for the world, India, and the USA. </a:t>
            </a:r>
          </a:p>
          <a:p>
            <a:r>
              <a:rPr lang="en-US" sz="1800" dirty="0"/>
              <a:t>The data includes information on the number of cases, deaths, and recoveries, as well as trends over time.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05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82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1" name="Group 86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92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Texture">
            <a:extLst>
              <a:ext uri="{FF2B5EF4-FFF2-40B4-BE49-F238E27FC236}">
                <a16:creationId xmlns:a16="http://schemas.microsoft.com/office/drawing/2014/main" id="{2BD93542-DB27-4648-A9D3-5B37F6577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24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664547-D16B-1B70-C652-4F7CB82E1728}"/>
              </a:ext>
            </a:extLst>
          </p:cNvPr>
          <p:cNvSpPr txBox="1"/>
          <p:nvPr/>
        </p:nvSpPr>
        <p:spPr>
          <a:xfrm>
            <a:off x="457200" y="219900"/>
            <a:ext cx="1118731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Information</a:t>
            </a:r>
          </a:p>
        </p:txBody>
      </p:sp>
      <p:graphicFrame>
        <p:nvGraphicFramePr>
          <p:cNvPr id="127" name="TextBox 2">
            <a:extLst>
              <a:ext uri="{FF2B5EF4-FFF2-40B4-BE49-F238E27FC236}">
                <a16:creationId xmlns:a16="http://schemas.microsoft.com/office/drawing/2014/main" id="{AD2061AC-B93F-E899-0C9C-707FD1B4A8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615072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E1DCE2E4-CD2D-2D2A-80FB-504574EB8B1C}"/>
              </a:ext>
            </a:extLst>
          </p:cNvPr>
          <p:cNvSpPr txBox="1"/>
          <p:nvPr/>
        </p:nvSpPr>
        <p:spPr>
          <a:xfrm>
            <a:off x="574117" y="1651819"/>
            <a:ext cx="4882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Semi-structured dataset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have a total of 7 datasets that we have used in this project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7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5239-50E1-400B-A2FC-EB52FF56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60" y="491612"/>
            <a:ext cx="7685037" cy="694133"/>
          </a:xfrm>
        </p:spPr>
        <p:txBody>
          <a:bodyPr>
            <a:normAutofit/>
          </a:bodyPr>
          <a:lstStyle/>
          <a:p>
            <a:r>
              <a:rPr lang="en-US" sz="3600"/>
              <a:t>Python Packages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9BB17-F3F7-1230-3034-DFAAC5FD433F}"/>
              </a:ext>
            </a:extLst>
          </p:cNvPr>
          <p:cNvSpPr txBox="1"/>
          <p:nvPr/>
        </p:nvSpPr>
        <p:spPr>
          <a:xfrm>
            <a:off x="506360" y="1425678"/>
            <a:ext cx="76850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1) NumPy: </a:t>
            </a:r>
          </a:p>
          <a:p>
            <a:pPr lvl="1" algn="just"/>
            <a:r>
              <a:rPr lang="en-US" dirty="0"/>
              <a:t>NumPy is a powerful package for scientific computing in Python, and it is widely used for data analysis and numerical calculations. </a:t>
            </a:r>
          </a:p>
          <a:p>
            <a:pPr marL="342900" indent="-342900" algn="just">
              <a:buAutoNum type="arabicParenR"/>
            </a:pPr>
            <a:endParaRPr lang="en-US" dirty="0"/>
          </a:p>
          <a:p>
            <a:pPr algn="just"/>
            <a:r>
              <a:rPr lang="en-US" dirty="0"/>
              <a:t>2) Pandas:</a:t>
            </a:r>
          </a:p>
          <a:p>
            <a:pPr lvl="1" algn="just"/>
            <a:r>
              <a:rPr lang="en-US" dirty="0"/>
              <a:t>Pandas is a Python library for data manipulation and analysis. It provides a range of tools and functions for handling structured data, including data cleaning, filtering, merging, and aggregation.</a:t>
            </a:r>
          </a:p>
          <a:p>
            <a:pPr marL="342900" indent="-342900" algn="just">
              <a:buAutoNum type="arabicParenR"/>
            </a:pPr>
            <a:endParaRPr lang="en-US" dirty="0"/>
          </a:p>
          <a:p>
            <a:pPr algn="just"/>
            <a:r>
              <a:rPr lang="en-US" dirty="0"/>
              <a:t>3) Matplotlib:</a:t>
            </a:r>
          </a:p>
          <a:p>
            <a:pPr lvl="1" algn="just"/>
            <a:r>
              <a:rPr lang="en-US" dirty="0"/>
              <a:t>Matplotlib is a Python library for creating static, animated, and interactive visualizations in Python. It is widely used for creating graphs, plots, and charts to visualize data and communicate insights.</a:t>
            </a:r>
          </a:p>
          <a:p>
            <a:pPr marL="342900" indent="-342900" algn="just">
              <a:buAutoNum type="arabicParenR"/>
            </a:pPr>
            <a:endParaRPr lang="en-US" dirty="0"/>
          </a:p>
          <a:p>
            <a:pPr algn="just"/>
            <a:r>
              <a:rPr lang="en-US" dirty="0"/>
              <a:t>4) Seaborn:</a:t>
            </a:r>
          </a:p>
          <a:p>
            <a:pPr lvl="1" algn="just"/>
            <a:r>
              <a:rPr lang="en-US" dirty="0"/>
              <a:t>Seaborn is a Python data visualization library based on Matplotlib. It provides a high-level interface for creating informative and attractive statistical graphics in Python.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506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2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44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Texture">
            <a:extLst>
              <a:ext uri="{FF2B5EF4-FFF2-40B4-BE49-F238E27FC236}">
                <a16:creationId xmlns:a16="http://schemas.microsoft.com/office/drawing/2014/main" id="{2BD93542-DB27-4648-A9D3-5B37F6577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48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86AF8CF-633E-412E-96E3-67B7B9632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D7166A1-C3C1-4FC8-BE48-DE359B61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Graphic 9">
              <a:extLst>
                <a:ext uri="{FF2B5EF4-FFF2-40B4-BE49-F238E27FC236}">
                  <a16:creationId xmlns:a16="http://schemas.microsoft.com/office/drawing/2014/main" id="{3557B6F1-5BA8-43C0-9951-35E8513BF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5FA9AA9-0E23-474D-97B8-2998484A9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4CDFD59-E3B8-4EC9-AB9D-EE34EB1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57" name="Graphic 9">
              <a:extLst>
                <a:ext uri="{FF2B5EF4-FFF2-40B4-BE49-F238E27FC236}">
                  <a16:creationId xmlns:a16="http://schemas.microsoft.com/office/drawing/2014/main" id="{F1A280C6-1700-4098-9578-CD91F8EFB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Graphic 9">
              <a:extLst>
                <a:ext uri="{FF2B5EF4-FFF2-40B4-BE49-F238E27FC236}">
                  <a16:creationId xmlns:a16="http://schemas.microsoft.com/office/drawing/2014/main" id="{8FAF8CC6-F036-444B-AEB8-DF82B64B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60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86E41-D1D1-349D-7B2E-71EE35E4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9484191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Constraints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718A41EB-BC29-FC44-0DD8-AF89F10222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3166462"/>
              </p:ext>
            </p:extLst>
          </p:nvPr>
        </p:nvGraphicFramePr>
        <p:xfrm>
          <a:off x="457200" y="2097088"/>
          <a:ext cx="9484254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089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4" name="Group 11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55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6" name="Freeform: Shape 20">
            <a:extLst>
              <a:ext uri="{FF2B5EF4-FFF2-40B4-BE49-F238E27FC236}">
                <a16:creationId xmlns:a16="http://schemas.microsoft.com/office/drawing/2014/main" id="{EA7E347D-B32A-4759-B7FF-FD25A9AEE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-17141"/>
            <a:ext cx="12188952" cy="6875141"/>
          </a:xfrm>
          <a:custGeom>
            <a:avLst/>
            <a:gdLst>
              <a:gd name="connsiteX0" fmla="*/ 1488154 w 12188952"/>
              <a:gd name="connsiteY0" fmla="*/ 3508108 h 6875141"/>
              <a:gd name="connsiteX1" fmla="*/ 1292116 w 12188952"/>
              <a:gd name="connsiteY1" fmla="*/ 3704145 h 6875141"/>
              <a:gd name="connsiteX2" fmla="*/ 1488154 w 12188952"/>
              <a:gd name="connsiteY2" fmla="*/ 3900182 h 6875141"/>
              <a:gd name="connsiteX3" fmla="*/ 1684192 w 12188952"/>
              <a:gd name="connsiteY3" fmla="*/ 3704145 h 6875141"/>
              <a:gd name="connsiteX4" fmla="*/ 1488154 w 12188952"/>
              <a:gd name="connsiteY4" fmla="*/ 3508108 h 6875141"/>
              <a:gd name="connsiteX5" fmla="*/ 12188951 w 12188952"/>
              <a:gd name="connsiteY5" fmla="*/ 3213837 h 6875141"/>
              <a:gd name="connsiteX6" fmla="*/ 11900948 w 12188952"/>
              <a:gd name="connsiteY6" fmla="*/ 3213837 h 6875141"/>
              <a:gd name="connsiteX7" fmla="*/ 10063117 w 12188952"/>
              <a:gd name="connsiteY7" fmla="*/ 5051668 h 6875141"/>
              <a:gd name="connsiteX8" fmla="*/ 10063117 w 12188952"/>
              <a:gd name="connsiteY8" fmla="*/ 6875141 h 6875141"/>
              <a:gd name="connsiteX9" fmla="*/ 12073153 w 12188952"/>
              <a:gd name="connsiteY9" fmla="*/ 6875141 h 6875141"/>
              <a:gd name="connsiteX10" fmla="*/ 12083467 w 12188952"/>
              <a:gd name="connsiteY10" fmla="*/ 6874620 h 6875141"/>
              <a:gd name="connsiteX11" fmla="*/ 12188951 w 12188952"/>
              <a:gd name="connsiteY11" fmla="*/ 6858522 h 6875141"/>
              <a:gd name="connsiteX12" fmla="*/ 12188951 w 12188952"/>
              <a:gd name="connsiteY12" fmla="*/ 6280730 h 6875141"/>
              <a:gd name="connsiteX13" fmla="*/ 12188952 w 12188952"/>
              <a:gd name="connsiteY13" fmla="*/ 6280729 h 6875141"/>
              <a:gd name="connsiteX14" fmla="*/ 12188952 w 12188952"/>
              <a:gd name="connsiteY14" fmla="*/ 3832194 h 6875141"/>
              <a:gd name="connsiteX15" fmla="*/ 12188951 w 12188952"/>
              <a:gd name="connsiteY15" fmla="*/ 3832194 h 6875141"/>
              <a:gd name="connsiteX16" fmla="*/ 0 w 12188952"/>
              <a:gd name="connsiteY16" fmla="*/ 2798382 h 6875141"/>
              <a:gd name="connsiteX17" fmla="*/ 0 w 12188952"/>
              <a:gd name="connsiteY17" fmla="*/ 4217834 h 6875141"/>
              <a:gd name="connsiteX18" fmla="*/ 10291 w 12188952"/>
              <a:gd name="connsiteY18" fmla="*/ 4210345 h 6875141"/>
              <a:gd name="connsiteX19" fmla="*/ 460407 w 12188952"/>
              <a:gd name="connsiteY19" fmla="*/ 3508108 h 6875141"/>
              <a:gd name="connsiteX20" fmla="*/ 10291 w 12188952"/>
              <a:gd name="connsiteY20" fmla="*/ 2805871 h 6875141"/>
              <a:gd name="connsiteX21" fmla="*/ 11563230 w 12188952"/>
              <a:gd name="connsiteY21" fmla="*/ 603215 h 6875141"/>
              <a:gd name="connsiteX22" fmla="*/ 11381044 w 12188952"/>
              <a:gd name="connsiteY22" fmla="*/ 620944 h 6875141"/>
              <a:gd name="connsiteX23" fmla="*/ 11546600 w 12188952"/>
              <a:gd name="connsiteY23" fmla="*/ 1418331 h 6875141"/>
              <a:gd name="connsiteX24" fmla="*/ 12161801 w 12188952"/>
              <a:gd name="connsiteY24" fmla="*/ 1601617 h 6875141"/>
              <a:gd name="connsiteX25" fmla="*/ 12185891 w 12188952"/>
              <a:gd name="connsiteY25" fmla="*/ 1600043 h 6875141"/>
              <a:gd name="connsiteX26" fmla="*/ 12185891 w 12188952"/>
              <a:gd name="connsiteY26" fmla="*/ 795119 h 6875141"/>
              <a:gd name="connsiteX27" fmla="*/ 12178431 w 12188952"/>
              <a:gd name="connsiteY27" fmla="*/ 786500 h 6875141"/>
              <a:gd name="connsiteX28" fmla="*/ 11563230 w 12188952"/>
              <a:gd name="connsiteY28" fmla="*/ 603215 h 6875141"/>
              <a:gd name="connsiteX29" fmla="*/ 1368216 w 12188952"/>
              <a:gd name="connsiteY29" fmla="*/ 0 h 6875141"/>
              <a:gd name="connsiteX30" fmla="*/ 0 w 12188952"/>
              <a:gd name="connsiteY30" fmla="*/ 0 h 6875141"/>
              <a:gd name="connsiteX31" fmla="*/ 0 w 12188952"/>
              <a:gd name="connsiteY31" fmla="*/ 1368215 h 6875141"/>
              <a:gd name="connsiteX32" fmla="*/ 1372241 w 12188952"/>
              <a:gd name="connsiteY32" fmla="*/ 2740456 h 6875141"/>
              <a:gd name="connsiteX33" fmla="*/ 2740456 w 12188952"/>
              <a:gd name="connsiteY33" fmla="*/ 2740456 h 6875141"/>
              <a:gd name="connsiteX34" fmla="*/ 2740456 w 12188952"/>
              <a:gd name="connsiteY34" fmla="*/ 1372240 h 6875141"/>
              <a:gd name="connsiteX35" fmla="*/ 1368216 w 12188952"/>
              <a:gd name="connsiteY35" fmla="*/ 0 h 687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88952" h="6875141">
                <a:moveTo>
                  <a:pt x="1488154" y="3508108"/>
                </a:moveTo>
                <a:cubicBezTo>
                  <a:pt x="1379885" y="3508108"/>
                  <a:pt x="1292116" y="3595877"/>
                  <a:pt x="1292116" y="3704145"/>
                </a:cubicBezTo>
                <a:cubicBezTo>
                  <a:pt x="1292116" y="3812413"/>
                  <a:pt x="1379885" y="3900182"/>
                  <a:pt x="1488154" y="3900182"/>
                </a:cubicBezTo>
                <a:cubicBezTo>
                  <a:pt x="1596423" y="3900182"/>
                  <a:pt x="1684192" y="3812413"/>
                  <a:pt x="1684192" y="3704145"/>
                </a:cubicBezTo>
                <a:cubicBezTo>
                  <a:pt x="1684192" y="3595877"/>
                  <a:pt x="1596423" y="3508108"/>
                  <a:pt x="1488154" y="3508108"/>
                </a:cubicBezTo>
                <a:close/>
                <a:moveTo>
                  <a:pt x="12188951" y="3213837"/>
                </a:moveTo>
                <a:lnTo>
                  <a:pt x="11900948" y="3213837"/>
                </a:lnTo>
                <a:cubicBezTo>
                  <a:pt x="10885931" y="3213837"/>
                  <a:pt x="10063117" y="4036651"/>
                  <a:pt x="10063117" y="5051668"/>
                </a:cubicBezTo>
                <a:lnTo>
                  <a:pt x="10063117" y="6875141"/>
                </a:lnTo>
                <a:lnTo>
                  <a:pt x="12073153" y="6875141"/>
                </a:lnTo>
                <a:lnTo>
                  <a:pt x="12083467" y="6874620"/>
                </a:lnTo>
                <a:lnTo>
                  <a:pt x="12188951" y="6858522"/>
                </a:lnTo>
                <a:lnTo>
                  <a:pt x="12188951" y="6280730"/>
                </a:lnTo>
                <a:lnTo>
                  <a:pt x="12188952" y="6280729"/>
                </a:lnTo>
                <a:lnTo>
                  <a:pt x="12188952" y="3832194"/>
                </a:lnTo>
                <a:lnTo>
                  <a:pt x="12188951" y="3832194"/>
                </a:lnTo>
                <a:close/>
                <a:moveTo>
                  <a:pt x="0" y="2798382"/>
                </a:moveTo>
                <a:lnTo>
                  <a:pt x="0" y="4217834"/>
                </a:lnTo>
                <a:lnTo>
                  <a:pt x="10291" y="4210345"/>
                </a:lnTo>
                <a:cubicBezTo>
                  <a:pt x="100314" y="4143505"/>
                  <a:pt x="460407" y="3854496"/>
                  <a:pt x="460407" y="3508108"/>
                </a:cubicBezTo>
                <a:cubicBezTo>
                  <a:pt x="460407" y="3161721"/>
                  <a:pt x="100314" y="2872711"/>
                  <a:pt x="10291" y="2805871"/>
                </a:cubicBezTo>
                <a:close/>
                <a:moveTo>
                  <a:pt x="11563230" y="603215"/>
                </a:moveTo>
                <a:cubicBezTo>
                  <a:pt x="11455784" y="606833"/>
                  <a:pt x="11381044" y="620944"/>
                  <a:pt x="11381044" y="620944"/>
                </a:cubicBezTo>
                <a:cubicBezTo>
                  <a:pt x="11381044" y="620944"/>
                  <a:pt x="11280695" y="1152426"/>
                  <a:pt x="11546600" y="1418331"/>
                </a:cubicBezTo>
                <a:cubicBezTo>
                  <a:pt x="11712792" y="1584523"/>
                  <a:pt x="11982723" y="1607645"/>
                  <a:pt x="12161801" y="1601617"/>
                </a:cubicBezTo>
                <a:lnTo>
                  <a:pt x="12185891" y="1600043"/>
                </a:lnTo>
                <a:lnTo>
                  <a:pt x="12185891" y="795119"/>
                </a:lnTo>
                <a:lnTo>
                  <a:pt x="12178431" y="786500"/>
                </a:lnTo>
                <a:cubicBezTo>
                  <a:pt x="12012240" y="620309"/>
                  <a:pt x="11742309" y="597187"/>
                  <a:pt x="11563230" y="603215"/>
                </a:cubicBezTo>
                <a:close/>
                <a:moveTo>
                  <a:pt x="1368216" y="0"/>
                </a:moveTo>
                <a:lnTo>
                  <a:pt x="0" y="0"/>
                </a:lnTo>
                <a:lnTo>
                  <a:pt x="0" y="1368215"/>
                </a:lnTo>
                <a:cubicBezTo>
                  <a:pt x="0" y="2126091"/>
                  <a:pt x="614365" y="2740456"/>
                  <a:pt x="1372241" y="2740456"/>
                </a:cubicBezTo>
                <a:lnTo>
                  <a:pt x="2740456" y="2740456"/>
                </a:lnTo>
                <a:lnTo>
                  <a:pt x="2740456" y="1372240"/>
                </a:lnTo>
                <a:cubicBezTo>
                  <a:pt x="2740456" y="614365"/>
                  <a:pt x="2126092" y="0"/>
                  <a:pt x="1368216" y="0"/>
                </a:cubicBezTo>
                <a:close/>
              </a:path>
            </a:pathLst>
          </a:cu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57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8" name="Picture 3" descr="101010 data lines to infinity">
            <a:extLst>
              <a:ext uri="{FF2B5EF4-FFF2-40B4-BE49-F238E27FC236}">
                <a16:creationId xmlns:a16="http://schemas.microsoft.com/office/drawing/2014/main" id="{1A9D065A-08B8-C05E-4F1E-6FA7315225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3106" r="-1" b="-1"/>
          <a:stretch/>
        </p:blipFill>
        <p:spPr>
          <a:xfrm>
            <a:off x="3059" y="10"/>
            <a:ext cx="12188941" cy="6857990"/>
          </a:xfrm>
          <a:prstGeom prst="rect">
            <a:avLst/>
          </a:prstGeom>
        </p:spPr>
      </p:pic>
      <p:sp>
        <p:nvSpPr>
          <p:cNvPr id="59" name="Rectangle 24">
            <a:extLst>
              <a:ext uri="{FF2B5EF4-FFF2-40B4-BE49-F238E27FC236}">
                <a16:creationId xmlns:a16="http://schemas.microsoft.com/office/drawing/2014/main" id="{ED029D64-BBDD-43FA-92CF-C6BF51514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B07D2-9BBA-950E-0B11-F956C605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79193"/>
            <a:ext cx="4788280" cy="15084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Code</a:t>
            </a:r>
          </a:p>
        </p:txBody>
      </p:sp>
      <p:grpSp>
        <p:nvGrpSpPr>
          <p:cNvPr id="60" name="Group 26">
            <a:extLst>
              <a:ext uri="{FF2B5EF4-FFF2-40B4-BE49-F238E27FC236}">
                <a16:creationId xmlns:a16="http://schemas.microsoft.com/office/drawing/2014/main" id="{33A010B0-A5DE-4DFD-BBB1-9EDEE8CDC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FA77C6-9C21-431A-B940-204336569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Graphic 9">
              <a:extLst>
                <a:ext uri="{FF2B5EF4-FFF2-40B4-BE49-F238E27FC236}">
                  <a16:creationId xmlns:a16="http://schemas.microsoft.com/office/drawing/2014/main" id="{E918F86E-B643-4836-AF37-1073CD08B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542022D-DC97-4C44-B015-9B3376196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8DC4D37-F593-4E99-8A42-D21D444FB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BE23B32A-AE34-4068-9D96-4D94023C7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3" name="Graphic 9">
              <a:extLst>
                <a:ext uri="{FF2B5EF4-FFF2-40B4-BE49-F238E27FC236}">
                  <a16:creationId xmlns:a16="http://schemas.microsoft.com/office/drawing/2014/main" id="{27459E57-6D6D-46CA-8006-2E6E0C70E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767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07D2-9BBA-950E-0B11-F956C605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3123"/>
            <a:ext cx="7685037" cy="684846"/>
          </a:xfrm>
        </p:spPr>
        <p:txBody>
          <a:bodyPr>
            <a:noAutofit/>
          </a:bodyPr>
          <a:lstStyle/>
          <a:p>
            <a:r>
              <a:rPr lang="en-US" dirty="0"/>
              <a:t>Visualizations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B5DBE-0E0E-0159-5F17-7A04B37C3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22" y="1340461"/>
            <a:ext cx="7902715" cy="452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2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07D2-9BBA-950E-0B11-F956C605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3123"/>
            <a:ext cx="7685037" cy="684846"/>
          </a:xfrm>
        </p:spPr>
        <p:txBody>
          <a:bodyPr>
            <a:noAutofit/>
          </a:bodyPr>
          <a:lstStyle/>
          <a:p>
            <a:r>
              <a:rPr lang="en-US" dirty="0"/>
              <a:t>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E989B-ADA6-84E6-3182-367363EC5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51" y="1523568"/>
            <a:ext cx="5357324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3651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339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Nova</vt:lpstr>
      <vt:lpstr>TropicVTI</vt:lpstr>
      <vt:lpstr>Covid-19 Data Analysis</vt:lpstr>
      <vt:lpstr>Agenda</vt:lpstr>
      <vt:lpstr>Introduction</vt:lpstr>
      <vt:lpstr>PowerPoint Presentation</vt:lpstr>
      <vt:lpstr>Python Packages</vt:lpstr>
      <vt:lpstr>Constraints</vt:lpstr>
      <vt:lpstr>Code</vt:lpstr>
      <vt:lpstr>Visualizations</vt:lpstr>
      <vt:lpstr>Visualizations</vt:lpstr>
      <vt:lpstr>Visualizations</vt:lpstr>
      <vt:lpstr>Visualizations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Data Analysis</dc:title>
  <dc:creator>Chirag Ramesh Sable</dc:creator>
  <cp:lastModifiedBy>Chirag Ramesh Sable</cp:lastModifiedBy>
  <cp:revision>1</cp:revision>
  <dcterms:created xsi:type="dcterms:W3CDTF">2023-05-01T15:22:25Z</dcterms:created>
  <dcterms:modified xsi:type="dcterms:W3CDTF">2023-05-01T18:48:32Z</dcterms:modified>
</cp:coreProperties>
</file>