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7BF742-24B0-4B67-AFC2-B6F80B94007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291298013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7BF742-24B0-4B67-AFC2-B6F80B94007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11509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7BF742-24B0-4B67-AFC2-B6F80B94007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2990228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7BF742-24B0-4B67-AFC2-B6F80B94007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B4CB-D240-4FBE-8FAA-83D7025A1CD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615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7BF742-24B0-4B67-AFC2-B6F80B94007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70802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7BF742-24B0-4B67-AFC2-B6F80B94007A}"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1760627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7BF742-24B0-4B67-AFC2-B6F80B94007A}"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2969126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BF742-24B0-4B67-AFC2-B6F80B94007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3482874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BF742-24B0-4B67-AFC2-B6F80B94007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103925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BF742-24B0-4B67-AFC2-B6F80B94007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352723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7BF742-24B0-4B67-AFC2-B6F80B94007A}"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202751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BF742-24B0-4B67-AFC2-B6F80B94007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407233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BF742-24B0-4B67-AFC2-B6F80B94007A}"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248335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BF742-24B0-4B67-AFC2-B6F80B94007A}"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400182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BF742-24B0-4B67-AFC2-B6F80B94007A}"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455170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7BF742-24B0-4B67-AFC2-B6F80B94007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37454583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7BF742-24B0-4B67-AFC2-B6F80B94007A}"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B4CB-D240-4FBE-8FAA-83D7025A1CDB}" type="slidenum">
              <a:rPr lang="en-US" smtClean="0"/>
              <a:t>‹#›</a:t>
            </a:fld>
            <a:endParaRPr lang="en-US"/>
          </a:p>
        </p:txBody>
      </p:sp>
    </p:spTree>
    <p:extLst>
      <p:ext uri="{BB962C8B-B14F-4D97-AF65-F5344CB8AC3E}">
        <p14:creationId xmlns:p14="http://schemas.microsoft.com/office/powerpoint/2010/main" val="54955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A7BF742-24B0-4B67-AFC2-B6F80B94007A}" type="datetimeFigureOut">
              <a:rPr lang="en-US" smtClean="0"/>
              <a:t>10/7/2020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F39B4CB-D240-4FBE-8FAA-83D7025A1CDB}" type="slidenum">
              <a:rPr lang="en-US" smtClean="0"/>
              <a:t>‹#›</a:t>
            </a:fld>
            <a:endParaRPr lang="en-US"/>
          </a:p>
        </p:txBody>
      </p:sp>
    </p:spTree>
    <p:extLst>
      <p:ext uri="{BB962C8B-B14F-4D97-AF65-F5344CB8AC3E}">
        <p14:creationId xmlns:p14="http://schemas.microsoft.com/office/powerpoint/2010/main" val="198935361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4D7B-73FB-4572-83CC-19BA34D2CECE}"/>
              </a:ext>
            </a:extLst>
          </p:cNvPr>
          <p:cNvSpPr>
            <a:spLocks noGrp="1"/>
          </p:cNvSpPr>
          <p:nvPr>
            <p:ph type="title"/>
          </p:nvPr>
        </p:nvSpPr>
        <p:spPr>
          <a:xfrm>
            <a:off x="798385" y="112450"/>
            <a:ext cx="10353761" cy="988381"/>
          </a:xfrm>
        </p:spPr>
        <p:txBody>
          <a:bodyPr/>
          <a:lstStyle/>
          <a:p>
            <a:r>
              <a:rPr lang="en-US" u="sng" dirty="0"/>
              <a:t>Covid test care Framework</a:t>
            </a:r>
          </a:p>
        </p:txBody>
      </p:sp>
      <p:sp>
        <p:nvSpPr>
          <p:cNvPr id="3" name="Content Placeholder 2">
            <a:extLst>
              <a:ext uri="{FF2B5EF4-FFF2-40B4-BE49-F238E27FC236}">
                <a16:creationId xmlns:a16="http://schemas.microsoft.com/office/drawing/2014/main" id="{1131A8BA-56BD-408A-B679-80BAFB7AE220}"/>
              </a:ext>
            </a:extLst>
          </p:cNvPr>
          <p:cNvSpPr>
            <a:spLocks noGrp="1"/>
          </p:cNvSpPr>
          <p:nvPr>
            <p:ph idx="1"/>
          </p:nvPr>
        </p:nvSpPr>
        <p:spPr>
          <a:xfrm>
            <a:off x="1039853" y="1100830"/>
            <a:ext cx="10353762" cy="5644719"/>
          </a:xfrm>
        </p:spPr>
        <p:txBody>
          <a:bodyPr>
            <a:noAutofit/>
          </a:bodyPr>
          <a:lstStyle/>
          <a:p>
            <a:pPr marL="0" indent="0">
              <a:buNone/>
            </a:pPr>
            <a:r>
              <a:rPr lang="en-US" sz="1900" dirty="0"/>
              <a:t>COVID-19 is an ongoing pandemic, that is affecting the people health in many different ways. Our project includes features like enrolling for the COVID test, slot allotment according to the enrollments received in a day. According to the test result and noting down the symptoms we suggest home quarantine or bed admission. Precautions will be printed for the patients in home quarantine and their health status will also be tracked. The count of positive cases, negative cases, patients in home quarantine, oxygen beds, ventilator beds, normal beds will be given. Our project also includes calculating the bill for the people admitted in the hospital according to their health condition and facilities provided</a:t>
            </a:r>
          </a:p>
          <a:p>
            <a:pPr marL="0" indent="0">
              <a:buNone/>
            </a:pPr>
            <a:r>
              <a:rPr lang="en-US" sz="1900" dirty="0"/>
              <a:t>This project is very helpful for organizing the data, easy and quick access, storing the patient information, tracking their health condition, updating the info. This decreases the difficulty and tedious process in reducing the errors and providing better services to the patients.</a:t>
            </a:r>
          </a:p>
          <a:p>
            <a:pPr marL="0" indent="0">
              <a:buNone/>
            </a:pPr>
            <a:r>
              <a:rPr lang="en-US" sz="1900" dirty="0"/>
              <a:t>							K. Anvitha (1602-19-737-004)</a:t>
            </a:r>
          </a:p>
          <a:p>
            <a:pPr marL="0" indent="0">
              <a:buNone/>
            </a:pPr>
            <a:r>
              <a:rPr lang="en-US" sz="1900" dirty="0"/>
              <a:t>							G. Roopa Sri(1602-19-737-034)</a:t>
            </a:r>
          </a:p>
          <a:p>
            <a:pPr marL="0" indent="0">
              <a:buNone/>
            </a:pPr>
            <a:endParaRPr lang="en-US" sz="1900" dirty="0"/>
          </a:p>
        </p:txBody>
      </p:sp>
    </p:spTree>
    <p:extLst>
      <p:ext uri="{BB962C8B-B14F-4D97-AF65-F5344CB8AC3E}">
        <p14:creationId xmlns:p14="http://schemas.microsoft.com/office/powerpoint/2010/main" val="785578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48</TotalTime>
  <Words>203</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Rockwell</vt:lpstr>
      <vt:lpstr>Damask</vt:lpstr>
      <vt:lpstr>Covid test care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Kommareddy Anvitha</dc:creator>
  <cp:lastModifiedBy>Kommareddy Anvitha</cp:lastModifiedBy>
  <cp:revision>6</cp:revision>
  <dcterms:created xsi:type="dcterms:W3CDTF">2020-09-27T17:06:50Z</dcterms:created>
  <dcterms:modified xsi:type="dcterms:W3CDTF">2020-10-07T09:03:52Z</dcterms:modified>
</cp:coreProperties>
</file>