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9" r:id="rId2"/>
    <p:sldId id="257" r:id="rId3"/>
    <p:sldId id="273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5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28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1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27AC-EBFE-4ED3-9F38-46F4C463A8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236CE3-7290-47B8-9B06-537288B7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6B77D3-A651-4740-991F-6AE2CA76DB60}"/>
              </a:ext>
            </a:extLst>
          </p:cNvPr>
          <p:cNvSpPr/>
          <p:nvPr/>
        </p:nvSpPr>
        <p:spPr>
          <a:xfrm>
            <a:off x="3511584" y="2106201"/>
            <a:ext cx="650049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TESTCARE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FRAMEWORK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3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Patient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user to save patient history for further checkup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The patient must be registered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53348"/>
              </p:ext>
            </p:extLst>
          </p:nvPr>
        </p:nvGraphicFramePr>
        <p:xfrm>
          <a:off x="2138532" y="3624589"/>
          <a:ext cx="8128000" cy="25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User enters the patient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 Patient information is retrieved from the database and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3)The user enters the data pertaining to the required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657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4)The data base records are updated accordingly.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5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Bill Payment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Patient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patient to pay the bill displayed.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The patient must be registered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50175"/>
              </p:ext>
            </p:extLst>
          </p:nvPr>
        </p:nvGraphicFramePr>
        <p:xfrm>
          <a:off x="2138532" y="3624589"/>
          <a:ext cx="8128000" cy="236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1)User enters the patient 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2)Bill payment window is prompted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3) Patient can see the bill and proceed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657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4)Payment is done and relevant message is displayed.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5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7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Plasma donor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Patient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patient to choose if he want to be a plasma donor.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The patient must be registered and test result must be positive.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07241"/>
              </p:ext>
            </p:extLst>
          </p:nvPr>
        </p:nvGraphicFramePr>
        <p:xfrm>
          <a:off x="2138532" y="3624589"/>
          <a:ext cx="8128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Patient can choose the option pertaining to plasma 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 Response is recorded and plasma donor count is updated  and appropriate message is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7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8" y="557074"/>
            <a:ext cx="10126462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Precautions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Doctor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doctor to display the precautions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Patient symptoms must be recorded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39635"/>
              </p:ext>
            </p:extLst>
          </p:nvPr>
        </p:nvGraphicFramePr>
        <p:xfrm>
          <a:off x="2138532" y="3624589"/>
          <a:ext cx="8128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1)Doctor can chose the precautions according to the symptoms given.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 Precautions are recorded and displayed on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8" y="557074"/>
            <a:ext cx="10126462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UC11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Allotting care taker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Doctor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doctor to allot a care taker to home quarantine patient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Patient test report recorded as positive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95592"/>
              </p:ext>
            </p:extLst>
          </p:nvPr>
        </p:nvGraphicFramePr>
        <p:xfrm>
          <a:off x="2138532" y="3624589"/>
          <a:ext cx="8128000" cy="13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1)Doctor allots a care taker to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2)Appropriate message is displayed on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8" y="557074"/>
            <a:ext cx="10126462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Count of patients admitted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Doctor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doctor to see the number of patients admitted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Patient test report recorded as positive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45367"/>
              </p:ext>
            </p:extLst>
          </p:nvPr>
        </p:nvGraphicFramePr>
        <p:xfrm>
          <a:off x="2138532" y="3624589"/>
          <a:ext cx="8128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1)Patient symptoms are considered and accordingly patient is admitted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2)Appropriate message is displayed on screen and patient admit count is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BE00-FF70-4EA1-BF68-E5C26FD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51248"/>
            <a:ext cx="8911687" cy="601008"/>
          </a:xfrm>
        </p:spPr>
        <p:txBody>
          <a:bodyPr>
            <a:normAutofit/>
          </a:bodyPr>
          <a:lstStyle/>
          <a:p>
            <a:r>
              <a:rPr lang="en-US" sz="3200" u="sng" dirty="0"/>
              <a:t>Actor wise 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C94C-E00E-40FF-AE55-2FC89F70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367161"/>
            <a:ext cx="4313864" cy="4544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300" u="sng" dirty="0">
                <a:solidFill>
                  <a:schemeClr val="tx1"/>
                </a:solidFill>
              </a:rPr>
              <a:t>User: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Login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Registering the patients	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COVID test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Symptoms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Count of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Bed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Patient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5BAC-91F7-4AF0-B4F3-53DDDAE0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359783"/>
            <a:ext cx="4313864" cy="4544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>
                <a:solidFill>
                  <a:schemeClr val="tx1"/>
                </a:solidFill>
              </a:rPr>
              <a:t>Patient: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Bill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Plasma donor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u="sng" dirty="0">
                <a:solidFill>
                  <a:schemeClr val="tx1"/>
                </a:solidFill>
              </a:rPr>
              <a:t>Doctor: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Precautions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Allotting care taker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Count of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Bed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Count of patients admitted</a:t>
            </a:r>
          </a:p>
        </p:txBody>
      </p:sp>
    </p:spTree>
    <p:extLst>
      <p:ext uri="{BB962C8B-B14F-4D97-AF65-F5344CB8AC3E}">
        <p14:creationId xmlns:p14="http://schemas.microsoft.com/office/powerpoint/2010/main" val="119433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16DF72-7F58-4EE8-9881-C2D2EDBE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196616"/>
            <a:ext cx="665825" cy="641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4AA5A-2F62-4974-9834-F239789B90AD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2947385" y="3483737"/>
            <a:ext cx="3959443" cy="3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5D6B90A-F4EC-48F9-81A4-9EB994AB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28" y="3160928"/>
            <a:ext cx="665825" cy="6456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EF8EB3-6BC3-4639-81EB-3047ED802A07}"/>
              </a:ext>
            </a:extLst>
          </p:cNvPr>
          <p:cNvCxnSpPr>
            <a:cxnSpLocks/>
          </p:cNvCxnSpPr>
          <p:nvPr/>
        </p:nvCxnSpPr>
        <p:spPr>
          <a:xfrm flipV="1">
            <a:off x="3156011" y="1652282"/>
            <a:ext cx="545977" cy="145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6C352-8BC7-4EC9-A53F-FA74378A6201}"/>
              </a:ext>
            </a:extLst>
          </p:cNvPr>
          <p:cNvCxnSpPr>
            <a:cxnSpLocks/>
          </p:cNvCxnSpPr>
          <p:nvPr/>
        </p:nvCxnSpPr>
        <p:spPr>
          <a:xfrm flipV="1">
            <a:off x="3275860" y="1730529"/>
            <a:ext cx="1229556" cy="142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4E4670-3154-4E80-B31A-DBFC38FE3CE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409025" y="2144545"/>
            <a:ext cx="1731146" cy="116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407C7EA-5A93-44D5-BAA3-48BA9E0933CF}"/>
              </a:ext>
            </a:extLst>
          </p:cNvPr>
          <p:cNvSpPr/>
          <p:nvPr/>
        </p:nvSpPr>
        <p:spPr>
          <a:xfrm>
            <a:off x="3098301" y="1039742"/>
            <a:ext cx="1407116" cy="556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D2993-820A-476A-8411-87BEA0D2F3E3}"/>
              </a:ext>
            </a:extLst>
          </p:cNvPr>
          <p:cNvSpPr/>
          <p:nvPr/>
        </p:nvSpPr>
        <p:spPr>
          <a:xfrm>
            <a:off x="4607511" y="1086166"/>
            <a:ext cx="1664558" cy="638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9C67A1-6F06-44A6-AC57-D248A80517B9}"/>
              </a:ext>
            </a:extLst>
          </p:cNvPr>
          <p:cNvSpPr/>
          <p:nvPr/>
        </p:nvSpPr>
        <p:spPr>
          <a:xfrm>
            <a:off x="5140171" y="1856607"/>
            <a:ext cx="1526960" cy="57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report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30792D-07BB-407E-B7EF-82110F05D431}"/>
              </a:ext>
            </a:extLst>
          </p:cNvPr>
          <p:cNvCxnSpPr>
            <a:cxnSpLocks/>
          </p:cNvCxnSpPr>
          <p:nvPr/>
        </p:nvCxnSpPr>
        <p:spPr>
          <a:xfrm>
            <a:off x="2947385" y="3872318"/>
            <a:ext cx="1544716" cy="116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41A7D0-6160-4B0C-B736-B22E2D54214E}"/>
              </a:ext>
            </a:extLst>
          </p:cNvPr>
          <p:cNvCxnSpPr>
            <a:cxnSpLocks/>
          </p:cNvCxnSpPr>
          <p:nvPr/>
        </p:nvCxnSpPr>
        <p:spPr>
          <a:xfrm>
            <a:off x="2685494" y="3976939"/>
            <a:ext cx="896646" cy="158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F86E35-00F7-45CC-ABBB-8B3CB02F214A}"/>
              </a:ext>
            </a:extLst>
          </p:cNvPr>
          <p:cNvCxnSpPr/>
          <p:nvPr/>
        </p:nvCxnSpPr>
        <p:spPr>
          <a:xfrm>
            <a:off x="3195961" y="3804573"/>
            <a:ext cx="1944210" cy="58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1794076-8AA7-4E3E-AE00-90CFAB8ADA23}"/>
              </a:ext>
            </a:extLst>
          </p:cNvPr>
          <p:cNvSpPr/>
          <p:nvPr/>
        </p:nvSpPr>
        <p:spPr>
          <a:xfrm>
            <a:off x="2805344" y="5574441"/>
            <a:ext cx="1700072" cy="607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Symptoms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C8BDF8-ED80-4B81-A0DB-5B45B42D50D4}"/>
              </a:ext>
            </a:extLst>
          </p:cNvPr>
          <p:cNvSpPr/>
          <p:nvPr/>
        </p:nvSpPr>
        <p:spPr>
          <a:xfrm>
            <a:off x="4341182" y="4993456"/>
            <a:ext cx="1389353" cy="580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Bed count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C6E046-C412-47D2-A4B4-332BF563120F}"/>
              </a:ext>
            </a:extLst>
          </p:cNvPr>
          <p:cNvSpPr/>
          <p:nvPr/>
        </p:nvSpPr>
        <p:spPr>
          <a:xfrm>
            <a:off x="5144609" y="4162265"/>
            <a:ext cx="1389353" cy="658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03C6DA-3B07-4956-A3F0-B156FC4345D3}"/>
              </a:ext>
            </a:extLst>
          </p:cNvPr>
          <p:cNvSpPr txBox="1"/>
          <p:nvPr/>
        </p:nvSpPr>
        <p:spPr>
          <a:xfrm>
            <a:off x="2357021" y="2951556"/>
            <a:ext cx="75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E3513D-3294-47A9-847D-3610BEA9FECC}"/>
              </a:ext>
            </a:extLst>
          </p:cNvPr>
          <p:cNvSpPr txBox="1"/>
          <p:nvPr/>
        </p:nvSpPr>
        <p:spPr>
          <a:xfrm>
            <a:off x="6906828" y="2938748"/>
            <a:ext cx="1065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Doctor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0DB4CC-BDC9-41C1-8C3A-4181597A830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572653" y="3483737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7EC2C1-900E-442D-B73B-E6ED58DEBD6D}"/>
              </a:ext>
            </a:extLst>
          </p:cNvPr>
          <p:cNvCxnSpPr>
            <a:cxnSpLocks/>
          </p:cNvCxnSpPr>
          <p:nvPr/>
        </p:nvCxnSpPr>
        <p:spPr>
          <a:xfrm flipV="1">
            <a:off x="7150966" y="1358283"/>
            <a:ext cx="337347" cy="157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10A8EF-1219-4C84-ACC9-803970FBE70E}"/>
              </a:ext>
            </a:extLst>
          </p:cNvPr>
          <p:cNvCxnSpPr/>
          <p:nvPr/>
        </p:nvCxnSpPr>
        <p:spPr>
          <a:xfrm flipV="1">
            <a:off x="7523831" y="1581250"/>
            <a:ext cx="745725" cy="140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76F30D-D096-49F5-8297-8BCF791FAE05}"/>
              </a:ext>
            </a:extLst>
          </p:cNvPr>
          <p:cNvCxnSpPr>
            <a:cxnSpLocks/>
          </p:cNvCxnSpPr>
          <p:nvPr/>
        </p:nvCxnSpPr>
        <p:spPr>
          <a:xfrm>
            <a:off x="7186470" y="3976939"/>
            <a:ext cx="57709" cy="127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3AD349-9DDD-4D29-B244-7A9A36FAE4BE}"/>
              </a:ext>
            </a:extLst>
          </p:cNvPr>
          <p:cNvCxnSpPr>
            <a:cxnSpLocks/>
          </p:cNvCxnSpPr>
          <p:nvPr/>
        </p:nvCxnSpPr>
        <p:spPr>
          <a:xfrm>
            <a:off x="7572653" y="3906562"/>
            <a:ext cx="807881" cy="90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97E3985-5E1F-4D43-9FF6-7CF945958ADE}"/>
              </a:ext>
            </a:extLst>
          </p:cNvPr>
          <p:cNvSpPr/>
          <p:nvPr/>
        </p:nvSpPr>
        <p:spPr>
          <a:xfrm>
            <a:off x="8287299" y="1212276"/>
            <a:ext cx="1997487" cy="64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Precautions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73BFFA-CEDD-4105-9115-5EFD143CA3DA}"/>
              </a:ext>
            </a:extLst>
          </p:cNvPr>
          <p:cNvSpPr/>
          <p:nvPr/>
        </p:nvSpPr>
        <p:spPr>
          <a:xfrm>
            <a:off x="7150966" y="782698"/>
            <a:ext cx="1260629" cy="60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2CA1E0-A011-4DED-B029-E7D4560634B2}"/>
              </a:ext>
            </a:extLst>
          </p:cNvPr>
          <p:cNvSpPr/>
          <p:nvPr/>
        </p:nvSpPr>
        <p:spPr>
          <a:xfrm>
            <a:off x="8073513" y="4815835"/>
            <a:ext cx="1342004" cy="64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 of patients admitted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7C6554-CBC1-4B9C-A4C2-BFC52B89B1AE}"/>
              </a:ext>
            </a:extLst>
          </p:cNvPr>
          <p:cNvSpPr/>
          <p:nvPr/>
        </p:nvSpPr>
        <p:spPr>
          <a:xfrm>
            <a:off x="6538407" y="5276750"/>
            <a:ext cx="1535105" cy="79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Allotting care taker</a:t>
            </a:r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404F951F-B24A-4636-9E9E-99059B8B7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4515" y="3145835"/>
            <a:ext cx="658738" cy="65873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AE69C3D-ECE5-470B-BE3A-45087690BBE0}"/>
              </a:ext>
            </a:extLst>
          </p:cNvPr>
          <p:cNvSpPr txBox="1"/>
          <p:nvPr/>
        </p:nvSpPr>
        <p:spPr>
          <a:xfrm>
            <a:off x="8475528" y="3019198"/>
            <a:ext cx="1522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 Data base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A6441A-9E39-4D73-9559-C9B2F6736DC9}"/>
              </a:ext>
            </a:extLst>
          </p:cNvPr>
          <p:cNvCxnSpPr/>
          <p:nvPr/>
        </p:nvCxnSpPr>
        <p:spPr>
          <a:xfrm>
            <a:off x="9286042" y="3483737"/>
            <a:ext cx="741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5D406B9-1187-4D91-884B-B558099D4049}"/>
              </a:ext>
            </a:extLst>
          </p:cNvPr>
          <p:cNvSpPr/>
          <p:nvPr/>
        </p:nvSpPr>
        <p:spPr>
          <a:xfrm>
            <a:off x="10027333" y="3142308"/>
            <a:ext cx="1682314" cy="73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count status</a:t>
            </a:r>
          </a:p>
        </p:txBody>
      </p:sp>
      <p:pic>
        <p:nvPicPr>
          <p:cNvPr id="87" name="Graphic 86" descr="User">
            <a:extLst>
              <a:ext uri="{FF2B5EF4-FFF2-40B4-BE49-F238E27FC236}">
                <a16:creationId xmlns:a16="http://schemas.microsoft.com/office/drawing/2014/main" id="{A05AA0DD-6DCA-490C-A0B3-C5C54F59F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354" y="2128616"/>
            <a:ext cx="679142" cy="679142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628D4C4-545F-492A-84C7-B06FCA767FBD}"/>
              </a:ext>
            </a:extLst>
          </p:cNvPr>
          <p:cNvCxnSpPr/>
          <p:nvPr/>
        </p:nvCxnSpPr>
        <p:spPr>
          <a:xfrm>
            <a:off x="1764433" y="2698812"/>
            <a:ext cx="486055" cy="5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F0267DE4-DCDA-494C-B9F9-3DE2DC0B0BE2}"/>
              </a:ext>
            </a:extLst>
          </p:cNvPr>
          <p:cNvSpPr/>
          <p:nvPr/>
        </p:nvSpPr>
        <p:spPr>
          <a:xfrm>
            <a:off x="1198479" y="1140843"/>
            <a:ext cx="1593546" cy="64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Bill</a:t>
            </a:r>
            <a:r>
              <a:rPr lang="en-US" dirty="0"/>
              <a:t> </a:t>
            </a:r>
            <a:r>
              <a:rPr lang="en-US" sz="1400" dirty="0"/>
              <a:t>Payment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52FB7E7-4E73-4793-9D87-600F88010075}"/>
              </a:ext>
            </a:extLst>
          </p:cNvPr>
          <p:cNvSpPr/>
          <p:nvPr/>
        </p:nvSpPr>
        <p:spPr>
          <a:xfrm>
            <a:off x="528215" y="3136471"/>
            <a:ext cx="1256192" cy="64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Plasma donor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188057-644B-451A-9EB0-EE6BD17F1AC6}"/>
              </a:ext>
            </a:extLst>
          </p:cNvPr>
          <p:cNvCxnSpPr>
            <a:cxnSpLocks/>
            <a:endCxn id="90" idx="4"/>
          </p:cNvCxnSpPr>
          <p:nvPr/>
        </p:nvCxnSpPr>
        <p:spPr>
          <a:xfrm flipV="1">
            <a:off x="1604637" y="1782514"/>
            <a:ext cx="390615" cy="4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D4909DF-16B9-492A-9394-708ED7E43978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56311" y="2683532"/>
            <a:ext cx="207518" cy="4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D8384F-251C-4571-915D-48B1C527E72A}"/>
              </a:ext>
            </a:extLst>
          </p:cNvPr>
          <p:cNvSpPr txBox="1"/>
          <p:nvPr/>
        </p:nvSpPr>
        <p:spPr>
          <a:xfrm>
            <a:off x="1198479" y="2683532"/>
            <a:ext cx="887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09521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33" y="232743"/>
            <a:ext cx="10058400" cy="76155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en-US" sz="3000" u="sng" dirty="0"/>
              <a:t>Use Case descriptions: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51" y="1114148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user to 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User logs in and all the information is displayed on the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21911"/>
              </p:ext>
            </p:extLst>
          </p:nvPr>
        </p:nvGraphicFramePr>
        <p:xfrm>
          <a:off x="2032000" y="4142748"/>
          <a:ext cx="8128000" cy="21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1)Enters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2)Validates the password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2.1)If password is correct it displays main menu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2.2)If password is incorrect, it displays error message.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53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Patient information is registered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The user must be logged 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Account is created for patient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0587"/>
              </p:ext>
            </p:extLst>
          </p:nvPr>
        </p:nvGraphicFramePr>
        <p:xfrm>
          <a:off x="2138532" y="3624589"/>
          <a:ext cx="8128000" cy="302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1)Chooses the register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2)Prompts the data required for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  <a:tr h="56817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3)Enters the data prompted by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42587"/>
                  </a:ext>
                </a:extLst>
              </a:tr>
              <a:tr h="5633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4)Validates user information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4.1)creates account  and displays menu if correct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4.2)Displays error message if 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8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0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COVID test report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Patient test report is saved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The patient must be registered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Symptoms list is prompted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00862"/>
              </p:ext>
            </p:extLst>
          </p:nvPr>
        </p:nvGraphicFramePr>
        <p:xfrm>
          <a:off x="2138532" y="3624589"/>
          <a:ext cx="8128000" cy="21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Patient test results are taken.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2)Validates test result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2.1) If tested positive symptoms list is opened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2.2)If tested negative ,prompts appropriate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0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Symptoms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user to save the patient symptoms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 Patient test result is positive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 Count database record is updated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35453"/>
              </p:ext>
            </p:extLst>
          </p:nvPr>
        </p:nvGraphicFramePr>
        <p:xfrm>
          <a:off x="2138532" y="3624589"/>
          <a:ext cx="8128000" cy="21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Patient symptoms are taken.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2)Validates symptoms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2.1)if critical symptoms bed count is updated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2.2)If not count database record is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Count of cases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User, Doctor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user to update count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Patient test result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03173"/>
              </p:ext>
            </p:extLst>
          </p:nvPr>
        </p:nvGraphicFramePr>
        <p:xfrm>
          <a:off x="2138532" y="3624589"/>
          <a:ext cx="8128000" cy="13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Patient test result is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 Count database record is updated accordingly and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31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067-6BD9-4343-88D5-23DD4AC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56" y="164237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US" sz="3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452-0779-48C0-8DCE-DE80DAED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37" y="557074"/>
            <a:ext cx="10351363" cy="57438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Case ID: UC06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Name:  Bed Count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Actors: User, Doctor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Description: Allows user to update bed count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Pre-condition: Patient test result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Post-condition: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flow: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F86E93-E3C6-4402-84DA-F96AF0F4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75738"/>
              </p:ext>
            </p:extLst>
          </p:nvPr>
        </p:nvGraphicFramePr>
        <p:xfrm>
          <a:off x="2138532" y="3624589"/>
          <a:ext cx="8128000" cy="13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58">
                  <a:extLst>
                    <a:ext uri="{9D8B030D-6E8A-4147-A177-3AD203B41FA5}">
                      <a16:colId xmlns:a16="http://schemas.microsoft.com/office/drawing/2014/main" val="785639334"/>
                    </a:ext>
                  </a:extLst>
                </a:gridCol>
                <a:gridCol w="3981142">
                  <a:extLst>
                    <a:ext uri="{9D8B030D-6E8A-4147-A177-3AD203B41FA5}">
                      <a16:colId xmlns:a16="http://schemas.microsoft.com/office/drawing/2014/main" val="1928707513"/>
                    </a:ext>
                  </a:extLst>
                </a:gridCol>
              </a:tblGrid>
              <a:tr h="3172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90739"/>
                  </a:ext>
                </a:extLst>
              </a:tr>
              <a:tr h="4326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1) Patient test result is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751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2)Bed count is updated accordingly and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4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80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922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Actor wise use cases:</vt:lpstr>
      <vt:lpstr>PowerPoint Presentation</vt:lpstr>
      <vt:lpstr>   Use Case descriptions: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Kommareddy Anvitha</dc:creator>
  <cp:lastModifiedBy>19-737-004_KOMMAREDDY ANVITHA</cp:lastModifiedBy>
  <cp:revision>29</cp:revision>
  <dcterms:created xsi:type="dcterms:W3CDTF">2020-11-04T17:15:36Z</dcterms:created>
  <dcterms:modified xsi:type="dcterms:W3CDTF">2020-12-23T17:18:39Z</dcterms:modified>
</cp:coreProperties>
</file>