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2801" y="2998738"/>
            <a:ext cx="9055503" cy="2308324"/>
          </a:xfrm>
          <a:prstGeom prst="rect">
            <a:avLst/>
          </a:prstGeom>
          <a:noFill/>
        </p:spPr>
        <p:txBody>
          <a:bodyPr wrap="square" rtlCol="0">
            <a:spAutoFit/>
          </a:bodyPr>
          <a:lstStyle/>
          <a:p>
            <a:r>
              <a:rPr lang="en-US" sz="2400" dirty="0"/>
              <a:t>STUDENT NAME: </a:t>
            </a:r>
            <a:r>
              <a:rPr lang="en-IN" sz="2400" dirty="0"/>
              <a:t>          ANVITH KUMAR R</a:t>
            </a:r>
            <a:endParaRPr lang="en-US" sz="2400" dirty="0"/>
          </a:p>
          <a:p>
            <a:r>
              <a:rPr lang="en-US" sz="2400" dirty="0"/>
              <a:t>REGISTER NO:</a:t>
            </a:r>
            <a:r>
              <a:rPr lang="en-IN" sz="2400" dirty="0"/>
              <a:t>                </a:t>
            </a:r>
            <a:r>
              <a:rPr lang="en-US" sz="2400" dirty="0"/>
              <a:t>31220</a:t>
            </a:r>
            <a:r>
              <a:rPr lang="en-IN" sz="2400" dirty="0"/>
              <a:t>6617</a:t>
            </a:r>
            <a:endParaRPr lang="en-US" sz="2400" dirty="0"/>
          </a:p>
          <a:p>
            <a:r>
              <a:rPr lang="en-US" sz="2400" dirty="0"/>
              <a:t>NAN MUDHALVAN ID:</a:t>
            </a:r>
            <a:r>
              <a:rPr lang="en-IN" sz="2400" dirty="0"/>
              <a:t>  F2C8CE086D024CFB13643A3577FCE4C4</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636</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raghuljayaprakash9495@gmail.com</cp:lastModifiedBy>
  <cp:revision>19</cp:revision>
  <dcterms:created xsi:type="dcterms:W3CDTF">2024-03-29T15:07:22Z</dcterms:created>
  <dcterms:modified xsi:type="dcterms:W3CDTF">2024-09-30T07:01:35Z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