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8288000" cy="10287000"/>
  <p:notesSz cx="6858000" cy="9144000"/>
  <p:embeddedFontLst>
    <p:embeddedFont>
      <p:font typeface="ITC Bauhaus Bold" charset="1" panose="04020805020B02020C02"/>
      <p:regular r:id="rId21"/>
    </p:embeddedFont>
    <p:embeddedFont>
      <p:font typeface="Clear Sans" charset="1" panose="020B0503030202020304"/>
      <p:regular r:id="rId22"/>
    </p:embeddedFont>
    <p:embeddedFont>
      <p:font typeface="Clear Sans Bold" charset="1" panose="020B0803030202020304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github.com" TargetMode="External" Type="http://schemas.openxmlformats.org/officeDocument/2006/relationships/hyperlink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codemonk-git.vercel.app" TargetMode="External" Type="http://schemas.openxmlformats.org/officeDocument/2006/relationships/hyperlink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D0D0D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532509" y="7625593"/>
            <a:ext cx="5898624" cy="3855248"/>
            <a:chOff x="0" y="0"/>
            <a:chExt cx="2036073" cy="133074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036075" cy="1330745"/>
            </a:xfrm>
            <a:custGeom>
              <a:avLst/>
              <a:gdLst/>
              <a:ahLst/>
              <a:cxnLst/>
              <a:rect r="r" b="b" t="t" l="l"/>
              <a:pathLst>
                <a:path h="1330745" w="2036075">
                  <a:moveTo>
                    <a:pt x="1576768" y="716958"/>
                  </a:moveTo>
                  <a:lnTo>
                    <a:pt x="1576768" y="557293"/>
                  </a:lnTo>
                  <a:cubicBezTo>
                    <a:pt x="1576769" y="524360"/>
                    <a:pt x="1563687" y="492776"/>
                    <a:pt x="1540400" y="469489"/>
                  </a:cubicBezTo>
                  <a:cubicBezTo>
                    <a:pt x="1517113" y="446202"/>
                    <a:pt x="1485529" y="433120"/>
                    <a:pt x="1452597" y="433120"/>
                  </a:cubicBezTo>
                  <a:lnTo>
                    <a:pt x="867306" y="433120"/>
                  </a:lnTo>
                  <a:cubicBezTo>
                    <a:pt x="798728" y="433120"/>
                    <a:pt x="743134" y="377526"/>
                    <a:pt x="743134" y="308948"/>
                  </a:cubicBezTo>
                  <a:lnTo>
                    <a:pt x="743134" y="124172"/>
                  </a:lnTo>
                  <a:cubicBezTo>
                    <a:pt x="743133" y="55594"/>
                    <a:pt x="687540" y="1"/>
                    <a:pt x="618962" y="0"/>
                  </a:cubicBezTo>
                  <a:lnTo>
                    <a:pt x="124172" y="0"/>
                  </a:lnTo>
                  <a:cubicBezTo>
                    <a:pt x="55594" y="1"/>
                    <a:pt x="1" y="55594"/>
                    <a:pt x="0" y="124172"/>
                  </a:cubicBezTo>
                  <a:lnTo>
                    <a:pt x="0" y="489613"/>
                  </a:lnTo>
                  <a:lnTo>
                    <a:pt x="0" y="798561"/>
                  </a:lnTo>
                  <a:cubicBezTo>
                    <a:pt x="0" y="867139"/>
                    <a:pt x="55593" y="922733"/>
                    <a:pt x="124172" y="922734"/>
                  </a:cubicBezTo>
                  <a:lnTo>
                    <a:pt x="1168766" y="922734"/>
                  </a:lnTo>
                  <a:cubicBezTo>
                    <a:pt x="1201698" y="922733"/>
                    <a:pt x="1233282" y="935816"/>
                    <a:pt x="1256569" y="959102"/>
                  </a:cubicBezTo>
                  <a:cubicBezTo>
                    <a:pt x="1279856" y="982389"/>
                    <a:pt x="1292938" y="1013973"/>
                    <a:pt x="1292937" y="1046905"/>
                  </a:cubicBezTo>
                  <a:lnTo>
                    <a:pt x="1292937" y="1206572"/>
                  </a:lnTo>
                  <a:cubicBezTo>
                    <a:pt x="1292937" y="1275151"/>
                    <a:pt x="1348532" y="1330745"/>
                    <a:pt x="1417110" y="1330745"/>
                  </a:cubicBezTo>
                  <a:lnTo>
                    <a:pt x="1911902" y="1330745"/>
                  </a:lnTo>
                  <a:cubicBezTo>
                    <a:pt x="1944835" y="1330745"/>
                    <a:pt x="1976419" y="1317663"/>
                    <a:pt x="1999706" y="1294376"/>
                  </a:cubicBezTo>
                  <a:cubicBezTo>
                    <a:pt x="2022992" y="1271089"/>
                    <a:pt x="2036075" y="1239505"/>
                    <a:pt x="2036074" y="1206572"/>
                  </a:cubicBezTo>
                  <a:lnTo>
                    <a:pt x="2036074" y="965303"/>
                  </a:lnTo>
                  <a:cubicBezTo>
                    <a:pt x="2036075" y="932370"/>
                    <a:pt x="2022992" y="900787"/>
                    <a:pt x="1999705" y="877500"/>
                  </a:cubicBezTo>
                  <a:cubicBezTo>
                    <a:pt x="1976419" y="854213"/>
                    <a:pt x="1944835" y="841131"/>
                    <a:pt x="1911902" y="841131"/>
                  </a:cubicBezTo>
                  <a:lnTo>
                    <a:pt x="1700943" y="841131"/>
                  </a:lnTo>
                  <a:cubicBezTo>
                    <a:pt x="1668010" y="841132"/>
                    <a:pt x="1636426" y="828049"/>
                    <a:pt x="1613138" y="804762"/>
                  </a:cubicBezTo>
                  <a:cubicBezTo>
                    <a:pt x="1589851" y="781475"/>
                    <a:pt x="1576768" y="749891"/>
                    <a:pt x="1576768" y="716958"/>
                  </a:cubicBezTo>
                  <a:close/>
                </a:path>
              </a:pathLst>
            </a:custGeom>
            <a:solidFill>
              <a:srgbClr val="303030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-2949312" y="4883948"/>
            <a:ext cx="5898624" cy="3855248"/>
            <a:chOff x="0" y="0"/>
            <a:chExt cx="2036073" cy="133074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036075" cy="1330745"/>
            </a:xfrm>
            <a:custGeom>
              <a:avLst/>
              <a:gdLst/>
              <a:ahLst/>
              <a:cxnLst/>
              <a:rect r="r" b="b" t="t" l="l"/>
              <a:pathLst>
                <a:path h="1330745" w="2036075">
                  <a:moveTo>
                    <a:pt x="1576768" y="716958"/>
                  </a:moveTo>
                  <a:lnTo>
                    <a:pt x="1576768" y="557293"/>
                  </a:lnTo>
                  <a:cubicBezTo>
                    <a:pt x="1576769" y="524360"/>
                    <a:pt x="1563687" y="492776"/>
                    <a:pt x="1540400" y="469489"/>
                  </a:cubicBezTo>
                  <a:cubicBezTo>
                    <a:pt x="1517113" y="446202"/>
                    <a:pt x="1485529" y="433120"/>
                    <a:pt x="1452597" y="433120"/>
                  </a:cubicBezTo>
                  <a:lnTo>
                    <a:pt x="867306" y="433120"/>
                  </a:lnTo>
                  <a:cubicBezTo>
                    <a:pt x="798728" y="433120"/>
                    <a:pt x="743134" y="377526"/>
                    <a:pt x="743134" y="308948"/>
                  </a:cubicBezTo>
                  <a:lnTo>
                    <a:pt x="743134" y="124172"/>
                  </a:lnTo>
                  <a:cubicBezTo>
                    <a:pt x="743133" y="55594"/>
                    <a:pt x="687540" y="1"/>
                    <a:pt x="618962" y="0"/>
                  </a:cubicBezTo>
                  <a:lnTo>
                    <a:pt x="124172" y="0"/>
                  </a:lnTo>
                  <a:cubicBezTo>
                    <a:pt x="55594" y="1"/>
                    <a:pt x="1" y="55594"/>
                    <a:pt x="0" y="124172"/>
                  </a:cubicBezTo>
                  <a:lnTo>
                    <a:pt x="0" y="489613"/>
                  </a:lnTo>
                  <a:lnTo>
                    <a:pt x="0" y="798561"/>
                  </a:lnTo>
                  <a:cubicBezTo>
                    <a:pt x="0" y="867139"/>
                    <a:pt x="55593" y="922733"/>
                    <a:pt x="124172" y="922734"/>
                  </a:cubicBezTo>
                  <a:lnTo>
                    <a:pt x="1168766" y="922734"/>
                  </a:lnTo>
                  <a:cubicBezTo>
                    <a:pt x="1201698" y="922733"/>
                    <a:pt x="1233282" y="935816"/>
                    <a:pt x="1256569" y="959102"/>
                  </a:cubicBezTo>
                  <a:cubicBezTo>
                    <a:pt x="1279856" y="982389"/>
                    <a:pt x="1292938" y="1013973"/>
                    <a:pt x="1292937" y="1046905"/>
                  </a:cubicBezTo>
                  <a:lnTo>
                    <a:pt x="1292937" y="1206572"/>
                  </a:lnTo>
                  <a:cubicBezTo>
                    <a:pt x="1292937" y="1275151"/>
                    <a:pt x="1348532" y="1330745"/>
                    <a:pt x="1417110" y="1330745"/>
                  </a:cubicBezTo>
                  <a:lnTo>
                    <a:pt x="1911902" y="1330745"/>
                  </a:lnTo>
                  <a:cubicBezTo>
                    <a:pt x="1944835" y="1330745"/>
                    <a:pt x="1976419" y="1317663"/>
                    <a:pt x="1999706" y="1294376"/>
                  </a:cubicBezTo>
                  <a:cubicBezTo>
                    <a:pt x="2022992" y="1271089"/>
                    <a:pt x="2036075" y="1239505"/>
                    <a:pt x="2036074" y="1206572"/>
                  </a:cubicBezTo>
                  <a:lnTo>
                    <a:pt x="2036074" y="965303"/>
                  </a:lnTo>
                  <a:cubicBezTo>
                    <a:pt x="2036075" y="932370"/>
                    <a:pt x="2022992" y="900787"/>
                    <a:pt x="1999705" y="877500"/>
                  </a:cubicBezTo>
                  <a:cubicBezTo>
                    <a:pt x="1976419" y="854213"/>
                    <a:pt x="1944835" y="841131"/>
                    <a:pt x="1911902" y="841131"/>
                  </a:cubicBezTo>
                  <a:lnTo>
                    <a:pt x="1700943" y="841131"/>
                  </a:lnTo>
                  <a:cubicBezTo>
                    <a:pt x="1668010" y="841132"/>
                    <a:pt x="1636426" y="828049"/>
                    <a:pt x="1613138" y="804762"/>
                  </a:cubicBezTo>
                  <a:cubicBezTo>
                    <a:pt x="1589851" y="781475"/>
                    <a:pt x="1576768" y="749891"/>
                    <a:pt x="1576768" y="716958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4018087" y="-1756669"/>
            <a:ext cx="5898624" cy="3855248"/>
            <a:chOff x="0" y="0"/>
            <a:chExt cx="2036073" cy="133074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036075" cy="1330745"/>
            </a:xfrm>
            <a:custGeom>
              <a:avLst/>
              <a:gdLst/>
              <a:ahLst/>
              <a:cxnLst/>
              <a:rect r="r" b="b" t="t" l="l"/>
              <a:pathLst>
                <a:path h="1330745" w="2036075">
                  <a:moveTo>
                    <a:pt x="1576768" y="716958"/>
                  </a:moveTo>
                  <a:lnTo>
                    <a:pt x="1576768" y="557293"/>
                  </a:lnTo>
                  <a:cubicBezTo>
                    <a:pt x="1576769" y="524360"/>
                    <a:pt x="1563687" y="492776"/>
                    <a:pt x="1540400" y="469489"/>
                  </a:cubicBezTo>
                  <a:cubicBezTo>
                    <a:pt x="1517113" y="446202"/>
                    <a:pt x="1485529" y="433120"/>
                    <a:pt x="1452597" y="433120"/>
                  </a:cubicBezTo>
                  <a:lnTo>
                    <a:pt x="867306" y="433120"/>
                  </a:lnTo>
                  <a:cubicBezTo>
                    <a:pt x="798728" y="433120"/>
                    <a:pt x="743134" y="377526"/>
                    <a:pt x="743134" y="308948"/>
                  </a:cubicBezTo>
                  <a:lnTo>
                    <a:pt x="743134" y="124172"/>
                  </a:lnTo>
                  <a:cubicBezTo>
                    <a:pt x="743133" y="55594"/>
                    <a:pt x="687540" y="1"/>
                    <a:pt x="618962" y="0"/>
                  </a:cubicBezTo>
                  <a:lnTo>
                    <a:pt x="124172" y="0"/>
                  </a:lnTo>
                  <a:cubicBezTo>
                    <a:pt x="55594" y="1"/>
                    <a:pt x="1" y="55594"/>
                    <a:pt x="0" y="124172"/>
                  </a:cubicBezTo>
                  <a:lnTo>
                    <a:pt x="0" y="489613"/>
                  </a:lnTo>
                  <a:lnTo>
                    <a:pt x="0" y="798561"/>
                  </a:lnTo>
                  <a:cubicBezTo>
                    <a:pt x="0" y="867139"/>
                    <a:pt x="55593" y="922733"/>
                    <a:pt x="124172" y="922734"/>
                  </a:cubicBezTo>
                  <a:lnTo>
                    <a:pt x="1168766" y="922734"/>
                  </a:lnTo>
                  <a:cubicBezTo>
                    <a:pt x="1201698" y="922733"/>
                    <a:pt x="1233282" y="935816"/>
                    <a:pt x="1256569" y="959102"/>
                  </a:cubicBezTo>
                  <a:cubicBezTo>
                    <a:pt x="1279856" y="982389"/>
                    <a:pt x="1292938" y="1013973"/>
                    <a:pt x="1292937" y="1046905"/>
                  </a:cubicBezTo>
                  <a:lnTo>
                    <a:pt x="1292937" y="1206572"/>
                  </a:lnTo>
                  <a:cubicBezTo>
                    <a:pt x="1292937" y="1275151"/>
                    <a:pt x="1348532" y="1330745"/>
                    <a:pt x="1417110" y="1330745"/>
                  </a:cubicBezTo>
                  <a:lnTo>
                    <a:pt x="1911902" y="1330745"/>
                  </a:lnTo>
                  <a:cubicBezTo>
                    <a:pt x="1944835" y="1330745"/>
                    <a:pt x="1976419" y="1317663"/>
                    <a:pt x="1999706" y="1294376"/>
                  </a:cubicBezTo>
                  <a:cubicBezTo>
                    <a:pt x="2022992" y="1271089"/>
                    <a:pt x="2036075" y="1239505"/>
                    <a:pt x="2036074" y="1206572"/>
                  </a:cubicBezTo>
                  <a:lnTo>
                    <a:pt x="2036074" y="965303"/>
                  </a:lnTo>
                  <a:cubicBezTo>
                    <a:pt x="2036075" y="932370"/>
                    <a:pt x="2022992" y="900787"/>
                    <a:pt x="1999705" y="877500"/>
                  </a:cubicBezTo>
                  <a:cubicBezTo>
                    <a:pt x="1976419" y="854213"/>
                    <a:pt x="1944835" y="841131"/>
                    <a:pt x="1911902" y="841131"/>
                  </a:cubicBezTo>
                  <a:lnTo>
                    <a:pt x="1700943" y="841131"/>
                  </a:lnTo>
                  <a:cubicBezTo>
                    <a:pt x="1668010" y="841132"/>
                    <a:pt x="1636426" y="828049"/>
                    <a:pt x="1613138" y="804762"/>
                  </a:cubicBezTo>
                  <a:cubicBezTo>
                    <a:pt x="1589851" y="781475"/>
                    <a:pt x="1576768" y="749891"/>
                    <a:pt x="1576768" y="716958"/>
                  </a:cubicBezTo>
                  <a:close/>
                </a:path>
              </a:pathLst>
            </a:custGeom>
            <a:solidFill>
              <a:srgbClr val="303030"/>
            </a:solidFill>
          </p:spPr>
        </p:sp>
      </p:grpSp>
      <p:grpSp>
        <p:nvGrpSpPr>
          <p:cNvPr name="Group 8" id="8"/>
          <p:cNvGrpSpPr/>
          <p:nvPr/>
        </p:nvGrpSpPr>
        <p:grpSpPr>
          <a:xfrm rot="-10800000">
            <a:off x="15473748" y="1028700"/>
            <a:ext cx="5898624" cy="3855248"/>
            <a:chOff x="0" y="0"/>
            <a:chExt cx="2036073" cy="133074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036075" cy="1330745"/>
            </a:xfrm>
            <a:custGeom>
              <a:avLst/>
              <a:gdLst/>
              <a:ahLst/>
              <a:cxnLst/>
              <a:rect r="r" b="b" t="t" l="l"/>
              <a:pathLst>
                <a:path h="1330745" w="2036075">
                  <a:moveTo>
                    <a:pt x="1576768" y="716958"/>
                  </a:moveTo>
                  <a:lnTo>
                    <a:pt x="1576768" y="557293"/>
                  </a:lnTo>
                  <a:cubicBezTo>
                    <a:pt x="1576769" y="524360"/>
                    <a:pt x="1563687" y="492776"/>
                    <a:pt x="1540400" y="469489"/>
                  </a:cubicBezTo>
                  <a:cubicBezTo>
                    <a:pt x="1517113" y="446202"/>
                    <a:pt x="1485529" y="433120"/>
                    <a:pt x="1452597" y="433120"/>
                  </a:cubicBezTo>
                  <a:lnTo>
                    <a:pt x="867306" y="433120"/>
                  </a:lnTo>
                  <a:cubicBezTo>
                    <a:pt x="798728" y="433120"/>
                    <a:pt x="743134" y="377526"/>
                    <a:pt x="743134" y="308948"/>
                  </a:cubicBezTo>
                  <a:lnTo>
                    <a:pt x="743134" y="124172"/>
                  </a:lnTo>
                  <a:cubicBezTo>
                    <a:pt x="743133" y="55594"/>
                    <a:pt x="687540" y="1"/>
                    <a:pt x="618962" y="0"/>
                  </a:cubicBezTo>
                  <a:lnTo>
                    <a:pt x="124172" y="0"/>
                  </a:lnTo>
                  <a:cubicBezTo>
                    <a:pt x="55594" y="1"/>
                    <a:pt x="1" y="55594"/>
                    <a:pt x="0" y="124172"/>
                  </a:cubicBezTo>
                  <a:lnTo>
                    <a:pt x="0" y="489613"/>
                  </a:lnTo>
                  <a:lnTo>
                    <a:pt x="0" y="798561"/>
                  </a:lnTo>
                  <a:cubicBezTo>
                    <a:pt x="0" y="867139"/>
                    <a:pt x="55593" y="922733"/>
                    <a:pt x="124172" y="922734"/>
                  </a:cubicBezTo>
                  <a:lnTo>
                    <a:pt x="1168766" y="922734"/>
                  </a:lnTo>
                  <a:cubicBezTo>
                    <a:pt x="1201698" y="922733"/>
                    <a:pt x="1233282" y="935816"/>
                    <a:pt x="1256569" y="959102"/>
                  </a:cubicBezTo>
                  <a:cubicBezTo>
                    <a:pt x="1279856" y="982389"/>
                    <a:pt x="1292938" y="1013973"/>
                    <a:pt x="1292937" y="1046905"/>
                  </a:cubicBezTo>
                  <a:lnTo>
                    <a:pt x="1292937" y="1206572"/>
                  </a:lnTo>
                  <a:cubicBezTo>
                    <a:pt x="1292937" y="1275151"/>
                    <a:pt x="1348532" y="1330745"/>
                    <a:pt x="1417110" y="1330745"/>
                  </a:cubicBezTo>
                  <a:lnTo>
                    <a:pt x="1911902" y="1330745"/>
                  </a:lnTo>
                  <a:cubicBezTo>
                    <a:pt x="1944835" y="1330745"/>
                    <a:pt x="1976419" y="1317663"/>
                    <a:pt x="1999706" y="1294376"/>
                  </a:cubicBezTo>
                  <a:cubicBezTo>
                    <a:pt x="2022992" y="1271089"/>
                    <a:pt x="2036075" y="1239505"/>
                    <a:pt x="2036074" y="1206572"/>
                  </a:cubicBezTo>
                  <a:lnTo>
                    <a:pt x="2036074" y="965303"/>
                  </a:lnTo>
                  <a:cubicBezTo>
                    <a:pt x="2036075" y="932370"/>
                    <a:pt x="2022992" y="900787"/>
                    <a:pt x="1999705" y="877500"/>
                  </a:cubicBezTo>
                  <a:cubicBezTo>
                    <a:pt x="1976419" y="854213"/>
                    <a:pt x="1944835" y="841131"/>
                    <a:pt x="1911902" y="841131"/>
                  </a:cubicBezTo>
                  <a:lnTo>
                    <a:pt x="1700943" y="841131"/>
                  </a:lnTo>
                  <a:cubicBezTo>
                    <a:pt x="1668010" y="841132"/>
                    <a:pt x="1636426" y="828049"/>
                    <a:pt x="1613138" y="804762"/>
                  </a:cubicBezTo>
                  <a:cubicBezTo>
                    <a:pt x="1589851" y="781475"/>
                    <a:pt x="1576768" y="749891"/>
                    <a:pt x="1576768" y="716958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</p:grpSp>
      <p:grpSp>
        <p:nvGrpSpPr>
          <p:cNvPr name="Group 10" id="10"/>
          <p:cNvGrpSpPr/>
          <p:nvPr/>
        </p:nvGrpSpPr>
        <p:grpSpPr>
          <a:xfrm rot="-10800000">
            <a:off x="3159651" y="8511776"/>
            <a:ext cx="5898624" cy="3855248"/>
            <a:chOff x="0" y="0"/>
            <a:chExt cx="2036073" cy="133074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036075" cy="1330745"/>
            </a:xfrm>
            <a:custGeom>
              <a:avLst/>
              <a:gdLst/>
              <a:ahLst/>
              <a:cxnLst/>
              <a:rect r="r" b="b" t="t" l="l"/>
              <a:pathLst>
                <a:path h="1330745" w="2036075">
                  <a:moveTo>
                    <a:pt x="1576768" y="716958"/>
                  </a:moveTo>
                  <a:lnTo>
                    <a:pt x="1576768" y="557293"/>
                  </a:lnTo>
                  <a:cubicBezTo>
                    <a:pt x="1576769" y="524360"/>
                    <a:pt x="1563687" y="492776"/>
                    <a:pt x="1540400" y="469489"/>
                  </a:cubicBezTo>
                  <a:cubicBezTo>
                    <a:pt x="1517113" y="446202"/>
                    <a:pt x="1485529" y="433120"/>
                    <a:pt x="1452597" y="433120"/>
                  </a:cubicBezTo>
                  <a:lnTo>
                    <a:pt x="867306" y="433120"/>
                  </a:lnTo>
                  <a:cubicBezTo>
                    <a:pt x="798728" y="433120"/>
                    <a:pt x="743134" y="377526"/>
                    <a:pt x="743134" y="308948"/>
                  </a:cubicBezTo>
                  <a:lnTo>
                    <a:pt x="743134" y="124172"/>
                  </a:lnTo>
                  <a:cubicBezTo>
                    <a:pt x="743133" y="55594"/>
                    <a:pt x="687540" y="1"/>
                    <a:pt x="618962" y="0"/>
                  </a:cubicBezTo>
                  <a:lnTo>
                    <a:pt x="124172" y="0"/>
                  </a:lnTo>
                  <a:cubicBezTo>
                    <a:pt x="55594" y="1"/>
                    <a:pt x="1" y="55594"/>
                    <a:pt x="0" y="124172"/>
                  </a:cubicBezTo>
                  <a:lnTo>
                    <a:pt x="0" y="489613"/>
                  </a:lnTo>
                  <a:lnTo>
                    <a:pt x="0" y="798561"/>
                  </a:lnTo>
                  <a:cubicBezTo>
                    <a:pt x="0" y="867139"/>
                    <a:pt x="55593" y="922733"/>
                    <a:pt x="124172" y="922734"/>
                  </a:cubicBezTo>
                  <a:lnTo>
                    <a:pt x="1168766" y="922734"/>
                  </a:lnTo>
                  <a:cubicBezTo>
                    <a:pt x="1201698" y="922733"/>
                    <a:pt x="1233282" y="935816"/>
                    <a:pt x="1256569" y="959102"/>
                  </a:cubicBezTo>
                  <a:cubicBezTo>
                    <a:pt x="1279856" y="982389"/>
                    <a:pt x="1292938" y="1013973"/>
                    <a:pt x="1292937" y="1046905"/>
                  </a:cubicBezTo>
                  <a:lnTo>
                    <a:pt x="1292937" y="1206572"/>
                  </a:lnTo>
                  <a:cubicBezTo>
                    <a:pt x="1292937" y="1275151"/>
                    <a:pt x="1348532" y="1330745"/>
                    <a:pt x="1417110" y="1330745"/>
                  </a:cubicBezTo>
                  <a:lnTo>
                    <a:pt x="1911902" y="1330745"/>
                  </a:lnTo>
                  <a:cubicBezTo>
                    <a:pt x="1944835" y="1330745"/>
                    <a:pt x="1976419" y="1317663"/>
                    <a:pt x="1999706" y="1294376"/>
                  </a:cubicBezTo>
                  <a:cubicBezTo>
                    <a:pt x="2022992" y="1271089"/>
                    <a:pt x="2036075" y="1239505"/>
                    <a:pt x="2036074" y="1206572"/>
                  </a:cubicBezTo>
                  <a:lnTo>
                    <a:pt x="2036074" y="965303"/>
                  </a:lnTo>
                  <a:cubicBezTo>
                    <a:pt x="2036075" y="932370"/>
                    <a:pt x="2022992" y="900787"/>
                    <a:pt x="1999705" y="877500"/>
                  </a:cubicBezTo>
                  <a:cubicBezTo>
                    <a:pt x="1976419" y="854213"/>
                    <a:pt x="1944835" y="841131"/>
                    <a:pt x="1911902" y="841131"/>
                  </a:cubicBezTo>
                  <a:lnTo>
                    <a:pt x="1700943" y="841131"/>
                  </a:lnTo>
                  <a:cubicBezTo>
                    <a:pt x="1668010" y="841132"/>
                    <a:pt x="1636426" y="828049"/>
                    <a:pt x="1613138" y="804762"/>
                  </a:cubicBezTo>
                  <a:cubicBezTo>
                    <a:pt x="1589851" y="781475"/>
                    <a:pt x="1576768" y="749891"/>
                    <a:pt x="1576768" y="716958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</p:grpSp>
      <p:grpSp>
        <p:nvGrpSpPr>
          <p:cNvPr name="Group 12" id="12"/>
          <p:cNvGrpSpPr/>
          <p:nvPr/>
        </p:nvGrpSpPr>
        <p:grpSpPr>
          <a:xfrm rot="-5400000">
            <a:off x="15473748" y="6811573"/>
            <a:ext cx="5898624" cy="3855248"/>
            <a:chOff x="0" y="0"/>
            <a:chExt cx="2036073" cy="133074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036075" cy="1330745"/>
            </a:xfrm>
            <a:custGeom>
              <a:avLst/>
              <a:gdLst/>
              <a:ahLst/>
              <a:cxnLst/>
              <a:rect r="r" b="b" t="t" l="l"/>
              <a:pathLst>
                <a:path h="1330745" w="2036075">
                  <a:moveTo>
                    <a:pt x="1576768" y="716958"/>
                  </a:moveTo>
                  <a:lnTo>
                    <a:pt x="1576768" y="557293"/>
                  </a:lnTo>
                  <a:cubicBezTo>
                    <a:pt x="1576769" y="524360"/>
                    <a:pt x="1563687" y="492776"/>
                    <a:pt x="1540400" y="469489"/>
                  </a:cubicBezTo>
                  <a:cubicBezTo>
                    <a:pt x="1517113" y="446202"/>
                    <a:pt x="1485529" y="433120"/>
                    <a:pt x="1452597" y="433120"/>
                  </a:cubicBezTo>
                  <a:lnTo>
                    <a:pt x="867306" y="433120"/>
                  </a:lnTo>
                  <a:cubicBezTo>
                    <a:pt x="798728" y="433120"/>
                    <a:pt x="743134" y="377526"/>
                    <a:pt x="743134" y="308948"/>
                  </a:cubicBezTo>
                  <a:lnTo>
                    <a:pt x="743134" y="124172"/>
                  </a:lnTo>
                  <a:cubicBezTo>
                    <a:pt x="743133" y="55594"/>
                    <a:pt x="687540" y="1"/>
                    <a:pt x="618962" y="0"/>
                  </a:cubicBezTo>
                  <a:lnTo>
                    <a:pt x="124172" y="0"/>
                  </a:lnTo>
                  <a:cubicBezTo>
                    <a:pt x="55594" y="1"/>
                    <a:pt x="1" y="55594"/>
                    <a:pt x="0" y="124172"/>
                  </a:cubicBezTo>
                  <a:lnTo>
                    <a:pt x="0" y="489613"/>
                  </a:lnTo>
                  <a:lnTo>
                    <a:pt x="0" y="798561"/>
                  </a:lnTo>
                  <a:cubicBezTo>
                    <a:pt x="0" y="867139"/>
                    <a:pt x="55593" y="922733"/>
                    <a:pt x="124172" y="922734"/>
                  </a:cubicBezTo>
                  <a:lnTo>
                    <a:pt x="1168766" y="922734"/>
                  </a:lnTo>
                  <a:cubicBezTo>
                    <a:pt x="1201698" y="922733"/>
                    <a:pt x="1233282" y="935816"/>
                    <a:pt x="1256569" y="959102"/>
                  </a:cubicBezTo>
                  <a:cubicBezTo>
                    <a:pt x="1279856" y="982389"/>
                    <a:pt x="1292938" y="1013973"/>
                    <a:pt x="1292937" y="1046905"/>
                  </a:cubicBezTo>
                  <a:lnTo>
                    <a:pt x="1292937" y="1206572"/>
                  </a:lnTo>
                  <a:cubicBezTo>
                    <a:pt x="1292937" y="1275151"/>
                    <a:pt x="1348532" y="1330745"/>
                    <a:pt x="1417110" y="1330745"/>
                  </a:cubicBezTo>
                  <a:lnTo>
                    <a:pt x="1911902" y="1330745"/>
                  </a:lnTo>
                  <a:cubicBezTo>
                    <a:pt x="1944835" y="1330745"/>
                    <a:pt x="1976419" y="1317663"/>
                    <a:pt x="1999706" y="1294376"/>
                  </a:cubicBezTo>
                  <a:cubicBezTo>
                    <a:pt x="2022992" y="1271089"/>
                    <a:pt x="2036075" y="1239505"/>
                    <a:pt x="2036074" y="1206572"/>
                  </a:cubicBezTo>
                  <a:lnTo>
                    <a:pt x="2036074" y="965303"/>
                  </a:lnTo>
                  <a:cubicBezTo>
                    <a:pt x="2036075" y="932370"/>
                    <a:pt x="2022992" y="900787"/>
                    <a:pt x="1999705" y="877500"/>
                  </a:cubicBezTo>
                  <a:cubicBezTo>
                    <a:pt x="1976419" y="854213"/>
                    <a:pt x="1944835" y="841131"/>
                    <a:pt x="1911902" y="841131"/>
                  </a:cubicBezTo>
                  <a:lnTo>
                    <a:pt x="1700943" y="841131"/>
                  </a:lnTo>
                  <a:cubicBezTo>
                    <a:pt x="1668010" y="841132"/>
                    <a:pt x="1636426" y="828049"/>
                    <a:pt x="1613138" y="804762"/>
                  </a:cubicBezTo>
                  <a:cubicBezTo>
                    <a:pt x="1589851" y="781475"/>
                    <a:pt x="1576768" y="749891"/>
                    <a:pt x="1576768" y="716958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</p:grpSp>
      <p:grpSp>
        <p:nvGrpSpPr>
          <p:cNvPr name="Group 14" id="14"/>
          <p:cNvGrpSpPr/>
          <p:nvPr/>
        </p:nvGrpSpPr>
        <p:grpSpPr>
          <a:xfrm rot="5400000">
            <a:off x="-3184753" y="-577410"/>
            <a:ext cx="5898624" cy="3855248"/>
            <a:chOff x="0" y="0"/>
            <a:chExt cx="2036073" cy="1330745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036075" cy="1330745"/>
            </a:xfrm>
            <a:custGeom>
              <a:avLst/>
              <a:gdLst/>
              <a:ahLst/>
              <a:cxnLst/>
              <a:rect r="r" b="b" t="t" l="l"/>
              <a:pathLst>
                <a:path h="1330745" w="2036075">
                  <a:moveTo>
                    <a:pt x="1576768" y="716958"/>
                  </a:moveTo>
                  <a:lnTo>
                    <a:pt x="1576768" y="557293"/>
                  </a:lnTo>
                  <a:cubicBezTo>
                    <a:pt x="1576769" y="524360"/>
                    <a:pt x="1563687" y="492776"/>
                    <a:pt x="1540400" y="469489"/>
                  </a:cubicBezTo>
                  <a:cubicBezTo>
                    <a:pt x="1517113" y="446202"/>
                    <a:pt x="1485529" y="433120"/>
                    <a:pt x="1452597" y="433120"/>
                  </a:cubicBezTo>
                  <a:lnTo>
                    <a:pt x="867306" y="433120"/>
                  </a:lnTo>
                  <a:cubicBezTo>
                    <a:pt x="798728" y="433120"/>
                    <a:pt x="743134" y="377526"/>
                    <a:pt x="743134" y="308948"/>
                  </a:cubicBezTo>
                  <a:lnTo>
                    <a:pt x="743134" y="124172"/>
                  </a:lnTo>
                  <a:cubicBezTo>
                    <a:pt x="743133" y="55594"/>
                    <a:pt x="687540" y="1"/>
                    <a:pt x="618962" y="0"/>
                  </a:cubicBezTo>
                  <a:lnTo>
                    <a:pt x="124172" y="0"/>
                  </a:lnTo>
                  <a:cubicBezTo>
                    <a:pt x="55594" y="1"/>
                    <a:pt x="1" y="55594"/>
                    <a:pt x="0" y="124172"/>
                  </a:cubicBezTo>
                  <a:lnTo>
                    <a:pt x="0" y="489613"/>
                  </a:lnTo>
                  <a:lnTo>
                    <a:pt x="0" y="798561"/>
                  </a:lnTo>
                  <a:cubicBezTo>
                    <a:pt x="0" y="867139"/>
                    <a:pt x="55593" y="922733"/>
                    <a:pt x="124172" y="922734"/>
                  </a:cubicBezTo>
                  <a:lnTo>
                    <a:pt x="1168766" y="922734"/>
                  </a:lnTo>
                  <a:cubicBezTo>
                    <a:pt x="1201698" y="922733"/>
                    <a:pt x="1233282" y="935816"/>
                    <a:pt x="1256569" y="959102"/>
                  </a:cubicBezTo>
                  <a:cubicBezTo>
                    <a:pt x="1279856" y="982389"/>
                    <a:pt x="1292938" y="1013973"/>
                    <a:pt x="1292937" y="1046905"/>
                  </a:cubicBezTo>
                  <a:lnTo>
                    <a:pt x="1292937" y="1206572"/>
                  </a:lnTo>
                  <a:cubicBezTo>
                    <a:pt x="1292937" y="1275151"/>
                    <a:pt x="1348532" y="1330745"/>
                    <a:pt x="1417110" y="1330745"/>
                  </a:cubicBezTo>
                  <a:lnTo>
                    <a:pt x="1911902" y="1330745"/>
                  </a:lnTo>
                  <a:cubicBezTo>
                    <a:pt x="1944835" y="1330745"/>
                    <a:pt x="1976419" y="1317663"/>
                    <a:pt x="1999706" y="1294376"/>
                  </a:cubicBezTo>
                  <a:cubicBezTo>
                    <a:pt x="2022992" y="1271089"/>
                    <a:pt x="2036075" y="1239505"/>
                    <a:pt x="2036074" y="1206572"/>
                  </a:cubicBezTo>
                  <a:lnTo>
                    <a:pt x="2036074" y="965303"/>
                  </a:lnTo>
                  <a:cubicBezTo>
                    <a:pt x="2036075" y="932370"/>
                    <a:pt x="2022992" y="900787"/>
                    <a:pt x="1999705" y="877500"/>
                  </a:cubicBezTo>
                  <a:cubicBezTo>
                    <a:pt x="1976419" y="854213"/>
                    <a:pt x="1944835" y="841131"/>
                    <a:pt x="1911902" y="841131"/>
                  </a:cubicBezTo>
                  <a:lnTo>
                    <a:pt x="1700943" y="841131"/>
                  </a:lnTo>
                  <a:cubicBezTo>
                    <a:pt x="1668010" y="841132"/>
                    <a:pt x="1636426" y="828049"/>
                    <a:pt x="1613138" y="804762"/>
                  </a:cubicBezTo>
                  <a:cubicBezTo>
                    <a:pt x="1589851" y="781475"/>
                    <a:pt x="1576768" y="749891"/>
                    <a:pt x="1576768" y="716958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</p:grpSp>
      <p:sp>
        <p:nvSpPr>
          <p:cNvPr name="TextBox 16" id="16"/>
          <p:cNvSpPr txBox="true"/>
          <p:nvPr/>
        </p:nvSpPr>
        <p:spPr>
          <a:xfrm rot="0">
            <a:off x="4318014" y="2247347"/>
            <a:ext cx="9651972" cy="60494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545"/>
              </a:lnSpc>
            </a:pPr>
            <a:r>
              <a:rPr lang="en-US" b="true" sz="17315">
                <a:solidFill>
                  <a:srgbClr val="303030"/>
                </a:solidFill>
                <a:latin typeface="ITC Bauhaus Bold"/>
                <a:ea typeface="ITC Bauhaus Bold"/>
                <a:cs typeface="ITC Bauhaus Bold"/>
                <a:sym typeface="ITC Bauhaus Bold"/>
              </a:rPr>
              <a:t>GIT </a:t>
            </a:r>
          </a:p>
          <a:p>
            <a:pPr algn="ctr">
              <a:lnSpc>
                <a:spcPts val="14545"/>
              </a:lnSpc>
            </a:pPr>
            <a:r>
              <a:rPr lang="en-US" b="true" sz="17315">
                <a:solidFill>
                  <a:srgbClr val="303030"/>
                </a:solidFill>
                <a:latin typeface="ITC Bauhaus Bold"/>
                <a:ea typeface="ITC Bauhaus Bold"/>
                <a:cs typeface="ITC Bauhaus Bold"/>
                <a:sym typeface="ITC Bauhaus Bold"/>
              </a:rPr>
              <a:t>&amp;</a:t>
            </a:r>
          </a:p>
          <a:p>
            <a:pPr algn="ctr">
              <a:lnSpc>
                <a:spcPts val="14545"/>
              </a:lnSpc>
            </a:pPr>
            <a:r>
              <a:rPr lang="en-US" b="true" sz="17315">
                <a:solidFill>
                  <a:srgbClr val="303030"/>
                </a:solidFill>
                <a:latin typeface="ITC Bauhaus Bold"/>
                <a:ea typeface="ITC Bauhaus Bold"/>
                <a:cs typeface="ITC Bauhaus Bold"/>
                <a:sym typeface="ITC Bauhaus Bold"/>
              </a:rPr>
              <a:t>GITHUB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4711135" y="7701793"/>
            <a:ext cx="8865731" cy="4845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99"/>
              </a:lnSpc>
            </a:pPr>
            <a:r>
              <a:rPr lang="en-US" sz="3699">
                <a:solidFill>
                  <a:srgbClr val="303030"/>
                </a:solidFill>
                <a:latin typeface="Clear Sans"/>
                <a:ea typeface="Clear Sans"/>
                <a:cs typeface="Clear Sans"/>
                <a:sym typeface="Clear Sans"/>
              </a:rPr>
              <a:t>Presented by codemonk</a:t>
            </a:r>
          </a:p>
        </p:txBody>
      </p:sp>
      <p:grpSp>
        <p:nvGrpSpPr>
          <p:cNvPr name="Group 18" id="18"/>
          <p:cNvGrpSpPr/>
          <p:nvPr/>
        </p:nvGrpSpPr>
        <p:grpSpPr>
          <a:xfrm rot="-5400000">
            <a:off x="15626148" y="6963973"/>
            <a:ext cx="5898624" cy="3855248"/>
            <a:chOff x="0" y="0"/>
            <a:chExt cx="2036073" cy="1330745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2036075" cy="1330745"/>
            </a:xfrm>
            <a:custGeom>
              <a:avLst/>
              <a:gdLst/>
              <a:ahLst/>
              <a:cxnLst/>
              <a:rect r="r" b="b" t="t" l="l"/>
              <a:pathLst>
                <a:path h="1330745" w="2036075">
                  <a:moveTo>
                    <a:pt x="1576768" y="716958"/>
                  </a:moveTo>
                  <a:lnTo>
                    <a:pt x="1576768" y="557293"/>
                  </a:lnTo>
                  <a:cubicBezTo>
                    <a:pt x="1576769" y="524360"/>
                    <a:pt x="1563687" y="492776"/>
                    <a:pt x="1540400" y="469489"/>
                  </a:cubicBezTo>
                  <a:cubicBezTo>
                    <a:pt x="1517113" y="446202"/>
                    <a:pt x="1485529" y="433120"/>
                    <a:pt x="1452597" y="433120"/>
                  </a:cubicBezTo>
                  <a:lnTo>
                    <a:pt x="867306" y="433120"/>
                  </a:lnTo>
                  <a:cubicBezTo>
                    <a:pt x="798728" y="433120"/>
                    <a:pt x="743134" y="377526"/>
                    <a:pt x="743134" y="308948"/>
                  </a:cubicBezTo>
                  <a:lnTo>
                    <a:pt x="743134" y="124172"/>
                  </a:lnTo>
                  <a:cubicBezTo>
                    <a:pt x="743133" y="55594"/>
                    <a:pt x="687540" y="1"/>
                    <a:pt x="618962" y="0"/>
                  </a:cubicBezTo>
                  <a:lnTo>
                    <a:pt x="124172" y="0"/>
                  </a:lnTo>
                  <a:cubicBezTo>
                    <a:pt x="55594" y="1"/>
                    <a:pt x="1" y="55594"/>
                    <a:pt x="0" y="124172"/>
                  </a:cubicBezTo>
                  <a:lnTo>
                    <a:pt x="0" y="489613"/>
                  </a:lnTo>
                  <a:lnTo>
                    <a:pt x="0" y="798561"/>
                  </a:lnTo>
                  <a:cubicBezTo>
                    <a:pt x="0" y="867139"/>
                    <a:pt x="55593" y="922733"/>
                    <a:pt x="124172" y="922734"/>
                  </a:cubicBezTo>
                  <a:lnTo>
                    <a:pt x="1168766" y="922734"/>
                  </a:lnTo>
                  <a:cubicBezTo>
                    <a:pt x="1201698" y="922733"/>
                    <a:pt x="1233282" y="935816"/>
                    <a:pt x="1256569" y="959102"/>
                  </a:cubicBezTo>
                  <a:cubicBezTo>
                    <a:pt x="1279856" y="982389"/>
                    <a:pt x="1292938" y="1013973"/>
                    <a:pt x="1292937" y="1046905"/>
                  </a:cubicBezTo>
                  <a:lnTo>
                    <a:pt x="1292937" y="1206572"/>
                  </a:lnTo>
                  <a:cubicBezTo>
                    <a:pt x="1292937" y="1275151"/>
                    <a:pt x="1348532" y="1330745"/>
                    <a:pt x="1417110" y="1330745"/>
                  </a:cubicBezTo>
                  <a:lnTo>
                    <a:pt x="1911902" y="1330745"/>
                  </a:lnTo>
                  <a:cubicBezTo>
                    <a:pt x="1944835" y="1330745"/>
                    <a:pt x="1976419" y="1317663"/>
                    <a:pt x="1999706" y="1294376"/>
                  </a:cubicBezTo>
                  <a:cubicBezTo>
                    <a:pt x="2022992" y="1271089"/>
                    <a:pt x="2036075" y="1239505"/>
                    <a:pt x="2036074" y="1206572"/>
                  </a:cubicBezTo>
                  <a:lnTo>
                    <a:pt x="2036074" y="965303"/>
                  </a:lnTo>
                  <a:cubicBezTo>
                    <a:pt x="2036075" y="932370"/>
                    <a:pt x="2022992" y="900787"/>
                    <a:pt x="1999705" y="877500"/>
                  </a:cubicBezTo>
                  <a:cubicBezTo>
                    <a:pt x="1976419" y="854213"/>
                    <a:pt x="1944835" y="841131"/>
                    <a:pt x="1911902" y="841131"/>
                  </a:cubicBezTo>
                  <a:lnTo>
                    <a:pt x="1700943" y="841131"/>
                  </a:lnTo>
                  <a:cubicBezTo>
                    <a:pt x="1668010" y="841132"/>
                    <a:pt x="1636426" y="828049"/>
                    <a:pt x="1613138" y="804762"/>
                  </a:cubicBezTo>
                  <a:cubicBezTo>
                    <a:pt x="1589851" y="781475"/>
                    <a:pt x="1576768" y="749891"/>
                    <a:pt x="1576768" y="716958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bg>
      <p:bgPr>
        <a:solidFill>
          <a:srgbClr val="D0D0D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532509" y="7625593"/>
            <a:ext cx="5898624" cy="3855248"/>
            <a:chOff x="0" y="0"/>
            <a:chExt cx="2036073" cy="133074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036075" cy="1330745"/>
            </a:xfrm>
            <a:custGeom>
              <a:avLst/>
              <a:gdLst/>
              <a:ahLst/>
              <a:cxnLst/>
              <a:rect r="r" b="b" t="t" l="l"/>
              <a:pathLst>
                <a:path h="1330745" w="2036075">
                  <a:moveTo>
                    <a:pt x="1576768" y="716958"/>
                  </a:moveTo>
                  <a:lnTo>
                    <a:pt x="1576768" y="557293"/>
                  </a:lnTo>
                  <a:cubicBezTo>
                    <a:pt x="1576769" y="524360"/>
                    <a:pt x="1563687" y="492776"/>
                    <a:pt x="1540400" y="469489"/>
                  </a:cubicBezTo>
                  <a:cubicBezTo>
                    <a:pt x="1517113" y="446202"/>
                    <a:pt x="1485529" y="433120"/>
                    <a:pt x="1452597" y="433120"/>
                  </a:cubicBezTo>
                  <a:lnTo>
                    <a:pt x="867306" y="433120"/>
                  </a:lnTo>
                  <a:cubicBezTo>
                    <a:pt x="798728" y="433120"/>
                    <a:pt x="743134" y="377526"/>
                    <a:pt x="743134" y="308948"/>
                  </a:cubicBezTo>
                  <a:lnTo>
                    <a:pt x="743134" y="124172"/>
                  </a:lnTo>
                  <a:cubicBezTo>
                    <a:pt x="743133" y="55594"/>
                    <a:pt x="687540" y="1"/>
                    <a:pt x="618962" y="0"/>
                  </a:cubicBezTo>
                  <a:lnTo>
                    <a:pt x="124172" y="0"/>
                  </a:lnTo>
                  <a:cubicBezTo>
                    <a:pt x="55594" y="1"/>
                    <a:pt x="1" y="55594"/>
                    <a:pt x="0" y="124172"/>
                  </a:cubicBezTo>
                  <a:lnTo>
                    <a:pt x="0" y="489613"/>
                  </a:lnTo>
                  <a:lnTo>
                    <a:pt x="0" y="798561"/>
                  </a:lnTo>
                  <a:cubicBezTo>
                    <a:pt x="0" y="867139"/>
                    <a:pt x="55593" y="922733"/>
                    <a:pt x="124172" y="922734"/>
                  </a:cubicBezTo>
                  <a:lnTo>
                    <a:pt x="1168766" y="922734"/>
                  </a:lnTo>
                  <a:cubicBezTo>
                    <a:pt x="1201698" y="922733"/>
                    <a:pt x="1233282" y="935816"/>
                    <a:pt x="1256569" y="959102"/>
                  </a:cubicBezTo>
                  <a:cubicBezTo>
                    <a:pt x="1279856" y="982389"/>
                    <a:pt x="1292938" y="1013973"/>
                    <a:pt x="1292937" y="1046905"/>
                  </a:cubicBezTo>
                  <a:lnTo>
                    <a:pt x="1292937" y="1206572"/>
                  </a:lnTo>
                  <a:cubicBezTo>
                    <a:pt x="1292937" y="1275151"/>
                    <a:pt x="1348532" y="1330745"/>
                    <a:pt x="1417110" y="1330745"/>
                  </a:cubicBezTo>
                  <a:lnTo>
                    <a:pt x="1911902" y="1330745"/>
                  </a:lnTo>
                  <a:cubicBezTo>
                    <a:pt x="1944835" y="1330745"/>
                    <a:pt x="1976419" y="1317663"/>
                    <a:pt x="1999706" y="1294376"/>
                  </a:cubicBezTo>
                  <a:cubicBezTo>
                    <a:pt x="2022992" y="1271089"/>
                    <a:pt x="2036075" y="1239505"/>
                    <a:pt x="2036074" y="1206572"/>
                  </a:cubicBezTo>
                  <a:lnTo>
                    <a:pt x="2036074" y="965303"/>
                  </a:lnTo>
                  <a:cubicBezTo>
                    <a:pt x="2036075" y="932370"/>
                    <a:pt x="2022992" y="900787"/>
                    <a:pt x="1999705" y="877500"/>
                  </a:cubicBezTo>
                  <a:cubicBezTo>
                    <a:pt x="1976419" y="854213"/>
                    <a:pt x="1944835" y="841131"/>
                    <a:pt x="1911902" y="841131"/>
                  </a:cubicBezTo>
                  <a:lnTo>
                    <a:pt x="1700943" y="841131"/>
                  </a:lnTo>
                  <a:cubicBezTo>
                    <a:pt x="1668010" y="841132"/>
                    <a:pt x="1636426" y="828049"/>
                    <a:pt x="1613138" y="804762"/>
                  </a:cubicBezTo>
                  <a:cubicBezTo>
                    <a:pt x="1589851" y="781475"/>
                    <a:pt x="1576768" y="749891"/>
                    <a:pt x="1576768" y="716958"/>
                  </a:cubicBezTo>
                  <a:close/>
                </a:path>
              </a:pathLst>
            </a:custGeom>
            <a:solidFill>
              <a:srgbClr val="303030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-2949312" y="4883948"/>
            <a:ext cx="5898624" cy="3855248"/>
            <a:chOff x="0" y="0"/>
            <a:chExt cx="2036073" cy="133074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036075" cy="1330745"/>
            </a:xfrm>
            <a:custGeom>
              <a:avLst/>
              <a:gdLst/>
              <a:ahLst/>
              <a:cxnLst/>
              <a:rect r="r" b="b" t="t" l="l"/>
              <a:pathLst>
                <a:path h="1330745" w="2036075">
                  <a:moveTo>
                    <a:pt x="1576768" y="716958"/>
                  </a:moveTo>
                  <a:lnTo>
                    <a:pt x="1576768" y="557293"/>
                  </a:lnTo>
                  <a:cubicBezTo>
                    <a:pt x="1576769" y="524360"/>
                    <a:pt x="1563687" y="492776"/>
                    <a:pt x="1540400" y="469489"/>
                  </a:cubicBezTo>
                  <a:cubicBezTo>
                    <a:pt x="1517113" y="446202"/>
                    <a:pt x="1485529" y="433120"/>
                    <a:pt x="1452597" y="433120"/>
                  </a:cubicBezTo>
                  <a:lnTo>
                    <a:pt x="867306" y="433120"/>
                  </a:lnTo>
                  <a:cubicBezTo>
                    <a:pt x="798728" y="433120"/>
                    <a:pt x="743134" y="377526"/>
                    <a:pt x="743134" y="308948"/>
                  </a:cubicBezTo>
                  <a:lnTo>
                    <a:pt x="743134" y="124172"/>
                  </a:lnTo>
                  <a:cubicBezTo>
                    <a:pt x="743133" y="55594"/>
                    <a:pt x="687540" y="1"/>
                    <a:pt x="618962" y="0"/>
                  </a:cubicBezTo>
                  <a:lnTo>
                    <a:pt x="124172" y="0"/>
                  </a:lnTo>
                  <a:cubicBezTo>
                    <a:pt x="55594" y="1"/>
                    <a:pt x="1" y="55594"/>
                    <a:pt x="0" y="124172"/>
                  </a:cubicBezTo>
                  <a:lnTo>
                    <a:pt x="0" y="489613"/>
                  </a:lnTo>
                  <a:lnTo>
                    <a:pt x="0" y="798561"/>
                  </a:lnTo>
                  <a:cubicBezTo>
                    <a:pt x="0" y="867139"/>
                    <a:pt x="55593" y="922733"/>
                    <a:pt x="124172" y="922734"/>
                  </a:cubicBezTo>
                  <a:lnTo>
                    <a:pt x="1168766" y="922734"/>
                  </a:lnTo>
                  <a:cubicBezTo>
                    <a:pt x="1201698" y="922733"/>
                    <a:pt x="1233282" y="935816"/>
                    <a:pt x="1256569" y="959102"/>
                  </a:cubicBezTo>
                  <a:cubicBezTo>
                    <a:pt x="1279856" y="982389"/>
                    <a:pt x="1292938" y="1013973"/>
                    <a:pt x="1292937" y="1046905"/>
                  </a:cubicBezTo>
                  <a:lnTo>
                    <a:pt x="1292937" y="1206572"/>
                  </a:lnTo>
                  <a:cubicBezTo>
                    <a:pt x="1292937" y="1275151"/>
                    <a:pt x="1348532" y="1330745"/>
                    <a:pt x="1417110" y="1330745"/>
                  </a:cubicBezTo>
                  <a:lnTo>
                    <a:pt x="1911902" y="1330745"/>
                  </a:lnTo>
                  <a:cubicBezTo>
                    <a:pt x="1944835" y="1330745"/>
                    <a:pt x="1976419" y="1317663"/>
                    <a:pt x="1999706" y="1294376"/>
                  </a:cubicBezTo>
                  <a:cubicBezTo>
                    <a:pt x="2022992" y="1271089"/>
                    <a:pt x="2036075" y="1239505"/>
                    <a:pt x="2036074" y="1206572"/>
                  </a:cubicBezTo>
                  <a:lnTo>
                    <a:pt x="2036074" y="965303"/>
                  </a:lnTo>
                  <a:cubicBezTo>
                    <a:pt x="2036075" y="932370"/>
                    <a:pt x="2022992" y="900787"/>
                    <a:pt x="1999705" y="877500"/>
                  </a:cubicBezTo>
                  <a:cubicBezTo>
                    <a:pt x="1976419" y="854213"/>
                    <a:pt x="1944835" y="841131"/>
                    <a:pt x="1911902" y="841131"/>
                  </a:cubicBezTo>
                  <a:lnTo>
                    <a:pt x="1700943" y="841131"/>
                  </a:lnTo>
                  <a:cubicBezTo>
                    <a:pt x="1668010" y="841132"/>
                    <a:pt x="1636426" y="828049"/>
                    <a:pt x="1613138" y="804762"/>
                  </a:cubicBezTo>
                  <a:cubicBezTo>
                    <a:pt x="1589851" y="781475"/>
                    <a:pt x="1576768" y="749891"/>
                    <a:pt x="1576768" y="716958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4018087" y="-1756669"/>
            <a:ext cx="5898624" cy="3855248"/>
            <a:chOff x="0" y="0"/>
            <a:chExt cx="2036073" cy="133074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036075" cy="1330745"/>
            </a:xfrm>
            <a:custGeom>
              <a:avLst/>
              <a:gdLst/>
              <a:ahLst/>
              <a:cxnLst/>
              <a:rect r="r" b="b" t="t" l="l"/>
              <a:pathLst>
                <a:path h="1330745" w="2036075">
                  <a:moveTo>
                    <a:pt x="1576768" y="716958"/>
                  </a:moveTo>
                  <a:lnTo>
                    <a:pt x="1576768" y="557293"/>
                  </a:lnTo>
                  <a:cubicBezTo>
                    <a:pt x="1576769" y="524360"/>
                    <a:pt x="1563687" y="492776"/>
                    <a:pt x="1540400" y="469489"/>
                  </a:cubicBezTo>
                  <a:cubicBezTo>
                    <a:pt x="1517113" y="446202"/>
                    <a:pt x="1485529" y="433120"/>
                    <a:pt x="1452597" y="433120"/>
                  </a:cubicBezTo>
                  <a:lnTo>
                    <a:pt x="867306" y="433120"/>
                  </a:lnTo>
                  <a:cubicBezTo>
                    <a:pt x="798728" y="433120"/>
                    <a:pt x="743134" y="377526"/>
                    <a:pt x="743134" y="308948"/>
                  </a:cubicBezTo>
                  <a:lnTo>
                    <a:pt x="743134" y="124172"/>
                  </a:lnTo>
                  <a:cubicBezTo>
                    <a:pt x="743133" y="55594"/>
                    <a:pt x="687540" y="1"/>
                    <a:pt x="618962" y="0"/>
                  </a:cubicBezTo>
                  <a:lnTo>
                    <a:pt x="124172" y="0"/>
                  </a:lnTo>
                  <a:cubicBezTo>
                    <a:pt x="55594" y="1"/>
                    <a:pt x="1" y="55594"/>
                    <a:pt x="0" y="124172"/>
                  </a:cubicBezTo>
                  <a:lnTo>
                    <a:pt x="0" y="489613"/>
                  </a:lnTo>
                  <a:lnTo>
                    <a:pt x="0" y="798561"/>
                  </a:lnTo>
                  <a:cubicBezTo>
                    <a:pt x="0" y="867139"/>
                    <a:pt x="55593" y="922733"/>
                    <a:pt x="124172" y="922734"/>
                  </a:cubicBezTo>
                  <a:lnTo>
                    <a:pt x="1168766" y="922734"/>
                  </a:lnTo>
                  <a:cubicBezTo>
                    <a:pt x="1201698" y="922733"/>
                    <a:pt x="1233282" y="935816"/>
                    <a:pt x="1256569" y="959102"/>
                  </a:cubicBezTo>
                  <a:cubicBezTo>
                    <a:pt x="1279856" y="982389"/>
                    <a:pt x="1292938" y="1013973"/>
                    <a:pt x="1292937" y="1046905"/>
                  </a:cubicBezTo>
                  <a:lnTo>
                    <a:pt x="1292937" y="1206572"/>
                  </a:lnTo>
                  <a:cubicBezTo>
                    <a:pt x="1292937" y="1275151"/>
                    <a:pt x="1348532" y="1330745"/>
                    <a:pt x="1417110" y="1330745"/>
                  </a:cubicBezTo>
                  <a:lnTo>
                    <a:pt x="1911902" y="1330745"/>
                  </a:lnTo>
                  <a:cubicBezTo>
                    <a:pt x="1944835" y="1330745"/>
                    <a:pt x="1976419" y="1317663"/>
                    <a:pt x="1999706" y="1294376"/>
                  </a:cubicBezTo>
                  <a:cubicBezTo>
                    <a:pt x="2022992" y="1271089"/>
                    <a:pt x="2036075" y="1239505"/>
                    <a:pt x="2036074" y="1206572"/>
                  </a:cubicBezTo>
                  <a:lnTo>
                    <a:pt x="2036074" y="965303"/>
                  </a:lnTo>
                  <a:cubicBezTo>
                    <a:pt x="2036075" y="932370"/>
                    <a:pt x="2022992" y="900787"/>
                    <a:pt x="1999705" y="877500"/>
                  </a:cubicBezTo>
                  <a:cubicBezTo>
                    <a:pt x="1976419" y="854213"/>
                    <a:pt x="1944835" y="841131"/>
                    <a:pt x="1911902" y="841131"/>
                  </a:cubicBezTo>
                  <a:lnTo>
                    <a:pt x="1700943" y="841131"/>
                  </a:lnTo>
                  <a:cubicBezTo>
                    <a:pt x="1668010" y="841132"/>
                    <a:pt x="1636426" y="828049"/>
                    <a:pt x="1613138" y="804762"/>
                  </a:cubicBezTo>
                  <a:cubicBezTo>
                    <a:pt x="1589851" y="781475"/>
                    <a:pt x="1576768" y="749891"/>
                    <a:pt x="1576768" y="716958"/>
                  </a:cubicBezTo>
                  <a:close/>
                </a:path>
              </a:pathLst>
            </a:custGeom>
            <a:solidFill>
              <a:srgbClr val="303030"/>
            </a:solidFill>
          </p:spPr>
        </p:sp>
      </p:grpSp>
      <p:grpSp>
        <p:nvGrpSpPr>
          <p:cNvPr name="Group 8" id="8"/>
          <p:cNvGrpSpPr/>
          <p:nvPr/>
        </p:nvGrpSpPr>
        <p:grpSpPr>
          <a:xfrm rot="-10800000">
            <a:off x="15473748" y="1028700"/>
            <a:ext cx="5898624" cy="3855248"/>
            <a:chOff x="0" y="0"/>
            <a:chExt cx="2036073" cy="133074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036075" cy="1330745"/>
            </a:xfrm>
            <a:custGeom>
              <a:avLst/>
              <a:gdLst/>
              <a:ahLst/>
              <a:cxnLst/>
              <a:rect r="r" b="b" t="t" l="l"/>
              <a:pathLst>
                <a:path h="1330745" w="2036075">
                  <a:moveTo>
                    <a:pt x="1576768" y="716958"/>
                  </a:moveTo>
                  <a:lnTo>
                    <a:pt x="1576768" y="557293"/>
                  </a:lnTo>
                  <a:cubicBezTo>
                    <a:pt x="1576769" y="524360"/>
                    <a:pt x="1563687" y="492776"/>
                    <a:pt x="1540400" y="469489"/>
                  </a:cubicBezTo>
                  <a:cubicBezTo>
                    <a:pt x="1517113" y="446202"/>
                    <a:pt x="1485529" y="433120"/>
                    <a:pt x="1452597" y="433120"/>
                  </a:cubicBezTo>
                  <a:lnTo>
                    <a:pt x="867306" y="433120"/>
                  </a:lnTo>
                  <a:cubicBezTo>
                    <a:pt x="798728" y="433120"/>
                    <a:pt x="743134" y="377526"/>
                    <a:pt x="743134" y="308948"/>
                  </a:cubicBezTo>
                  <a:lnTo>
                    <a:pt x="743134" y="124172"/>
                  </a:lnTo>
                  <a:cubicBezTo>
                    <a:pt x="743133" y="55594"/>
                    <a:pt x="687540" y="1"/>
                    <a:pt x="618962" y="0"/>
                  </a:cubicBezTo>
                  <a:lnTo>
                    <a:pt x="124172" y="0"/>
                  </a:lnTo>
                  <a:cubicBezTo>
                    <a:pt x="55594" y="1"/>
                    <a:pt x="1" y="55594"/>
                    <a:pt x="0" y="124172"/>
                  </a:cubicBezTo>
                  <a:lnTo>
                    <a:pt x="0" y="489613"/>
                  </a:lnTo>
                  <a:lnTo>
                    <a:pt x="0" y="798561"/>
                  </a:lnTo>
                  <a:cubicBezTo>
                    <a:pt x="0" y="867139"/>
                    <a:pt x="55593" y="922733"/>
                    <a:pt x="124172" y="922734"/>
                  </a:cubicBezTo>
                  <a:lnTo>
                    <a:pt x="1168766" y="922734"/>
                  </a:lnTo>
                  <a:cubicBezTo>
                    <a:pt x="1201698" y="922733"/>
                    <a:pt x="1233282" y="935816"/>
                    <a:pt x="1256569" y="959102"/>
                  </a:cubicBezTo>
                  <a:cubicBezTo>
                    <a:pt x="1279856" y="982389"/>
                    <a:pt x="1292938" y="1013973"/>
                    <a:pt x="1292937" y="1046905"/>
                  </a:cubicBezTo>
                  <a:lnTo>
                    <a:pt x="1292937" y="1206572"/>
                  </a:lnTo>
                  <a:cubicBezTo>
                    <a:pt x="1292937" y="1275151"/>
                    <a:pt x="1348532" y="1330745"/>
                    <a:pt x="1417110" y="1330745"/>
                  </a:cubicBezTo>
                  <a:lnTo>
                    <a:pt x="1911902" y="1330745"/>
                  </a:lnTo>
                  <a:cubicBezTo>
                    <a:pt x="1944835" y="1330745"/>
                    <a:pt x="1976419" y="1317663"/>
                    <a:pt x="1999706" y="1294376"/>
                  </a:cubicBezTo>
                  <a:cubicBezTo>
                    <a:pt x="2022992" y="1271089"/>
                    <a:pt x="2036075" y="1239505"/>
                    <a:pt x="2036074" y="1206572"/>
                  </a:cubicBezTo>
                  <a:lnTo>
                    <a:pt x="2036074" y="965303"/>
                  </a:lnTo>
                  <a:cubicBezTo>
                    <a:pt x="2036075" y="932370"/>
                    <a:pt x="2022992" y="900787"/>
                    <a:pt x="1999705" y="877500"/>
                  </a:cubicBezTo>
                  <a:cubicBezTo>
                    <a:pt x="1976419" y="854213"/>
                    <a:pt x="1944835" y="841131"/>
                    <a:pt x="1911902" y="841131"/>
                  </a:cubicBezTo>
                  <a:lnTo>
                    <a:pt x="1700943" y="841131"/>
                  </a:lnTo>
                  <a:cubicBezTo>
                    <a:pt x="1668010" y="841132"/>
                    <a:pt x="1636426" y="828049"/>
                    <a:pt x="1613138" y="804762"/>
                  </a:cubicBezTo>
                  <a:cubicBezTo>
                    <a:pt x="1589851" y="781475"/>
                    <a:pt x="1576768" y="749891"/>
                    <a:pt x="1576768" y="716958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</p:grpSp>
      <p:grpSp>
        <p:nvGrpSpPr>
          <p:cNvPr name="Group 10" id="10"/>
          <p:cNvGrpSpPr/>
          <p:nvPr/>
        </p:nvGrpSpPr>
        <p:grpSpPr>
          <a:xfrm rot="-10800000">
            <a:off x="3159651" y="8511776"/>
            <a:ext cx="5898624" cy="3855248"/>
            <a:chOff x="0" y="0"/>
            <a:chExt cx="2036073" cy="133074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036075" cy="1330745"/>
            </a:xfrm>
            <a:custGeom>
              <a:avLst/>
              <a:gdLst/>
              <a:ahLst/>
              <a:cxnLst/>
              <a:rect r="r" b="b" t="t" l="l"/>
              <a:pathLst>
                <a:path h="1330745" w="2036075">
                  <a:moveTo>
                    <a:pt x="1576768" y="716958"/>
                  </a:moveTo>
                  <a:lnTo>
                    <a:pt x="1576768" y="557293"/>
                  </a:lnTo>
                  <a:cubicBezTo>
                    <a:pt x="1576769" y="524360"/>
                    <a:pt x="1563687" y="492776"/>
                    <a:pt x="1540400" y="469489"/>
                  </a:cubicBezTo>
                  <a:cubicBezTo>
                    <a:pt x="1517113" y="446202"/>
                    <a:pt x="1485529" y="433120"/>
                    <a:pt x="1452597" y="433120"/>
                  </a:cubicBezTo>
                  <a:lnTo>
                    <a:pt x="867306" y="433120"/>
                  </a:lnTo>
                  <a:cubicBezTo>
                    <a:pt x="798728" y="433120"/>
                    <a:pt x="743134" y="377526"/>
                    <a:pt x="743134" y="308948"/>
                  </a:cubicBezTo>
                  <a:lnTo>
                    <a:pt x="743134" y="124172"/>
                  </a:lnTo>
                  <a:cubicBezTo>
                    <a:pt x="743133" y="55594"/>
                    <a:pt x="687540" y="1"/>
                    <a:pt x="618962" y="0"/>
                  </a:cubicBezTo>
                  <a:lnTo>
                    <a:pt x="124172" y="0"/>
                  </a:lnTo>
                  <a:cubicBezTo>
                    <a:pt x="55594" y="1"/>
                    <a:pt x="1" y="55594"/>
                    <a:pt x="0" y="124172"/>
                  </a:cubicBezTo>
                  <a:lnTo>
                    <a:pt x="0" y="489613"/>
                  </a:lnTo>
                  <a:lnTo>
                    <a:pt x="0" y="798561"/>
                  </a:lnTo>
                  <a:cubicBezTo>
                    <a:pt x="0" y="867139"/>
                    <a:pt x="55593" y="922733"/>
                    <a:pt x="124172" y="922734"/>
                  </a:cubicBezTo>
                  <a:lnTo>
                    <a:pt x="1168766" y="922734"/>
                  </a:lnTo>
                  <a:cubicBezTo>
                    <a:pt x="1201698" y="922733"/>
                    <a:pt x="1233282" y="935816"/>
                    <a:pt x="1256569" y="959102"/>
                  </a:cubicBezTo>
                  <a:cubicBezTo>
                    <a:pt x="1279856" y="982389"/>
                    <a:pt x="1292938" y="1013973"/>
                    <a:pt x="1292937" y="1046905"/>
                  </a:cubicBezTo>
                  <a:lnTo>
                    <a:pt x="1292937" y="1206572"/>
                  </a:lnTo>
                  <a:cubicBezTo>
                    <a:pt x="1292937" y="1275151"/>
                    <a:pt x="1348532" y="1330745"/>
                    <a:pt x="1417110" y="1330745"/>
                  </a:cubicBezTo>
                  <a:lnTo>
                    <a:pt x="1911902" y="1330745"/>
                  </a:lnTo>
                  <a:cubicBezTo>
                    <a:pt x="1944835" y="1330745"/>
                    <a:pt x="1976419" y="1317663"/>
                    <a:pt x="1999706" y="1294376"/>
                  </a:cubicBezTo>
                  <a:cubicBezTo>
                    <a:pt x="2022992" y="1271089"/>
                    <a:pt x="2036075" y="1239505"/>
                    <a:pt x="2036074" y="1206572"/>
                  </a:cubicBezTo>
                  <a:lnTo>
                    <a:pt x="2036074" y="965303"/>
                  </a:lnTo>
                  <a:cubicBezTo>
                    <a:pt x="2036075" y="932370"/>
                    <a:pt x="2022992" y="900787"/>
                    <a:pt x="1999705" y="877500"/>
                  </a:cubicBezTo>
                  <a:cubicBezTo>
                    <a:pt x="1976419" y="854213"/>
                    <a:pt x="1944835" y="841131"/>
                    <a:pt x="1911902" y="841131"/>
                  </a:cubicBezTo>
                  <a:lnTo>
                    <a:pt x="1700943" y="841131"/>
                  </a:lnTo>
                  <a:cubicBezTo>
                    <a:pt x="1668010" y="841132"/>
                    <a:pt x="1636426" y="828049"/>
                    <a:pt x="1613138" y="804762"/>
                  </a:cubicBezTo>
                  <a:cubicBezTo>
                    <a:pt x="1589851" y="781475"/>
                    <a:pt x="1576768" y="749891"/>
                    <a:pt x="1576768" y="716958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</p:grpSp>
      <p:grpSp>
        <p:nvGrpSpPr>
          <p:cNvPr name="Group 12" id="12"/>
          <p:cNvGrpSpPr/>
          <p:nvPr/>
        </p:nvGrpSpPr>
        <p:grpSpPr>
          <a:xfrm rot="-5400000">
            <a:off x="15473748" y="6811573"/>
            <a:ext cx="5898624" cy="3855248"/>
            <a:chOff x="0" y="0"/>
            <a:chExt cx="2036073" cy="133074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036075" cy="1330745"/>
            </a:xfrm>
            <a:custGeom>
              <a:avLst/>
              <a:gdLst/>
              <a:ahLst/>
              <a:cxnLst/>
              <a:rect r="r" b="b" t="t" l="l"/>
              <a:pathLst>
                <a:path h="1330745" w="2036075">
                  <a:moveTo>
                    <a:pt x="1576768" y="716958"/>
                  </a:moveTo>
                  <a:lnTo>
                    <a:pt x="1576768" y="557293"/>
                  </a:lnTo>
                  <a:cubicBezTo>
                    <a:pt x="1576769" y="524360"/>
                    <a:pt x="1563687" y="492776"/>
                    <a:pt x="1540400" y="469489"/>
                  </a:cubicBezTo>
                  <a:cubicBezTo>
                    <a:pt x="1517113" y="446202"/>
                    <a:pt x="1485529" y="433120"/>
                    <a:pt x="1452597" y="433120"/>
                  </a:cubicBezTo>
                  <a:lnTo>
                    <a:pt x="867306" y="433120"/>
                  </a:lnTo>
                  <a:cubicBezTo>
                    <a:pt x="798728" y="433120"/>
                    <a:pt x="743134" y="377526"/>
                    <a:pt x="743134" y="308948"/>
                  </a:cubicBezTo>
                  <a:lnTo>
                    <a:pt x="743134" y="124172"/>
                  </a:lnTo>
                  <a:cubicBezTo>
                    <a:pt x="743133" y="55594"/>
                    <a:pt x="687540" y="1"/>
                    <a:pt x="618962" y="0"/>
                  </a:cubicBezTo>
                  <a:lnTo>
                    <a:pt x="124172" y="0"/>
                  </a:lnTo>
                  <a:cubicBezTo>
                    <a:pt x="55594" y="1"/>
                    <a:pt x="1" y="55594"/>
                    <a:pt x="0" y="124172"/>
                  </a:cubicBezTo>
                  <a:lnTo>
                    <a:pt x="0" y="489613"/>
                  </a:lnTo>
                  <a:lnTo>
                    <a:pt x="0" y="798561"/>
                  </a:lnTo>
                  <a:cubicBezTo>
                    <a:pt x="0" y="867139"/>
                    <a:pt x="55593" y="922733"/>
                    <a:pt x="124172" y="922734"/>
                  </a:cubicBezTo>
                  <a:lnTo>
                    <a:pt x="1168766" y="922734"/>
                  </a:lnTo>
                  <a:cubicBezTo>
                    <a:pt x="1201698" y="922733"/>
                    <a:pt x="1233282" y="935816"/>
                    <a:pt x="1256569" y="959102"/>
                  </a:cubicBezTo>
                  <a:cubicBezTo>
                    <a:pt x="1279856" y="982389"/>
                    <a:pt x="1292938" y="1013973"/>
                    <a:pt x="1292937" y="1046905"/>
                  </a:cubicBezTo>
                  <a:lnTo>
                    <a:pt x="1292937" y="1206572"/>
                  </a:lnTo>
                  <a:cubicBezTo>
                    <a:pt x="1292937" y="1275151"/>
                    <a:pt x="1348532" y="1330745"/>
                    <a:pt x="1417110" y="1330745"/>
                  </a:cubicBezTo>
                  <a:lnTo>
                    <a:pt x="1911902" y="1330745"/>
                  </a:lnTo>
                  <a:cubicBezTo>
                    <a:pt x="1944835" y="1330745"/>
                    <a:pt x="1976419" y="1317663"/>
                    <a:pt x="1999706" y="1294376"/>
                  </a:cubicBezTo>
                  <a:cubicBezTo>
                    <a:pt x="2022992" y="1271089"/>
                    <a:pt x="2036075" y="1239505"/>
                    <a:pt x="2036074" y="1206572"/>
                  </a:cubicBezTo>
                  <a:lnTo>
                    <a:pt x="2036074" y="965303"/>
                  </a:lnTo>
                  <a:cubicBezTo>
                    <a:pt x="2036075" y="932370"/>
                    <a:pt x="2022992" y="900787"/>
                    <a:pt x="1999705" y="877500"/>
                  </a:cubicBezTo>
                  <a:cubicBezTo>
                    <a:pt x="1976419" y="854213"/>
                    <a:pt x="1944835" y="841131"/>
                    <a:pt x="1911902" y="841131"/>
                  </a:cubicBezTo>
                  <a:lnTo>
                    <a:pt x="1700943" y="841131"/>
                  </a:lnTo>
                  <a:cubicBezTo>
                    <a:pt x="1668010" y="841132"/>
                    <a:pt x="1636426" y="828049"/>
                    <a:pt x="1613138" y="804762"/>
                  </a:cubicBezTo>
                  <a:cubicBezTo>
                    <a:pt x="1589851" y="781475"/>
                    <a:pt x="1576768" y="749891"/>
                    <a:pt x="1576768" y="716958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</p:grpSp>
      <p:grpSp>
        <p:nvGrpSpPr>
          <p:cNvPr name="Group 14" id="14"/>
          <p:cNvGrpSpPr/>
          <p:nvPr/>
        </p:nvGrpSpPr>
        <p:grpSpPr>
          <a:xfrm rot="5400000">
            <a:off x="-3184753" y="-577410"/>
            <a:ext cx="5898624" cy="3855248"/>
            <a:chOff x="0" y="0"/>
            <a:chExt cx="2036073" cy="1330745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036075" cy="1330745"/>
            </a:xfrm>
            <a:custGeom>
              <a:avLst/>
              <a:gdLst/>
              <a:ahLst/>
              <a:cxnLst/>
              <a:rect r="r" b="b" t="t" l="l"/>
              <a:pathLst>
                <a:path h="1330745" w="2036075">
                  <a:moveTo>
                    <a:pt x="1576768" y="716958"/>
                  </a:moveTo>
                  <a:lnTo>
                    <a:pt x="1576768" y="557293"/>
                  </a:lnTo>
                  <a:cubicBezTo>
                    <a:pt x="1576769" y="524360"/>
                    <a:pt x="1563687" y="492776"/>
                    <a:pt x="1540400" y="469489"/>
                  </a:cubicBezTo>
                  <a:cubicBezTo>
                    <a:pt x="1517113" y="446202"/>
                    <a:pt x="1485529" y="433120"/>
                    <a:pt x="1452597" y="433120"/>
                  </a:cubicBezTo>
                  <a:lnTo>
                    <a:pt x="867306" y="433120"/>
                  </a:lnTo>
                  <a:cubicBezTo>
                    <a:pt x="798728" y="433120"/>
                    <a:pt x="743134" y="377526"/>
                    <a:pt x="743134" y="308948"/>
                  </a:cubicBezTo>
                  <a:lnTo>
                    <a:pt x="743134" y="124172"/>
                  </a:lnTo>
                  <a:cubicBezTo>
                    <a:pt x="743133" y="55594"/>
                    <a:pt x="687540" y="1"/>
                    <a:pt x="618962" y="0"/>
                  </a:cubicBezTo>
                  <a:lnTo>
                    <a:pt x="124172" y="0"/>
                  </a:lnTo>
                  <a:cubicBezTo>
                    <a:pt x="55594" y="1"/>
                    <a:pt x="1" y="55594"/>
                    <a:pt x="0" y="124172"/>
                  </a:cubicBezTo>
                  <a:lnTo>
                    <a:pt x="0" y="489613"/>
                  </a:lnTo>
                  <a:lnTo>
                    <a:pt x="0" y="798561"/>
                  </a:lnTo>
                  <a:cubicBezTo>
                    <a:pt x="0" y="867139"/>
                    <a:pt x="55593" y="922733"/>
                    <a:pt x="124172" y="922734"/>
                  </a:cubicBezTo>
                  <a:lnTo>
                    <a:pt x="1168766" y="922734"/>
                  </a:lnTo>
                  <a:cubicBezTo>
                    <a:pt x="1201698" y="922733"/>
                    <a:pt x="1233282" y="935816"/>
                    <a:pt x="1256569" y="959102"/>
                  </a:cubicBezTo>
                  <a:cubicBezTo>
                    <a:pt x="1279856" y="982389"/>
                    <a:pt x="1292938" y="1013973"/>
                    <a:pt x="1292937" y="1046905"/>
                  </a:cubicBezTo>
                  <a:lnTo>
                    <a:pt x="1292937" y="1206572"/>
                  </a:lnTo>
                  <a:cubicBezTo>
                    <a:pt x="1292937" y="1275151"/>
                    <a:pt x="1348532" y="1330745"/>
                    <a:pt x="1417110" y="1330745"/>
                  </a:cubicBezTo>
                  <a:lnTo>
                    <a:pt x="1911902" y="1330745"/>
                  </a:lnTo>
                  <a:cubicBezTo>
                    <a:pt x="1944835" y="1330745"/>
                    <a:pt x="1976419" y="1317663"/>
                    <a:pt x="1999706" y="1294376"/>
                  </a:cubicBezTo>
                  <a:cubicBezTo>
                    <a:pt x="2022992" y="1271089"/>
                    <a:pt x="2036075" y="1239505"/>
                    <a:pt x="2036074" y="1206572"/>
                  </a:cubicBezTo>
                  <a:lnTo>
                    <a:pt x="2036074" y="965303"/>
                  </a:lnTo>
                  <a:cubicBezTo>
                    <a:pt x="2036075" y="932370"/>
                    <a:pt x="2022992" y="900787"/>
                    <a:pt x="1999705" y="877500"/>
                  </a:cubicBezTo>
                  <a:cubicBezTo>
                    <a:pt x="1976419" y="854213"/>
                    <a:pt x="1944835" y="841131"/>
                    <a:pt x="1911902" y="841131"/>
                  </a:cubicBezTo>
                  <a:lnTo>
                    <a:pt x="1700943" y="841131"/>
                  </a:lnTo>
                  <a:cubicBezTo>
                    <a:pt x="1668010" y="841132"/>
                    <a:pt x="1636426" y="828049"/>
                    <a:pt x="1613138" y="804762"/>
                  </a:cubicBezTo>
                  <a:cubicBezTo>
                    <a:pt x="1589851" y="781475"/>
                    <a:pt x="1576768" y="749891"/>
                    <a:pt x="1576768" y="716958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</p:grpSp>
      <p:sp>
        <p:nvSpPr>
          <p:cNvPr name="TextBox 16" id="16"/>
          <p:cNvSpPr txBox="true"/>
          <p:nvPr/>
        </p:nvSpPr>
        <p:spPr>
          <a:xfrm rot="0">
            <a:off x="3048207" y="1502614"/>
            <a:ext cx="12191586" cy="2518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65"/>
              </a:lnSpc>
            </a:pPr>
            <a:r>
              <a:rPr lang="en-US" sz="10315" b="true">
                <a:solidFill>
                  <a:srgbClr val="303030"/>
                </a:solidFill>
                <a:latin typeface="ITC Bauhaus Bold"/>
                <a:ea typeface="ITC Bauhaus Bold"/>
                <a:cs typeface="ITC Bauhaus Bold"/>
                <a:sym typeface="ITC Bauhaus Bold"/>
              </a:rPr>
              <a:t>CREATING YOUR FIRST REPOSITORY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4040713" y="4520040"/>
            <a:ext cx="15032466" cy="4845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99"/>
              </a:lnSpc>
            </a:pPr>
            <a:r>
              <a:rPr lang="en-US" sz="3699" b="true">
                <a:solidFill>
                  <a:srgbClr val="FF3131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git</a:t>
            </a:r>
            <a:r>
              <a:rPr lang="en-US" sz="3699" b="true">
                <a:solidFill>
                  <a:srgbClr val="FF3131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 init</a:t>
            </a:r>
            <a:r>
              <a:rPr lang="en-US" sz="3699">
                <a:solidFill>
                  <a:srgbClr val="303030"/>
                </a:solidFill>
                <a:latin typeface="Clear Sans"/>
                <a:ea typeface="Clear Sans"/>
                <a:cs typeface="Clear Sans"/>
                <a:sym typeface="Clear Sans"/>
              </a:rPr>
              <a:t>             </a:t>
            </a:r>
            <a:r>
              <a:rPr lang="en-US" sz="3699" b="true">
                <a:solidFill>
                  <a:srgbClr val="303030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 &gt; </a:t>
            </a:r>
            <a:r>
              <a:rPr lang="en-US" sz="3699" b="true">
                <a:solidFill>
                  <a:srgbClr val="303030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makes the folder</a:t>
            </a:r>
            <a:r>
              <a:rPr lang="en-US" sz="3699" b="true">
                <a:solidFill>
                  <a:srgbClr val="303030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 a Git</a:t>
            </a:r>
            <a:r>
              <a:rPr lang="en-US" sz="3699" b="true">
                <a:solidFill>
                  <a:srgbClr val="303030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 repo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4040713" y="5503432"/>
            <a:ext cx="15032466" cy="951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99"/>
              </a:lnSpc>
            </a:pPr>
            <a:r>
              <a:rPr lang="en-US" sz="3699" b="true">
                <a:solidFill>
                  <a:srgbClr val="FF3131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git</a:t>
            </a:r>
            <a:r>
              <a:rPr lang="en-US" sz="3699" b="true">
                <a:solidFill>
                  <a:srgbClr val="FF3131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 status         </a:t>
            </a:r>
            <a:r>
              <a:rPr lang="en-US" sz="3699" b="true">
                <a:solidFill>
                  <a:srgbClr val="303030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 &gt; see untr</a:t>
            </a:r>
            <a:r>
              <a:rPr lang="en-US" sz="3699" b="true">
                <a:solidFill>
                  <a:srgbClr val="303030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acked/changed files</a:t>
            </a:r>
          </a:p>
          <a:p>
            <a:pPr algn="l">
              <a:lnSpc>
                <a:spcPts val="3699"/>
              </a:lnSpc>
            </a:pPr>
          </a:p>
        </p:txBody>
      </p:sp>
      <p:sp>
        <p:nvSpPr>
          <p:cNvPr name="TextBox 19" id="19"/>
          <p:cNvSpPr txBox="true"/>
          <p:nvPr/>
        </p:nvSpPr>
        <p:spPr>
          <a:xfrm rot="0">
            <a:off x="4040713" y="6607420"/>
            <a:ext cx="15032466" cy="4845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99"/>
              </a:lnSpc>
            </a:pPr>
            <a:r>
              <a:rPr lang="en-US" sz="3699" b="true">
                <a:solidFill>
                  <a:srgbClr val="FF3131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git</a:t>
            </a:r>
            <a:r>
              <a:rPr lang="en-US" sz="3699" b="true">
                <a:solidFill>
                  <a:srgbClr val="FF3131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 add               </a:t>
            </a:r>
            <a:r>
              <a:rPr lang="en-US" sz="3699" b="true">
                <a:solidFill>
                  <a:srgbClr val="303030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&gt; move fil</a:t>
            </a:r>
            <a:r>
              <a:rPr lang="en-US" sz="3699" b="true">
                <a:solidFill>
                  <a:srgbClr val="303030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es to</a:t>
            </a:r>
            <a:r>
              <a:rPr lang="en-US" sz="3699" b="true">
                <a:solidFill>
                  <a:srgbClr val="303030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 staging</a:t>
            </a:r>
            <a:r>
              <a:rPr lang="en-US" sz="3699" b="true">
                <a:solidFill>
                  <a:srgbClr val="303030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 area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bg>
      <p:bgPr>
        <a:solidFill>
          <a:srgbClr val="D0D0D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532509" y="7625593"/>
            <a:ext cx="5898624" cy="3855248"/>
            <a:chOff x="0" y="0"/>
            <a:chExt cx="2036073" cy="133074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036075" cy="1330745"/>
            </a:xfrm>
            <a:custGeom>
              <a:avLst/>
              <a:gdLst/>
              <a:ahLst/>
              <a:cxnLst/>
              <a:rect r="r" b="b" t="t" l="l"/>
              <a:pathLst>
                <a:path h="1330745" w="2036075">
                  <a:moveTo>
                    <a:pt x="1576768" y="716958"/>
                  </a:moveTo>
                  <a:lnTo>
                    <a:pt x="1576768" y="557293"/>
                  </a:lnTo>
                  <a:cubicBezTo>
                    <a:pt x="1576769" y="524360"/>
                    <a:pt x="1563687" y="492776"/>
                    <a:pt x="1540400" y="469489"/>
                  </a:cubicBezTo>
                  <a:cubicBezTo>
                    <a:pt x="1517113" y="446202"/>
                    <a:pt x="1485529" y="433120"/>
                    <a:pt x="1452597" y="433120"/>
                  </a:cubicBezTo>
                  <a:lnTo>
                    <a:pt x="867306" y="433120"/>
                  </a:lnTo>
                  <a:cubicBezTo>
                    <a:pt x="798728" y="433120"/>
                    <a:pt x="743134" y="377526"/>
                    <a:pt x="743134" y="308948"/>
                  </a:cubicBezTo>
                  <a:lnTo>
                    <a:pt x="743134" y="124172"/>
                  </a:lnTo>
                  <a:cubicBezTo>
                    <a:pt x="743133" y="55594"/>
                    <a:pt x="687540" y="1"/>
                    <a:pt x="618962" y="0"/>
                  </a:cubicBezTo>
                  <a:lnTo>
                    <a:pt x="124172" y="0"/>
                  </a:lnTo>
                  <a:cubicBezTo>
                    <a:pt x="55594" y="1"/>
                    <a:pt x="1" y="55594"/>
                    <a:pt x="0" y="124172"/>
                  </a:cubicBezTo>
                  <a:lnTo>
                    <a:pt x="0" y="489613"/>
                  </a:lnTo>
                  <a:lnTo>
                    <a:pt x="0" y="798561"/>
                  </a:lnTo>
                  <a:cubicBezTo>
                    <a:pt x="0" y="867139"/>
                    <a:pt x="55593" y="922733"/>
                    <a:pt x="124172" y="922734"/>
                  </a:cubicBezTo>
                  <a:lnTo>
                    <a:pt x="1168766" y="922734"/>
                  </a:lnTo>
                  <a:cubicBezTo>
                    <a:pt x="1201698" y="922733"/>
                    <a:pt x="1233282" y="935816"/>
                    <a:pt x="1256569" y="959102"/>
                  </a:cubicBezTo>
                  <a:cubicBezTo>
                    <a:pt x="1279856" y="982389"/>
                    <a:pt x="1292938" y="1013973"/>
                    <a:pt x="1292937" y="1046905"/>
                  </a:cubicBezTo>
                  <a:lnTo>
                    <a:pt x="1292937" y="1206572"/>
                  </a:lnTo>
                  <a:cubicBezTo>
                    <a:pt x="1292937" y="1275151"/>
                    <a:pt x="1348532" y="1330745"/>
                    <a:pt x="1417110" y="1330745"/>
                  </a:cubicBezTo>
                  <a:lnTo>
                    <a:pt x="1911902" y="1330745"/>
                  </a:lnTo>
                  <a:cubicBezTo>
                    <a:pt x="1944835" y="1330745"/>
                    <a:pt x="1976419" y="1317663"/>
                    <a:pt x="1999706" y="1294376"/>
                  </a:cubicBezTo>
                  <a:cubicBezTo>
                    <a:pt x="2022992" y="1271089"/>
                    <a:pt x="2036075" y="1239505"/>
                    <a:pt x="2036074" y="1206572"/>
                  </a:cubicBezTo>
                  <a:lnTo>
                    <a:pt x="2036074" y="965303"/>
                  </a:lnTo>
                  <a:cubicBezTo>
                    <a:pt x="2036075" y="932370"/>
                    <a:pt x="2022992" y="900787"/>
                    <a:pt x="1999705" y="877500"/>
                  </a:cubicBezTo>
                  <a:cubicBezTo>
                    <a:pt x="1976419" y="854213"/>
                    <a:pt x="1944835" y="841131"/>
                    <a:pt x="1911902" y="841131"/>
                  </a:cubicBezTo>
                  <a:lnTo>
                    <a:pt x="1700943" y="841131"/>
                  </a:lnTo>
                  <a:cubicBezTo>
                    <a:pt x="1668010" y="841132"/>
                    <a:pt x="1636426" y="828049"/>
                    <a:pt x="1613138" y="804762"/>
                  </a:cubicBezTo>
                  <a:cubicBezTo>
                    <a:pt x="1589851" y="781475"/>
                    <a:pt x="1576768" y="749891"/>
                    <a:pt x="1576768" y="716958"/>
                  </a:cubicBezTo>
                  <a:close/>
                </a:path>
              </a:pathLst>
            </a:custGeom>
            <a:solidFill>
              <a:srgbClr val="303030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-2949312" y="4883948"/>
            <a:ext cx="5898624" cy="3855248"/>
            <a:chOff x="0" y="0"/>
            <a:chExt cx="2036073" cy="133074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036075" cy="1330745"/>
            </a:xfrm>
            <a:custGeom>
              <a:avLst/>
              <a:gdLst/>
              <a:ahLst/>
              <a:cxnLst/>
              <a:rect r="r" b="b" t="t" l="l"/>
              <a:pathLst>
                <a:path h="1330745" w="2036075">
                  <a:moveTo>
                    <a:pt x="1576768" y="716958"/>
                  </a:moveTo>
                  <a:lnTo>
                    <a:pt x="1576768" y="557293"/>
                  </a:lnTo>
                  <a:cubicBezTo>
                    <a:pt x="1576769" y="524360"/>
                    <a:pt x="1563687" y="492776"/>
                    <a:pt x="1540400" y="469489"/>
                  </a:cubicBezTo>
                  <a:cubicBezTo>
                    <a:pt x="1517113" y="446202"/>
                    <a:pt x="1485529" y="433120"/>
                    <a:pt x="1452597" y="433120"/>
                  </a:cubicBezTo>
                  <a:lnTo>
                    <a:pt x="867306" y="433120"/>
                  </a:lnTo>
                  <a:cubicBezTo>
                    <a:pt x="798728" y="433120"/>
                    <a:pt x="743134" y="377526"/>
                    <a:pt x="743134" y="308948"/>
                  </a:cubicBezTo>
                  <a:lnTo>
                    <a:pt x="743134" y="124172"/>
                  </a:lnTo>
                  <a:cubicBezTo>
                    <a:pt x="743133" y="55594"/>
                    <a:pt x="687540" y="1"/>
                    <a:pt x="618962" y="0"/>
                  </a:cubicBezTo>
                  <a:lnTo>
                    <a:pt x="124172" y="0"/>
                  </a:lnTo>
                  <a:cubicBezTo>
                    <a:pt x="55594" y="1"/>
                    <a:pt x="1" y="55594"/>
                    <a:pt x="0" y="124172"/>
                  </a:cubicBezTo>
                  <a:lnTo>
                    <a:pt x="0" y="489613"/>
                  </a:lnTo>
                  <a:lnTo>
                    <a:pt x="0" y="798561"/>
                  </a:lnTo>
                  <a:cubicBezTo>
                    <a:pt x="0" y="867139"/>
                    <a:pt x="55593" y="922733"/>
                    <a:pt x="124172" y="922734"/>
                  </a:cubicBezTo>
                  <a:lnTo>
                    <a:pt x="1168766" y="922734"/>
                  </a:lnTo>
                  <a:cubicBezTo>
                    <a:pt x="1201698" y="922733"/>
                    <a:pt x="1233282" y="935816"/>
                    <a:pt x="1256569" y="959102"/>
                  </a:cubicBezTo>
                  <a:cubicBezTo>
                    <a:pt x="1279856" y="982389"/>
                    <a:pt x="1292938" y="1013973"/>
                    <a:pt x="1292937" y="1046905"/>
                  </a:cubicBezTo>
                  <a:lnTo>
                    <a:pt x="1292937" y="1206572"/>
                  </a:lnTo>
                  <a:cubicBezTo>
                    <a:pt x="1292937" y="1275151"/>
                    <a:pt x="1348532" y="1330745"/>
                    <a:pt x="1417110" y="1330745"/>
                  </a:cubicBezTo>
                  <a:lnTo>
                    <a:pt x="1911902" y="1330745"/>
                  </a:lnTo>
                  <a:cubicBezTo>
                    <a:pt x="1944835" y="1330745"/>
                    <a:pt x="1976419" y="1317663"/>
                    <a:pt x="1999706" y="1294376"/>
                  </a:cubicBezTo>
                  <a:cubicBezTo>
                    <a:pt x="2022992" y="1271089"/>
                    <a:pt x="2036075" y="1239505"/>
                    <a:pt x="2036074" y="1206572"/>
                  </a:cubicBezTo>
                  <a:lnTo>
                    <a:pt x="2036074" y="965303"/>
                  </a:lnTo>
                  <a:cubicBezTo>
                    <a:pt x="2036075" y="932370"/>
                    <a:pt x="2022992" y="900787"/>
                    <a:pt x="1999705" y="877500"/>
                  </a:cubicBezTo>
                  <a:cubicBezTo>
                    <a:pt x="1976419" y="854213"/>
                    <a:pt x="1944835" y="841131"/>
                    <a:pt x="1911902" y="841131"/>
                  </a:cubicBezTo>
                  <a:lnTo>
                    <a:pt x="1700943" y="841131"/>
                  </a:lnTo>
                  <a:cubicBezTo>
                    <a:pt x="1668010" y="841132"/>
                    <a:pt x="1636426" y="828049"/>
                    <a:pt x="1613138" y="804762"/>
                  </a:cubicBezTo>
                  <a:cubicBezTo>
                    <a:pt x="1589851" y="781475"/>
                    <a:pt x="1576768" y="749891"/>
                    <a:pt x="1576768" y="716958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4018087" y="-1756669"/>
            <a:ext cx="5898624" cy="3855248"/>
            <a:chOff x="0" y="0"/>
            <a:chExt cx="2036073" cy="133074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036075" cy="1330745"/>
            </a:xfrm>
            <a:custGeom>
              <a:avLst/>
              <a:gdLst/>
              <a:ahLst/>
              <a:cxnLst/>
              <a:rect r="r" b="b" t="t" l="l"/>
              <a:pathLst>
                <a:path h="1330745" w="2036075">
                  <a:moveTo>
                    <a:pt x="1576768" y="716958"/>
                  </a:moveTo>
                  <a:lnTo>
                    <a:pt x="1576768" y="557293"/>
                  </a:lnTo>
                  <a:cubicBezTo>
                    <a:pt x="1576769" y="524360"/>
                    <a:pt x="1563687" y="492776"/>
                    <a:pt x="1540400" y="469489"/>
                  </a:cubicBezTo>
                  <a:cubicBezTo>
                    <a:pt x="1517113" y="446202"/>
                    <a:pt x="1485529" y="433120"/>
                    <a:pt x="1452597" y="433120"/>
                  </a:cubicBezTo>
                  <a:lnTo>
                    <a:pt x="867306" y="433120"/>
                  </a:lnTo>
                  <a:cubicBezTo>
                    <a:pt x="798728" y="433120"/>
                    <a:pt x="743134" y="377526"/>
                    <a:pt x="743134" y="308948"/>
                  </a:cubicBezTo>
                  <a:lnTo>
                    <a:pt x="743134" y="124172"/>
                  </a:lnTo>
                  <a:cubicBezTo>
                    <a:pt x="743133" y="55594"/>
                    <a:pt x="687540" y="1"/>
                    <a:pt x="618962" y="0"/>
                  </a:cubicBezTo>
                  <a:lnTo>
                    <a:pt x="124172" y="0"/>
                  </a:lnTo>
                  <a:cubicBezTo>
                    <a:pt x="55594" y="1"/>
                    <a:pt x="1" y="55594"/>
                    <a:pt x="0" y="124172"/>
                  </a:cubicBezTo>
                  <a:lnTo>
                    <a:pt x="0" y="489613"/>
                  </a:lnTo>
                  <a:lnTo>
                    <a:pt x="0" y="798561"/>
                  </a:lnTo>
                  <a:cubicBezTo>
                    <a:pt x="0" y="867139"/>
                    <a:pt x="55593" y="922733"/>
                    <a:pt x="124172" y="922734"/>
                  </a:cubicBezTo>
                  <a:lnTo>
                    <a:pt x="1168766" y="922734"/>
                  </a:lnTo>
                  <a:cubicBezTo>
                    <a:pt x="1201698" y="922733"/>
                    <a:pt x="1233282" y="935816"/>
                    <a:pt x="1256569" y="959102"/>
                  </a:cubicBezTo>
                  <a:cubicBezTo>
                    <a:pt x="1279856" y="982389"/>
                    <a:pt x="1292938" y="1013973"/>
                    <a:pt x="1292937" y="1046905"/>
                  </a:cubicBezTo>
                  <a:lnTo>
                    <a:pt x="1292937" y="1206572"/>
                  </a:lnTo>
                  <a:cubicBezTo>
                    <a:pt x="1292937" y="1275151"/>
                    <a:pt x="1348532" y="1330745"/>
                    <a:pt x="1417110" y="1330745"/>
                  </a:cubicBezTo>
                  <a:lnTo>
                    <a:pt x="1911902" y="1330745"/>
                  </a:lnTo>
                  <a:cubicBezTo>
                    <a:pt x="1944835" y="1330745"/>
                    <a:pt x="1976419" y="1317663"/>
                    <a:pt x="1999706" y="1294376"/>
                  </a:cubicBezTo>
                  <a:cubicBezTo>
                    <a:pt x="2022992" y="1271089"/>
                    <a:pt x="2036075" y="1239505"/>
                    <a:pt x="2036074" y="1206572"/>
                  </a:cubicBezTo>
                  <a:lnTo>
                    <a:pt x="2036074" y="965303"/>
                  </a:lnTo>
                  <a:cubicBezTo>
                    <a:pt x="2036075" y="932370"/>
                    <a:pt x="2022992" y="900787"/>
                    <a:pt x="1999705" y="877500"/>
                  </a:cubicBezTo>
                  <a:cubicBezTo>
                    <a:pt x="1976419" y="854213"/>
                    <a:pt x="1944835" y="841131"/>
                    <a:pt x="1911902" y="841131"/>
                  </a:cubicBezTo>
                  <a:lnTo>
                    <a:pt x="1700943" y="841131"/>
                  </a:lnTo>
                  <a:cubicBezTo>
                    <a:pt x="1668010" y="841132"/>
                    <a:pt x="1636426" y="828049"/>
                    <a:pt x="1613138" y="804762"/>
                  </a:cubicBezTo>
                  <a:cubicBezTo>
                    <a:pt x="1589851" y="781475"/>
                    <a:pt x="1576768" y="749891"/>
                    <a:pt x="1576768" y="716958"/>
                  </a:cubicBezTo>
                  <a:close/>
                </a:path>
              </a:pathLst>
            </a:custGeom>
            <a:solidFill>
              <a:srgbClr val="303030"/>
            </a:solidFill>
          </p:spPr>
        </p:sp>
      </p:grpSp>
      <p:grpSp>
        <p:nvGrpSpPr>
          <p:cNvPr name="Group 8" id="8"/>
          <p:cNvGrpSpPr/>
          <p:nvPr/>
        </p:nvGrpSpPr>
        <p:grpSpPr>
          <a:xfrm rot="-10800000">
            <a:off x="15473748" y="1028700"/>
            <a:ext cx="5898624" cy="3855248"/>
            <a:chOff x="0" y="0"/>
            <a:chExt cx="2036073" cy="133074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036075" cy="1330745"/>
            </a:xfrm>
            <a:custGeom>
              <a:avLst/>
              <a:gdLst/>
              <a:ahLst/>
              <a:cxnLst/>
              <a:rect r="r" b="b" t="t" l="l"/>
              <a:pathLst>
                <a:path h="1330745" w="2036075">
                  <a:moveTo>
                    <a:pt x="1576768" y="716958"/>
                  </a:moveTo>
                  <a:lnTo>
                    <a:pt x="1576768" y="557293"/>
                  </a:lnTo>
                  <a:cubicBezTo>
                    <a:pt x="1576769" y="524360"/>
                    <a:pt x="1563687" y="492776"/>
                    <a:pt x="1540400" y="469489"/>
                  </a:cubicBezTo>
                  <a:cubicBezTo>
                    <a:pt x="1517113" y="446202"/>
                    <a:pt x="1485529" y="433120"/>
                    <a:pt x="1452597" y="433120"/>
                  </a:cubicBezTo>
                  <a:lnTo>
                    <a:pt x="867306" y="433120"/>
                  </a:lnTo>
                  <a:cubicBezTo>
                    <a:pt x="798728" y="433120"/>
                    <a:pt x="743134" y="377526"/>
                    <a:pt x="743134" y="308948"/>
                  </a:cubicBezTo>
                  <a:lnTo>
                    <a:pt x="743134" y="124172"/>
                  </a:lnTo>
                  <a:cubicBezTo>
                    <a:pt x="743133" y="55594"/>
                    <a:pt x="687540" y="1"/>
                    <a:pt x="618962" y="0"/>
                  </a:cubicBezTo>
                  <a:lnTo>
                    <a:pt x="124172" y="0"/>
                  </a:lnTo>
                  <a:cubicBezTo>
                    <a:pt x="55594" y="1"/>
                    <a:pt x="1" y="55594"/>
                    <a:pt x="0" y="124172"/>
                  </a:cubicBezTo>
                  <a:lnTo>
                    <a:pt x="0" y="489613"/>
                  </a:lnTo>
                  <a:lnTo>
                    <a:pt x="0" y="798561"/>
                  </a:lnTo>
                  <a:cubicBezTo>
                    <a:pt x="0" y="867139"/>
                    <a:pt x="55593" y="922733"/>
                    <a:pt x="124172" y="922734"/>
                  </a:cubicBezTo>
                  <a:lnTo>
                    <a:pt x="1168766" y="922734"/>
                  </a:lnTo>
                  <a:cubicBezTo>
                    <a:pt x="1201698" y="922733"/>
                    <a:pt x="1233282" y="935816"/>
                    <a:pt x="1256569" y="959102"/>
                  </a:cubicBezTo>
                  <a:cubicBezTo>
                    <a:pt x="1279856" y="982389"/>
                    <a:pt x="1292938" y="1013973"/>
                    <a:pt x="1292937" y="1046905"/>
                  </a:cubicBezTo>
                  <a:lnTo>
                    <a:pt x="1292937" y="1206572"/>
                  </a:lnTo>
                  <a:cubicBezTo>
                    <a:pt x="1292937" y="1275151"/>
                    <a:pt x="1348532" y="1330745"/>
                    <a:pt x="1417110" y="1330745"/>
                  </a:cubicBezTo>
                  <a:lnTo>
                    <a:pt x="1911902" y="1330745"/>
                  </a:lnTo>
                  <a:cubicBezTo>
                    <a:pt x="1944835" y="1330745"/>
                    <a:pt x="1976419" y="1317663"/>
                    <a:pt x="1999706" y="1294376"/>
                  </a:cubicBezTo>
                  <a:cubicBezTo>
                    <a:pt x="2022992" y="1271089"/>
                    <a:pt x="2036075" y="1239505"/>
                    <a:pt x="2036074" y="1206572"/>
                  </a:cubicBezTo>
                  <a:lnTo>
                    <a:pt x="2036074" y="965303"/>
                  </a:lnTo>
                  <a:cubicBezTo>
                    <a:pt x="2036075" y="932370"/>
                    <a:pt x="2022992" y="900787"/>
                    <a:pt x="1999705" y="877500"/>
                  </a:cubicBezTo>
                  <a:cubicBezTo>
                    <a:pt x="1976419" y="854213"/>
                    <a:pt x="1944835" y="841131"/>
                    <a:pt x="1911902" y="841131"/>
                  </a:cubicBezTo>
                  <a:lnTo>
                    <a:pt x="1700943" y="841131"/>
                  </a:lnTo>
                  <a:cubicBezTo>
                    <a:pt x="1668010" y="841132"/>
                    <a:pt x="1636426" y="828049"/>
                    <a:pt x="1613138" y="804762"/>
                  </a:cubicBezTo>
                  <a:cubicBezTo>
                    <a:pt x="1589851" y="781475"/>
                    <a:pt x="1576768" y="749891"/>
                    <a:pt x="1576768" y="716958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</p:grpSp>
      <p:grpSp>
        <p:nvGrpSpPr>
          <p:cNvPr name="Group 10" id="10"/>
          <p:cNvGrpSpPr/>
          <p:nvPr/>
        </p:nvGrpSpPr>
        <p:grpSpPr>
          <a:xfrm rot="-10800000">
            <a:off x="3159651" y="8511776"/>
            <a:ext cx="5898624" cy="3855248"/>
            <a:chOff x="0" y="0"/>
            <a:chExt cx="2036073" cy="133074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036075" cy="1330745"/>
            </a:xfrm>
            <a:custGeom>
              <a:avLst/>
              <a:gdLst/>
              <a:ahLst/>
              <a:cxnLst/>
              <a:rect r="r" b="b" t="t" l="l"/>
              <a:pathLst>
                <a:path h="1330745" w="2036075">
                  <a:moveTo>
                    <a:pt x="1576768" y="716958"/>
                  </a:moveTo>
                  <a:lnTo>
                    <a:pt x="1576768" y="557293"/>
                  </a:lnTo>
                  <a:cubicBezTo>
                    <a:pt x="1576769" y="524360"/>
                    <a:pt x="1563687" y="492776"/>
                    <a:pt x="1540400" y="469489"/>
                  </a:cubicBezTo>
                  <a:cubicBezTo>
                    <a:pt x="1517113" y="446202"/>
                    <a:pt x="1485529" y="433120"/>
                    <a:pt x="1452597" y="433120"/>
                  </a:cubicBezTo>
                  <a:lnTo>
                    <a:pt x="867306" y="433120"/>
                  </a:lnTo>
                  <a:cubicBezTo>
                    <a:pt x="798728" y="433120"/>
                    <a:pt x="743134" y="377526"/>
                    <a:pt x="743134" y="308948"/>
                  </a:cubicBezTo>
                  <a:lnTo>
                    <a:pt x="743134" y="124172"/>
                  </a:lnTo>
                  <a:cubicBezTo>
                    <a:pt x="743133" y="55594"/>
                    <a:pt x="687540" y="1"/>
                    <a:pt x="618962" y="0"/>
                  </a:cubicBezTo>
                  <a:lnTo>
                    <a:pt x="124172" y="0"/>
                  </a:lnTo>
                  <a:cubicBezTo>
                    <a:pt x="55594" y="1"/>
                    <a:pt x="1" y="55594"/>
                    <a:pt x="0" y="124172"/>
                  </a:cubicBezTo>
                  <a:lnTo>
                    <a:pt x="0" y="489613"/>
                  </a:lnTo>
                  <a:lnTo>
                    <a:pt x="0" y="798561"/>
                  </a:lnTo>
                  <a:cubicBezTo>
                    <a:pt x="0" y="867139"/>
                    <a:pt x="55593" y="922733"/>
                    <a:pt x="124172" y="922734"/>
                  </a:cubicBezTo>
                  <a:lnTo>
                    <a:pt x="1168766" y="922734"/>
                  </a:lnTo>
                  <a:cubicBezTo>
                    <a:pt x="1201698" y="922733"/>
                    <a:pt x="1233282" y="935816"/>
                    <a:pt x="1256569" y="959102"/>
                  </a:cubicBezTo>
                  <a:cubicBezTo>
                    <a:pt x="1279856" y="982389"/>
                    <a:pt x="1292938" y="1013973"/>
                    <a:pt x="1292937" y="1046905"/>
                  </a:cubicBezTo>
                  <a:lnTo>
                    <a:pt x="1292937" y="1206572"/>
                  </a:lnTo>
                  <a:cubicBezTo>
                    <a:pt x="1292937" y="1275151"/>
                    <a:pt x="1348532" y="1330745"/>
                    <a:pt x="1417110" y="1330745"/>
                  </a:cubicBezTo>
                  <a:lnTo>
                    <a:pt x="1911902" y="1330745"/>
                  </a:lnTo>
                  <a:cubicBezTo>
                    <a:pt x="1944835" y="1330745"/>
                    <a:pt x="1976419" y="1317663"/>
                    <a:pt x="1999706" y="1294376"/>
                  </a:cubicBezTo>
                  <a:cubicBezTo>
                    <a:pt x="2022992" y="1271089"/>
                    <a:pt x="2036075" y="1239505"/>
                    <a:pt x="2036074" y="1206572"/>
                  </a:cubicBezTo>
                  <a:lnTo>
                    <a:pt x="2036074" y="965303"/>
                  </a:lnTo>
                  <a:cubicBezTo>
                    <a:pt x="2036075" y="932370"/>
                    <a:pt x="2022992" y="900787"/>
                    <a:pt x="1999705" y="877500"/>
                  </a:cubicBezTo>
                  <a:cubicBezTo>
                    <a:pt x="1976419" y="854213"/>
                    <a:pt x="1944835" y="841131"/>
                    <a:pt x="1911902" y="841131"/>
                  </a:cubicBezTo>
                  <a:lnTo>
                    <a:pt x="1700943" y="841131"/>
                  </a:lnTo>
                  <a:cubicBezTo>
                    <a:pt x="1668010" y="841132"/>
                    <a:pt x="1636426" y="828049"/>
                    <a:pt x="1613138" y="804762"/>
                  </a:cubicBezTo>
                  <a:cubicBezTo>
                    <a:pt x="1589851" y="781475"/>
                    <a:pt x="1576768" y="749891"/>
                    <a:pt x="1576768" y="716958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</p:grpSp>
      <p:grpSp>
        <p:nvGrpSpPr>
          <p:cNvPr name="Group 12" id="12"/>
          <p:cNvGrpSpPr/>
          <p:nvPr/>
        </p:nvGrpSpPr>
        <p:grpSpPr>
          <a:xfrm rot="-5400000">
            <a:off x="15473748" y="6811573"/>
            <a:ext cx="5898624" cy="3855248"/>
            <a:chOff x="0" y="0"/>
            <a:chExt cx="2036073" cy="133074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036075" cy="1330745"/>
            </a:xfrm>
            <a:custGeom>
              <a:avLst/>
              <a:gdLst/>
              <a:ahLst/>
              <a:cxnLst/>
              <a:rect r="r" b="b" t="t" l="l"/>
              <a:pathLst>
                <a:path h="1330745" w="2036075">
                  <a:moveTo>
                    <a:pt x="1576768" y="716958"/>
                  </a:moveTo>
                  <a:lnTo>
                    <a:pt x="1576768" y="557293"/>
                  </a:lnTo>
                  <a:cubicBezTo>
                    <a:pt x="1576769" y="524360"/>
                    <a:pt x="1563687" y="492776"/>
                    <a:pt x="1540400" y="469489"/>
                  </a:cubicBezTo>
                  <a:cubicBezTo>
                    <a:pt x="1517113" y="446202"/>
                    <a:pt x="1485529" y="433120"/>
                    <a:pt x="1452597" y="433120"/>
                  </a:cubicBezTo>
                  <a:lnTo>
                    <a:pt x="867306" y="433120"/>
                  </a:lnTo>
                  <a:cubicBezTo>
                    <a:pt x="798728" y="433120"/>
                    <a:pt x="743134" y="377526"/>
                    <a:pt x="743134" y="308948"/>
                  </a:cubicBezTo>
                  <a:lnTo>
                    <a:pt x="743134" y="124172"/>
                  </a:lnTo>
                  <a:cubicBezTo>
                    <a:pt x="743133" y="55594"/>
                    <a:pt x="687540" y="1"/>
                    <a:pt x="618962" y="0"/>
                  </a:cubicBezTo>
                  <a:lnTo>
                    <a:pt x="124172" y="0"/>
                  </a:lnTo>
                  <a:cubicBezTo>
                    <a:pt x="55594" y="1"/>
                    <a:pt x="1" y="55594"/>
                    <a:pt x="0" y="124172"/>
                  </a:cubicBezTo>
                  <a:lnTo>
                    <a:pt x="0" y="489613"/>
                  </a:lnTo>
                  <a:lnTo>
                    <a:pt x="0" y="798561"/>
                  </a:lnTo>
                  <a:cubicBezTo>
                    <a:pt x="0" y="867139"/>
                    <a:pt x="55593" y="922733"/>
                    <a:pt x="124172" y="922734"/>
                  </a:cubicBezTo>
                  <a:lnTo>
                    <a:pt x="1168766" y="922734"/>
                  </a:lnTo>
                  <a:cubicBezTo>
                    <a:pt x="1201698" y="922733"/>
                    <a:pt x="1233282" y="935816"/>
                    <a:pt x="1256569" y="959102"/>
                  </a:cubicBezTo>
                  <a:cubicBezTo>
                    <a:pt x="1279856" y="982389"/>
                    <a:pt x="1292938" y="1013973"/>
                    <a:pt x="1292937" y="1046905"/>
                  </a:cubicBezTo>
                  <a:lnTo>
                    <a:pt x="1292937" y="1206572"/>
                  </a:lnTo>
                  <a:cubicBezTo>
                    <a:pt x="1292937" y="1275151"/>
                    <a:pt x="1348532" y="1330745"/>
                    <a:pt x="1417110" y="1330745"/>
                  </a:cubicBezTo>
                  <a:lnTo>
                    <a:pt x="1911902" y="1330745"/>
                  </a:lnTo>
                  <a:cubicBezTo>
                    <a:pt x="1944835" y="1330745"/>
                    <a:pt x="1976419" y="1317663"/>
                    <a:pt x="1999706" y="1294376"/>
                  </a:cubicBezTo>
                  <a:cubicBezTo>
                    <a:pt x="2022992" y="1271089"/>
                    <a:pt x="2036075" y="1239505"/>
                    <a:pt x="2036074" y="1206572"/>
                  </a:cubicBezTo>
                  <a:lnTo>
                    <a:pt x="2036074" y="965303"/>
                  </a:lnTo>
                  <a:cubicBezTo>
                    <a:pt x="2036075" y="932370"/>
                    <a:pt x="2022992" y="900787"/>
                    <a:pt x="1999705" y="877500"/>
                  </a:cubicBezTo>
                  <a:cubicBezTo>
                    <a:pt x="1976419" y="854213"/>
                    <a:pt x="1944835" y="841131"/>
                    <a:pt x="1911902" y="841131"/>
                  </a:cubicBezTo>
                  <a:lnTo>
                    <a:pt x="1700943" y="841131"/>
                  </a:lnTo>
                  <a:cubicBezTo>
                    <a:pt x="1668010" y="841132"/>
                    <a:pt x="1636426" y="828049"/>
                    <a:pt x="1613138" y="804762"/>
                  </a:cubicBezTo>
                  <a:cubicBezTo>
                    <a:pt x="1589851" y="781475"/>
                    <a:pt x="1576768" y="749891"/>
                    <a:pt x="1576768" y="716958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</p:grpSp>
      <p:grpSp>
        <p:nvGrpSpPr>
          <p:cNvPr name="Group 14" id="14"/>
          <p:cNvGrpSpPr/>
          <p:nvPr/>
        </p:nvGrpSpPr>
        <p:grpSpPr>
          <a:xfrm rot="5400000">
            <a:off x="-3184753" y="-577410"/>
            <a:ext cx="5898624" cy="3855248"/>
            <a:chOff x="0" y="0"/>
            <a:chExt cx="2036073" cy="1330745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036075" cy="1330745"/>
            </a:xfrm>
            <a:custGeom>
              <a:avLst/>
              <a:gdLst/>
              <a:ahLst/>
              <a:cxnLst/>
              <a:rect r="r" b="b" t="t" l="l"/>
              <a:pathLst>
                <a:path h="1330745" w="2036075">
                  <a:moveTo>
                    <a:pt x="1576768" y="716958"/>
                  </a:moveTo>
                  <a:lnTo>
                    <a:pt x="1576768" y="557293"/>
                  </a:lnTo>
                  <a:cubicBezTo>
                    <a:pt x="1576769" y="524360"/>
                    <a:pt x="1563687" y="492776"/>
                    <a:pt x="1540400" y="469489"/>
                  </a:cubicBezTo>
                  <a:cubicBezTo>
                    <a:pt x="1517113" y="446202"/>
                    <a:pt x="1485529" y="433120"/>
                    <a:pt x="1452597" y="433120"/>
                  </a:cubicBezTo>
                  <a:lnTo>
                    <a:pt x="867306" y="433120"/>
                  </a:lnTo>
                  <a:cubicBezTo>
                    <a:pt x="798728" y="433120"/>
                    <a:pt x="743134" y="377526"/>
                    <a:pt x="743134" y="308948"/>
                  </a:cubicBezTo>
                  <a:lnTo>
                    <a:pt x="743134" y="124172"/>
                  </a:lnTo>
                  <a:cubicBezTo>
                    <a:pt x="743133" y="55594"/>
                    <a:pt x="687540" y="1"/>
                    <a:pt x="618962" y="0"/>
                  </a:cubicBezTo>
                  <a:lnTo>
                    <a:pt x="124172" y="0"/>
                  </a:lnTo>
                  <a:cubicBezTo>
                    <a:pt x="55594" y="1"/>
                    <a:pt x="1" y="55594"/>
                    <a:pt x="0" y="124172"/>
                  </a:cubicBezTo>
                  <a:lnTo>
                    <a:pt x="0" y="489613"/>
                  </a:lnTo>
                  <a:lnTo>
                    <a:pt x="0" y="798561"/>
                  </a:lnTo>
                  <a:cubicBezTo>
                    <a:pt x="0" y="867139"/>
                    <a:pt x="55593" y="922733"/>
                    <a:pt x="124172" y="922734"/>
                  </a:cubicBezTo>
                  <a:lnTo>
                    <a:pt x="1168766" y="922734"/>
                  </a:lnTo>
                  <a:cubicBezTo>
                    <a:pt x="1201698" y="922733"/>
                    <a:pt x="1233282" y="935816"/>
                    <a:pt x="1256569" y="959102"/>
                  </a:cubicBezTo>
                  <a:cubicBezTo>
                    <a:pt x="1279856" y="982389"/>
                    <a:pt x="1292938" y="1013973"/>
                    <a:pt x="1292937" y="1046905"/>
                  </a:cubicBezTo>
                  <a:lnTo>
                    <a:pt x="1292937" y="1206572"/>
                  </a:lnTo>
                  <a:cubicBezTo>
                    <a:pt x="1292937" y="1275151"/>
                    <a:pt x="1348532" y="1330745"/>
                    <a:pt x="1417110" y="1330745"/>
                  </a:cubicBezTo>
                  <a:lnTo>
                    <a:pt x="1911902" y="1330745"/>
                  </a:lnTo>
                  <a:cubicBezTo>
                    <a:pt x="1944835" y="1330745"/>
                    <a:pt x="1976419" y="1317663"/>
                    <a:pt x="1999706" y="1294376"/>
                  </a:cubicBezTo>
                  <a:cubicBezTo>
                    <a:pt x="2022992" y="1271089"/>
                    <a:pt x="2036075" y="1239505"/>
                    <a:pt x="2036074" y="1206572"/>
                  </a:cubicBezTo>
                  <a:lnTo>
                    <a:pt x="2036074" y="965303"/>
                  </a:lnTo>
                  <a:cubicBezTo>
                    <a:pt x="2036075" y="932370"/>
                    <a:pt x="2022992" y="900787"/>
                    <a:pt x="1999705" y="877500"/>
                  </a:cubicBezTo>
                  <a:cubicBezTo>
                    <a:pt x="1976419" y="854213"/>
                    <a:pt x="1944835" y="841131"/>
                    <a:pt x="1911902" y="841131"/>
                  </a:cubicBezTo>
                  <a:lnTo>
                    <a:pt x="1700943" y="841131"/>
                  </a:lnTo>
                  <a:cubicBezTo>
                    <a:pt x="1668010" y="841132"/>
                    <a:pt x="1636426" y="828049"/>
                    <a:pt x="1613138" y="804762"/>
                  </a:cubicBezTo>
                  <a:cubicBezTo>
                    <a:pt x="1589851" y="781475"/>
                    <a:pt x="1576768" y="749891"/>
                    <a:pt x="1576768" y="716958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</p:grpSp>
      <p:sp>
        <p:nvSpPr>
          <p:cNvPr name="TextBox 16" id="16"/>
          <p:cNvSpPr txBox="true"/>
          <p:nvPr/>
        </p:nvSpPr>
        <p:spPr>
          <a:xfrm rot="0">
            <a:off x="3580854" y="3407288"/>
            <a:ext cx="13983192" cy="42183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99"/>
              </a:lnSpc>
            </a:pPr>
            <a:r>
              <a:rPr lang="en-US" sz="3699" b="true">
                <a:solidFill>
                  <a:srgbClr val="FF3131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&gt; git init                </a:t>
            </a:r>
          </a:p>
          <a:p>
            <a:pPr algn="l">
              <a:lnSpc>
                <a:spcPts val="3699"/>
              </a:lnSpc>
            </a:pPr>
            <a:r>
              <a:rPr lang="en-US" sz="3699">
                <a:solidFill>
                  <a:srgbClr val="303030"/>
                </a:solidFill>
                <a:latin typeface="Clear Sans"/>
                <a:ea typeface="Clear Sans"/>
                <a:cs typeface="Clear Sans"/>
                <a:sym typeface="Clear Sans"/>
              </a:rPr>
              <a:t>   Initialized empty Git repository in &lt;folder&gt;/.git/</a:t>
            </a:r>
          </a:p>
          <a:p>
            <a:pPr algn="l">
              <a:lnSpc>
                <a:spcPts val="3699"/>
              </a:lnSpc>
            </a:pPr>
          </a:p>
          <a:p>
            <a:pPr algn="l">
              <a:lnSpc>
                <a:spcPts val="3699"/>
              </a:lnSpc>
            </a:pPr>
            <a:r>
              <a:rPr lang="en-US" sz="3699" b="true">
                <a:solidFill>
                  <a:srgbClr val="FF3131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&gt; </a:t>
            </a:r>
            <a:r>
              <a:rPr lang="en-US" sz="3699" b="true">
                <a:solidFill>
                  <a:srgbClr val="FF3131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git add index.html</a:t>
            </a:r>
            <a:r>
              <a:rPr lang="en-US" sz="3699" b="true">
                <a:solidFill>
                  <a:srgbClr val="303030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  or  </a:t>
            </a:r>
            <a:r>
              <a:rPr lang="en-US" sz="3699" b="true">
                <a:solidFill>
                  <a:srgbClr val="FF3131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git add  .</a:t>
            </a:r>
          </a:p>
          <a:p>
            <a:pPr algn="l">
              <a:lnSpc>
                <a:spcPts val="3699"/>
              </a:lnSpc>
            </a:pPr>
          </a:p>
          <a:p>
            <a:pPr algn="l">
              <a:lnSpc>
                <a:spcPts val="3699"/>
              </a:lnSpc>
            </a:pPr>
            <a:r>
              <a:rPr lang="en-US" sz="3699" b="true">
                <a:solidFill>
                  <a:srgbClr val="FF3131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&gt;</a:t>
            </a:r>
            <a:r>
              <a:rPr lang="en-US" sz="3699">
                <a:solidFill>
                  <a:srgbClr val="FF3131"/>
                </a:solidFill>
                <a:latin typeface="Clear Sans"/>
                <a:ea typeface="Clear Sans"/>
                <a:cs typeface="Clear Sans"/>
                <a:sym typeface="Clear Sans"/>
              </a:rPr>
              <a:t> </a:t>
            </a:r>
            <a:r>
              <a:rPr lang="en-US" sz="3699" b="true">
                <a:solidFill>
                  <a:srgbClr val="FF3131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git commit -</a:t>
            </a:r>
            <a:r>
              <a:rPr lang="en-US" sz="3699" b="true">
                <a:solidFill>
                  <a:srgbClr val="FF3131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m "First commit -</a:t>
            </a:r>
            <a:r>
              <a:rPr lang="en-US" sz="3699" b="true">
                <a:solidFill>
                  <a:srgbClr val="FF3131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 added ind</a:t>
            </a:r>
            <a:r>
              <a:rPr lang="en-US" sz="3699" b="true">
                <a:solidFill>
                  <a:srgbClr val="FF3131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ex.html"</a:t>
            </a:r>
          </a:p>
          <a:p>
            <a:pPr algn="l">
              <a:lnSpc>
                <a:spcPts val="3699"/>
              </a:lnSpc>
            </a:pPr>
            <a:r>
              <a:rPr lang="en-US" sz="3699">
                <a:solidFill>
                  <a:srgbClr val="303030"/>
                </a:solidFill>
                <a:latin typeface="Clear Sans"/>
                <a:ea typeface="Clear Sans"/>
                <a:cs typeface="Clear Sans"/>
                <a:sym typeface="Clear Sans"/>
              </a:rPr>
              <a:t>[main (root-commit) abc1234] First commit - added index.html</a:t>
            </a:r>
          </a:p>
          <a:p>
            <a:pPr algn="l">
              <a:lnSpc>
                <a:spcPts val="3699"/>
              </a:lnSpc>
            </a:pPr>
            <a:r>
              <a:rPr lang="en-US" sz="3699">
                <a:solidFill>
                  <a:srgbClr val="303030"/>
                </a:solidFill>
                <a:latin typeface="Clear Sans"/>
                <a:ea typeface="Clear Sans"/>
                <a:cs typeface="Clear Sans"/>
                <a:sym typeface="Clear Sans"/>
              </a:rPr>
              <a:t> 1 file changed, 1 insertion(+)</a:t>
            </a:r>
          </a:p>
          <a:p>
            <a:pPr algn="l">
              <a:lnSpc>
                <a:spcPts val="3699"/>
              </a:lnSpc>
            </a:pPr>
            <a:r>
              <a:rPr lang="en-US" sz="3699">
                <a:solidFill>
                  <a:srgbClr val="303030"/>
                </a:solidFill>
                <a:latin typeface="Clear Sans"/>
                <a:ea typeface="Clear Sans"/>
                <a:cs typeface="Clear Sans"/>
                <a:sym typeface="Clear Sans"/>
              </a:rPr>
              <a:t> create mode 100644 index.html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3048207" y="915510"/>
            <a:ext cx="12191586" cy="2518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65"/>
              </a:lnSpc>
            </a:pPr>
            <a:r>
              <a:rPr lang="en-US" sz="10315" b="true">
                <a:solidFill>
                  <a:srgbClr val="303030"/>
                </a:solidFill>
                <a:latin typeface="ITC Bauhaus Bold"/>
                <a:ea typeface="ITC Bauhaus Bold"/>
                <a:cs typeface="ITC Bauhaus Bold"/>
                <a:sym typeface="ITC Bauhaus Bold"/>
              </a:rPr>
              <a:t>CREATING YOUR FIRST REPOSITORY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bg>
      <p:bgPr>
        <a:solidFill>
          <a:srgbClr val="D0D0D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532509" y="7625593"/>
            <a:ext cx="5898624" cy="3855248"/>
            <a:chOff x="0" y="0"/>
            <a:chExt cx="2036073" cy="133074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036075" cy="1330745"/>
            </a:xfrm>
            <a:custGeom>
              <a:avLst/>
              <a:gdLst/>
              <a:ahLst/>
              <a:cxnLst/>
              <a:rect r="r" b="b" t="t" l="l"/>
              <a:pathLst>
                <a:path h="1330745" w="2036075">
                  <a:moveTo>
                    <a:pt x="1576768" y="716958"/>
                  </a:moveTo>
                  <a:lnTo>
                    <a:pt x="1576768" y="557293"/>
                  </a:lnTo>
                  <a:cubicBezTo>
                    <a:pt x="1576769" y="524360"/>
                    <a:pt x="1563687" y="492776"/>
                    <a:pt x="1540400" y="469489"/>
                  </a:cubicBezTo>
                  <a:cubicBezTo>
                    <a:pt x="1517113" y="446202"/>
                    <a:pt x="1485529" y="433120"/>
                    <a:pt x="1452597" y="433120"/>
                  </a:cubicBezTo>
                  <a:lnTo>
                    <a:pt x="867306" y="433120"/>
                  </a:lnTo>
                  <a:cubicBezTo>
                    <a:pt x="798728" y="433120"/>
                    <a:pt x="743134" y="377526"/>
                    <a:pt x="743134" y="308948"/>
                  </a:cubicBezTo>
                  <a:lnTo>
                    <a:pt x="743134" y="124172"/>
                  </a:lnTo>
                  <a:cubicBezTo>
                    <a:pt x="743133" y="55594"/>
                    <a:pt x="687540" y="1"/>
                    <a:pt x="618962" y="0"/>
                  </a:cubicBezTo>
                  <a:lnTo>
                    <a:pt x="124172" y="0"/>
                  </a:lnTo>
                  <a:cubicBezTo>
                    <a:pt x="55594" y="1"/>
                    <a:pt x="1" y="55594"/>
                    <a:pt x="0" y="124172"/>
                  </a:cubicBezTo>
                  <a:lnTo>
                    <a:pt x="0" y="489613"/>
                  </a:lnTo>
                  <a:lnTo>
                    <a:pt x="0" y="798561"/>
                  </a:lnTo>
                  <a:cubicBezTo>
                    <a:pt x="0" y="867139"/>
                    <a:pt x="55593" y="922733"/>
                    <a:pt x="124172" y="922734"/>
                  </a:cubicBezTo>
                  <a:lnTo>
                    <a:pt x="1168766" y="922734"/>
                  </a:lnTo>
                  <a:cubicBezTo>
                    <a:pt x="1201698" y="922733"/>
                    <a:pt x="1233282" y="935816"/>
                    <a:pt x="1256569" y="959102"/>
                  </a:cubicBezTo>
                  <a:cubicBezTo>
                    <a:pt x="1279856" y="982389"/>
                    <a:pt x="1292938" y="1013973"/>
                    <a:pt x="1292937" y="1046905"/>
                  </a:cubicBezTo>
                  <a:lnTo>
                    <a:pt x="1292937" y="1206572"/>
                  </a:lnTo>
                  <a:cubicBezTo>
                    <a:pt x="1292937" y="1275151"/>
                    <a:pt x="1348532" y="1330745"/>
                    <a:pt x="1417110" y="1330745"/>
                  </a:cubicBezTo>
                  <a:lnTo>
                    <a:pt x="1911902" y="1330745"/>
                  </a:lnTo>
                  <a:cubicBezTo>
                    <a:pt x="1944835" y="1330745"/>
                    <a:pt x="1976419" y="1317663"/>
                    <a:pt x="1999706" y="1294376"/>
                  </a:cubicBezTo>
                  <a:cubicBezTo>
                    <a:pt x="2022992" y="1271089"/>
                    <a:pt x="2036075" y="1239505"/>
                    <a:pt x="2036074" y="1206572"/>
                  </a:cubicBezTo>
                  <a:lnTo>
                    <a:pt x="2036074" y="965303"/>
                  </a:lnTo>
                  <a:cubicBezTo>
                    <a:pt x="2036075" y="932370"/>
                    <a:pt x="2022992" y="900787"/>
                    <a:pt x="1999705" y="877500"/>
                  </a:cubicBezTo>
                  <a:cubicBezTo>
                    <a:pt x="1976419" y="854213"/>
                    <a:pt x="1944835" y="841131"/>
                    <a:pt x="1911902" y="841131"/>
                  </a:cubicBezTo>
                  <a:lnTo>
                    <a:pt x="1700943" y="841131"/>
                  </a:lnTo>
                  <a:cubicBezTo>
                    <a:pt x="1668010" y="841132"/>
                    <a:pt x="1636426" y="828049"/>
                    <a:pt x="1613138" y="804762"/>
                  </a:cubicBezTo>
                  <a:cubicBezTo>
                    <a:pt x="1589851" y="781475"/>
                    <a:pt x="1576768" y="749891"/>
                    <a:pt x="1576768" y="716958"/>
                  </a:cubicBezTo>
                  <a:close/>
                </a:path>
              </a:pathLst>
            </a:custGeom>
            <a:solidFill>
              <a:srgbClr val="303030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-2949312" y="4883948"/>
            <a:ext cx="5898624" cy="3855248"/>
            <a:chOff x="0" y="0"/>
            <a:chExt cx="2036073" cy="133074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036075" cy="1330745"/>
            </a:xfrm>
            <a:custGeom>
              <a:avLst/>
              <a:gdLst/>
              <a:ahLst/>
              <a:cxnLst/>
              <a:rect r="r" b="b" t="t" l="l"/>
              <a:pathLst>
                <a:path h="1330745" w="2036075">
                  <a:moveTo>
                    <a:pt x="1576768" y="716958"/>
                  </a:moveTo>
                  <a:lnTo>
                    <a:pt x="1576768" y="557293"/>
                  </a:lnTo>
                  <a:cubicBezTo>
                    <a:pt x="1576769" y="524360"/>
                    <a:pt x="1563687" y="492776"/>
                    <a:pt x="1540400" y="469489"/>
                  </a:cubicBezTo>
                  <a:cubicBezTo>
                    <a:pt x="1517113" y="446202"/>
                    <a:pt x="1485529" y="433120"/>
                    <a:pt x="1452597" y="433120"/>
                  </a:cubicBezTo>
                  <a:lnTo>
                    <a:pt x="867306" y="433120"/>
                  </a:lnTo>
                  <a:cubicBezTo>
                    <a:pt x="798728" y="433120"/>
                    <a:pt x="743134" y="377526"/>
                    <a:pt x="743134" y="308948"/>
                  </a:cubicBezTo>
                  <a:lnTo>
                    <a:pt x="743134" y="124172"/>
                  </a:lnTo>
                  <a:cubicBezTo>
                    <a:pt x="743133" y="55594"/>
                    <a:pt x="687540" y="1"/>
                    <a:pt x="618962" y="0"/>
                  </a:cubicBezTo>
                  <a:lnTo>
                    <a:pt x="124172" y="0"/>
                  </a:lnTo>
                  <a:cubicBezTo>
                    <a:pt x="55594" y="1"/>
                    <a:pt x="1" y="55594"/>
                    <a:pt x="0" y="124172"/>
                  </a:cubicBezTo>
                  <a:lnTo>
                    <a:pt x="0" y="489613"/>
                  </a:lnTo>
                  <a:lnTo>
                    <a:pt x="0" y="798561"/>
                  </a:lnTo>
                  <a:cubicBezTo>
                    <a:pt x="0" y="867139"/>
                    <a:pt x="55593" y="922733"/>
                    <a:pt x="124172" y="922734"/>
                  </a:cubicBezTo>
                  <a:lnTo>
                    <a:pt x="1168766" y="922734"/>
                  </a:lnTo>
                  <a:cubicBezTo>
                    <a:pt x="1201698" y="922733"/>
                    <a:pt x="1233282" y="935816"/>
                    <a:pt x="1256569" y="959102"/>
                  </a:cubicBezTo>
                  <a:cubicBezTo>
                    <a:pt x="1279856" y="982389"/>
                    <a:pt x="1292938" y="1013973"/>
                    <a:pt x="1292937" y="1046905"/>
                  </a:cubicBezTo>
                  <a:lnTo>
                    <a:pt x="1292937" y="1206572"/>
                  </a:lnTo>
                  <a:cubicBezTo>
                    <a:pt x="1292937" y="1275151"/>
                    <a:pt x="1348532" y="1330745"/>
                    <a:pt x="1417110" y="1330745"/>
                  </a:cubicBezTo>
                  <a:lnTo>
                    <a:pt x="1911902" y="1330745"/>
                  </a:lnTo>
                  <a:cubicBezTo>
                    <a:pt x="1944835" y="1330745"/>
                    <a:pt x="1976419" y="1317663"/>
                    <a:pt x="1999706" y="1294376"/>
                  </a:cubicBezTo>
                  <a:cubicBezTo>
                    <a:pt x="2022992" y="1271089"/>
                    <a:pt x="2036075" y="1239505"/>
                    <a:pt x="2036074" y="1206572"/>
                  </a:cubicBezTo>
                  <a:lnTo>
                    <a:pt x="2036074" y="965303"/>
                  </a:lnTo>
                  <a:cubicBezTo>
                    <a:pt x="2036075" y="932370"/>
                    <a:pt x="2022992" y="900787"/>
                    <a:pt x="1999705" y="877500"/>
                  </a:cubicBezTo>
                  <a:cubicBezTo>
                    <a:pt x="1976419" y="854213"/>
                    <a:pt x="1944835" y="841131"/>
                    <a:pt x="1911902" y="841131"/>
                  </a:cubicBezTo>
                  <a:lnTo>
                    <a:pt x="1700943" y="841131"/>
                  </a:lnTo>
                  <a:cubicBezTo>
                    <a:pt x="1668010" y="841132"/>
                    <a:pt x="1636426" y="828049"/>
                    <a:pt x="1613138" y="804762"/>
                  </a:cubicBezTo>
                  <a:cubicBezTo>
                    <a:pt x="1589851" y="781475"/>
                    <a:pt x="1576768" y="749891"/>
                    <a:pt x="1576768" y="716958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4018087" y="-1756669"/>
            <a:ext cx="5898624" cy="3855248"/>
            <a:chOff x="0" y="0"/>
            <a:chExt cx="2036073" cy="133074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036075" cy="1330745"/>
            </a:xfrm>
            <a:custGeom>
              <a:avLst/>
              <a:gdLst/>
              <a:ahLst/>
              <a:cxnLst/>
              <a:rect r="r" b="b" t="t" l="l"/>
              <a:pathLst>
                <a:path h="1330745" w="2036075">
                  <a:moveTo>
                    <a:pt x="1576768" y="716958"/>
                  </a:moveTo>
                  <a:lnTo>
                    <a:pt x="1576768" y="557293"/>
                  </a:lnTo>
                  <a:cubicBezTo>
                    <a:pt x="1576769" y="524360"/>
                    <a:pt x="1563687" y="492776"/>
                    <a:pt x="1540400" y="469489"/>
                  </a:cubicBezTo>
                  <a:cubicBezTo>
                    <a:pt x="1517113" y="446202"/>
                    <a:pt x="1485529" y="433120"/>
                    <a:pt x="1452597" y="433120"/>
                  </a:cubicBezTo>
                  <a:lnTo>
                    <a:pt x="867306" y="433120"/>
                  </a:lnTo>
                  <a:cubicBezTo>
                    <a:pt x="798728" y="433120"/>
                    <a:pt x="743134" y="377526"/>
                    <a:pt x="743134" y="308948"/>
                  </a:cubicBezTo>
                  <a:lnTo>
                    <a:pt x="743134" y="124172"/>
                  </a:lnTo>
                  <a:cubicBezTo>
                    <a:pt x="743133" y="55594"/>
                    <a:pt x="687540" y="1"/>
                    <a:pt x="618962" y="0"/>
                  </a:cubicBezTo>
                  <a:lnTo>
                    <a:pt x="124172" y="0"/>
                  </a:lnTo>
                  <a:cubicBezTo>
                    <a:pt x="55594" y="1"/>
                    <a:pt x="1" y="55594"/>
                    <a:pt x="0" y="124172"/>
                  </a:cubicBezTo>
                  <a:lnTo>
                    <a:pt x="0" y="489613"/>
                  </a:lnTo>
                  <a:lnTo>
                    <a:pt x="0" y="798561"/>
                  </a:lnTo>
                  <a:cubicBezTo>
                    <a:pt x="0" y="867139"/>
                    <a:pt x="55593" y="922733"/>
                    <a:pt x="124172" y="922734"/>
                  </a:cubicBezTo>
                  <a:lnTo>
                    <a:pt x="1168766" y="922734"/>
                  </a:lnTo>
                  <a:cubicBezTo>
                    <a:pt x="1201698" y="922733"/>
                    <a:pt x="1233282" y="935816"/>
                    <a:pt x="1256569" y="959102"/>
                  </a:cubicBezTo>
                  <a:cubicBezTo>
                    <a:pt x="1279856" y="982389"/>
                    <a:pt x="1292938" y="1013973"/>
                    <a:pt x="1292937" y="1046905"/>
                  </a:cubicBezTo>
                  <a:lnTo>
                    <a:pt x="1292937" y="1206572"/>
                  </a:lnTo>
                  <a:cubicBezTo>
                    <a:pt x="1292937" y="1275151"/>
                    <a:pt x="1348532" y="1330745"/>
                    <a:pt x="1417110" y="1330745"/>
                  </a:cubicBezTo>
                  <a:lnTo>
                    <a:pt x="1911902" y="1330745"/>
                  </a:lnTo>
                  <a:cubicBezTo>
                    <a:pt x="1944835" y="1330745"/>
                    <a:pt x="1976419" y="1317663"/>
                    <a:pt x="1999706" y="1294376"/>
                  </a:cubicBezTo>
                  <a:cubicBezTo>
                    <a:pt x="2022992" y="1271089"/>
                    <a:pt x="2036075" y="1239505"/>
                    <a:pt x="2036074" y="1206572"/>
                  </a:cubicBezTo>
                  <a:lnTo>
                    <a:pt x="2036074" y="965303"/>
                  </a:lnTo>
                  <a:cubicBezTo>
                    <a:pt x="2036075" y="932370"/>
                    <a:pt x="2022992" y="900787"/>
                    <a:pt x="1999705" y="877500"/>
                  </a:cubicBezTo>
                  <a:cubicBezTo>
                    <a:pt x="1976419" y="854213"/>
                    <a:pt x="1944835" y="841131"/>
                    <a:pt x="1911902" y="841131"/>
                  </a:cubicBezTo>
                  <a:lnTo>
                    <a:pt x="1700943" y="841131"/>
                  </a:lnTo>
                  <a:cubicBezTo>
                    <a:pt x="1668010" y="841132"/>
                    <a:pt x="1636426" y="828049"/>
                    <a:pt x="1613138" y="804762"/>
                  </a:cubicBezTo>
                  <a:cubicBezTo>
                    <a:pt x="1589851" y="781475"/>
                    <a:pt x="1576768" y="749891"/>
                    <a:pt x="1576768" y="716958"/>
                  </a:cubicBezTo>
                  <a:close/>
                </a:path>
              </a:pathLst>
            </a:custGeom>
            <a:solidFill>
              <a:srgbClr val="303030"/>
            </a:solidFill>
          </p:spPr>
        </p:sp>
      </p:grpSp>
      <p:grpSp>
        <p:nvGrpSpPr>
          <p:cNvPr name="Group 8" id="8"/>
          <p:cNvGrpSpPr/>
          <p:nvPr/>
        </p:nvGrpSpPr>
        <p:grpSpPr>
          <a:xfrm rot="-10800000">
            <a:off x="15473748" y="1028700"/>
            <a:ext cx="5898624" cy="3855248"/>
            <a:chOff x="0" y="0"/>
            <a:chExt cx="2036073" cy="133074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036075" cy="1330745"/>
            </a:xfrm>
            <a:custGeom>
              <a:avLst/>
              <a:gdLst/>
              <a:ahLst/>
              <a:cxnLst/>
              <a:rect r="r" b="b" t="t" l="l"/>
              <a:pathLst>
                <a:path h="1330745" w="2036075">
                  <a:moveTo>
                    <a:pt x="1576768" y="716958"/>
                  </a:moveTo>
                  <a:lnTo>
                    <a:pt x="1576768" y="557293"/>
                  </a:lnTo>
                  <a:cubicBezTo>
                    <a:pt x="1576769" y="524360"/>
                    <a:pt x="1563687" y="492776"/>
                    <a:pt x="1540400" y="469489"/>
                  </a:cubicBezTo>
                  <a:cubicBezTo>
                    <a:pt x="1517113" y="446202"/>
                    <a:pt x="1485529" y="433120"/>
                    <a:pt x="1452597" y="433120"/>
                  </a:cubicBezTo>
                  <a:lnTo>
                    <a:pt x="867306" y="433120"/>
                  </a:lnTo>
                  <a:cubicBezTo>
                    <a:pt x="798728" y="433120"/>
                    <a:pt x="743134" y="377526"/>
                    <a:pt x="743134" y="308948"/>
                  </a:cubicBezTo>
                  <a:lnTo>
                    <a:pt x="743134" y="124172"/>
                  </a:lnTo>
                  <a:cubicBezTo>
                    <a:pt x="743133" y="55594"/>
                    <a:pt x="687540" y="1"/>
                    <a:pt x="618962" y="0"/>
                  </a:cubicBezTo>
                  <a:lnTo>
                    <a:pt x="124172" y="0"/>
                  </a:lnTo>
                  <a:cubicBezTo>
                    <a:pt x="55594" y="1"/>
                    <a:pt x="1" y="55594"/>
                    <a:pt x="0" y="124172"/>
                  </a:cubicBezTo>
                  <a:lnTo>
                    <a:pt x="0" y="489613"/>
                  </a:lnTo>
                  <a:lnTo>
                    <a:pt x="0" y="798561"/>
                  </a:lnTo>
                  <a:cubicBezTo>
                    <a:pt x="0" y="867139"/>
                    <a:pt x="55593" y="922733"/>
                    <a:pt x="124172" y="922734"/>
                  </a:cubicBezTo>
                  <a:lnTo>
                    <a:pt x="1168766" y="922734"/>
                  </a:lnTo>
                  <a:cubicBezTo>
                    <a:pt x="1201698" y="922733"/>
                    <a:pt x="1233282" y="935816"/>
                    <a:pt x="1256569" y="959102"/>
                  </a:cubicBezTo>
                  <a:cubicBezTo>
                    <a:pt x="1279856" y="982389"/>
                    <a:pt x="1292938" y="1013973"/>
                    <a:pt x="1292937" y="1046905"/>
                  </a:cubicBezTo>
                  <a:lnTo>
                    <a:pt x="1292937" y="1206572"/>
                  </a:lnTo>
                  <a:cubicBezTo>
                    <a:pt x="1292937" y="1275151"/>
                    <a:pt x="1348532" y="1330745"/>
                    <a:pt x="1417110" y="1330745"/>
                  </a:cubicBezTo>
                  <a:lnTo>
                    <a:pt x="1911902" y="1330745"/>
                  </a:lnTo>
                  <a:cubicBezTo>
                    <a:pt x="1944835" y="1330745"/>
                    <a:pt x="1976419" y="1317663"/>
                    <a:pt x="1999706" y="1294376"/>
                  </a:cubicBezTo>
                  <a:cubicBezTo>
                    <a:pt x="2022992" y="1271089"/>
                    <a:pt x="2036075" y="1239505"/>
                    <a:pt x="2036074" y="1206572"/>
                  </a:cubicBezTo>
                  <a:lnTo>
                    <a:pt x="2036074" y="965303"/>
                  </a:lnTo>
                  <a:cubicBezTo>
                    <a:pt x="2036075" y="932370"/>
                    <a:pt x="2022992" y="900787"/>
                    <a:pt x="1999705" y="877500"/>
                  </a:cubicBezTo>
                  <a:cubicBezTo>
                    <a:pt x="1976419" y="854213"/>
                    <a:pt x="1944835" y="841131"/>
                    <a:pt x="1911902" y="841131"/>
                  </a:cubicBezTo>
                  <a:lnTo>
                    <a:pt x="1700943" y="841131"/>
                  </a:lnTo>
                  <a:cubicBezTo>
                    <a:pt x="1668010" y="841132"/>
                    <a:pt x="1636426" y="828049"/>
                    <a:pt x="1613138" y="804762"/>
                  </a:cubicBezTo>
                  <a:cubicBezTo>
                    <a:pt x="1589851" y="781475"/>
                    <a:pt x="1576768" y="749891"/>
                    <a:pt x="1576768" y="716958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</p:grpSp>
      <p:grpSp>
        <p:nvGrpSpPr>
          <p:cNvPr name="Group 10" id="10"/>
          <p:cNvGrpSpPr/>
          <p:nvPr/>
        </p:nvGrpSpPr>
        <p:grpSpPr>
          <a:xfrm rot="-10800000">
            <a:off x="3159651" y="8511776"/>
            <a:ext cx="5898624" cy="3855248"/>
            <a:chOff x="0" y="0"/>
            <a:chExt cx="2036073" cy="133074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036075" cy="1330745"/>
            </a:xfrm>
            <a:custGeom>
              <a:avLst/>
              <a:gdLst/>
              <a:ahLst/>
              <a:cxnLst/>
              <a:rect r="r" b="b" t="t" l="l"/>
              <a:pathLst>
                <a:path h="1330745" w="2036075">
                  <a:moveTo>
                    <a:pt x="1576768" y="716958"/>
                  </a:moveTo>
                  <a:lnTo>
                    <a:pt x="1576768" y="557293"/>
                  </a:lnTo>
                  <a:cubicBezTo>
                    <a:pt x="1576769" y="524360"/>
                    <a:pt x="1563687" y="492776"/>
                    <a:pt x="1540400" y="469489"/>
                  </a:cubicBezTo>
                  <a:cubicBezTo>
                    <a:pt x="1517113" y="446202"/>
                    <a:pt x="1485529" y="433120"/>
                    <a:pt x="1452597" y="433120"/>
                  </a:cubicBezTo>
                  <a:lnTo>
                    <a:pt x="867306" y="433120"/>
                  </a:lnTo>
                  <a:cubicBezTo>
                    <a:pt x="798728" y="433120"/>
                    <a:pt x="743134" y="377526"/>
                    <a:pt x="743134" y="308948"/>
                  </a:cubicBezTo>
                  <a:lnTo>
                    <a:pt x="743134" y="124172"/>
                  </a:lnTo>
                  <a:cubicBezTo>
                    <a:pt x="743133" y="55594"/>
                    <a:pt x="687540" y="1"/>
                    <a:pt x="618962" y="0"/>
                  </a:cubicBezTo>
                  <a:lnTo>
                    <a:pt x="124172" y="0"/>
                  </a:lnTo>
                  <a:cubicBezTo>
                    <a:pt x="55594" y="1"/>
                    <a:pt x="1" y="55594"/>
                    <a:pt x="0" y="124172"/>
                  </a:cubicBezTo>
                  <a:lnTo>
                    <a:pt x="0" y="489613"/>
                  </a:lnTo>
                  <a:lnTo>
                    <a:pt x="0" y="798561"/>
                  </a:lnTo>
                  <a:cubicBezTo>
                    <a:pt x="0" y="867139"/>
                    <a:pt x="55593" y="922733"/>
                    <a:pt x="124172" y="922734"/>
                  </a:cubicBezTo>
                  <a:lnTo>
                    <a:pt x="1168766" y="922734"/>
                  </a:lnTo>
                  <a:cubicBezTo>
                    <a:pt x="1201698" y="922733"/>
                    <a:pt x="1233282" y="935816"/>
                    <a:pt x="1256569" y="959102"/>
                  </a:cubicBezTo>
                  <a:cubicBezTo>
                    <a:pt x="1279856" y="982389"/>
                    <a:pt x="1292938" y="1013973"/>
                    <a:pt x="1292937" y="1046905"/>
                  </a:cubicBezTo>
                  <a:lnTo>
                    <a:pt x="1292937" y="1206572"/>
                  </a:lnTo>
                  <a:cubicBezTo>
                    <a:pt x="1292937" y="1275151"/>
                    <a:pt x="1348532" y="1330745"/>
                    <a:pt x="1417110" y="1330745"/>
                  </a:cubicBezTo>
                  <a:lnTo>
                    <a:pt x="1911902" y="1330745"/>
                  </a:lnTo>
                  <a:cubicBezTo>
                    <a:pt x="1944835" y="1330745"/>
                    <a:pt x="1976419" y="1317663"/>
                    <a:pt x="1999706" y="1294376"/>
                  </a:cubicBezTo>
                  <a:cubicBezTo>
                    <a:pt x="2022992" y="1271089"/>
                    <a:pt x="2036075" y="1239505"/>
                    <a:pt x="2036074" y="1206572"/>
                  </a:cubicBezTo>
                  <a:lnTo>
                    <a:pt x="2036074" y="965303"/>
                  </a:lnTo>
                  <a:cubicBezTo>
                    <a:pt x="2036075" y="932370"/>
                    <a:pt x="2022992" y="900787"/>
                    <a:pt x="1999705" y="877500"/>
                  </a:cubicBezTo>
                  <a:cubicBezTo>
                    <a:pt x="1976419" y="854213"/>
                    <a:pt x="1944835" y="841131"/>
                    <a:pt x="1911902" y="841131"/>
                  </a:cubicBezTo>
                  <a:lnTo>
                    <a:pt x="1700943" y="841131"/>
                  </a:lnTo>
                  <a:cubicBezTo>
                    <a:pt x="1668010" y="841132"/>
                    <a:pt x="1636426" y="828049"/>
                    <a:pt x="1613138" y="804762"/>
                  </a:cubicBezTo>
                  <a:cubicBezTo>
                    <a:pt x="1589851" y="781475"/>
                    <a:pt x="1576768" y="749891"/>
                    <a:pt x="1576768" y="716958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</p:grpSp>
      <p:grpSp>
        <p:nvGrpSpPr>
          <p:cNvPr name="Group 12" id="12"/>
          <p:cNvGrpSpPr/>
          <p:nvPr/>
        </p:nvGrpSpPr>
        <p:grpSpPr>
          <a:xfrm rot="-5400000">
            <a:off x="15473748" y="6811573"/>
            <a:ext cx="5898624" cy="3855248"/>
            <a:chOff x="0" y="0"/>
            <a:chExt cx="2036073" cy="133074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036075" cy="1330745"/>
            </a:xfrm>
            <a:custGeom>
              <a:avLst/>
              <a:gdLst/>
              <a:ahLst/>
              <a:cxnLst/>
              <a:rect r="r" b="b" t="t" l="l"/>
              <a:pathLst>
                <a:path h="1330745" w="2036075">
                  <a:moveTo>
                    <a:pt x="1576768" y="716958"/>
                  </a:moveTo>
                  <a:lnTo>
                    <a:pt x="1576768" y="557293"/>
                  </a:lnTo>
                  <a:cubicBezTo>
                    <a:pt x="1576769" y="524360"/>
                    <a:pt x="1563687" y="492776"/>
                    <a:pt x="1540400" y="469489"/>
                  </a:cubicBezTo>
                  <a:cubicBezTo>
                    <a:pt x="1517113" y="446202"/>
                    <a:pt x="1485529" y="433120"/>
                    <a:pt x="1452597" y="433120"/>
                  </a:cubicBezTo>
                  <a:lnTo>
                    <a:pt x="867306" y="433120"/>
                  </a:lnTo>
                  <a:cubicBezTo>
                    <a:pt x="798728" y="433120"/>
                    <a:pt x="743134" y="377526"/>
                    <a:pt x="743134" y="308948"/>
                  </a:cubicBezTo>
                  <a:lnTo>
                    <a:pt x="743134" y="124172"/>
                  </a:lnTo>
                  <a:cubicBezTo>
                    <a:pt x="743133" y="55594"/>
                    <a:pt x="687540" y="1"/>
                    <a:pt x="618962" y="0"/>
                  </a:cubicBezTo>
                  <a:lnTo>
                    <a:pt x="124172" y="0"/>
                  </a:lnTo>
                  <a:cubicBezTo>
                    <a:pt x="55594" y="1"/>
                    <a:pt x="1" y="55594"/>
                    <a:pt x="0" y="124172"/>
                  </a:cubicBezTo>
                  <a:lnTo>
                    <a:pt x="0" y="489613"/>
                  </a:lnTo>
                  <a:lnTo>
                    <a:pt x="0" y="798561"/>
                  </a:lnTo>
                  <a:cubicBezTo>
                    <a:pt x="0" y="867139"/>
                    <a:pt x="55593" y="922733"/>
                    <a:pt x="124172" y="922734"/>
                  </a:cubicBezTo>
                  <a:lnTo>
                    <a:pt x="1168766" y="922734"/>
                  </a:lnTo>
                  <a:cubicBezTo>
                    <a:pt x="1201698" y="922733"/>
                    <a:pt x="1233282" y="935816"/>
                    <a:pt x="1256569" y="959102"/>
                  </a:cubicBezTo>
                  <a:cubicBezTo>
                    <a:pt x="1279856" y="982389"/>
                    <a:pt x="1292938" y="1013973"/>
                    <a:pt x="1292937" y="1046905"/>
                  </a:cubicBezTo>
                  <a:lnTo>
                    <a:pt x="1292937" y="1206572"/>
                  </a:lnTo>
                  <a:cubicBezTo>
                    <a:pt x="1292937" y="1275151"/>
                    <a:pt x="1348532" y="1330745"/>
                    <a:pt x="1417110" y="1330745"/>
                  </a:cubicBezTo>
                  <a:lnTo>
                    <a:pt x="1911902" y="1330745"/>
                  </a:lnTo>
                  <a:cubicBezTo>
                    <a:pt x="1944835" y="1330745"/>
                    <a:pt x="1976419" y="1317663"/>
                    <a:pt x="1999706" y="1294376"/>
                  </a:cubicBezTo>
                  <a:cubicBezTo>
                    <a:pt x="2022992" y="1271089"/>
                    <a:pt x="2036075" y="1239505"/>
                    <a:pt x="2036074" y="1206572"/>
                  </a:cubicBezTo>
                  <a:lnTo>
                    <a:pt x="2036074" y="965303"/>
                  </a:lnTo>
                  <a:cubicBezTo>
                    <a:pt x="2036075" y="932370"/>
                    <a:pt x="2022992" y="900787"/>
                    <a:pt x="1999705" y="877500"/>
                  </a:cubicBezTo>
                  <a:cubicBezTo>
                    <a:pt x="1976419" y="854213"/>
                    <a:pt x="1944835" y="841131"/>
                    <a:pt x="1911902" y="841131"/>
                  </a:cubicBezTo>
                  <a:lnTo>
                    <a:pt x="1700943" y="841131"/>
                  </a:lnTo>
                  <a:cubicBezTo>
                    <a:pt x="1668010" y="841132"/>
                    <a:pt x="1636426" y="828049"/>
                    <a:pt x="1613138" y="804762"/>
                  </a:cubicBezTo>
                  <a:cubicBezTo>
                    <a:pt x="1589851" y="781475"/>
                    <a:pt x="1576768" y="749891"/>
                    <a:pt x="1576768" y="716958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</p:grpSp>
      <p:grpSp>
        <p:nvGrpSpPr>
          <p:cNvPr name="Group 14" id="14"/>
          <p:cNvGrpSpPr/>
          <p:nvPr/>
        </p:nvGrpSpPr>
        <p:grpSpPr>
          <a:xfrm rot="5400000">
            <a:off x="-3184753" y="-577410"/>
            <a:ext cx="5898624" cy="3855248"/>
            <a:chOff x="0" y="0"/>
            <a:chExt cx="2036073" cy="1330745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036075" cy="1330745"/>
            </a:xfrm>
            <a:custGeom>
              <a:avLst/>
              <a:gdLst/>
              <a:ahLst/>
              <a:cxnLst/>
              <a:rect r="r" b="b" t="t" l="l"/>
              <a:pathLst>
                <a:path h="1330745" w="2036075">
                  <a:moveTo>
                    <a:pt x="1576768" y="716958"/>
                  </a:moveTo>
                  <a:lnTo>
                    <a:pt x="1576768" y="557293"/>
                  </a:lnTo>
                  <a:cubicBezTo>
                    <a:pt x="1576769" y="524360"/>
                    <a:pt x="1563687" y="492776"/>
                    <a:pt x="1540400" y="469489"/>
                  </a:cubicBezTo>
                  <a:cubicBezTo>
                    <a:pt x="1517113" y="446202"/>
                    <a:pt x="1485529" y="433120"/>
                    <a:pt x="1452597" y="433120"/>
                  </a:cubicBezTo>
                  <a:lnTo>
                    <a:pt x="867306" y="433120"/>
                  </a:lnTo>
                  <a:cubicBezTo>
                    <a:pt x="798728" y="433120"/>
                    <a:pt x="743134" y="377526"/>
                    <a:pt x="743134" y="308948"/>
                  </a:cubicBezTo>
                  <a:lnTo>
                    <a:pt x="743134" y="124172"/>
                  </a:lnTo>
                  <a:cubicBezTo>
                    <a:pt x="743133" y="55594"/>
                    <a:pt x="687540" y="1"/>
                    <a:pt x="618962" y="0"/>
                  </a:cubicBezTo>
                  <a:lnTo>
                    <a:pt x="124172" y="0"/>
                  </a:lnTo>
                  <a:cubicBezTo>
                    <a:pt x="55594" y="1"/>
                    <a:pt x="1" y="55594"/>
                    <a:pt x="0" y="124172"/>
                  </a:cubicBezTo>
                  <a:lnTo>
                    <a:pt x="0" y="489613"/>
                  </a:lnTo>
                  <a:lnTo>
                    <a:pt x="0" y="798561"/>
                  </a:lnTo>
                  <a:cubicBezTo>
                    <a:pt x="0" y="867139"/>
                    <a:pt x="55593" y="922733"/>
                    <a:pt x="124172" y="922734"/>
                  </a:cubicBezTo>
                  <a:lnTo>
                    <a:pt x="1168766" y="922734"/>
                  </a:lnTo>
                  <a:cubicBezTo>
                    <a:pt x="1201698" y="922733"/>
                    <a:pt x="1233282" y="935816"/>
                    <a:pt x="1256569" y="959102"/>
                  </a:cubicBezTo>
                  <a:cubicBezTo>
                    <a:pt x="1279856" y="982389"/>
                    <a:pt x="1292938" y="1013973"/>
                    <a:pt x="1292937" y="1046905"/>
                  </a:cubicBezTo>
                  <a:lnTo>
                    <a:pt x="1292937" y="1206572"/>
                  </a:lnTo>
                  <a:cubicBezTo>
                    <a:pt x="1292937" y="1275151"/>
                    <a:pt x="1348532" y="1330745"/>
                    <a:pt x="1417110" y="1330745"/>
                  </a:cubicBezTo>
                  <a:lnTo>
                    <a:pt x="1911902" y="1330745"/>
                  </a:lnTo>
                  <a:cubicBezTo>
                    <a:pt x="1944835" y="1330745"/>
                    <a:pt x="1976419" y="1317663"/>
                    <a:pt x="1999706" y="1294376"/>
                  </a:cubicBezTo>
                  <a:cubicBezTo>
                    <a:pt x="2022992" y="1271089"/>
                    <a:pt x="2036075" y="1239505"/>
                    <a:pt x="2036074" y="1206572"/>
                  </a:cubicBezTo>
                  <a:lnTo>
                    <a:pt x="2036074" y="965303"/>
                  </a:lnTo>
                  <a:cubicBezTo>
                    <a:pt x="2036075" y="932370"/>
                    <a:pt x="2022992" y="900787"/>
                    <a:pt x="1999705" y="877500"/>
                  </a:cubicBezTo>
                  <a:cubicBezTo>
                    <a:pt x="1976419" y="854213"/>
                    <a:pt x="1944835" y="841131"/>
                    <a:pt x="1911902" y="841131"/>
                  </a:cubicBezTo>
                  <a:lnTo>
                    <a:pt x="1700943" y="841131"/>
                  </a:lnTo>
                  <a:cubicBezTo>
                    <a:pt x="1668010" y="841132"/>
                    <a:pt x="1636426" y="828049"/>
                    <a:pt x="1613138" y="804762"/>
                  </a:cubicBezTo>
                  <a:cubicBezTo>
                    <a:pt x="1589851" y="781475"/>
                    <a:pt x="1576768" y="749891"/>
                    <a:pt x="1576768" y="716958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</p:grpSp>
      <p:sp>
        <p:nvSpPr>
          <p:cNvPr name="TextBox 16" id="16"/>
          <p:cNvSpPr txBox="true"/>
          <p:nvPr/>
        </p:nvSpPr>
        <p:spPr>
          <a:xfrm rot="0">
            <a:off x="2202396" y="3912253"/>
            <a:ext cx="15505668" cy="36219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45"/>
              </a:lnSpc>
            </a:pPr>
            <a:r>
              <a:rPr lang="en-US" sz="3699" b="true">
                <a:solidFill>
                  <a:srgbClr val="FF3131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git branch -M main            </a:t>
            </a:r>
            <a:r>
              <a:rPr lang="en-US" sz="3699" b="true">
                <a:solidFill>
                  <a:srgbClr val="303030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# Rename master → main (if needed)</a:t>
            </a:r>
          </a:p>
          <a:p>
            <a:pPr algn="l">
              <a:lnSpc>
                <a:spcPts val="5845"/>
              </a:lnSpc>
            </a:pPr>
            <a:r>
              <a:rPr lang="en-US" sz="3699" b="true">
                <a:solidFill>
                  <a:srgbClr val="FF3131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git remote add origin https://github.com/username/repo-na</a:t>
            </a:r>
            <a:r>
              <a:rPr lang="en-US" sz="3699" b="true">
                <a:solidFill>
                  <a:srgbClr val="FF3131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me.git</a:t>
            </a:r>
          </a:p>
          <a:p>
            <a:pPr algn="l">
              <a:lnSpc>
                <a:spcPts val="5845"/>
              </a:lnSpc>
            </a:pPr>
            <a:r>
              <a:rPr lang="en-US" sz="3699" b="true">
                <a:solidFill>
                  <a:srgbClr val="FF3131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git push -u</a:t>
            </a:r>
            <a:r>
              <a:rPr lang="en-US" sz="3699" b="true">
                <a:solidFill>
                  <a:srgbClr val="FF3131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 origin main       </a:t>
            </a:r>
            <a:r>
              <a:rPr lang="en-US" sz="3699" b="true">
                <a:solidFill>
                  <a:srgbClr val="303030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# Upload code to GitHub</a:t>
            </a:r>
          </a:p>
          <a:p>
            <a:pPr algn="l">
              <a:lnSpc>
                <a:spcPts val="5845"/>
              </a:lnSpc>
            </a:pPr>
          </a:p>
          <a:p>
            <a:pPr algn="l">
              <a:lnSpc>
                <a:spcPts val="5845"/>
              </a:lnSpc>
            </a:pPr>
          </a:p>
        </p:txBody>
      </p:sp>
      <p:sp>
        <p:nvSpPr>
          <p:cNvPr name="TextBox 17" id="17"/>
          <p:cNvSpPr txBox="true"/>
          <p:nvPr/>
        </p:nvSpPr>
        <p:spPr>
          <a:xfrm rot="0">
            <a:off x="3282162" y="1181100"/>
            <a:ext cx="12191586" cy="2518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65"/>
              </a:lnSpc>
            </a:pPr>
            <a:r>
              <a:rPr lang="en-US" sz="10315" b="true">
                <a:solidFill>
                  <a:srgbClr val="303030"/>
                </a:solidFill>
                <a:latin typeface="ITC Bauhaus Bold"/>
                <a:ea typeface="ITC Bauhaus Bold"/>
                <a:cs typeface="ITC Bauhaus Bold"/>
                <a:sym typeface="ITC Bauhaus Bold"/>
              </a:rPr>
              <a:t>CREATING YOUR FIRST REPOSITORY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bg>
      <p:bgPr>
        <a:solidFill>
          <a:srgbClr val="D0D0D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532509" y="7625593"/>
            <a:ext cx="5898624" cy="3855248"/>
            <a:chOff x="0" y="0"/>
            <a:chExt cx="2036073" cy="133074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036075" cy="1330745"/>
            </a:xfrm>
            <a:custGeom>
              <a:avLst/>
              <a:gdLst/>
              <a:ahLst/>
              <a:cxnLst/>
              <a:rect r="r" b="b" t="t" l="l"/>
              <a:pathLst>
                <a:path h="1330745" w="2036075">
                  <a:moveTo>
                    <a:pt x="1576768" y="716958"/>
                  </a:moveTo>
                  <a:lnTo>
                    <a:pt x="1576768" y="557293"/>
                  </a:lnTo>
                  <a:cubicBezTo>
                    <a:pt x="1576769" y="524360"/>
                    <a:pt x="1563687" y="492776"/>
                    <a:pt x="1540400" y="469489"/>
                  </a:cubicBezTo>
                  <a:cubicBezTo>
                    <a:pt x="1517113" y="446202"/>
                    <a:pt x="1485529" y="433120"/>
                    <a:pt x="1452597" y="433120"/>
                  </a:cubicBezTo>
                  <a:lnTo>
                    <a:pt x="867306" y="433120"/>
                  </a:lnTo>
                  <a:cubicBezTo>
                    <a:pt x="798728" y="433120"/>
                    <a:pt x="743134" y="377526"/>
                    <a:pt x="743134" y="308948"/>
                  </a:cubicBezTo>
                  <a:lnTo>
                    <a:pt x="743134" y="124172"/>
                  </a:lnTo>
                  <a:cubicBezTo>
                    <a:pt x="743133" y="55594"/>
                    <a:pt x="687540" y="1"/>
                    <a:pt x="618962" y="0"/>
                  </a:cubicBezTo>
                  <a:lnTo>
                    <a:pt x="124172" y="0"/>
                  </a:lnTo>
                  <a:cubicBezTo>
                    <a:pt x="55594" y="1"/>
                    <a:pt x="1" y="55594"/>
                    <a:pt x="0" y="124172"/>
                  </a:cubicBezTo>
                  <a:lnTo>
                    <a:pt x="0" y="489613"/>
                  </a:lnTo>
                  <a:lnTo>
                    <a:pt x="0" y="798561"/>
                  </a:lnTo>
                  <a:cubicBezTo>
                    <a:pt x="0" y="867139"/>
                    <a:pt x="55593" y="922733"/>
                    <a:pt x="124172" y="922734"/>
                  </a:cubicBezTo>
                  <a:lnTo>
                    <a:pt x="1168766" y="922734"/>
                  </a:lnTo>
                  <a:cubicBezTo>
                    <a:pt x="1201698" y="922733"/>
                    <a:pt x="1233282" y="935816"/>
                    <a:pt x="1256569" y="959102"/>
                  </a:cubicBezTo>
                  <a:cubicBezTo>
                    <a:pt x="1279856" y="982389"/>
                    <a:pt x="1292938" y="1013973"/>
                    <a:pt x="1292937" y="1046905"/>
                  </a:cubicBezTo>
                  <a:lnTo>
                    <a:pt x="1292937" y="1206572"/>
                  </a:lnTo>
                  <a:cubicBezTo>
                    <a:pt x="1292937" y="1275151"/>
                    <a:pt x="1348532" y="1330745"/>
                    <a:pt x="1417110" y="1330745"/>
                  </a:cubicBezTo>
                  <a:lnTo>
                    <a:pt x="1911902" y="1330745"/>
                  </a:lnTo>
                  <a:cubicBezTo>
                    <a:pt x="1944835" y="1330745"/>
                    <a:pt x="1976419" y="1317663"/>
                    <a:pt x="1999706" y="1294376"/>
                  </a:cubicBezTo>
                  <a:cubicBezTo>
                    <a:pt x="2022992" y="1271089"/>
                    <a:pt x="2036075" y="1239505"/>
                    <a:pt x="2036074" y="1206572"/>
                  </a:cubicBezTo>
                  <a:lnTo>
                    <a:pt x="2036074" y="965303"/>
                  </a:lnTo>
                  <a:cubicBezTo>
                    <a:pt x="2036075" y="932370"/>
                    <a:pt x="2022992" y="900787"/>
                    <a:pt x="1999705" y="877500"/>
                  </a:cubicBezTo>
                  <a:cubicBezTo>
                    <a:pt x="1976419" y="854213"/>
                    <a:pt x="1944835" y="841131"/>
                    <a:pt x="1911902" y="841131"/>
                  </a:cubicBezTo>
                  <a:lnTo>
                    <a:pt x="1700943" y="841131"/>
                  </a:lnTo>
                  <a:cubicBezTo>
                    <a:pt x="1668010" y="841132"/>
                    <a:pt x="1636426" y="828049"/>
                    <a:pt x="1613138" y="804762"/>
                  </a:cubicBezTo>
                  <a:cubicBezTo>
                    <a:pt x="1589851" y="781475"/>
                    <a:pt x="1576768" y="749891"/>
                    <a:pt x="1576768" y="716958"/>
                  </a:cubicBezTo>
                  <a:close/>
                </a:path>
              </a:pathLst>
            </a:custGeom>
            <a:solidFill>
              <a:srgbClr val="303030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-2949312" y="4883948"/>
            <a:ext cx="5898624" cy="3855248"/>
            <a:chOff x="0" y="0"/>
            <a:chExt cx="2036073" cy="133074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036075" cy="1330745"/>
            </a:xfrm>
            <a:custGeom>
              <a:avLst/>
              <a:gdLst/>
              <a:ahLst/>
              <a:cxnLst/>
              <a:rect r="r" b="b" t="t" l="l"/>
              <a:pathLst>
                <a:path h="1330745" w="2036075">
                  <a:moveTo>
                    <a:pt x="1576768" y="716958"/>
                  </a:moveTo>
                  <a:lnTo>
                    <a:pt x="1576768" y="557293"/>
                  </a:lnTo>
                  <a:cubicBezTo>
                    <a:pt x="1576769" y="524360"/>
                    <a:pt x="1563687" y="492776"/>
                    <a:pt x="1540400" y="469489"/>
                  </a:cubicBezTo>
                  <a:cubicBezTo>
                    <a:pt x="1517113" y="446202"/>
                    <a:pt x="1485529" y="433120"/>
                    <a:pt x="1452597" y="433120"/>
                  </a:cubicBezTo>
                  <a:lnTo>
                    <a:pt x="867306" y="433120"/>
                  </a:lnTo>
                  <a:cubicBezTo>
                    <a:pt x="798728" y="433120"/>
                    <a:pt x="743134" y="377526"/>
                    <a:pt x="743134" y="308948"/>
                  </a:cubicBezTo>
                  <a:lnTo>
                    <a:pt x="743134" y="124172"/>
                  </a:lnTo>
                  <a:cubicBezTo>
                    <a:pt x="743133" y="55594"/>
                    <a:pt x="687540" y="1"/>
                    <a:pt x="618962" y="0"/>
                  </a:cubicBezTo>
                  <a:lnTo>
                    <a:pt x="124172" y="0"/>
                  </a:lnTo>
                  <a:cubicBezTo>
                    <a:pt x="55594" y="1"/>
                    <a:pt x="1" y="55594"/>
                    <a:pt x="0" y="124172"/>
                  </a:cubicBezTo>
                  <a:lnTo>
                    <a:pt x="0" y="489613"/>
                  </a:lnTo>
                  <a:lnTo>
                    <a:pt x="0" y="798561"/>
                  </a:lnTo>
                  <a:cubicBezTo>
                    <a:pt x="0" y="867139"/>
                    <a:pt x="55593" y="922733"/>
                    <a:pt x="124172" y="922734"/>
                  </a:cubicBezTo>
                  <a:lnTo>
                    <a:pt x="1168766" y="922734"/>
                  </a:lnTo>
                  <a:cubicBezTo>
                    <a:pt x="1201698" y="922733"/>
                    <a:pt x="1233282" y="935816"/>
                    <a:pt x="1256569" y="959102"/>
                  </a:cubicBezTo>
                  <a:cubicBezTo>
                    <a:pt x="1279856" y="982389"/>
                    <a:pt x="1292938" y="1013973"/>
                    <a:pt x="1292937" y="1046905"/>
                  </a:cubicBezTo>
                  <a:lnTo>
                    <a:pt x="1292937" y="1206572"/>
                  </a:lnTo>
                  <a:cubicBezTo>
                    <a:pt x="1292937" y="1275151"/>
                    <a:pt x="1348532" y="1330745"/>
                    <a:pt x="1417110" y="1330745"/>
                  </a:cubicBezTo>
                  <a:lnTo>
                    <a:pt x="1911902" y="1330745"/>
                  </a:lnTo>
                  <a:cubicBezTo>
                    <a:pt x="1944835" y="1330745"/>
                    <a:pt x="1976419" y="1317663"/>
                    <a:pt x="1999706" y="1294376"/>
                  </a:cubicBezTo>
                  <a:cubicBezTo>
                    <a:pt x="2022992" y="1271089"/>
                    <a:pt x="2036075" y="1239505"/>
                    <a:pt x="2036074" y="1206572"/>
                  </a:cubicBezTo>
                  <a:lnTo>
                    <a:pt x="2036074" y="965303"/>
                  </a:lnTo>
                  <a:cubicBezTo>
                    <a:pt x="2036075" y="932370"/>
                    <a:pt x="2022992" y="900787"/>
                    <a:pt x="1999705" y="877500"/>
                  </a:cubicBezTo>
                  <a:cubicBezTo>
                    <a:pt x="1976419" y="854213"/>
                    <a:pt x="1944835" y="841131"/>
                    <a:pt x="1911902" y="841131"/>
                  </a:cubicBezTo>
                  <a:lnTo>
                    <a:pt x="1700943" y="841131"/>
                  </a:lnTo>
                  <a:cubicBezTo>
                    <a:pt x="1668010" y="841132"/>
                    <a:pt x="1636426" y="828049"/>
                    <a:pt x="1613138" y="804762"/>
                  </a:cubicBezTo>
                  <a:cubicBezTo>
                    <a:pt x="1589851" y="781475"/>
                    <a:pt x="1576768" y="749891"/>
                    <a:pt x="1576768" y="716958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4018087" y="-1756669"/>
            <a:ext cx="5898624" cy="3855248"/>
            <a:chOff x="0" y="0"/>
            <a:chExt cx="2036073" cy="133074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036075" cy="1330745"/>
            </a:xfrm>
            <a:custGeom>
              <a:avLst/>
              <a:gdLst/>
              <a:ahLst/>
              <a:cxnLst/>
              <a:rect r="r" b="b" t="t" l="l"/>
              <a:pathLst>
                <a:path h="1330745" w="2036075">
                  <a:moveTo>
                    <a:pt x="1576768" y="716958"/>
                  </a:moveTo>
                  <a:lnTo>
                    <a:pt x="1576768" y="557293"/>
                  </a:lnTo>
                  <a:cubicBezTo>
                    <a:pt x="1576769" y="524360"/>
                    <a:pt x="1563687" y="492776"/>
                    <a:pt x="1540400" y="469489"/>
                  </a:cubicBezTo>
                  <a:cubicBezTo>
                    <a:pt x="1517113" y="446202"/>
                    <a:pt x="1485529" y="433120"/>
                    <a:pt x="1452597" y="433120"/>
                  </a:cubicBezTo>
                  <a:lnTo>
                    <a:pt x="867306" y="433120"/>
                  </a:lnTo>
                  <a:cubicBezTo>
                    <a:pt x="798728" y="433120"/>
                    <a:pt x="743134" y="377526"/>
                    <a:pt x="743134" y="308948"/>
                  </a:cubicBezTo>
                  <a:lnTo>
                    <a:pt x="743134" y="124172"/>
                  </a:lnTo>
                  <a:cubicBezTo>
                    <a:pt x="743133" y="55594"/>
                    <a:pt x="687540" y="1"/>
                    <a:pt x="618962" y="0"/>
                  </a:cubicBezTo>
                  <a:lnTo>
                    <a:pt x="124172" y="0"/>
                  </a:lnTo>
                  <a:cubicBezTo>
                    <a:pt x="55594" y="1"/>
                    <a:pt x="1" y="55594"/>
                    <a:pt x="0" y="124172"/>
                  </a:cubicBezTo>
                  <a:lnTo>
                    <a:pt x="0" y="489613"/>
                  </a:lnTo>
                  <a:lnTo>
                    <a:pt x="0" y="798561"/>
                  </a:lnTo>
                  <a:cubicBezTo>
                    <a:pt x="0" y="867139"/>
                    <a:pt x="55593" y="922733"/>
                    <a:pt x="124172" y="922734"/>
                  </a:cubicBezTo>
                  <a:lnTo>
                    <a:pt x="1168766" y="922734"/>
                  </a:lnTo>
                  <a:cubicBezTo>
                    <a:pt x="1201698" y="922733"/>
                    <a:pt x="1233282" y="935816"/>
                    <a:pt x="1256569" y="959102"/>
                  </a:cubicBezTo>
                  <a:cubicBezTo>
                    <a:pt x="1279856" y="982389"/>
                    <a:pt x="1292938" y="1013973"/>
                    <a:pt x="1292937" y="1046905"/>
                  </a:cubicBezTo>
                  <a:lnTo>
                    <a:pt x="1292937" y="1206572"/>
                  </a:lnTo>
                  <a:cubicBezTo>
                    <a:pt x="1292937" y="1275151"/>
                    <a:pt x="1348532" y="1330745"/>
                    <a:pt x="1417110" y="1330745"/>
                  </a:cubicBezTo>
                  <a:lnTo>
                    <a:pt x="1911902" y="1330745"/>
                  </a:lnTo>
                  <a:cubicBezTo>
                    <a:pt x="1944835" y="1330745"/>
                    <a:pt x="1976419" y="1317663"/>
                    <a:pt x="1999706" y="1294376"/>
                  </a:cubicBezTo>
                  <a:cubicBezTo>
                    <a:pt x="2022992" y="1271089"/>
                    <a:pt x="2036075" y="1239505"/>
                    <a:pt x="2036074" y="1206572"/>
                  </a:cubicBezTo>
                  <a:lnTo>
                    <a:pt x="2036074" y="965303"/>
                  </a:lnTo>
                  <a:cubicBezTo>
                    <a:pt x="2036075" y="932370"/>
                    <a:pt x="2022992" y="900787"/>
                    <a:pt x="1999705" y="877500"/>
                  </a:cubicBezTo>
                  <a:cubicBezTo>
                    <a:pt x="1976419" y="854213"/>
                    <a:pt x="1944835" y="841131"/>
                    <a:pt x="1911902" y="841131"/>
                  </a:cubicBezTo>
                  <a:lnTo>
                    <a:pt x="1700943" y="841131"/>
                  </a:lnTo>
                  <a:cubicBezTo>
                    <a:pt x="1668010" y="841132"/>
                    <a:pt x="1636426" y="828049"/>
                    <a:pt x="1613138" y="804762"/>
                  </a:cubicBezTo>
                  <a:cubicBezTo>
                    <a:pt x="1589851" y="781475"/>
                    <a:pt x="1576768" y="749891"/>
                    <a:pt x="1576768" y="716958"/>
                  </a:cubicBezTo>
                  <a:close/>
                </a:path>
              </a:pathLst>
            </a:custGeom>
            <a:solidFill>
              <a:srgbClr val="303030"/>
            </a:solidFill>
          </p:spPr>
        </p:sp>
      </p:grpSp>
      <p:grpSp>
        <p:nvGrpSpPr>
          <p:cNvPr name="Group 8" id="8"/>
          <p:cNvGrpSpPr/>
          <p:nvPr/>
        </p:nvGrpSpPr>
        <p:grpSpPr>
          <a:xfrm rot="-10800000">
            <a:off x="15473748" y="1028700"/>
            <a:ext cx="5898624" cy="3855248"/>
            <a:chOff x="0" y="0"/>
            <a:chExt cx="2036073" cy="133074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036075" cy="1330745"/>
            </a:xfrm>
            <a:custGeom>
              <a:avLst/>
              <a:gdLst/>
              <a:ahLst/>
              <a:cxnLst/>
              <a:rect r="r" b="b" t="t" l="l"/>
              <a:pathLst>
                <a:path h="1330745" w="2036075">
                  <a:moveTo>
                    <a:pt x="1576768" y="716958"/>
                  </a:moveTo>
                  <a:lnTo>
                    <a:pt x="1576768" y="557293"/>
                  </a:lnTo>
                  <a:cubicBezTo>
                    <a:pt x="1576769" y="524360"/>
                    <a:pt x="1563687" y="492776"/>
                    <a:pt x="1540400" y="469489"/>
                  </a:cubicBezTo>
                  <a:cubicBezTo>
                    <a:pt x="1517113" y="446202"/>
                    <a:pt x="1485529" y="433120"/>
                    <a:pt x="1452597" y="433120"/>
                  </a:cubicBezTo>
                  <a:lnTo>
                    <a:pt x="867306" y="433120"/>
                  </a:lnTo>
                  <a:cubicBezTo>
                    <a:pt x="798728" y="433120"/>
                    <a:pt x="743134" y="377526"/>
                    <a:pt x="743134" y="308948"/>
                  </a:cubicBezTo>
                  <a:lnTo>
                    <a:pt x="743134" y="124172"/>
                  </a:lnTo>
                  <a:cubicBezTo>
                    <a:pt x="743133" y="55594"/>
                    <a:pt x="687540" y="1"/>
                    <a:pt x="618962" y="0"/>
                  </a:cubicBezTo>
                  <a:lnTo>
                    <a:pt x="124172" y="0"/>
                  </a:lnTo>
                  <a:cubicBezTo>
                    <a:pt x="55594" y="1"/>
                    <a:pt x="1" y="55594"/>
                    <a:pt x="0" y="124172"/>
                  </a:cubicBezTo>
                  <a:lnTo>
                    <a:pt x="0" y="489613"/>
                  </a:lnTo>
                  <a:lnTo>
                    <a:pt x="0" y="798561"/>
                  </a:lnTo>
                  <a:cubicBezTo>
                    <a:pt x="0" y="867139"/>
                    <a:pt x="55593" y="922733"/>
                    <a:pt x="124172" y="922734"/>
                  </a:cubicBezTo>
                  <a:lnTo>
                    <a:pt x="1168766" y="922734"/>
                  </a:lnTo>
                  <a:cubicBezTo>
                    <a:pt x="1201698" y="922733"/>
                    <a:pt x="1233282" y="935816"/>
                    <a:pt x="1256569" y="959102"/>
                  </a:cubicBezTo>
                  <a:cubicBezTo>
                    <a:pt x="1279856" y="982389"/>
                    <a:pt x="1292938" y="1013973"/>
                    <a:pt x="1292937" y="1046905"/>
                  </a:cubicBezTo>
                  <a:lnTo>
                    <a:pt x="1292937" y="1206572"/>
                  </a:lnTo>
                  <a:cubicBezTo>
                    <a:pt x="1292937" y="1275151"/>
                    <a:pt x="1348532" y="1330745"/>
                    <a:pt x="1417110" y="1330745"/>
                  </a:cubicBezTo>
                  <a:lnTo>
                    <a:pt x="1911902" y="1330745"/>
                  </a:lnTo>
                  <a:cubicBezTo>
                    <a:pt x="1944835" y="1330745"/>
                    <a:pt x="1976419" y="1317663"/>
                    <a:pt x="1999706" y="1294376"/>
                  </a:cubicBezTo>
                  <a:cubicBezTo>
                    <a:pt x="2022992" y="1271089"/>
                    <a:pt x="2036075" y="1239505"/>
                    <a:pt x="2036074" y="1206572"/>
                  </a:cubicBezTo>
                  <a:lnTo>
                    <a:pt x="2036074" y="965303"/>
                  </a:lnTo>
                  <a:cubicBezTo>
                    <a:pt x="2036075" y="932370"/>
                    <a:pt x="2022992" y="900787"/>
                    <a:pt x="1999705" y="877500"/>
                  </a:cubicBezTo>
                  <a:cubicBezTo>
                    <a:pt x="1976419" y="854213"/>
                    <a:pt x="1944835" y="841131"/>
                    <a:pt x="1911902" y="841131"/>
                  </a:cubicBezTo>
                  <a:lnTo>
                    <a:pt x="1700943" y="841131"/>
                  </a:lnTo>
                  <a:cubicBezTo>
                    <a:pt x="1668010" y="841132"/>
                    <a:pt x="1636426" y="828049"/>
                    <a:pt x="1613138" y="804762"/>
                  </a:cubicBezTo>
                  <a:cubicBezTo>
                    <a:pt x="1589851" y="781475"/>
                    <a:pt x="1576768" y="749891"/>
                    <a:pt x="1576768" y="716958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</p:grpSp>
      <p:grpSp>
        <p:nvGrpSpPr>
          <p:cNvPr name="Group 10" id="10"/>
          <p:cNvGrpSpPr/>
          <p:nvPr/>
        </p:nvGrpSpPr>
        <p:grpSpPr>
          <a:xfrm rot="-10800000">
            <a:off x="3159651" y="8511776"/>
            <a:ext cx="5898624" cy="3855248"/>
            <a:chOff x="0" y="0"/>
            <a:chExt cx="2036073" cy="133074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036075" cy="1330745"/>
            </a:xfrm>
            <a:custGeom>
              <a:avLst/>
              <a:gdLst/>
              <a:ahLst/>
              <a:cxnLst/>
              <a:rect r="r" b="b" t="t" l="l"/>
              <a:pathLst>
                <a:path h="1330745" w="2036075">
                  <a:moveTo>
                    <a:pt x="1576768" y="716958"/>
                  </a:moveTo>
                  <a:lnTo>
                    <a:pt x="1576768" y="557293"/>
                  </a:lnTo>
                  <a:cubicBezTo>
                    <a:pt x="1576769" y="524360"/>
                    <a:pt x="1563687" y="492776"/>
                    <a:pt x="1540400" y="469489"/>
                  </a:cubicBezTo>
                  <a:cubicBezTo>
                    <a:pt x="1517113" y="446202"/>
                    <a:pt x="1485529" y="433120"/>
                    <a:pt x="1452597" y="433120"/>
                  </a:cubicBezTo>
                  <a:lnTo>
                    <a:pt x="867306" y="433120"/>
                  </a:lnTo>
                  <a:cubicBezTo>
                    <a:pt x="798728" y="433120"/>
                    <a:pt x="743134" y="377526"/>
                    <a:pt x="743134" y="308948"/>
                  </a:cubicBezTo>
                  <a:lnTo>
                    <a:pt x="743134" y="124172"/>
                  </a:lnTo>
                  <a:cubicBezTo>
                    <a:pt x="743133" y="55594"/>
                    <a:pt x="687540" y="1"/>
                    <a:pt x="618962" y="0"/>
                  </a:cubicBezTo>
                  <a:lnTo>
                    <a:pt x="124172" y="0"/>
                  </a:lnTo>
                  <a:cubicBezTo>
                    <a:pt x="55594" y="1"/>
                    <a:pt x="1" y="55594"/>
                    <a:pt x="0" y="124172"/>
                  </a:cubicBezTo>
                  <a:lnTo>
                    <a:pt x="0" y="489613"/>
                  </a:lnTo>
                  <a:lnTo>
                    <a:pt x="0" y="798561"/>
                  </a:lnTo>
                  <a:cubicBezTo>
                    <a:pt x="0" y="867139"/>
                    <a:pt x="55593" y="922733"/>
                    <a:pt x="124172" y="922734"/>
                  </a:cubicBezTo>
                  <a:lnTo>
                    <a:pt x="1168766" y="922734"/>
                  </a:lnTo>
                  <a:cubicBezTo>
                    <a:pt x="1201698" y="922733"/>
                    <a:pt x="1233282" y="935816"/>
                    <a:pt x="1256569" y="959102"/>
                  </a:cubicBezTo>
                  <a:cubicBezTo>
                    <a:pt x="1279856" y="982389"/>
                    <a:pt x="1292938" y="1013973"/>
                    <a:pt x="1292937" y="1046905"/>
                  </a:cubicBezTo>
                  <a:lnTo>
                    <a:pt x="1292937" y="1206572"/>
                  </a:lnTo>
                  <a:cubicBezTo>
                    <a:pt x="1292937" y="1275151"/>
                    <a:pt x="1348532" y="1330745"/>
                    <a:pt x="1417110" y="1330745"/>
                  </a:cubicBezTo>
                  <a:lnTo>
                    <a:pt x="1911902" y="1330745"/>
                  </a:lnTo>
                  <a:cubicBezTo>
                    <a:pt x="1944835" y="1330745"/>
                    <a:pt x="1976419" y="1317663"/>
                    <a:pt x="1999706" y="1294376"/>
                  </a:cubicBezTo>
                  <a:cubicBezTo>
                    <a:pt x="2022992" y="1271089"/>
                    <a:pt x="2036075" y="1239505"/>
                    <a:pt x="2036074" y="1206572"/>
                  </a:cubicBezTo>
                  <a:lnTo>
                    <a:pt x="2036074" y="965303"/>
                  </a:lnTo>
                  <a:cubicBezTo>
                    <a:pt x="2036075" y="932370"/>
                    <a:pt x="2022992" y="900787"/>
                    <a:pt x="1999705" y="877500"/>
                  </a:cubicBezTo>
                  <a:cubicBezTo>
                    <a:pt x="1976419" y="854213"/>
                    <a:pt x="1944835" y="841131"/>
                    <a:pt x="1911902" y="841131"/>
                  </a:cubicBezTo>
                  <a:lnTo>
                    <a:pt x="1700943" y="841131"/>
                  </a:lnTo>
                  <a:cubicBezTo>
                    <a:pt x="1668010" y="841132"/>
                    <a:pt x="1636426" y="828049"/>
                    <a:pt x="1613138" y="804762"/>
                  </a:cubicBezTo>
                  <a:cubicBezTo>
                    <a:pt x="1589851" y="781475"/>
                    <a:pt x="1576768" y="749891"/>
                    <a:pt x="1576768" y="716958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</p:grpSp>
      <p:grpSp>
        <p:nvGrpSpPr>
          <p:cNvPr name="Group 12" id="12"/>
          <p:cNvGrpSpPr/>
          <p:nvPr/>
        </p:nvGrpSpPr>
        <p:grpSpPr>
          <a:xfrm rot="-5400000">
            <a:off x="15473748" y="6811573"/>
            <a:ext cx="5898624" cy="3855248"/>
            <a:chOff x="0" y="0"/>
            <a:chExt cx="2036073" cy="133074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036075" cy="1330745"/>
            </a:xfrm>
            <a:custGeom>
              <a:avLst/>
              <a:gdLst/>
              <a:ahLst/>
              <a:cxnLst/>
              <a:rect r="r" b="b" t="t" l="l"/>
              <a:pathLst>
                <a:path h="1330745" w="2036075">
                  <a:moveTo>
                    <a:pt x="1576768" y="716958"/>
                  </a:moveTo>
                  <a:lnTo>
                    <a:pt x="1576768" y="557293"/>
                  </a:lnTo>
                  <a:cubicBezTo>
                    <a:pt x="1576769" y="524360"/>
                    <a:pt x="1563687" y="492776"/>
                    <a:pt x="1540400" y="469489"/>
                  </a:cubicBezTo>
                  <a:cubicBezTo>
                    <a:pt x="1517113" y="446202"/>
                    <a:pt x="1485529" y="433120"/>
                    <a:pt x="1452597" y="433120"/>
                  </a:cubicBezTo>
                  <a:lnTo>
                    <a:pt x="867306" y="433120"/>
                  </a:lnTo>
                  <a:cubicBezTo>
                    <a:pt x="798728" y="433120"/>
                    <a:pt x="743134" y="377526"/>
                    <a:pt x="743134" y="308948"/>
                  </a:cubicBezTo>
                  <a:lnTo>
                    <a:pt x="743134" y="124172"/>
                  </a:lnTo>
                  <a:cubicBezTo>
                    <a:pt x="743133" y="55594"/>
                    <a:pt x="687540" y="1"/>
                    <a:pt x="618962" y="0"/>
                  </a:cubicBezTo>
                  <a:lnTo>
                    <a:pt x="124172" y="0"/>
                  </a:lnTo>
                  <a:cubicBezTo>
                    <a:pt x="55594" y="1"/>
                    <a:pt x="1" y="55594"/>
                    <a:pt x="0" y="124172"/>
                  </a:cubicBezTo>
                  <a:lnTo>
                    <a:pt x="0" y="489613"/>
                  </a:lnTo>
                  <a:lnTo>
                    <a:pt x="0" y="798561"/>
                  </a:lnTo>
                  <a:cubicBezTo>
                    <a:pt x="0" y="867139"/>
                    <a:pt x="55593" y="922733"/>
                    <a:pt x="124172" y="922734"/>
                  </a:cubicBezTo>
                  <a:lnTo>
                    <a:pt x="1168766" y="922734"/>
                  </a:lnTo>
                  <a:cubicBezTo>
                    <a:pt x="1201698" y="922733"/>
                    <a:pt x="1233282" y="935816"/>
                    <a:pt x="1256569" y="959102"/>
                  </a:cubicBezTo>
                  <a:cubicBezTo>
                    <a:pt x="1279856" y="982389"/>
                    <a:pt x="1292938" y="1013973"/>
                    <a:pt x="1292937" y="1046905"/>
                  </a:cubicBezTo>
                  <a:lnTo>
                    <a:pt x="1292937" y="1206572"/>
                  </a:lnTo>
                  <a:cubicBezTo>
                    <a:pt x="1292937" y="1275151"/>
                    <a:pt x="1348532" y="1330745"/>
                    <a:pt x="1417110" y="1330745"/>
                  </a:cubicBezTo>
                  <a:lnTo>
                    <a:pt x="1911902" y="1330745"/>
                  </a:lnTo>
                  <a:cubicBezTo>
                    <a:pt x="1944835" y="1330745"/>
                    <a:pt x="1976419" y="1317663"/>
                    <a:pt x="1999706" y="1294376"/>
                  </a:cubicBezTo>
                  <a:cubicBezTo>
                    <a:pt x="2022992" y="1271089"/>
                    <a:pt x="2036075" y="1239505"/>
                    <a:pt x="2036074" y="1206572"/>
                  </a:cubicBezTo>
                  <a:lnTo>
                    <a:pt x="2036074" y="965303"/>
                  </a:lnTo>
                  <a:cubicBezTo>
                    <a:pt x="2036075" y="932370"/>
                    <a:pt x="2022992" y="900787"/>
                    <a:pt x="1999705" y="877500"/>
                  </a:cubicBezTo>
                  <a:cubicBezTo>
                    <a:pt x="1976419" y="854213"/>
                    <a:pt x="1944835" y="841131"/>
                    <a:pt x="1911902" y="841131"/>
                  </a:cubicBezTo>
                  <a:lnTo>
                    <a:pt x="1700943" y="841131"/>
                  </a:lnTo>
                  <a:cubicBezTo>
                    <a:pt x="1668010" y="841132"/>
                    <a:pt x="1636426" y="828049"/>
                    <a:pt x="1613138" y="804762"/>
                  </a:cubicBezTo>
                  <a:cubicBezTo>
                    <a:pt x="1589851" y="781475"/>
                    <a:pt x="1576768" y="749891"/>
                    <a:pt x="1576768" y="716958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</p:grpSp>
      <p:grpSp>
        <p:nvGrpSpPr>
          <p:cNvPr name="Group 14" id="14"/>
          <p:cNvGrpSpPr/>
          <p:nvPr/>
        </p:nvGrpSpPr>
        <p:grpSpPr>
          <a:xfrm rot="5400000">
            <a:off x="-3184753" y="-577410"/>
            <a:ext cx="5898624" cy="3855248"/>
            <a:chOff x="0" y="0"/>
            <a:chExt cx="2036073" cy="1330745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036075" cy="1330745"/>
            </a:xfrm>
            <a:custGeom>
              <a:avLst/>
              <a:gdLst/>
              <a:ahLst/>
              <a:cxnLst/>
              <a:rect r="r" b="b" t="t" l="l"/>
              <a:pathLst>
                <a:path h="1330745" w="2036075">
                  <a:moveTo>
                    <a:pt x="1576768" y="716958"/>
                  </a:moveTo>
                  <a:lnTo>
                    <a:pt x="1576768" y="557293"/>
                  </a:lnTo>
                  <a:cubicBezTo>
                    <a:pt x="1576769" y="524360"/>
                    <a:pt x="1563687" y="492776"/>
                    <a:pt x="1540400" y="469489"/>
                  </a:cubicBezTo>
                  <a:cubicBezTo>
                    <a:pt x="1517113" y="446202"/>
                    <a:pt x="1485529" y="433120"/>
                    <a:pt x="1452597" y="433120"/>
                  </a:cubicBezTo>
                  <a:lnTo>
                    <a:pt x="867306" y="433120"/>
                  </a:lnTo>
                  <a:cubicBezTo>
                    <a:pt x="798728" y="433120"/>
                    <a:pt x="743134" y="377526"/>
                    <a:pt x="743134" y="308948"/>
                  </a:cubicBezTo>
                  <a:lnTo>
                    <a:pt x="743134" y="124172"/>
                  </a:lnTo>
                  <a:cubicBezTo>
                    <a:pt x="743133" y="55594"/>
                    <a:pt x="687540" y="1"/>
                    <a:pt x="618962" y="0"/>
                  </a:cubicBezTo>
                  <a:lnTo>
                    <a:pt x="124172" y="0"/>
                  </a:lnTo>
                  <a:cubicBezTo>
                    <a:pt x="55594" y="1"/>
                    <a:pt x="1" y="55594"/>
                    <a:pt x="0" y="124172"/>
                  </a:cubicBezTo>
                  <a:lnTo>
                    <a:pt x="0" y="489613"/>
                  </a:lnTo>
                  <a:lnTo>
                    <a:pt x="0" y="798561"/>
                  </a:lnTo>
                  <a:cubicBezTo>
                    <a:pt x="0" y="867139"/>
                    <a:pt x="55593" y="922733"/>
                    <a:pt x="124172" y="922734"/>
                  </a:cubicBezTo>
                  <a:lnTo>
                    <a:pt x="1168766" y="922734"/>
                  </a:lnTo>
                  <a:cubicBezTo>
                    <a:pt x="1201698" y="922733"/>
                    <a:pt x="1233282" y="935816"/>
                    <a:pt x="1256569" y="959102"/>
                  </a:cubicBezTo>
                  <a:cubicBezTo>
                    <a:pt x="1279856" y="982389"/>
                    <a:pt x="1292938" y="1013973"/>
                    <a:pt x="1292937" y="1046905"/>
                  </a:cubicBezTo>
                  <a:lnTo>
                    <a:pt x="1292937" y="1206572"/>
                  </a:lnTo>
                  <a:cubicBezTo>
                    <a:pt x="1292937" y="1275151"/>
                    <a:pt x="1348532" y="1330745"/>
                    <a:pt x="1417110" y="1330745"/>
                  </a:cubicBezTo>
                  <a:lnTo>
                    <a:pt x="1911902" y="1330745"/>
                  </a:lnTo>
                  <a:cubicBezTo>
                    <a:pt x="1944835" y="1330745"/>
                    <a:pt x="1976419" y="1317663"/>
                    <a:pt x="1999706" y="1294376"/>
                  </a:cubicBezTo>
                  <a:cubicBezTo>
                    <a:pt x="2022992" y="1271089"/>
                    <a:pt x="2036075" y="1239505"/>
                    <a:pt x="2036074" y="1206572"/>
                  </a:cubicBezTo>
                  <a:lnTo>
                    <a:pt x="2036074" y="965303"/>
                  </a:lnTo>
                  <a:cubicBezTo>
                    <a:pt x="2036075" y="932370"/>
                    <a:pt x="2022992" y="900787"/>
                    <a:pt x="1999705" y="877500"/>
                  </a:cubicBezTo>
                  <a:cubicBezTo>
                    <a:pt x="1976419" y="854213"/>
                    <a:pt x="1944835" y="841131"/>
                    <a:pt x="1911902" y="841131"/>
                  </a:cubicBezTo>
                  <a:lnTo>
                    <a:pt x="1700943" y="841131"/>
                  </a:lnTo>
                  <a:cubicBezTo>
                    <a:pt x="1668010" y="841132"/>
                    <a:pt x="1636426" y="828049"/>
                    <a:pt x="1613138" y="804762"/>
                  </a:cubicBezTo>
                  <a:cubicBezTo>
                    <a:pt x="1589851" y="781475"/>
                    <a:pt x="1576768" y="749891"/>
                    <a:pt x="1576768" y="716958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</p:grpSp>
      <p:sp>
        <p:nvSpPr>
          <p:cNvPr name="TextBox 16" id="16"/>
          <p:cNvSpPr txBox="true"/>
          <p:nvPr/>
        </p:nvSpPr>
        <p:spPr>
          <a:xfrm rot="0">
            <a:off x="2917393" y="3794259"/>
            <a:ext cx="14050007" cy="50887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45"/>
              </a:lnSpc>
            </a:pPr>
            <a:r>
              <a:rPr lang="en-US" sz="3699" b="true">
                <a:solidFill>
                  <a:srgbClr val="303030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       Typical workflow </a:t>
            </a:r>
          </a:p>
          <a:p>
            <a:pPr algn="l">
              <a:lnSpc>
                <a:spcPts val="5845"/>
              </a:lnSpc>
            </a:pPr>
            <a:r>
              <a:rPr lang="en-US" sz="3699" b="true">
                <a:solidFill>
                  <a:srgbClr val="303030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       </a:t>
            </a:r>
            <a:r>
              <a:rPr lang="en-US" sz="3699" b="true">
                <a:solidFill>
                  <a:srgbClr val="303030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Fork → Clone → Branch → Commit → Push → Pull Request</a:t>
            </a:r>
          </a:p>
          <a:p>
            <a:pPr algn="l">
              <a:lnSpc>
                <a:spcPts val="5845"/>
              </a:lnSpc>
            </a:pPr>
            <a:r>
              <a:rPr lang="en-US" sz="3699" b="true">
                <a:solidFill>
                  <a:srgbClr val="303030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       Used in open-</a:t>
            </a:r>
            <a:r>
              <a:rPr lang="en-US" sz="3699" b="true">
                <a:solidFill>
                  <a:srgbClr val="303030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sou</a:t>
            </a:r>
            <a:r>
              <a:rPr lang="en-US" sz="3699" b="true">
                <a:solidFill>
                  <a:srgbClr val="303030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rce projects</a:t>
            </a:r>
          </a:p>
          <a:p>
            <a:pPr algn="l">
              <a:lnSpc>
                <a:spcPts val="5845"/>
              </a:lnSpc>
            </a:pPr>
          </a:p>
          <a:p>
            <a:pPr algn="l">
              <a:lnSpc>
                <a:spcPts val="5845"/>
              </a:lnSpc>
            </a:pPr>
            <a:r>
              <a:rPr lang="en-US" sz="3699" b="true">
                <a:solidFill>
                  <a:srgbClr val="303030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      </a:t>
            </a:r>
            <a:r>
              <a:rPr lang="en-US" sz="3699" b="true">
                <a:solidFill>
                  <a:srgbClr val="FF3131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  &gt; git clone &lt;forked-url&gt;</a:t>
            </a:r>
          </a:p>
          <a:p>
            <a:pPr algn="l">
              <a:lnSpc>
                <a:spcPts val="5845"/>
              </a:lnSpc>
            </a:pPr>
            <a:r>
              <a:rPr lang="en-US" sz="3699" b="true">
                <a:solidFill>
                  <a:srgbClr val="303030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    </a:t>
            </a:r>
          </a:p>
          <a:p>
            <a:pPr algn="l">
              <a:lnSpc>
                <a:spcPts val="5845"/>
              </a:lnSpc>
            </a:pPr>
          </a:p>
        </p:txBody>
      </p:sp>
      <p:sp>
        <p:nvSpPr>
          <p:cNvPr name="TextBox 17" id="17"/>
          <p:cNvSpPr txBox="true"/>
          <p:nvPr/>
        </p:nvSpPr>
        <p:spPr>
          <a:xfrm rot="0">
            <a:off x="3282162" y="1181100"/>
            <a:ext cx="12191586" cy="2518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65"/>
              </a:lnSpc>
            </a:pPr>
            <a:r>
              <a:rPr lang="en-US" sz="10315" b="true">
                <a:solidFill>
                  <a:srgbClr val="303030"/>
                </a:solidFill>
                <a:latin typeface="ITC Bauhaus Bold"/>
                <a:ea typeface="ITC Bauhaus Bold"/>
                <a:cs typeface="ITC Bauhaus Bold"/>
                <a:sym typeface="ITC Bauhaus Bold"/>
              </a:rPr>
              <a:t>COLLABORATION WORKFLOW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bg>
      <p:bgPr>
        <a:solidFill>
          <a:srgbClr val="D0D0D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532509" y="7625593"/>
            <a:ext cx="5898624" cy="3855248"/>
            <a:chOff x="0" y="0"/>
            <a:chExt cx="2036073" cy="133074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036075" cy="1330745"/>
            </a:xfrm>
            <a:custGeom>
              <a:avLst/>
              <a:gdLst/>
              <a:ahLst/>
              <a:cxnLst/>
              <a:rect r="r" b="b" t="t" l="l"/>
              <a:pathLst>
                <a:path h="1330745" w="2036075">
                  <a:moveTo>
                    <a:pt x="1576768" y="716958"/>
                  </a:moveTo>
                  <a:lnTo>
                    <a:pt x="1576768" y="557293"/>
                  </a:lnTo>
                  <a:cubicBezTo>
                    <a:pt x="1576769" y="524360"/>
                    <a:pt x="1563687" y="492776"/>
                    <a:pt x="1540400" y="469489"/>
                  </a:cubicBezTo>
                  <a:cubicBezTo>
                    <a:pt x="1517113" y="446202"/>
                    <a:pt x="1485529" y="433120"/>
                    <a:pt x="1452597" y="433120"/>
                  </a:cubicBezTo>
                  <a:lnTo>
                    <a:pt x="867306" y="433120"/>
                  </a:lnTo>
                  <a:cubicBezTo>
                    <a:pt x="798728" y="433120"/>
                    <a:pt x="743134" y="377526"/>
                    <a:pt x="743134" y="308948"/>
                  </a:cubicBezTo>
                  <a:lnTo>
                    <a:pt x="743134" y="124172"/>
                  </a:lnTo>
                  <a:cubicBezTo>
                    <a:pt x="743133" y="55594"/>
                    <a:pt x="687540" y="1"/>
                    <a:pt x="618962" y="0"/>
                  </a:cubicBezTo>
                  <a:lnTo>
                    <a:pt x="124172" y="0"/>
                  </a:lnTo>
                  <a:cubicBezTo>
                    <a:pt x="55594" y="1"/>
                    <a:pt x="1" y="55594"/>
                    <a:pt x="0" y="124172"/>
                  </a:cubicBezTo>
                  <a:lnTo>
                    <a:pt x="0" y="489613"/>
                  </a:lnTo>
                  <a:lnTo>
                    <a:pt x="0" y="798561"/>
                  </a:lnTo>
                  <a:cubicBezTo>
                    <a:pt x="0" y="867139"/>
                    <a:pt x="55593" y="922733"/>
                    <a:pt x="124172" y="922734"/>
                  </a:cubicBezTo>
                  <a:lnTo>
                    <a:pt x="1168766" y="922734"/>
                  </a:lnTo>
                  <a:cubicBezTo>
                    <a:pt x="1201698" y="922733"/>
                    <a:pt x="1233282" y="935816"/>
                    <a:pt x="1256569" y="959102"/>
                  </a:cubicBezTo>
                  <a:cubicBezTo>
                    <a:pt x="1279856" y="982389"/>
                    <a:pt x="1292938" y="1013973"/>
                    <a:pt x="1292937" y="1046905"/>
                  </a:cubicBezTo>
                  <a:lnTo>
                    <a:pt x="1292937" y="1206572"/>
                  </a:lnTo>
                  <a:cubicBezTo>
                    <a:pt x="1292937" y="1275151"/>
                    <a:pt x="1348532" y="1330745"/>
                    <a:pt x="1417110" y="1330745"/>
                  </a:cubicBezTo>
                  <a:lnTo>
                    <a:pt x="1911902" y="1330745"/>
                  </a:lnTo>
                  <a:cubicBezTo>
                    <a:pt x="1944835" y="1330745"/>
                    <a:pt x="1976419" y="1317663"/>
                    <a:pt x="1999706" y="1294376"/>
                  </a:cubicBezTo>
                  <a:cubicBezTo>
                    <a:pt x="2022992" y="1271089"/>
                    <a:pt x="2036075" y="1239505"/>
                    <a:pt x="2036074" y="1206572"/>
                  </a:cubicBezTo>
                  <a:lnTo>
                    <a:pt x="2036074" y="965303"/>
                  </a:lnTo>
                  <a:cubicBezTo>
                    <a:pt x="2036075" y="932370"/>
                    <a:pt x="2022992" y="900787"/>
                    <a:pt x="1999705" y="877500"/>
                  </a:cubicBezTo>
                  <a:cubicBezTo>
                    <a:pt x="1976419" y="854213"/>
                    <a:pt x="1944835" y="841131"/>
                    <a:pt x="1911902" y="841131"/>
                  </a:cubicBezTo>
                  <a:lnTo>
                    <a:pt x="1700943" y="841131"/>
                  </a:lnTo>
                  <a:cubicBezTo>
                    <a:pt x="1668010" y="841132"/>
                    <a:pt x="1636426" y="828049"/>
                    <a:pt x="1613138" y="804762"/>
                  </a:cubicBezTo>
                  <a:cubicBezTo>
                    <a:pt x="1589851" y="781475"/>
                    <a:pt x="1576768" y="749891"/>
                    <a:pt x="1576768" y="716958"/>
                  </a:cubicBezTo>
                  <a:close/>
                </a:path>
              </a:pathLst>
            </a:custGeom>
            <a:solidFill>
              <a:srgbClr val="303030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-2949312" y="4883948"/>
            <a:ext cx="5898624" cy="3855248"/>
            <a:chOff x="0" y="0"/>
            <a:chExt cx="2036073" cy="133074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036075" cy="1330745"/>
            </a:xfrm>
            <a:custGeom>
              <a:avLst/>
              <a:gdLst/>
              <a:ahLst/>
              <a:cxnLst/>
              <a:rect r="r" b="b" t="t" l="l"/>
              <a:pathLst>
                <a:path h="1330745" w="2036075">
                  <a:moveTo>
                    <a:pt x="1576768" y="716958"/>
                  </a:moveTo>
                  <a:lnTo>
                    <a:pt x="1576768" y="557293"/>
                  </a:lnTo>
                  <a:cubicBezTo>
                    <a:pt x="1576769" y="524360"/>
                    <a:pt x="1563687" y="492776"/>
                    <a:pt x="1540400" y="469489"/>
                  </a:cubicBezTo>
                  <a:cubicBezTo>
                    <a:pt x="1517113" y="446202"/>
                    <a:pt x="1485529" y="433120"/>
                    <a:pt x="1452597" y="433120"/>
                  </a:cubicBezTo>
                  <a:lnTo>
                    <a:pt x="867306" y="433120"/>
                  </a:lnTo>
                  <a:cubicBezTo>
                    <a:pt x="798728" y="433120"/>
                    <a:pt x="743134" y="377526"/>
                    <a:pt x="743134" y="308948"/>
                  </a:cubicBezTo>
                  <a:lnTo>
                    <a:pt x="743134" y="124172"/>
                  </a:lnTo>
                  <a:cubicBezTo>
                    <a:pt x="743133" y="55594"/>
                    <a:pt x="687540" y="1"/>
                    <a:pt x="618962" y="0"/>
                  </a:cubicBezTo>
                  <a:lnTo>
                    <a:pt x="124172" y="0"/>
                  </a:lnTo>
                  <a:cubicBezTo>
                    <a:pt x="55594" y="1"/>
                    <a:pt x="1" y="55594"/>
                    <a:pt x="0" y="124172"/>
                  </a:cubicBezTo>
                  <a:lnTo>
                    <a:pt x="0" y="489613"/>
                  </a:lnTo>
                  <a:lnTo>
                    <a:pt x="0" y="798561"/>
                  </a:lnTo>
                  <a:cubicBezTo>
                    <a:pt x="0" y="867139"/>
                    <a:pt x="55593" y="922733"/>
                    <a:pt x="124172" y="922734"/>
                  </a:cubicBezTo>
                  <a:lnTo>
                    <a:pt x="1168766" y="922734"/>
                  </a:lnTo>
                  <a:cubicBezTo>
                    <a:pt x="1201698" y="922733"/>
                    <a:pt x="1233282" y="935816"/>
                    <a:pt x="1256569" y="959102"/>
                  </a:cubicBezTo>
                  <a:cubicBezTo>
                    <a:pt x="1279856" y="982389"/>
                    <a:pt x="1292938" y="1013973"/>
                    <a:pt x="1292937" y="1046905"/>
                  </a:cubicBezTo>
                  <a:lnTo>
                    <a:pt x="1292937" y="1206572"/>
                  </a:lnTo>
                  <a:cubicBezTo>
                    <a:pt x="1292937" y="1275151"/>
                    <a:pt x="1348532" y="1330745"/>
                    <a:pt x="1417110" y="1330745"/>
                  </a:cubicBezTo>
                  <a:lnTo>
                    <a:pt x="1911902" y="1330745"/>
                  </a:lnTo>
                  <a:cubicBezTo>
                    <a:pt x="1944835" y="1330745"/>
                    <a:pt x="1976419" y="1317663"/>
                    <a:pt x="1999706" y="1294376"/>
                  </a:cubicBezTo>
                  <a:cubicBezTo>
                    <a:pt x="2022992" y="1271089"/>
                    <a:pt x="2036075" y="1239505"/>
                    <a:pt x="2036074" y="1206572"/>
                  </a:cubicBezTo>
                  <a:lnTo>
                    <a:pt x="2036074" y="965303"/>
                  </a:lnTo>
                  <a:cubicBezTo>
                    <a:pt x="2036075" y="932370"/>
                    <a:pt x="2022992" y="900787"/>
                    <a:pt x="1999705" y="877500"/>
                  </a:cubicBezTo>
                  <a:cubicBezTo>
                    <a:pt x="1976419" y="854213"/>
                    <a:pt x="1944835" y="841131"/>
                    <a:pt x="1911902" y="841131"/>
                  </a:cubicBezTo>
                  <a:lnTo>
                    <a:pt x="1700943" y="841131"/>
                  </a:lnTo>
                  <a:cubicBezTo>
                    <a:pt x="1668010" y="841132"/>
                    <a:pt x="1636426" y="828049"/>
                    <a:pt x="1613138" y="804762"/>
                  </a:cubicBezTo>
                  <a:cubicBezTo>
                    <a:pt x="1589851" y="781475"/>
                    <a:pt x="1576768" y="749891"/>
                    <a:pt x="1576768" y="716958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4018087" y="-1756669"/>
            <a:ext cx="5898624" cy="3855248"/>
            <a:chOff x="0" y="0"/>
            <a:chExt cx="2036073" cy="133074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036075" cy="1330745"/>
            </a:xfrm>
            <a:custGeom>
              <a:avLst/>
              <a:gdLst/>
              <a:ahLst/>
              <a:cxnLst/>
              <a:rect r="r" b="b" t="t" l="l"/>
              <a:pathLst>
                <a:path h="1330745" w="2036075">
                  <a:moveTo>
                    <a:pt x="1576768" y="716958"/>
                  </a:moveTo>
                  <a:lnTo>
                    <a:pt x="1576768" y="557293"/>
                  </a:lnTo>
                  <a:cubicBezTo>
                    <a:pt x="1576769" y="524360"/>
                    <a:pt x="1563687" y="492776"/>
                    <a:pt x="1540400" y="469489"/>
                  </a:cubicBezTo>
                  <a:cubicBezTo>
                    <a:pt x="1517113" y="446202"/>
                    <a:pt x="1485529" y="433120"/>
                    <a:pt x="1452597" y="433120"/>
                  </a:cubicBezTo>
                  <a:lnTo>
                    <a:pt x="867306" y="433120"/>
                  </a:lnTo>
                  <a:cubicBezTo>
                    <a:pt x="798728" y="433120"/>
                    <a:pt x="743134" y="377526"/>
                    <a:pt x="743134" y="308948"/>
                  </a:cubicBezTo>
                  <a:lnTo>
                    <a:pt x="743134" y="124172"/>
                  </a:lnTo>
                  <a:cubicBezTo>
                    <a:pt x="743133" y="55594"/>
                    <a:pt x="687540" y="1"/>
                    <a:pt x="618962" y="0"/>
                  </a:cubicBezTo>
                  <a:lnTo>
                    <a:pt x="124172" y="0"/>
                  </a:lnTo>
                  <a:cubicBezTo>
                    <a:pt x="55594" y="1"/>
                    <a:pt x="1" y="55594"/>
                    <a:pt x="0" y="124172"/>
                  </a:cubicBezTo>
                  <a:lnTo>
                    <a:pt x="0" y="489613"/>
                  </a:lnTo>
                  <a:lnTo>
                    <a:pt x="0" y="798561"/>
                  </a:lnTo>
                  <a:cubicBezTo>
                    <a:pt x="0" y="867139"/>
                    <a:pt x="55593" y="922733"/>
                    <a:pt x="124172" y="922734"/>
                  </a:cubicBezTo>
                  <a:lnTo>
                    <a:pt x="1168766" y="922734"/>
                  </a:lnTo>
                  <a:cubicBezTo>
                    <a:pt x="1201698" y="922733"/>
                    <a:pt x="1233282" y="935816"/>
                    <a:pt x="1256569" y="959102"/>
                  </a:cubicBezTo>
                  <a:cubicBezTo>
                    <a:pt x="1279856" y="982389"/>
                    <a:pt x="1292938" y="1013973"/>
                    <a:pt x="1292937" y="1046905"/>
                  </a:cubicBezTo>
                  <a:lnTo>
                    <a:pt x="1292937" y="1206572"/>
                  </a:lnTo>
                  <a:cubicBezTo>
                    <a:pt x="1292937" y="1275151"/>
                    <a:pt x="1348532" y="1330745"/>
                    <a:pt x="1417110" y="1330745"/>
                  </a:cubicBezTo>
                  <a:lnTo>
                    <a:pt x="1911902" y="1330745"/>
                  </a:lnTo>
                  <a:cubicBezTo>
                    <a:pt x="1944835" y="1330745"/>
                    <a:pt x="1976419" y="1317663"/>
                    <a:pt x="1999706" y="1294376"/>
                  </a:cubicBezTo>
                  <a:cubicBezTo>
                    <a:pt x="2022992" y="1271089"/>
                    <a:pt x="2036075" y="1239505"/>
                    <a:pt x="2036074" y="1206572"/>
                  </a:cubicBezTo>
                  <a:lnTo>
                    <a:pt x="2036074" y="965303"/>
                  </a:lnTo>
                  <a:cubicBezTo>
                    <a:pt x="2036075" y="932370"/>
                    <a:pt x="2022992" y="900787"/>
                    <a:pt x="1999705" y="877500"/>
                  </a:cubicBezTo>
                  <a:cubicBezTo>
                    <a:pt x="1976419" y="854213"/>
                    <a:pt x="1944835" y="841131"/>
                    <a:pt x="1911902" y="841131"/>
                  </a:cubicBezTo>
                  <a:lnTo>
                    <a:pt x="1700943" y="841131"/>
                  </a:lnTo>
                  <a:cubicBezTo>
                    <a:pt x="1668010" y="841132"/>
                    <a:pt x="1636426" y="828049"/>
                    <a:pt x="1613138" y="804762"/>
                  </a:cubicBezTo>
                  <a:cubicBezTo>
                    <a:pt x="1589851" y="781475"/>
                    <a:pt x="1576768" y="749891"/>
                    <a:pt x="1576768" y="716958"/>
                  </a:cubicBezTo>
                  <a:close/>
                </a:path>
              </a:pathLst>
            </a:custGeom>
            <a:solidFill>
              <a:srgbClr val="303030"/>
            </a:solidFill>
          </p:spPr>
        </p:sp>
      </p:grpSp>
      <p:grpSp>
        <p:nvGrpSpPr>
          <p:cNvPr name="Group 8" id="8"/>
          <p:cNvGrpSpPr/>
          <p:nvPr/>
        </p:nvGrpSpPr>
        <p:grpSpPr>
          <a:xfrm rot="-10800000">
            <a:off x="15473748" y="1028700"/>
            <a:ext cx="5898624" cy="3855248"/>
            <a:chOff x="0" y="0"/>
            <a:chExt cx="2036073" cy="133074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036075" cy="1330745"/>
            </a:xfrm>
            <a:custGeom>
              <a:avLst/>
              <a:gdLst/>
              <a:ahLst/>
              <a:cxnLst/>
              <a:rect r="r" b="b" t="t" l="l"/>
              <a:pathLst>
                <a:path h="1330745" w="2036075">
                  <a:moveTo>
                    <a:pt x="1576768" y="716958"/>
                  </a:moveTo>
                  <a:lnTo>
                    <a:pt x="1576768" y="557293"/>
                  </a:lnTo>
                  <a:cubicBezTo>
                    <a:pt x="1576769" y="524360"/>
                    <a:pt x="1563687" y="492776"/>
                    <a:pt x="1540400" y="469489"/>
                  </a:cubicBezTo>
                  <a:cubicBezTo>
                    <a:pt x="1517113" y="446202"/>
                    <a:pt x="1485529" y="433120"/>
                    <a:pt x="1452597" y="433120"/>
                  </a:cubicBezTo>
                  <a:lnTo>
                    <a:pt x="867306" y="433120"/>
                  </a:lnTo>
                  <a:cubicBezTo>
                    <a:pt x="798728" y="433120"/>
                    <a:pt x="743134" y="377526"/>
                    <a:pt x="743134" y="308948"/>
                  </a:cubicBezTo>
                  <a:lnTo>
                    <a:pt x="743134" y="124172"/>
                  </a:lnTo>
                  <a:cubicBezTo>
                    <a:pt x="743133" y="55594"/>
                    <a:pt x="687540" y="1"/>
                    <a:pt x="618962" y="0"/>
                  </a:cubicBezTo>
                  <a:lnTo>
                    <a:pt x="124172" y="0"/>
                  </a:lnTo>
                  <a:cubicBezTo>
                    <a:pt x="55594" y="1"/>
                    <a:pt x="1" y="55594"/>
                    <a:pt x="0" y="124172"/>
                  </a:cubicBezTo>
                  <a:lnTo>
                    <a:pt x="0" y="489613"/>
                  </a:lnTo>
                  <a:lnTo>
                    <a:pt x="0" y="798561"/>
                  </a:lnTo>
                  <a:cubicBezTo>
                    <a:pt x="0" y="867139"/>
                    <a:pt x="55593" y="922733"/>
                    <a:pt x="124172" y="922734"/>
                  </a:cubicBezTo>
                  <a:lnTo>
                    <a:pt x="1168766" y="922734"/>
                  </a:lnTo>
                  <a:cubicBezTo>
                    <a:pt x="1201698" y="922733"/>
                    <a:pt x="1233282" y="935816"/>
                    <a:pt x="1256569" y="959102"/>
                  </a:cubicBezTo>
                  <a:cubicBezTo>
                    <a:pt x="1279856" y="982389"/>
                    <a:pt x="1292938" y="1013973"/>
                    <a:pt x="1292937" y="1046905"/>
                  </a:cubicBezTo>
                  <a:lnTo>
                    <a:pt x="1292937" y="1206572"/>
                  </a:lnTo>
                  <a:cubicBezTo>
                    <a:pt x="1292937" y="1275151"/>
                    <a:pt x="1348532" y="1330745"/>
                    <a:pt x="1417110" y="1330745"/>
                  </a:cubicBezTo>
                  <a:lnTo>
                    <a:pt x="1911902" y="1330745"/>
                  </a:lnTo>
                  <a:cubicBezTo>
                    <a:pt x="1944835" y="1330745"/>
                    <a:pt x="1976419" y="1317663"/>
                    <a:pt x="1999706" y="1294376"/>
                  </a:cubicBezTo>
                  <a:cubicBezTo>
                    <a:pt x="2022992" y="1271089"/>
                    <a:pt x="2036075" y="1239505"/>
                    <a:pt x="2036074" y="1206572"/>
                  </a:cubicBezTo>
                  <a:lnTo>
                    <a:pt x="2036074" y="965303"/>
                  </a:lnTo>
                  <a:cubicBezTo>
                    <a:pt x="2036075" y="932370"/>
                    <a:pt x="2022992" y="900787"/>
                    <a:pt x="1999705" y="877500"/>
                  </a:cubicBezTo>
                  <a:cubicBezTo>
                    <a:pt x="1976419" y="854213"/>
                    <a:pt x="1944835" y="841131"/>
                    <a:pt x="1911902" y="841131"/>
                  </a:cubicBezTo>
                  <a:lnTo>
                    <a:pt x="1700943" y="841131"/>
                  </a:lnTo>
                  <a:cubicBezTo>
                    <a:pt x="1668010" y="841132"/>
                    <a:pt x="1636426" y="828049"/>
                    <a:pt x="1613138" y="804762"/>
                  </a:cubicBezTo>
                  <a:cubicBezTo>
                    <a:pt x="1589851" y="781475"/>
                    <a:pt x="1576768" y="749891"/>
                    <a:pt x="1576768" y="716958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</p:grpSp>
      <p:grpSp>
        <p:nvGrpSpPr>
          <p:cNvPr name="Group 10" id="10"/>
          <p:cNvGrpSpPr/>
          <p:nvPr/>
        </p:nvGrpSpPr>
        <p:grpSpPr>
          <a:xfrm rot="-10800000">
            <a:off x="3159651" y="8511776"/>
            <a:ext cx="5898624" cy="3855248"/>
            <a:chOff x="0" y="0"/>
            <a:chExt cx="2036073" cy="133074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036075" cy="1330745"/>
            </a:xfrm>
            <a:custGeom>
              <a:avLst/>
              <a:gdLst/>
              <a:ahLst/>
              <a:cxnLst/>
              <a:rect r="r" b="b" t="t" l="l"/>
              <a:pathLst>
                <a:path h="1330745" w="2036075">
                  <a:moveTo>
                    <a:pt x="1576768" y="716958"/>
                  </a:moveTo>
                  <a:lnTo>
                    <a:pt x="1576768" y="557293"/>
                  </a:lnTo>
                  <a:cubicBezTo>
                    <a:pt x="1576769" y="524360"/>
                    <a:pt x="1563687" y="492776"/>
                    <a:pt x="1540400" y="469489"/>
                  </a:cubicBezTo>
                  <a:cubicBezTo>
                    <a:pt x="1517113" y="446202"/>
                    <a:pt x="1485529" y="433120"/>
                    <a:pt x="1452597" y="433120"/>
                  </a:cubicBezTo>
                  <a:lnTo>
                    <a:pt x="867306" y="433120"/>
                  </a:lnTo>
                  <a:cubicBezTo>
                    <a:pt x="798728" y="433120"/>
                    <a:pt x="743134" y="377526"/>
                    <a:pt x="743134" y="308948"/>
                  </a:cubicBezTo>
                  <a:lnTo>
                    <a:pt x="743134" y="124172"/>
                  </a:lnTo>
                  <a:cubicBezTo>
                    <a:pt x="743133" y="55594"/>
                    <a:pt x="687540" y="1"/>
                    <a:pt x="618962" y="0"/>
                  </a:cubicBezTo>
                  <a:lnTo>
                    <a:pt x="124172" y="0"/>
                  </a:lnTo>
                  <a:cubicBezTo>
                    <a:pt x="55594" y="1"/>
                    <a:pt x="1" y="55594"/>
                    <a:pt x="0" y="124172"/>
                  </a:cubicBezTo>
                  <a:lnTo>
                    <a:pt x="0" y="489613"/>
                  </a:lnTo>
                  <a:lnTo>
                    <a:pt x="0" y="798561"/>
                  </a:lnTo>
                  <a:cubicBezTo>
                    <a:pt x="0" y="867139"/>
                    <a:pt x="55593" y="922733"/>
                    <a:pt x="124172" y="922734"/>
                  </a:cubicBezTo>
                  <a:lnTo>
                    <a:pt x="1168766" y="922734"/>
                  </a:lnTo>
                  <a:cubicBezTo>
                    <a:pt x="1201698" y="922733"/>
                    <a:pt x="1233282" y="935816"/>
                    <a:pt x="1256569" y="959102"/>
                  </a:cubicBezTo>
                  <a:cubicBezTo>
                    <a:pt x="1279856" y="982389"/>
                    <a:pt x="1292938" y="1013973"/>
                    <a:pt x="1292937" y="1046905"/>
                  </a:cubicBezTo>
                  <a:lnTo>
                    <a:pt x="1292937" y="1206572"/>
                  </a:lnTo>
                  <a:cubicBezTo>
                    <a:pt x="1292937" y="1275151"/>
                    <a:pt x="1348532" y="1330745"/>
                    <a:pt x="1417110" y="1330745"/>
                  </a:cubicBezTo>
                  <a:lnTo>
                    <a:pt x="1911902" y="1330745"/>
                  </a:lnTo>
                  <a:cubicBezTo>
                    <a:pt x="1944835" y="1330745"/>
                    <a:pt x="1976419" y="1317663"/>
                    <a:pt x="1999706" y="1294376"/>
                  </a:cubicBezTo>
                  <a:cubicBezTo>
                    <a:pt x="2022992" y="1271089"/>
                    <a:pt x="2036075" y="1239505"/>
                    <a:pt x="2036074" y="1206572"/>
                  </a:cubicBezTo>
                  <a:lnTo>
                    <a:pt x="2036074" y="965303"/>
                  </a:lnTo>
                  <a:cubicBezTo>
                    <a:pt x="2036075" y="932370"/>
                    <a:pt x="2022992" y="900787"/>
                    <a:pt x="1999705" y="877500"/>
                  </a:cubicBezTo>
                  <a:cubicBezTo>
                    <a:pt x="1976419" y="854213"/>
                    <a:pt x="1944835" y="841131"/>
                    <a:pt x="1911902" y="841131"/>
                  </a:cubicBezTo>
                  <a:lnTo>
                    <a:pt x="1700943" y="841131"/>
                  </a:lnTo>
                  <a:cubicBezTo>
                    <a:pt x="1668010" y="841132"/>
                    <a:pt x="1636426" y="828049"/>
                    <a:pt x="1613138" y="804762"/>
                  </a:cubicBezTo>
                  <a:cubicBezTo>
                    <a:pt x="1589851" y="781475"/>
                    <a:pt x="1576768" y="749891"/>
                    <a:pt x="1576768" y="716958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</p:grpSp>
      <p:grpSp>
        <p:nvGrpSpPr>
          <p:cNvPr name="Group 12" id="12"/>
          <p:cNvGrpSpPr/>
          <p:nvPr/>
        </p:nvGrpSpPr>
        <p:grpSpPr>
          <a:xfrm rot="-5400000">
            <a:off x="15473748" y="6811573"/>
            <a:ext cx="5898624" cy="3855248"/>
            <a:chOff x="0" y="0"/>
            <a:chExt cx="2036073" cy="133074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036075" cy="1330745"/>
            </a:xfrm>
            <a:custGeom>
              <a:avLst/>
              <a:gdLst/>
              <a:ahLst/>
              <a:cxnLst/>
              <a:rect r="r" b="b" t="t" l="l"/>
              <a:pathLst>
                <a:path h="1330745" w="2036075">
                  <a:moveTo>
                    <a:pt x="1576768" y="716958"/>
                  </a:moveTo>
                  <a:lnTo>
                    <a:pt x="1576768" y="557293"/>
                  </a:lnTo>
                  <a:cubicBezTo>
                    <a:pt x="1576769" y="524360"/>
                    <a:pt x="1563687" y="492776"/>
                    <a:pt x="1540400" y="469489"/>
                  </a:cubicBezTo>
                  <a:cubicBezTo>
                    <a:pt x="1517113" y="446202"/>
                    <a:pt x="1485529" y="433120"/>
                    <a:pt x="1452597" y="433120"/>
                  </a:cubicBezTo>
                  <a:lnTo>
                    <a:pt x="867306" y="433120"/>
                  </a:lnTo>
                  <a:cubicBezTo>
                    <a:pt x="798728" y="433120"/>
                    <a:pt x="743134" y="377526"/>
                    <a:pt x="743134" y="308948"/>
                  </a:cubicBezTo>
                  <a:lnTo>
                    <a:pt x="743134" y="124172"/>
                  </a:lnTo>
                  <a:cubicBezTo>
                    <a:pt x="743133" y="55594"/>
                    <a:pt x="687540" y="1"/>
                    <a:pt x="618962" y="0"/>
                  </a:cubicBezTo>
                  <a:lnTo>
                    <a:pt x="124172" y="0"/>
                  </a:lnTo>
                  <a:cubicBezTo>
                    <a:pt x="55594" y="1"/>
                    <a:pt x="1" y="55594"/>
                    <a:pt x="0" y="124172"/>
                  </a:cubicBezTo>
                  <a:lnTo>
                    <a:pt x="0" y="489613"/>
                  </a:lnTo>
                  <a:lnTo>
                    <a:pt x="0" y="798561"/>
                  </a:lnTo>
                  <a:cubicBezTo>
                    <a:pt x="0" y="867139"/>
                    <a:pt x="55593" y="922733"/>
                    <a:pt x="124172" y="922734"/>
                  </a:cubicBezTo>
                  <a:lnTo>
                    <a:pt x="1168766" y="922734"/>
                  </a:lnTo>
                  <a:cubicBezTo>
                    <a:pt x="1201698" y="922733"/>
                    <a:pt x="1233282" y="935816"/>
                    <a:pt x="1256569" y="959102"/>
                  </a:cubicBezTo>
                  <a:cubicBezTo>
                    <a:pt x="1279856" y="982389"/>
                    <a:pt x="1292938" y="1013973"/>
                    <a:pt x="1292937" y="1046905"/>
                  </a:cubicBezTo>
                  <a:lnTo>
                    <a:pt x="1292937" y="1206572"/>
                  </a:lnTo>
                  <a:cubicBezTo>
                    <a:pt x="1292937" y="1275151"/>
                    <a:pt x="1348532" y="1330745"/>
                    <a:pt x="1417110" y="1330745"/>
                  </a:cubicBezTo>
                  <a:lnTo>
                    <a:pt x="1911902" y="1330745"/>
                  </a:lnTo>
                  <a:cubicBezTo>
                    <a:pt x="1944835" y="1330745"/>
                    <a:pt x="1976419" y="1317663"/>
                    <a:pt x="1999706" y="1294376"/>
                  </a:cubicBezTo>
                  <a:cubicBezTo>
                    <a:pt x="2022992" y="1271089"/>
                    <a:pt x="2036075" y="1239505"/>
                    <a:pt x="2036074" y="1206572"/>
                  </a:cubicBezTo>
                  <a:lnTo>
                    <a:pt x="2036074" y="965303"/>
                  </a:lnTo>
                  <a:cubicBezTo>
                    <a:pt x="2036075" y="932370"/>
                    <a:pt x="2022992" y="900787"/>
                    <a:pt x="1999705" y="877500"/>
                  </a:cubicBezTo>
                  <a:cubicBezTo>
                    <a:pt x="1976419" y="854213"/>
                    <a:pt x="1944835" y="841131"/>
                    <a:pt x="1911902" y="841131"/>
                  </a:cubicBezTo>
                  <a:lnTo>
                    <a:pt x="1700943" y="841131"/>
                  </a:lnTo>
                  <a:cubicBezTo>
                    <a:pt x="1668010" y="841132"/>
                    <a:pt x="1636426" y="828049"/>
                    <a:pt x="1613138" y="804762"/>
                  </a:cubicBezTo>
                  <a:cubicBezTo>
                    <a:pt x="1589851" y="781475"/>
                    <a:pt x="1576768" y="749891"/>
                    <a:pt x="1576768" y="716958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</p:grpSp>
      <p:grpSp>
        <p:nvGrpSpPr>
          <p:cNvPr name="Group 14" id="14"/>
          <p:cNvGrpSpPr/>
          <p:nvPr/>
        </p:nvGrpSpPr>
        <p:grpSpPr>
          <a:xfrm rot="5400000">
            <a:off x="-3184753" y="-577410"/>
            <a:ext cx="5898624" cy="3855248"/>
            <a:chOff x="0" y="0"/>
            <a:chExt cx="2036073" cy="1330745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036075" cy="1330745"/>
            </a:xfrm>
            <a:custGeom>
              <a:avLst/>
              <a:gdLst/>
              <a:ahLst/>
              <a:cxnLst/>
              <a:rect r="r" b="b" t="t" l="l"/>
              <a:pathLst>
                <a:path h="1330745" w="2036075">
                  <a:moveTo>
                    <a:pt x="1576768" y="716958"/>
                  </a:moveTo>
                  <a:lnTo>
                    <a:pt x="1576768" y="557293"/>
                  </a:lnTo>
                  <a:cubicBezTo>
                    <a:pt x="1576769" y="524360"/>
                    <a:pt x="1563687" y="492776"/>
                    <a:pt x="1540400" y="469489"/>
                  </a:cubicBezTo>
                  <a:cubicBezTo>
                    <a:pt x="1517113" y="446202"/>
                    <a:pt x="1485529" y="433120"/>
                    <a:pt x="1452597" y="433120"/>
                  </a:cubicBezTo>
                  <a:lnTo>
                    <a:pt x="867306" y="433120"/>
                  </a:lnTo>
                  <a:cubicBezTo>
                    <a:pt x="798728" y="433120"/>
                    <a:pt x="743134" y="377526"/>
                    <a:pt x="743134" y="308948"/>
                  </a:cubicBezTo>
                  <a:lnTo>
                    <a:pt x="743134" y="124172"/>
                  </a:lnTo>
                  <a:cubicBezTo>
                    <a:pt x="743133" y="55594"/>
                    <a:pt x="687540" y="1"/>
                    <a:pt x="618962" y="0"/>
                  </a:cubicBezTo>
                  <a:lnTo>
                    <a:pt x="124172" y="0"/>
                  </a:lnTo>
                  <a:cubicBezTo>
                    <a:pt x="55594" y="1"/>
                    <a:pt x="1" y="55594"/>
                    <a:pt x="0" y="124172"/>
                  </a:cubicBezTo>
                  <a:lnTo>
                    <a:pt x="0" y="489613"/>
                  </a:lnTo>
                  <a:lnTo>
                    <a:pt x="0" y="798561"/>
                  </a:lnTo>
                  <a:cubicBezTo>
                    <a:pt x="0" y="867139"/>
                    <a:pt x="55593" y="922733"/>
                    <a:pt x="124172" y="922734"/>
                  </a:cubicBezTo>
                  <a:lnTo>
                    <a:pt x="1168766" y="922734"/>
                  </a:lnTo>
                  <a:cubicBezTo>
                    <a:pt x="1201698" y="922733"/>
                    <a:pt x="1233282" y="935816"/>
                    <a:pt x="1256569" y="959102"/>
                  </a:cubicBezTo>
                  <a:cubicBezTo>
                    <a:pt x="1279856" y="982389"/>
                    <a:pt x="1292938" y="1013973"/>
                    <a:pt x="1292937" y="1046905"/>
                  </a:cubicBezTo>
                  <a:lnTo>
                    <a:pt x="1292937" y="1206572"/>
                  </a:lnTo>
                  <a:cubicBezTo>
                    <a:pt x="1292937" y="1275151"/>
                    <a:pt x="1348532" y="1330745"/>
                    <a:pt x="1417110" y="1330745"/>
                  </a:cubicBezTo>
                  <a:lnTo>
                    <a:pt x="1911902" y="1330745"/>
                  </a:lnTo>
                  <a:cubicBezTo>
                    <a:pt x="1944835" y="1330745"/>
                    <a:pt x="1976419" y="1317663"/>
                    <a:pt x="1999706" y="1294376"/>
                  </a:cubicBezTo>
                  <a:cubicBezTo>
                    <a:pt x="2022992" y="1271089"/>
                    <a:pt x="2036075" y="1239505"/>
                    <a:pt x="2036074" y="1206572"/>
                  </a:cubicBezTo>
                  <a:lnTo>
                    <a:pt x="2036074" y="965303"/>
                  </a:lnTo>
                  <a:cubicBezTo>
                    <a:pt x="2036075" y="932370"/>
                    <a:pt x="2022992" y="900787"/>
                    <a:pt x="1999705" y="877500"/>
                  </a:cubicBezTo>
                  <a:cubicBezTo>
                    <a:pt x="1976419" y="854213"/>
                    <a:pt x="1944835" y="841131"/>
                    <a:pt x="1911902" y="841131"/>
                  </a:cubicBezTo>
                  <a:lnTo>
                    <a:pt x="1700943" y="841131"/>
                  </a:lnTo>
                  <a:cubicBezTo>
                    <a:pt x="1668010" y="841132"/>
                    <a:pt x="1636426" y="828049"/>
                    <a:pt x="1613138" y="804762"/>
                  </a:cubicBezTo>
                  <a:cubicBezTo>
                    <a:pt x="1589851" y="781475"/>
                    <a:pt x="1576768" y="749891"/>
                    <a:pt x="1576768" y="716958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</p:grpSp>
      <p:sp>
        <p:nvSpPr>
          <p:cNvPr name="TextBox 16" id="16"/>
          <p:cNvSpPr txBox="true"/>
          <p:nvPr/>
        </p:nvSpPr>
        <p:spPr>
          <a:xfrm rot="0">
            <a:off x="3159651" y="3060834"/>
            <a:ext cx="14050007" cy="43553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98828" indent="-399414" lvl="1">
              <a:lnSpc>
                <a:spcPts val="5845"/>
              </a:lnSpc>
              <a:buFont typeface="Arial"/>
              <a:buChar char="•"/>
            </a:pPr>
            <a:r>
              <a:rPr lang="en-US" b="true" sz="3699">
                <a:solidFill>
                  <a:srgbClr val="303030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README.md → Project intro</a:t>
            </a:r>
          </a:p>
          <a:p>
            <a:pPr algn="l" marL="798828" indent="-399414" lvl="1">
              <a:lnSpc>
                <a:spcPts val="5845"/>
              </a:lnSpc>
              <a:buFont typeface="Arial"/>
              <a:buChar char="•"/>
            </a:pPr>
            <a:r>
              <a:rPr lang="en-US" b="true" sz="3699">
                <a:solidFill>
                  <a:srgbClr val="303030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.gitignore</a:t>
            </a:r>
            <a:r>
              <a:rPr lang="en-US" b="true" sz="3699">
                <a:solidFill>
                  <a:srgbClr val="303030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 → Ignore junk files (e.g., n</a:t>
            </a:r>
            <a:r>
              <a:rPr lang="en-US" b="true" sz="3699">
                <a:solidFill>
                  <a:srgbClr val="303030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ode_modules/)</a:t>
            </a:r>
          </a:p>
          <a:p>
            <a:pPr algn="l" marL="798828" indent="-399414" lvl="1">
              <a:lnSpc>
                <a:spcPts val="5845"/>
              </a:lnSpc>
              <a:buFont typeface="Arial"/>
              <a:buChar char="•"/>
            </a:pPr>
            <a:r>
              <a:rPr lang="en-US" b="true" sz="3699">
                <a:solidFill>
                  <a:srgbClr val="303030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Issues → Track bugs, ideas</a:t>
            </a:r>
          </a:p>
          <a:p>
            <a:pPr algn="l" marL="798828" indent="-399414" lvl="1">
              <a:lnSpc>
                <a:spcPts val="5845"/>
              </a:lnSpc>
              <a:buFont typeface="Arial"/>
              <a:buChar char="•"/>
            </a:pPr>
            <a:r>
              <a:rPr lang="en-US" b="true" sz="3699">
                <a:solidFill>
                  <a:srgbClr val="303030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Pull Requests → Sugge</a:t>
            </a:r>
            <a:r>
              <a:rPr lang="en-US" b="true" sz="3699">
                <a:solidFill>
                  <a:srgbClr val="303030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st cod</a:t>
            </a:r>
            <a:r>
              <a:rPr lang="en-US" b="true" sz="3699">
                <a:solidFill>
                  <a:srgbClr val="303030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e changes</a:t>
            </a:r>
          </a:p>
          <a:p>
            <a:pPr algn="l" marL="798828" indent="-399414" lvl="1">
              <a:lnSpc>
                <a:spcPts val="5845"/>
              </a:lnSpc>
              <a:buFont typeface="Arial"/>
              <a:buChar char="•"/>
            </a:pPr>
            <a:r>
              <a:rPr lang="en-US" b="true" sz="3699">
                <a:solidFill>
                  <a:srgbClr val="303030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Actions → Automate testing/deployment</a:t>
            </a:r>
          </a:p>
          <a:p>
            <a:pPr algn="l">
              <a:lnSpc>
                <a:spcPts val="5845"/>
              </a:lnSpc>
            </a:pPr>
          </a:p>
        </p:txBody>
      </p:sp>
      <p:sp>
        <p:nvSpPr>
          <p:cNvPr name="TextBox 17" id="17"/>
          <p:cNvSpPr txBox="true"/>
          <p:nvPr/>
        </p:nvSpPr>
        <p:spPr>
          <a:xfrm rot="0">
            <a:off x="3048207" y="1775290"/>
            <a:ext cx="12191586" cy="14188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65"/>
              </a:lnSpc>
            </a:pPr>
            <a:r>
              <a:rPr lang="en-US" sz="10315" b="true">
                <a:solidFill>
                  <a:srgbClr val="303030"/>
                </a:solidFill>
                <a:latin typeface="ITC Bauhaus Bold"/>
                <a:ea typeface="ITC Bauhaus Bold"/>
                <a:cs typeface="ITC Bauhaus Bold"/>
                <a:sym typeface="ITC Bauhaus Bold"/>
              </a:rPr>
              <a:t>GITHUB FEATURES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bg>
      <p:bgPr>
        <a:solidFill>
          <a:srgbClr val="D0D0D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532509" y="7625593"/>
            <a:ext cx="5898624" cy="3855248"/>
            <a:chOff x="0" y="0"/>
            <a:chExt cx="2036073" cy="133074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036075" cy="1330745"/>
            </a:xfrm>
            <a:custGeom>
              <a:avLst/>
              <a:gdLst/>
              <a:ahLst/>
              <a:cxnLst/>
              <a:rect r="r" b="b" t="t" l="l"/>
              <a:pathLst>
                <a:path h="1330745" w="2036075">
                  <a:moveTo>
                    <a:pt x="1576768" y="716958"/>
                  </a:moveTo>
                  <a:lnTo>
                    <a:pt x="1576768" y="557293"/>
                  </a:lnTo>
                  <a:cubicBezTo>
                    <a:pt x="1576769" y="524360"/>
                    <a:pt x="1563687" y="492776"/>
                    <a:pt x="1540400" y="469489"/>
                  </a:cubicBezTo>
                  <a:cubicBezTo>
                    <a:pt x="1517113" y="446202"/>
                    <a:pt x="1485529" y="433120"/>
                    <a:pt x="1452597" y="433120"/>
                  </a:cubicBezTo>
                  <a:lnTo>
                    <a:pt x="867306" y="433120"/>
                  </a:lnTo>
                  <a:cubicBezTo>
                    <a:pt x="798728" y="433120"/>
                    <a:pt x="743134" y="377526"/>
                    <a:pt x="743134" y="308948"/>
                  </a:cubicBezTo>
                  <a:lnTo>
                    <a:pt x="743134" y="124172"/>
                  </a:lnTo>
                  <a:cubicBezTo>
                    <a:pt x="743133" y="55594"/>
                    <a:pt x="687540" y="1"/>
                    <a:pt x="618962" y="0"/>
                  </a:cubicBezTo>
                  <a:lnTo>
                    <a:pt x="124172" y="0"/>
                  </a:lnTo>
                  <a:cubicBezTo>
                    <a:pt x="55594" y="1"/>
                    <a:pt x="1" y="55594"/>
                    <a:pt x="0" y="124172"/>
                  </a:cubicBezTo>
                  <a:lnTo>
                    <a:pt x="0" y="489613"/>
                  </a:lnTo>
                  <a:lnTo>
                    <a:pt x="0" y="798561"/>
                  </a:lnTo>
                  <a:cubicBezTo>
                    <a:pt x="0" y="867139"/>
                    <a:pt x="55593" y="922733"/>
                    <a:pt x="124172" y="922734"/>
                  </a:cubicBezTo>
                  <a:lnTo>
                    <a:pt x="1168766" y="922734"/>
                  </a:lnTo>
                  <a:cubicBezTo>
                    <a:pt x="1201698" y="922733"/>
                    <a:pt x="1233282" y="935816"/>
                    <a:pt x="1256569" y="959102"/>
                  </a:cubicBezTo>
                  <a:cubicBezTo>
                    <a:pt x="1279856" y="982389"/>
                    <a:pt x="1292938" y="1013973"/>
                    <a:pt x="1292937" y="1046905"/>
                  </a:cubicBezTo>
                  <a:lnTo>
                    <a:pt x="1292937" y="1206572"/>
                  </a:lnTo>
                  <a:cubicBezTo>
                    <a:pt x="1292937" y="1275151"/>
                    <a:pt x="1348532" y="1330745"/>
                    <a:pt x="1417110" y="1330745"/>
                  </a:cubicBezTo>
                  <a:lnTo>
                    <a:pt x="1911902" y="1330745"/>
                  </a:lnTo>
                  <a:cubicBezTo>
                    <a:pt x="1944835" y="1330745"/>
                    <a:pt x="1976419" y="1317663"/>
                    <a:pt x="1999706" y="1294376"/>
                  </a:cubicBezTo>
                  <a:cubicBezTo>
                    <a:pt x="2022992" y="1271089"/>
                    <a:pt x="2036075" y="1239505"/>
                    <a:pt x="2036074" y="1206572"/>
                  </a:cubicBezTo>
                  <a:lnTo>
                    <a:pt x="2036074" y="965303"/>
                  </a:lnTo>
                  <a:cubicBezTo>
                    <a:pt x="2036075" y="932370"/>
                    <a:pt x="2022992" y="900787"/>
                    <a:pt x="1999705" y="877500"/>
                  </a:cubicBezTo>
                  <a:cubicBezTo>
                    <a:pt x="1976419" y="854213"/>
                    <a:pt x="1944835" y="841131"/>
                    <a:pt x="1911902" y="841131"/>
                  </a:cubicBezTo>
                  <a:lnTo>
                    <a:pt x="1700943" y="841131"/>
                  </a:lnTo>
                  <a:cubicBezTo>
                    <a:pt x="1668010" y="841132"/>
                    <a:pt x="1636426" y="828049"/>
                    <a:pt x="1613138" y="804762"/>
                  </a:cubicBezTo>
                  <a:cubicBezTo>
                    <a:pt x="1589851" y="781475"/>
                    <a:pt x="1576768" y="749891"/>
                    <a:pt x="1576768" y="716958"/>
                  </a:cubicBezTo>
                  <a:close/>
                </a:path>
              </a:pathLst>
            </a:custGeom>
            <a:solidFill>
              <a:srgbClr val="303030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-2949312" y="4883948"/>
            <a:ext cx="5898624" cy="3855248"/>
            <a:chOff x="0" y="0"/>
            <a:chExt cx="2036073" cy="133074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036075" cy="1330745"/>
            </a:xfrm>
            <a:custGeom>
              <a:avLst/>
              <a:gdLst/>
              <a:ahLst/>
              <a:cxnLst/>
              <a:rect r="r" b="b" t="t" l="l"/>
              <a:pathLst>
                <a:path h="1330745" w="2036075">
                  <a:moveTo>
                    <a:pt x="1576768" y="716958"/>
                  </a:moveTo>
                  <a:lnTo>
                    <a:pt x="1576768" y="557293"/>
                  </a:lnTo>
                  <a:cubicBezTo>
                    <a:pt x="1576769" y="524360"/>
                    <a:pt x="1563687" y="492776"/>
                    <a:pt x="1540400" y="469489"/>
                  </a:cubicBezTo>
                  <a:cubicBezTo>
                    <a:pt x="1517113" y="446202"/>
                    <a:pt x="1485529" y="433120"/>
                    <a:pt x="1452597" y="433120"/>
                  </a:cubicBezTo>
                  <a:lnTo>
                    <a:pt x="867306" y="433120"/>
                  </a:lnTo>
                  <a:cubicBezTo>
                    <a:pt x="798728" y="433120"/>
                    <a:pt x="743134" y="377526"/>
                    <a:pt x="743134" y="308948"/>
                  </a:cubicBezTo>
                  <a:lnTo>
                    <a:pt x="743134" y="124172"/>
                  </a:lnTo>
                  <a:cubicBezTo>
                    <a:pt x="743133" y="55594"/>
                    <a:pt x="687540" y="1"/>
                    <a:pt x="618962" y="0"/>
                  </a:cubicBezTo>
                  <a:lnTo>
                    <a:pt x="124172" y="0"/>
                  </a:lnTo>
                  <a:cubicBezTo>
                    <a:pt x="55594" y="1"/>
                    <a:pt x="1" y="55594"/>
                    <a:pt x="0" y="124172"/>
                  </a:cubicBezTo>
                  <a:lnTo>
                    <a:pt x="0" y="489613"/>
                  </a:lnTo>
                  <a:lnTo>
                    <a:pt x="0" y="798561"/>
                  </a:lnTo>
                  <a:cubicBezTo>
                    <a:pt x="0" y="867139"/>
                    <a:pt x="55593" y="922733"/>
                    <a:pt x="124172" y="922734"/>
                  </a:cubicBezTo>
                  <a:lnTo>
                    <a:pt x="1168766" y="922734"/>
                  </a:lnTo>
                  <a:cubicBezTo>
                    <a:pt x="1201698" y="922733"/>
                    <a:pt x="1233282" y="935816"/>
                    <a:pt x="1256569" y="959102"/>
                  </a:cubicBezTo>
                  <a:cubicBezTo>
                    <a:pt x="1279856" y="982389"/>
                    <a:pt x="1292938" y="1013973"/>
                    <a:pt x="1292937" y="1046905"/>
                  </a:cubicBezTo>
                  <a:lnTo>
                    <a:pt x="1292937" y="1206572"/>
                  </a:lnTo>
                  <a:cubicBezTo>
                    <a:pt x="1292937" y="1275151"/>
                    <a:pt x="1348532" y="1330745"/>
                    <a:pt x="1417110" y="1330745"/>
                  </a:cubicBezTo>
                  <a:lnTo>
                    <a:pt x="1911902" y="1330745"/>
                  </a:lnTo>
                  <a:cubicBezTo>
                    <a:pt x="1944835" y="1330745"/>
                    <a:pt x="1976419" y="1317663"/>
                    <a:pt x="1999706" y="1294376"/>
                  </a:cubicBezTo>
                  <a:cubicBezTo>
                    <a:pt x="2022992" y="1271089"/>
                    <a:pt x="2036075" y="1239505"/>
                    <a:pt x="2036074" y="1206572"/>
                  </a:cubicBezTo>
                  <a:lnTo>
                    <a:pt x="2036074" y="965303"/>
                  </a:lnTo>
                  <a:cubicBezTo>
                    <a:pt x="2036075" y="932370"/>
                    <a:pt x="2022992" y="900787"/>
                    <a:pt x="1999705" y="877500"/>
                  </a:cubicBezTo>
                  <a:cubicBezTo>
                    <a:pt x="1976419" y="854213"/>
                    <a:pt x="1944835" y="841131"/>
                    <a:pt x="1911902" y="841131"/>
                  </a:cubicBezTo>
                  <a:lnTo>
                    <a:pt x="1700943" y="841131"/>
                  </a:lnTo>
                  <a:cubicBezTo>
                    <a:pt x="1668010" y="841132"/>
                    <a:pt x="1636426" y="828049"/>
                    <a:pt x="1613138" y="804762"/>
                  </a:cubicBezTo>
                  <a:cubicBezTo>
                    <a:pt x="1589851" y="781475"/>
                    <a:pt x="1576768" y="749891"/>
                    <a:pt x="1576768" y="716958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4018087" y="-1756669"/>
            <a:ext cx="5898624" cy="3855248"/>
            <a:chOff x="0" y="0"/>
            <a:chExt cx="2036073" cy="133074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036075" cy="1330745"/>
            </a:xfrm>
            <a:custGeom>
              <a:avLst/>
              <a:gdLst/>
              <a:ahLst/>
              <a:cxnLst/>
              <a:rect r="r" b="b" t="t" l="l"/>
              <a:pathLst>
                <a:path h="1330745" w="2036075">
                  <a:moveTo>
                    <a:pt x="1576768" y="716958"/>
                  </a:moveTo>
                  <a:lnTo>
                    <a:pt x="1576768" y="557293"/>
                  </a:lnTo>
                  <a:cubicBezTo>
                    <a:pt x="1576769" y="524360"/>
                    <a:pt x="1563687" y="492776"/>
                    <a:pt x="1540400" y="469489"/>
                  </a:cubicBezTo>
                  <a:cubicBezTo>
                    <a:pt x="1517113" y="446202"/>
                    <a:pt x="1485529" y="433120"/>
                    <a:pt x="1452597" y="433120"/>
                  </a:cubicBezTo>
                  <a:lnTo>
                    <a:pt x="867306" y="433120"/>
                  </a:lnTo>
                  <a:cubicBezTo>
                    <a:pt x="798728" y="433120"/>
                    <a:pt x="743134" y="377526"/>
                    <a:pt x="743134" y="308948"/>
                  </a:cubicBezTo>
                  <a:lnTo>
                    <a:pt x="743134" y="124172"/>
                  </a:lnTo>
                  <a:cubicBezTo>
                    <a:pt x="743133" y="55594"/>
                    <a:pt x="687540" y="1"/>
                    <a:pt x="618962" y="0"/>
                  </a:cubicBezTo>
                  <a:lnTo>
                    <a:pt x="124172" y="0"/>
                  </a:lnTo>
                  <a:cubicBezTo>
                    <a:pt x="55594" y="1"/>
                    <a:pt x="1" y="55594"/>
                    <a:pt x="0" y="124172"/>
                  </a:cubicBezTo>
                  <a:lnTo>
                    <a:pt x="0" y="489613"/>
                  </a:lnTo>
                  <a:lnTo>
                    <a:pt x="0" y="798561"/>
                  </a:lnTo>
                  <a:cubicBezTo>
                    <a:pt x="0" y="867139"/>
                    <a:pt x="55593" y="922733"/>
                    <a:pt x="124172" y="922734"/>
                  </a:cubicBezTo>
                  <a:lnTo>
                    <a:pt x="1168766" y="922734"/>
                  </a:lnTo>
                  <a:cubicBezTo>
                    <a:pt x="1201698" y="922733"/>
                    <a:pt x="1233282" y="935816"/>
                    <a:pt x="1256569" y="959102"/>
                  </a:cubicBezTo>
                  <a:cubicBezTo>
                    <a:pt x="1279856" y="982389"/>
                    <a:pt x="1292938" y="1013973"/>
                    <a:pt x="1292937" y="1046905"/>
                  </a:cubicBezTo>
                  <a:lnTo>
                    <a:pt x="1292937" y="1206572"/>
                  </a:lnTo>
                  <a:cubicBezTo>
                    <a:pt x="1292937" y="1275151"/>
                    <a:pt x="1348532" y="1330745"/>
                    <a:pt x="1417110" y="1330745"/>
                  </a:cubicBezTo>
                  <a:lnTo>
                    <a:pt x="1911902" y="1330745"/>
                  </a:lnTo>
                  <a:cubicBezTo>
                    <a:pt x="1944835" y="1330745"/>
                    <a:pt x="1976419" y="1317663"/>
                    <a:pt x="1999706" y="1294376"/>
                  </a:cubicBezTo>
                  <a:cubicBezTo>
                    <a:pt x="2022992" y="1271089"/>
                    <a:pt x="2036075" y="1239505"/>
                    <a:pt x="2036074" y="1206572"/>
                  </a:cubicBezTo>
                  <a:lnTo>
                    <a:pt x="2036074" y="965303"/>
                  </a:lnTo>
                  <a:cubicBezTo>
                    <a:pt x="2036075" y="932370"/>
                    <a:pt x="2022992" y="900787"/>
                    <a:pt x="1999705" y="877500"/>
                  </a:cubicBezTo>
                  <a:cubicBezTo>
                    <a:pt x="1976419" y="854213"/>
                    <a:pt x="1944835" y="841131"/>
                    <a:pt x="1911902" y="841131"/>
                  </a:cubicBezTo>
                  <a:lnTo>
                    <a:pt x="1700943" y="841131"/>
                  </a:lnTo>
                  <a:cubicBezTo>
                    <a:pt x="1668010" y="841132"/>
                    <a:pt x="1636426" y="828049"/>
                    <a:pt x="1613138" y="804762"/>
                  </a:cubicBezTo>
                  <a:cubicBezTo>
                    <a:pt x="1589851" y="781475"/>
                    <a:pt x="1576768" y="749891"/>
                    <a:pt x="1576768" y="716958"/>
                  </a:cubicBezTo>
                  <a:close/>
                </a:path>
              </a:pathLst>
            </a:custGeom>
            <a:solidFill>
              <a:srgbClr val="303030"/>
            </a:solidFill>
          </p:spPr>
        </p:sp>
      </p:grpSp>
      <p:grpSp>
        <p:nvGrpSpPr>
          <p:cNvPr name="Group 8" id="8"/>
          <p:cNvGrpSpPr/>
          <p:nvPr/>
        </p:nvGrpSpPr>
        <p:grpSpPr>
          <a:xfrm rot="-10800000">
            <a:off x="15473748" y="1028700"/>
            <a:ext cx="5898624" cy="3855248"/>
            <a:chOff x="0" y="0"/>
            <a:chExt cx="2036073" cy="133074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036075" cy="1330745"/>
            </a:xfrm>
            <a:custGeom>
              <a:avLst/>
              <a:gdLst/>
              <a:ahLst/>
              <a:cxnLst/>
              <a:rect r="r" b="b" t="t" l="l"/>
              <a:pathLst>
                <a:path h="1330745" w="2036075">
                  <a:moveTo>
                    <a:pt x="1576768" y="716958"/>
                  </a:moveTo>
                  <a:lnTo>
                    <a:pt x="1576768" y="557293"/>
                  </a:lnTo>
                  <a:cubicBezTo>
                    <a:pt x="1576769" y="524360"/>
                    <a:pt x="1563687" y="492776"/>
                    <a:pt x="1540400" y="469489"/>
                  </a:cubicBezTo>
                  <a:cubicBezTo>
                    <a:pt x="1517113" y="446202"/>
                    <a:pt x="1485529" y="433120"/>
                    <a:pt x="1452597" y="433120"/>
                  </a:cubicBezTo>
                  <a:lnTo>
                    <a:pt x="867306" y="433120"/>
                  </a:lnTo>
                  <a:cubicBezTo>
                    <a:pt x="798728" y="433120"/>
                    <a:pt x="743134" y="377526"/>
                    <a:pt x="743134" y="308948"/>
                  </a:cubicBezTo>
                  <a:lnTo>
                    <a:pt x="743134" y="124172"/>
                  </a:lnTo>
                  <a:cubicBezTo>
                    <a:pt x="743133" y="55594"/>
                    <a:pt x="687540" y="1"/>
                    <a:pt x="618962" y="0"/>
                  </a:cubicBezTo>
                  <a:lnTo>
                    <a:pt x="124172" y="0"/>
                  </a:lnTo>
                  <a:cubicBezTo>
                    <a:pt x="55594" y="1"/>
                    <a:pt x="1" y="55594"/>
                    <a:pt x="0" y="124172"/>
                  </a:cubicBezTo>
                  <a:lnTo>
                    <a:pt x="0" y="489613"/>
                  </a:lnTo>
                  <a:lnTo>
                    <a:pt x="0" y="798561"/>
                  </a:lnTo>
                  <a:cubicBezTo>
                    <a:pt x="0" y="867139"/>
                    <a:pt x="55593" y="922733"/>
                    <a:pt x="124172" y="922734"/>
                  </a:cubicBezTo>
                  <a:lnTo>
                    <a:pt x="1168766" y="922734"/>
                  </a:lnTo>
                  <a:cubicBezTo>
                    <a:pt x="1201698" y="922733"/>
                    <a:pt x="1233282" y="935816"/>
                    <a:pt x="1256569" y="959102"/>
                  </a:cubicBezTo>
                  <a:cubicBezTo>
                    <a:pt x="1279856" y="982389"/>
                    <a:pt x="1292938" y="1013973"/>
                    <a:pt x="1292937" y="1046905"/>
                  </a:cubicBezTo>
                  <a:lnTo>
                    <a:pt x="1292937" y="1206572"/>
                  </a:lnTo>
                  <a:cubicBezTo>
                    <a:pt x="1292937" y="1275151"/>
                    <a:pt x="1348532" y="1330745"/>
                    <a:pt x="1417110" y="1330745"/>
                  </a:cubicBezTo>
                  <a:lnTo>
                    <a:pt x="1911902" y="1330745"/>
                  </a:lnTo>
                  <a:cubicBezTo>
                    <a:pt x="1944835" y="1330745"/>
                    <a:pt x="1976419" y="1317663"/>
                    <a:pt x="1999706" y="1294376"/>
                  </a:cubicBezTo>
                  <a:cubicBezTo>
                    <a:pt x="2022992" y="1271089"/>
                    <a:pt x="2036075" y="1239505"/>
                    <a:pt x="2036074" y="1206572"/>
                  </a:cubicBezTo>
                  <a:lnTo>
                    <a:pt x="2036074" y="965303"/>
                  </a:lnTo>
                  <a:cubicBezTo>
                    <a:pt x="2036075" y="932370"/>
                    <a:pt x="2022992" y="900787"/>
                    <a:pt x="1999705" y="877500"/>
                  </a:cubicBezTo>
                  <a:cubicBezTo>
                    <a:pt x="1976419" y="854213"/>
                    <a:pt x="1944835" y="841131"/>
                    <a:pt x="1911902" y="841131"/>
                  </a:cubicBezTo>
                  <a:lnTo>
                    <a:pt x="1700943" y="841131"/>
                  </a:lnTo>
                  <a:cubicBezTo>
                    <a:pt x="1668010" y="841132"/>
                    <a:pt x="1636426" y="828049"/>
                    <a:pt x="1613138" y="804762"/>
                  </a:cubicBezTo>
                  <a:cubicBezTo>
                    <a:pt x="1589851" y="781475"/>
                    <a:pt x="1576768" y="749891"/>
                    <a:pt x="1576768" y="716958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</p:grpSp>
      <p:grpSp>
        <p:nvGrpSpPr>
          <p:cNvPr name="Group 10" id="10"/>
          <p:cNvGrpSpPr/>
          <p:nvPr/>
        </p:nvGrpSpPr>
        <p:grpSpPr>
          <a:xfrm rot="-10800000">
            <a:off x="3159651" y="8511776"/>
            <a:ext cx="5898624" cy="3855248"/>
            <a:chOff x="0" y="0"/>
            <a:chExt cx="2036073" cy="133074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036075" cy="1330745"/>
            </a:xfrm>
            <a:custGeom>
              <a:avLst/>
              <a:gdLst/>
              <a:ahLst/>
              <a:cxnLst/>
              <a:rect r="r" b="b" t="t" l="l"/>
              <a:pathLst>
                <a:path h="1330745" w="2036075">
                  <a:moveTo>
                    <a:pt x="1576768" y="716958"/>
                  </a:moveTo>
                  <a:lnTo>
                    <a:pt x="1576768" y="557293"/>
                  </a:lnTo>
                  <a:cubicBezTo>
                    <a:pt x="1576769" y="524360"/>
                    <a:pt x="1563687" y="492776"/>
                    <a:pt x="1540400" y="469489"/>
                  </a:cubicBezTo>
                  <a:cubicBezTo>
                    <a:pt x="1517113" y="446202"/>
                    <a:pt x="1485529" y="433120"/>
                    <a:pt x="1452597" y="433120"/>
                  </a:cubicBezTo>
                  <a:lnTo>
                    <a:pt x="867306" y="433120"/>
                  </a:lnTo>
                  <a:cubicBezTo>
                    <a:pt x="798728" y="433120"/>
                    <a:pt x="743134" y="377526"/>
                    <a:pt x="743134" y="308948"/>
                  </a:cubicBezTo>
                  <a:lnTo>
                    <a:pt x="743134" y="124172"/>
                  </a:lnTo>
                  <a:cubicBezTo>
                    <a:pt x="743133" y="55594"/>
                    <a:pt x="687540" y="1"/>
                    <a:pt x="618962" y="0"/>
                  </a:cubicBezTo>
                  <a:lnTo>
                    <a:pt x="124172" y="0"/>
                  </a:lnTo>
                  <a:cubicBezTo>
                    <a:pt x="55594" y="1"/>
                    <a:pt x="1" y="55594"/>
                    <a:pt x="0" y="124172"/>
                  </a:cubicBezTo>
                  <a:lnTo>
                    <a:pt x="0" y="489613"/>
                  </a:lnTo>
                  <a:lnTo>
                    <a:pt x="0" y="798561"/>
                  </a:lnTo>
                  <a:cubicBezTo>
                    <a:pt x="0" y="867139"/>
                    <a:pt x="55593" y="922733"/>
                    <a:pt x="124172" y="922734"/>
                  </a:cubicBezTo>
                  <a:lnTo>
                    <a:pt x="1168766" y="922734"/>
                  </a:lnTo>
                  <a:cubicBezTo>
                    <a:pt x="1201698" y="922733"/>
                    <a:pt x="1233282" y="935816"/>
                    <a:pt x="1256569" y="959102"/>
                  </a:cubicBezTo>
                  <a:cubicBezTo>
                    <a:pt x="1279856" y="982389"/>
                    <a:pt x="1292938" y="1013973"/>
                    <a:pt x="1292937" y="1046905"/>
                  </a:cubicBezTo>
                  <a:lnTo>
                    <a:pt x="1292937" y="1206572"/>
                  </a:lnTo>
                  <a:cubicBezTo>
                    <a:pt x="1292937" y="1275151"/>
                    <a:pt x="1348532" y="1330745"/>
                    <a:pt x="1417110" y="1330745"/>
                  </a:cubicBezTo>
                  <a:lnTo>
                    <a:pt x="1911902" y="1330745"/>
                  </a:lnTo>
                  <a:cubicBezTo>
                    <a:pt x="1944835" y="1330745"/>
                    <a:pt x="1976419" y="1317663"/>
                    <a:pt x="1999706" y="1294376"/>
                  </a:cubicBezTo>
                  <a:cubicBezTo>
                    <a:pt x="2022992" y="1271089"/>
                    <a:pt x="2036075" y="1239505"/>
                    <a:pt x="2036074" y="1206572"/>
                  </a:cubicBezTo>
                  <a:lnTo>
                    <a:pt x="2036074" y="965303"/>
                  </a:lnTo>
                  <a:cubicBezTo>
                    <a:pt x="2036075" y="932370"/>
                    <a:pt x="2022992" y="900787"/>
                    <a:pt x="1999705" y="877500"/>
                  </a:cubicBezTo>
                  <a:cubicBezTo>
                    <a:pt x="1976419" y="854213"/>
                    <a:pt x="1944835" y="841131"/>
                    <a:pt x="1911902" y="841131"/>
                  </a:cubicBezTo>
                  <a:lnTo>
                    <a:pt x="1700943" y="841131"/>
                  </a:lnTo>
                  <a:cubicBezTo>
                    <a:pt x="1668010" y="841132"/>
                    <a:pt x="1636426" y="828049"/>
                    <a:pt x="1613138" y="804762"/>
                  </a:cubicBezTo>
                  <a:cubicBezTo>
                    <a:pt x="1589851" y="781475"/>
                    <a:pt x="1576768" y="749891"/>
                    <a:pt x="1576768" y="716958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</p:grpSp>
      <p:sp>
        <p:nvSpPr>
          <p:cNvPr name="TextBox 12" id="12"/>
          <p:cNvSpPr txBox="true"/>
          <p:nvPr/>
        </p:nvSpPr>
        <p:spPr>
          <a:xfrm rot="0">
            <a:off x="4318014" y="3166510"/>
            <a:ext cx="9651972" cy="4211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545"/>
              </a:lnSpc>
            </a:pPr>
            <a:r>
              <a:rPr lang="en-US" b="true" sz="17315">
                <a:solidFill>
                  <a:srgbClr val="303030"/>
                </a:solidFill>
                <a:latin typeface="ITC Bauhaus Bold"/>
                <a:ea typeface="ITC Bauhaus Bold"/>
                <a:cs typeface="ITC Bauhaus Bold"/>
                <a:sym typeface="ITC Bauhaus Bold"/>
              </a:rPr>
              <a:t>THANK</a:t>
            </a:r>
          </a:p>
          <a:p>
            <a:pPr algn="ctr">
              <a:lnSpc>
                <a:spcPts val="14545"/>
              </a:lnSpc>
            </a:pPr>
            <a:r>
              <a:rPr lang="en-US" sz="17315" b="true">
                <a:solidFill>
                  <a:srgbClr val="303030"/>
                </a:solidFill>
                <a:latin typeface="ITC Bauhaus Bold"/>
                <a:ea typeface="ITC Bauhaus Bold"/>
                <a:cs typeface="ITC Bauhaus Bold"/>
                <a:sym typeface="ITC Bauhaus Bold"/>
              </a:rPr>
              <a:t>You</a:t>
            </a:r>
          </a:p>
        </p:txBody>
      </p:sp>
      <p:grpSp>
        <p:nvGrpSpPr>
          <p:cNvPr name="Group 13" id="13"/>
          <p:cNvGrpSpPr/>
          <p:nvPr/>
        </p:nvGrpSpPr>
        <p:grpSpPr>
          <a:xfrm rot="-5400000">
            <a:off x="15473748" y="6811573"/>
            <a:ext cx="5898624" cy="3855248"/>
            <a:chOff x="0" y="0"/>
            <a:chExt cx="2036073" cy="1330745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2036075" cy="1330745"/>
            </a:xfrm>
            <a:custGeom>
              <a:avLst/>
              <a:gdLst/>
              <a:ahLst/>
              <a:cxnLst/>
              <a:rect r="r" b="b" t="t" l="l"/>
              <a:pathLst>
                <a:path h="1330745" w="2036075">
                  <a:moveTo>
                    <a:pt x="1576768" y="716958"/>
                  </a:moveTo>
                  <a:lnTo>
                    <a:pt x="1576768" y="557293"/>
                  </a:lnTo>
                  <a:cubicBezTo>
                    <a:pt x="1576769" y="524360"/>
                    <a:pt x="1563687" y="492776"/>
                    <a:pt x="1540400" y="469489"/>
                  </a:cubicBezTo>
                  <a:cubicBezTo>
                    <a:pt x="1517113" y="446202"/>
                    <a:pt x="1485529" y="433120"/>
                    <a:pt x="1452597" y="433120"/>
                  </a:cubicBezTo>
                  <a:lnTo>
                    <a:pt x="867306" y="433120"/>
                  </a:lnTo>
                  <a:cubicBezTo>
                    <a:pt x="798728" y="433120"/>
                    <a:pt x="743134" y="377526"/>
                    <a:pt x="743134" y="308948"/>
                  </a:cubicBezTo>
                  <a:lnTo>
                    <a:pt x="743134" y="124172"/>
                  </a:lnTo>
                  <a:cubicBezTo>
                    <a:pt x="743133" y="55594"/>
                    <a:pt x="687540" y="1"/>
                    <a:pt x="618962" y="0"/>
                  </a:cubicBezTo>
                  <a:lnTo>
                    <a:pt x="124172" y="0"/>
                  </a:lnTo>
                  <a:cubicBezTo>
                    <a:pt x="55594" y="1"/>
                    <a:pt x="1" y="55594"/>
                    <a:pt x="0" y="124172"/>
                  </a:cubicBezTo>
                  <a:lnTo>
                    <a:pt x="0" y="489613"/>
                  </a:lnTo>
                  <a:lnTo>
                    <a:pt x="0" y="798561"/>
                  </a:lnTo>
                  <a:cubicBezTo>
                    <a:pt x="0" y="867139"/>
                    <a:pt x="55593" y="922733"/>
                    <a:pt x="124172" y="922734"/>
                  </a:cubicBezTo>
                  <a:lnTo>
                    <a:pt x="1168766" y="922734"/>
                  </a:lnTo>
                  <a:cubicBezTo>
                    <a:pt x="1201698" y="922733"/>
                    <a:pt x="1233282" y="935816"/>
                    <a:pt x="1256569" y="959102"/>
                  </a:cubicBezTo>
                  <a:cubicBezTo>
                    <a:pt x="1279856" y="982389"/>
                    <a:pt x="1292938" y="1013973"/>
                    <a:pt x="1292937" y="1046905"/>
                  </a:cubicBezTo>
                  <a:lnTo>
                    <a:pt x="1292937" y="1206572"/>
                  </a:lnTo>
                  <a:cubicBezTo>
                    <a:pt x="1292937" y="1275151"/>
                    <a:pt x="1348532" y="1330745"/>
                    <a:pt x="1417110" y="1330745"/>
                  </a:cubicBezTo>
                  <a:lnTo>
                    <a:pt x="1911902" y="1330745"/>
                  </a:lnTo>
                  <a:cubicBezTo>
                    <a:pt x="1944835" y="1330745"/>
                    <a:pt x="1976419" y="1317663"/>
                    <a:pt x="1999706" y="1294376"/>
                  </a:cubicBezTo>
                  <a:cubicBezTo>
                    <a:pt x="2022992" y="1271089"/>
                    <a:pt x="2036075" y="1239505"/>
                    <a:pt x="2036074" y="1206572"/>
                  </a:cubicBezTo>
                  <a:lnTo>
                    <a:pt x="2036074" y="965303"/>
                  </a:lnTo>
                  <a:cubicBezTo>
                    <a:pt x="2036075" y="932370"/>
                    <a:pt x="2022992" y="900787"/>
                    <a:pt x="1999705" y="877500"/>
                  </a:cubicBezTo>
                  <a:cubicBezTo>
                    <a:pt x="1976419" y="854213"/>
                    <a:pt x="1944835" y="841131"/>
                    <a:pt x="1911902" y="841131"/>
                  </a:cubicBezTo>
                  <a:lnTo>
                    <a:pt x="1700943" y="841131"/>
                  </a:lnTo>
                  <a:cubicBezTo>
                    <a:pt x="1668010" y="841132"/>
                    <a:pt x="1636426" y="828049"/>
                    <a:pt x="1613138" y="804762"/>
                  </a:cubicBezTo>
                  <a:cubicBezTo>
                    <a:pt x="1589851" y="781475"/>
                    <a:pt x="1576768" y="749891"/>
                    <a:pt x="1576768" y="716958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</p:grpSp>
      <p:grpSp>
        <p:nvGrpSpPr>
          <p:cNvPr name="Group 15" id="15"/>
          <p:cNvGrpSpPr/>
          <p:nvPr/>
        </p:nvGrpSpPr>
        <p:grpSpPr>
          <a:xfrm rot="5400000">
            <a:off x="-3184753" y="-577410"/>
            <a:ext cx="5898624" cy="3855248"/>
            <a:chOff x="0" y="0"/>
            <a:chExt cx="2036073" cy="1330745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2036075" cy="1330745"/>
            </a:xfrm>
            <a:custGeom>
              <a:avLst/>
              <a:gdLst/>
              <a:ahLst/>
              <a:cxnLst/>
              <a:rect r="r" b="b" t="t" l="l"/>
              <a:pathLst>
                <a:path h="1330745" w="2036075">
                  <a:moveTo>
                    <a:pt x="1576768" y="716958"/>
                  </a:moveTo>
                  <a:lnTo>
                    <a:pt x="1576768" y="557293"/>
                  </a:lnTo>
                  <a:cubicBezTo>
                    <a:pt x="1576769" y="524360"/>
                    <a:pt x="1563687" y="492776"/>
                    <a:pt x="1540400" y="469489"/>
                  </a:cubicBezTo>
                  <a:cubicBezTo>
                    <a:pt x="1517113" y="446202"/>
                    <a:pt x="1485529" y="433120"/>
                    <a:pt x="1452597" y="433120"/>
                  </a:cubicBezTo>
                  <a:lnTo>
                    <a:pt x="867306" y="433120"/>
                  </a:lnTo>
                  <a:cubicBezTo>
                    <a:pt x="798728" y="433120"/>
                    <a:pt x="743134" y="377526"/>
                    <a:pt x="743134" y="308948"/>
                  </a:cubicBezTo>
                  <a:lnTo>
                    <a:pt x="743134" y="124172"/>
                  </a:lnTo>
                  <a:cubicBezTo>
                    <a:pt x="743133" y="55594"/>
                    <a:pt x="687540" y="1"/>
                    <a:pt x="618962" y="0"/>
                  </a:cubicBezTo>
                  <a:lnTo>
                    <a:pt x="124172" y="0"/>
                  </a:lnTo>
                  <a:cubicBezTo>
                    <a:pt x="55594" y="1"/>
                    <a:pt x="1" y="55594"/>
                    <a:pt x="0" y="124172"/>
                  </a:cubicBezTo>
                  <a:lnTo>
                    <a:pt x="0" y="489613"/>
                  </a:lnTo>
                  <a:lnTo>
                    <a:pt x="0" y="798561"/>
                  </a:lnTo>
                  <a:cubicBezTo>
                    <a:pt x="0" y="867139"/>
                    <a:pt x="55593" y="922733"/>
                    <a:pt x="124172" y="922734"/>
                  </a:cubicBezTo>
                  <a:lnTo>
                    <a:pt x="1168766" y="922734"/>
                  </a:lnTo>
                  <a:cubicBezTo>
                    <a:pt x="1201698" y="922733"/>
                    <a:pt x="1233282" y="935816"/>
                    <a:pt x="1256569" y="959102"/>
                  </a:cubicBezTo>
                  <a:cubicBezTo>
                    <a:pt x="1279856" y="982389"/>
                    <a:pt x="1292938" y="1013973"/>
                    <a:pt x="1292937" y="1046905"/>
                  </a:cubicBezTo>
                  <a:lnTo>
                    <a:pt x="1292937" y="1206572"/>
                  </a:lnTo>
                  <a:cubicBezTo>
                    <a:pt x="1292937" y="1275151"/>
                    <a:pt x="1348532" y="1330745"/>
                    <a:pt x="1417110" y="1330745"/>
                  </a:cubicBezTo>
                  <a:lnTo>
                    <a:pt x="1911902" y="1330745"/>
                  </a:lnTo>
                  <a:cubicBezTo>
                    <a:pt x="1944835" y="1330745"/>
                    <a:pt x="1976419" y="1317663"/>
                    <a:pt x="1999706" y="1294376"/>
                  </a:cubicBezTo>
                  <a:cubicBezTo>
                    <a:pt x="2022992" y="1271089"/>
                    <a:pt x="2036075" y="1239505"/>
                    <a:pt x="2036074" y="1206572"/>
                  </a:cubicBezTo>
                  <a:lnTo>
                    <a:pt x="2036074" y="965303"/>
                  </a:lnTo>
                  <a:cubicBezTo>
                    <a:pt x="2036075" y="932370"/>
                    <a:pt x="2022992" y="900787"/>
                    <a:pt x="1999705" y="877500"/>
                  </a:cubicBezTo>
                  <a:cubicBezTo>
                    <a:pt x="1976419" y="854213"/>
                    <a:pt x="1944835" y="841131"/>
                    <a:pt x="1911902" y="841131"/>
                  </a:cubicBezTo>
                  <a:lnTo>
                    <a:pt x="1700943" y="841131"/>
                  </a:lnTo>
                  <a:cubicBezTo>
                    <a:pt x="1668010" y="841132"/>
                    <a:pt x="1636426" y="828049"/>
                    <a:pt x="1613138" y="804762"/>
                  </a:cubicBezTo>
                  <a:cubicBezTo>
                    <a:pt x="1589851" y="781475"/>
                    <a:pt x="1576768" y="749891"/>
                    <a:pt x="1576768" y="716958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D0D0D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532509" y="7625593"/>
            <a:ext cx="5898624" cy="3855248"/>
            <a:chOff x="0" y="0"/>
            <a:chExt cx="2036073" cy="133074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036075" cy="1330745"/>
            </a:xfrm>
            <a:custGeom>
              <a:avLst/>
              <a:gdLst/>
              <a:ahLst/>
              <a:cxnLst/>
              <a:rect r="r" b="b" t="t" l="l"/>
              <a:pathLst>
                <a:path h="1330745" w="2036075">
                  <a:moveTo>
                    <a:pt x="1576768" y="716958"/>
                  </a:moveTo>
                  <a:lnTo>
                    <a:pt x="1576768" y="557293"/>
                  </a:lnTo>
                  <a:cubicBezTo>
                    <a:pt x="1576769" y="524360"/>
                    <a:pt x="1563687" y="492776"/>
                    <a:pt x="1540400" y="469489"/>
                  </a:cubicBezTo>
                  <a:cubicBezTo>
                    <a:pt x="1517113" y="446202"/>
                    <a:pt x="1485529" y="433120"/>
                    <a:pt x="1452597" y="433120"/>
                  </a:cubicBezTo>
                  <a:lnTo>
                    <a:pt x="867306" y="433120"/>
                  </a:lnTo>
                  <a:cubicBezTo>
                    <a:pt x="798728" y="433120"/>
                    <a:pt x="743134" y="377526"/>
                    <a:pt x="743134" y="308948"/>
                  </a:cubicBezTo>
                  <a:lnTo>
                    <a:pt x="743134" y="124172"/>
                  </a:lnTo>
                  <a:cubicBezTo>
                    <a:pt x="743133" y="55594"/>
                    <a:pt x="687540" y="1"/>
                    <a:pt x="618962" y="0"/>
                  </a:cubicBezTo>
                  <a:lnTo>
                    <a:pt x="124172" y="0"/>
                  </a:lnTo>
                  <a:cubicBezTo>
                    <a:pt x="55594" y="1"/>
                    <a:pt x="1" y="55594"/>
                    <a:pt x="0" y="124172"/>
                  </a:cubicBezTo>
                  <a:lnTo>
                    <a:pt x="0" y="489613"/>
                  </a:lnTo>
                  <a:lnTo>
                    <a:pt x="0" y="798561"/>
                  </a:lnTo>
                  <a:cubicBezTo>
                    <a:pt x="0" y="867139"/>
                    <a:pt x="55593" y="922733"/>
                    <a:pt x="124172" y="922734"/>
                  </a:cubicBezTo>
                  <a:lnTo>
                    <a:pt x="1168766" y="922734"/>
                  </a:lnTo>
                  <a:cubicBezTo>
                    <a:pt x="1201698" y="922733"/>
                    <a:pt x="1233282" y="935816"/>
                    <a:pt x="1256569" y="959102"/>
                  </a:cubicBezTo>
                  <a:cubicBezTo>
                    <a:pt x="1279856" y="982389"/>
                    <a:pt x="1292938" y="1013973"/>
                    <a:pt x="1292937" y="1046905"/>
                  </a:cubicBezTo>
                  <a:lnTo>
                    <a:pt x="1292937" y="1206572"/>
                  </a:lnTo>
                  <a:cubicBezTo>
                    <a:pt x="1292937" y="1275151"/>
                    <a:pt x="1348532" y="1330745"/>
                    <a:pt x="1417110" y="1330745"/>
                  </a:cubicBezTo>
                  <a:lnTo>
                    <a:pt x="1911902" y="1330745"/>
                  </a:lnTo>
                  <a:cubicBezTo>
                    <a:pt x="1944835" y="1330745"/>
                    <a:pt x="1976419" y="1317663"/>
                    <a:pt x="1999706" y="1294376"/>
                  </a:cubicBezTo>
                  <a:cubicBezTo>
                    <a:pt x="2022992" y="1271089"/>
                    <a:pt x="2036075" y="1239505"/>
                    <a:pt x="2036074" y="1206572"/>
                  </a:cubicBezTo>
                  <a:lnTo>
                    <a:pt x="2036074" y="965303"/>
                  </a:lnTo>
                  <a:cubicBezTo>
                    <a:pt x="2036075" y="932370"/>
                    <a:pt x="2022992" y="900787"/>
                    <a:pt x="1999705" y="877500"/>
                  </a:cubicBezTo>
                  <a:cubicBezTo>
                    <a:pt x="1976419" y="854213"/>
                    <a:pt x="1944835" y="841131"/>
                    <a:pt x="1911902" y="841131"/>
                  </a:cubicBezTo>
                  <a:lnTo>
                    <a:pt x="1700943" y="841131"/>
                  </a:lnTo>
                  <a:cubicBezTo>
                    <a:pt x="1668010" y="841132"/>
                    <a:pt x="1636426" y="828049"/>
                    <a:pt x="1613138" y="804762"/>
                  </a:cubicBezTo>
                  <a:cubicBezTo>
                    <a:pt x="1589851" y="781475"/>
                    <a:pt x="1576768" y="749891"/>
                    <a:pt x="1576768" y="716958"/>
                  </a:cubicBezTo>
                  <a:close/>
                </a:path>
              </a:pathLst>
            </a:custGeom>
            <a:solidFill>
              <a:srgbClr val="303030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-2949312" y="4883948"/>
            <a:ext cx="5898624" cy="3855248"/>
            <a:chOff x="0" y="0"/>
            <a:chExt cx="2036073" cy="133074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036075" cy="1330745"/>
            </a:xfrm>
            <a:custGeom>
              <a:avLst/>
              <a:gdLst/>
              <a:ahLst/>
              <a:cxnLst/>
              <a:rect r="r" b="b" t="t" l="l"/>
              <a:pathLst>
                <a:path h="1330745" w="2036075">
                  <a:moveTo>
                    <a:pt x="1576768" y="716958"/>
                  </a:moveTo>
                  <a:lnTo>
                    <a:pt x="1576768" y="557293"/>
                  </a:lnTo>
                  <a:cubicBezTo>
                    <a:pt x="1576769" y="524360"/>
                    <a:pt x="1563687" y="492776"/>
                    <a:pt x="1540400" y="469489"/>
                  </a:cubicBezTo>
                  <a:cubicBezTo>
                    <a:pt x="1517113" y="446202"/>
                    <a:pt x="1485529" y="433120"/>
                    <a:pt x="1452597" y="433120"/>
                  </a:cubicBezTo>
                  <a:lnTo>
                    <a:pt x="867306" y="433120"/>
                  </a:lnTo>
                  <a:cubicBezTo>
                    <a:pt x="798728" y="433120"/>
                    <a:pt x="743134" y="377526"/>
                    <a:pt x="743134" y="308948"/>
                  </a:cubicBezTo>
                  <a:lnTo>
                    <a:pt x="743134" y="124172"/>
                  </a:lnTo>
                  <a:cubicBezTo>
                    <a:pt x="743133" y="55594"/>
                    <a:pt x="687540" y="1"/>
                    <a:pt x="618962" y="0"/>
                  </a:cubicBezTo>
                  <a:lnTo>
                    <a:pt x="124172" y="0"/>
                  </a:lnTo>
                  <a:cubicBezTo>
                    <a:pt x="55594" y="1"/>
                    <a:pt x="1" y="55594"/>
                    <a:pt x="0" y="124172"/>
                  </a:cubicBezTo>
                  <a:lnTo>
                    <a:pt x="0" y="489613"/>
                  </a:lnTo>
                  <a:lnTo>
                    <a:pt x="0" y="798561"/>
                  </a:lnTo>
                  <a:cubicBezTo>
                    <a:pt x="0" y="867139"/>
                    <a:pt x="55593" y="922733"/>
                    <a:pt x="124172" y="922734"/>
                  </a:cubicBezTo>
                  <a:lnTo>
                    <a:pt x="1168766" y="922734"/>
                  </a:lnTo>
                  <a:cubicBezTo>
                    <a:pt x="1201698" y="922733"/>
                    <a:pt x="1233282" y="935816"/>
                    <a:pt x="1256569" y="959102"/>
                  </a:cubicBezTo>
                  <a:cubicBezTo>
                    <a:pt x="1279856" y="982389"/>
                    <a:pt x="1292938" y="1013973"/>
                    <a:pt x="1292937" y="1046905"/>
                  </a:cubicBezTo>
                  <a:lnTo>
                    <a:pt x="1292937" y="1206572"/>
                  </a:lnTo>
                  <a:cubicBezTo>
                    <a:pt x="1292937" y="1275151"/>
                    <a:pt x="1348532" y="1330745"/>
                    <a:pt x="1417110" y="1330745"/>
                  </a:cubicBezTo>
                  <a:lnTo>
                    <a:pt x="1911902" y="1330745"/>
                  </a:lnTo>
                  <a:cubicBezTo>
                    <a:pt x="1944835" y="1330745"/>
                    <a:pt x="1976419" y="1317663"/>
                    <a:pt x="1999706" y="1294376"/>
                  </a:cubicBezTo>
                  <a:cubicBezTo>
                    <a:pt x="2022992" y="1271089"/>
                    <a:pt x="2036075" y="1239505"/>
                    <a:pt x="2036074" y="1206572"/>
                  </a:cubicBezTo>
                  <a:lnTo>
                    <a:pt x="2036074" y="965303"/>
                  </a:lnTo>
                  <a:cubicBezTo>
                    <a:pt x="2036075" y="932370"/>
                    <a:pt x="2022992" y="900787"/>
                    <a:pt x="1999705" y="877500"/>
                  </a:cubicBezTo>
                  <a:cubicBezTo>
                    <a:pt x="1976419" y="854213"/>
                    <a:pt x="1944835" y="841131"/>
                    <a:pt x="1911902" y="841131"/>
                  </a:cubicBezTo>
                  <a:lnTo>
                    <a:pt x="1700943" y="841131"/>
                  </a:lnTo>
                  <a:cubicBezTo>
                    <a:pt x="1668010" y="841132"/>
                    <a:pt x="1636426" y="828049"/>
                    <a:pt x="1613138" y="804762"/>
                  </a:cubicBezTo>
                  <a:cubicBezTo>
                    <a:pt x="1589851" y="781475"/>
                    <a:pt x="1576768" y="749891"/>
                    <a:pt x="1576768" y="716958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4018087" y="-1756669"/>
            <a:ext cx="5898624" cy="3855248"/>
            <a:chOff x="0" y="0"/>
            <a:chExt cx="2036073" cy="133074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036075" cy="1330745"/>
            </a:xfrm>
            <a:custGeom>
              <a:avLst/>
              <a:gdLst/>
              <a:ahLst/>
              <a:cxnLst/>
              <a:rect r="r" b="b" t="t" l="l"/>
              <a:pathLst>
                <a:path h="1330745" w="2036075">
                  <a:moveTo>
                    <a:pt x="1576768" y="716958"/>
                  </a:moveTo>
                  <a:lnTo>
                    <a:pt x="1576768" y="557293"/>
                  </a:lnTo>
                  <a:cubicBezTo>
                    <a:pt x="1576769" y="524360"/>
                    <a:pt x="1563687" y="492776"/>
                    <a:pt x="1540400" y="469489"/>
                  </a:cubicBezTo>
                  <a:cubicBezTo>
                    <a:pt x="1517113" y="446202"/>
                    <a:pt x="1485529" y="433120"/>
                    <a:pt x="1452597" y="433120"/>
                  </a:cubicBezTo>
                  <a:lnTo>
                    <a:pt x="867306" y="433120"/>
                  </a:lnTo>
                  <a:cubicBezTo>
                    <a:pt x="798728" y="433120"/>
                    <a:pt x="743134" y="377526"/>
                    <a:pt x="743134" y="308948"/>
                  </a:cubicBezTo>
                  <a:lnTo>
                    <a:pt x="743134" y="124172"/>
                  </a:lnTo>
                  <a:cubicBezTo>
                    <a:pt x="743133" y="55594"/>
                    <a:pt x="687540" y="1"/>
                    <a:pt x="618962" y="0"/>
                  </a:cubicBezTo>
                  <a:lnTo>
                    <a:pt x="124172" y="0"/>
                  </a:lnTo>
                  <a:cubicBezTo>
                    <a:pt x="55594" y="1"/>
                    <a:pt x="1" y="55594"/>
                    <a:pt x="0" y="124172"/>
                  </a:cubicBezTo>
                  <a:lnTo>
                    <a:pt x="0" y="489613"/>
                  </a:lnTo>
                  <a:lnTo>
                    <a:pt x="0" y="798561"/>
                  </a:lnTo>
                  <a:cubicBezTo>
                    <a:pt x="0" y="867139"/>
                    <a:pt x="55593" y="922733"/>
                    <a:pt x="124172" y="922734"/>
                  </a:cubicBezTo>
                  <a:lnTo>
                    <a:pt x="1168766" y="922734"/>
                  </a:lnTo>
                  <a:cubicBezTo>
                    <a:pt x="1201698" y="922733"/>
                    <a:pt x="1233282" y="935816"/>
                    <a:pt x="1256569" y="959102"/>
                  </a:cubicBezTo>
                  <a:cubicBezTo>
                    <a:pt x="1279856" y="982389"/>
                    <a:pt x="1292938" y="1013973"/>
                    <a:pt x="1292937" y="1046905"/>
                  </a:cubicBezTo>
                  <a:lnTo>
                    <a:pt x="1292937" y="1206572"/>
                  </a:lnTo>
                  <a:cubicBezTo>
                    <a:pt x="1292937" y="1275151"/>
                    <a:pt x="1348532" y="1330745"/>
                    <a:pt x="1417110" y="1330745"/>
                  </a:cubicBezTo>
                  <a:lnTo>
                    <a:pt x="1911902" y="1330745"/>
                  </a:lnTo>
                  <a:cubicBezTo>
                    <a:pt x="1944835" y="1330745"/>
                    <a:pt x="1976419" y="1317663"/>
                    <a:pt x="1999706" y="1294376"/>
                  </a:cubicBezTo>
                  <a:cubicBezTo>
                    <a:pt x="2022992" y="1271089"/>
                    <a:pt x="2036075" y="1239505"/>
                    <a:pt x="2036074" y="1206572"/>
                  </a:cubicBezTo>
                  <a:lnTo>
                    <a:pt x="2036074" y="965303"/>
                  </a:lnTo>
                  <a:cubicBezTo>
                    <a:pt x="2036075" y="932370"/>
                    <a:pt x="2022992" y="900787"/>
                    <a:pt x="1999705" y="877500"/>
                  </a:cubicBezTo>
                  <a:cubicBezTo>
                    <a:pt x="1976419" y="854213"/>
                    <a:pt x="1944835" y="841131"/>
                    <a:pt x="1911902" y="841131"/>
                  </a:cubicBezTo>
                  <a:lnTo>
                    <a:pt x="1700943" y="841131"/>
                  </a:lnTo>
                  <a:cubicBezTo>
                    <a:pt x="1668010" y="841132"/>
                    <a:pt x="1636426" y="828049"/>
                    <a:pt x="1613138" y="804762"/>
                  </a:cubicBezTo>
                  <a:cubicBezTo>
                    <a:pt x="1589851" y="781475"/>
                    <a:pt x="1576768" y="749891"/>
                    <a:pt x="1576768" y="716958"/>
                  </a:cubicBezTo>
                  <a:close/>
                </a:path>
              </a:pathLst>
            </a:custGeom>
            <a:solidFill>
              <a:srgbClr val="303030"/>
            </a:solidFill>
          </p:spPr>
        </p:sp>
      </p:grpSp>
      <p:grpSp>
        <p:nvGrpSpPr>
          <p:cNvPr name="Group 8" id="8"/>
          <p:cNvGrpSpPr/>
          <p:nvPr/>
        </p:nvGrpSpPr>
        <p:grpSpPr>
          <a:xfrm rot="-10800000">
            <a:off x="15473748" y="1028700"/>
            <a:ext cx="5898624" cy="3855248"/>
            <a:chOff x="0" y="0"/>
            <a:chExt cx="2036073" cy="133074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036075" cy="1330745"/>
            </a:xfrm>
            <a:custGeom>
              <a:avLst/>
              <a:gdLst/>
              <a:ahLst/>
              <a:cxnLst/>
              <a:rect r="r" b="b" t="t" l="l"/>
              <a:pathLst>
                <a:path h="1330745" w="2036075">
                  <a:moveTo>
                    <a:pt x="1576768" y="716958"/>
                  </a:moveTo>
                  <a:lnTo>
                    <a:pt x="1576768" y="557293"/>
                  </a:lnTo>
                  <a:cubicBezTo>
                    <a:pt x="1576769" y="524360"/>
                    <a:pt x="1563687" y="492776"/>
                    <a:pt x="1540400" y="469489"/>
                  </a:cubicBezTo>
                  <a:cubicBezTo>
                    <a:pt x="1517113" y="446202"/>
                    <a:pt x="1485529" y="433120"/>
                    <a:pt x="1452597" y="433120"/>
                  </a:cubicBezTo>
                  <a:lnTo>
                    <a:pt x="867306" y="433120"/>
                  </a:lnTo>
                  <a:cubicBezTo>
                    <a:pt x="798728" y="433120"/>
                    <a:pt x="743134" y="377526"/>
                    <a:pt x="743134" y="308948"/>
                  </a:cubicBezTo>
                  <a:lnTo>
                    <a:pt x="743134" y="124172"/>
                  </a:lnTo>
                  <a:cubicBezTo>
                    <a:pt x="743133" y="55594"/>
                    <a:pt x="687540" y="1"/>
                    <a:pt x="618962" y="0"/>
                  </a:cubicBezTo>
                  <a:lnTo>
                    <a:pt x="124172" y="0"/>
                  </a:lnTo>
                  <a:cubicBezTo>
                    <a:pt x="55594" y="1"/>
                    <a:pt x="1" y="55594"/>
                    <a:pt x="0" y="124172"/>
                  </a:cubicBezTo>
                  <a:lnTo>
                    <a:pt x="0" y="489613"/>
                  </a:lnTo>
                  <a:lnTo>
                    <a:pt x="0" y="798561"/>
                  </a:lnTo>
                  <a:cubicBezTo>
                    <a:pt x="0" y="867139"/>
                    <a:pt x="55593" y="922733"/>
                    <a:pt x="124172" y="922734"/>
                  </a:cubicBezTo>
                  <a:lnTo>
                    <a:pt x="1168766" y="922734"/>
                  </a:lnTo>
                  <a:cubicBezTo>
                    <a:pt x="1201698" y="922733"/>
                    <a:pt x="1233282" y="935816"/>
                    <a:pt x="1256569" y="959102"/>
                  </a:cubicBezTo>
                  <a:cubicBezTo>
                    <a:pt x="1279856" y="982389"/>
                    <a:pt x="1292938" y="1013973"/>
                    <a:pt x="1292937" y="1046905"/>
                  </a:cubicBezTo>
                  <a:lnTo>
                    <a:pt x="1292937" y="1206572"/>
                  </a:lnTo>
                  <a:cubicBezTo>
                    <a:pt x="1292937" y="1275151"/>
                    <a:pt x="1348532" y="1330745"/>
                    <a:pt x="1417110" y="1330745"/>
                  </a:cubicBezTo>
                  <a:lnTo>
                    <a:pt x="1911902" y="1330745"/>
                  </a:lnTo>
                  <a:cubicBezTo>
                    <a:pt x="1944835" y="1330745"/>
                    <a:pt x="1976419" y="1317663"/>
                    <a:pt x="1999706" y="1294376"/>
                  </a:cubicBezTo>
                  <a:cubicBezTo>
                    <a:pt x="2022992" y="1271089"/>
                    <a:pt x="2036075" y="1239505"/>
                    <a:pt x="2036074" y="1206572"/>
                  </a:cubicBezTo>
                  <a:lnTo>
                    <a:pt x="2036074" y="965303"/>
                  </a:lnTo>
                  <a:cubicBezTo>
                    <a:pt x="2036075" y="932370"/>
                    <a:pt x="2022992" y="900787"/>
                    <a:pt x="1999705" y="877500"/>
                  </a:cubicBezTo>
                  <a:cubicBezTo>
                    <a:pt x="1976419" y="854213"/>
                    <a:pt x="1944835" y="841131"/>
                    <a:pt x="1911902" y="841131"/>
                  </a:cubicBezTo>
                  <a:lnTo>
                    <a:pt x="1700943" y="841131"/>
                  </a:lnTo>
                  <a:cubicBezTo>
                    <a:pt x="1668010" y="841132"/>
                    <a:pt x="1636426" y="828049"/>
                    <a:pt x="1613138" y="804762"/>
                  </a:cubicBezTo>
                  <a:cubicBezTo>
                    <a:pt x="1589851" y="781475"/>
                    <a:pt x="1576768" y="749891"/>
                    <a:pt x="1576768" y="716958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</p:grpSp>
      <p:grpSp>
        <p:nvGrpSpPr>
          <p:cNvPr name="Group 10" id="10"/>
          <p:cNvGrpSpPr/>
          <p:nvPr/>
        </p:nvGrpSpPr>
        <p:grpSpPr>
          <a:xfrm rot="-10800000">
            <a:off x="3159651" y="8511776"/>
            <a:ext cx="5898624" cy="3855248"/>
            <a:chOff x="0" y="0"/>
            <a:chExt cx="2036073" cy="133074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036075" cy="1330745"/>
            </a:xfrm>
            <a:custGeom>
              <a:avLst/>
              <a:gdLst/>
              <a:ahLst/>
              <a:cxnLst/>
              <a:rect r="r" b="b" t="t" l="l"/>
              <a:pathLst>
                <a:path h="1330745" w="2036075">
                  <a:moveTo>
                    <a:pt x="1576768" y="716958"/>
                  </a:moveTo>
                  <a:lnTo>
                    <a:pt x="1576768" y="557293"/>
                  </a:lnTo>
                  <a:cubicBezTo>
                    <a:pt x="1576769" y="524360"/>
                    <a:pt x="1563687" y="492776"/>
                    <a:pt x="1540400" y="469489"/>
                  </a:cubicBezTo>
                  <a:cubicBezTo>
                    <a:pt x="1517113" y="446202"/>
                    <a:pt x="1485529" y="433120"/>
                    <a:pt x="1452597" y="433120"/>
                  </a:cubicBezTo>
                  <a:lnTo>
                    <a:pt x="867306" y="433120"/>
                  </a:lnTo>
                  <a:cubicBezTo>
                    <a:pt x="798728" y="433120"/>
                    <a:pt x="743134" y="377526"/>
                    <a:pt x="743134" y="308948"/>
                  </a:cubicBezTo>
                  <a:lnTo>
                    <a:pt x="743134" y="124172"/>
                  </a:lnTo>
                  <a:cubicBezTo>
                    <a:pt x="743133" y="55594"/>
                    <a:pt x="687540" y="1"/>
                    <a:pt x="618962" y="0"/>
                  </a:cubicBezTo>
                  <a:lnTo>
                    <a:pt x="124172" y="0"/>
                  </a:lnTo>
                  <a:cubicBezTo>
                    <a:pt x="55594" y="1"/>
                    <a:pt x="1" y="55594"/>
                    <a:pt x="0" y="124172"/>
                  </a:cubicBezTo>
                  <a:lnTo>
                    <a:pt x="0" y="489613"/>
                  </a:lnTo>
                  <a:lnTo>
                    <a:pt x="0" y="798561"/>
                  </a:lnTo>
                  <a:cubicBezTo>
                    <a:pt x="0" y="867139"/>
                    <a:pt x="55593" y="922733"/>
                    <a:pt x="124172" y="922734"/>
                  </a:cubicBezTo>
                  <a:lnTo>
                    <a:pt x="1168766" y="922734"/>
                  </a:lnTo>
                  <a:cubicBezTo>
                    <a:pt x="1201698" y="922733"/>
                    <a:pt x="1233282" y="935816"/>
                    <a:pt x="1256569" y="959102"/>
                  </a:cubicBezTo>
                  <a:cubicBezTo>
                    <a:pt x="1279856" y="982389"/>
                    <a:pt x="1292938" y="1013973"/>
                    <a:pt x="1292937" y="1046905"/>
                  </a:cubicBezTo>
                  <a:lnTo>
                    <a:pt x="1292937" y="1206572"/>
                  </a:lnTo>
                  <a:cubicBezTo>
                    <a:pt x="1292937" y="1275151"/>
                    <a:pt x="1348532" y="1330745"/>
                    <a:pt x="1417110" y="1330745"/>
                  </a:cubicBezTo>
                  <a:lnTo>
                    <a:pt x="1911902" y="1330745"/>
                  </a:lnTo>
                  <a:cubicBezTo>
                    <a:pt x="1944835" y="1330745"/>
                    <a:pt x="1976419" y="1317663"/>
                    <a:pt x="1999706" y="1294376"/>
                  </a:cubicBezTo>
                  <a:cubicBezTo>
                    <a:pt x="2022992" y="1271089"/>
                    <a:pt x="2036075" y="1239505"/>
                    <a:pt x="2036074" y="1206572"/>
                  </a:cubicBezTo>
                  <a:lnTo>
                    <a:pt x="2036074" y="965303"/>
                  </a:lnTo>
                  <a:cubicBezTo>
                    <a:pt x="2036075" y="932370"/>
                    <a:pt x="2022992" y="900787"/>
                    <a:pt x="1999705" y="877500"/>
                  </a:cubicBezTo>
                  <a:cubicBezTo>
                    <a:pt x="1976419" y="854213"/>
                    <a:pt x="1944835" y="841131"/>
                    <a:pt x="1911902" y="841131"/>
                  </a:cubicBezTo>
                  <a:lnTo>
                    <a:pt x="1700943" y="841131"/>
                  </a:lnTo>
                  <a:cubicBezTo>
                    <a:pt x="1668010" y="841132"/>
                    <a:pt x="1636426" y="828049"/>
                    <a:pt x="1613138" y="804762"/>
                  </a:cubicBezTo>
                  <a:cubicBezTo>
                    <a:pt x="1589851" y="781475"/>
                    <a:pt x="1576768" y="749891"/>
                    <a:pt x="1576768" y="716958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</p:grpSp>
      <p:sp>
        <p:nvSpPr>
          <p:cNvPr name="TextBox 12" id="12"/>
          <p:cNvSpPr txBox="true"/>
          <p:nvPr/>
        </p:nvSpPr>
        <p:spPr>
          <a:xfrm rot="0">
            <a:off x="1958586" y="1933627"/>
            <a:ext cx="16464474" cy="14188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65"/>
              </a:lnSpc>
            </a:pPr>
            <a:r>
              <a:rPr lang="en-US" sz="10315" b="true">
                <a:solidFill>
                  <a:srgbClr val="303030"/>
                </a:solidFill>
                <a:latin typeface="ITC Bauhaus Bold"/>
                <a:ea typeface="ITC Bauhaus Bold"/>
                <a:cs typeface="ITC Bauhaus Bold"/>
                <a:sym typeface="ITC Bauhaus Bold"/>
              </a:rPr>
              <a:t>WHAT IS GIT?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280272" y="3757904"/>
            <a:ext cx="11737815" cy="18846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98828" indent="-399414" lvl="1">
              <a:lnSpc>
                <a:spcPts val="3699"/>
              </a:lnSpc>
              <a:buFont typeface="Arial"/>
              <a:buChar char="•"/>
            </a:pPr>
            <a:r>
              <a:rPr lang="en-US" sz="3699">
                <a:solidFill>
                  <a:srgbClr val="303030"/>
                </a:solidFill>
                <a:latin typeface="Clear Sans"/>
                <a:ea typeface="Clear Sans"/>
                <a:cs typeface="Clear Sans"/>
                <a:sym typeface="Clear Sans"/>
              </a:rPr>
              <a:t>Git = Distributed Version Control System</a:t>
            </a:r>
          </a:p>
          <a:p>
            <a:pPr algn="l" marL="798828" indent="-399414" lvl="1">
              <a:lnSpc>
                <a:spcPts val="3699"/>
              </a:lnSpc>
              <a:buFont typeface="Arial"/>
              <a:buChar char="•"/>
            </a:pPr>
            <a:r>
              <a:rPr lang="en-US" sz="3699">
                <a:solidFill>
                  <a:srgbClr val="303030"/>
                </a:solidFill>
                <a:latin typeface="Clear Sans"/>
                <a:ea typeface="Clear Sans"/>
                <a:cs typeface="Clear Sans"/>
                <a:sym typeface="Clear Sans"/>
              </a:rPr>
              <a:t>Tracks changes in code over time</a:t>
            </a:r>
          </a:p>
          <a:p>
            <a:pPr algn="l" marL="798828" indent="-399414" lvl="1">
              <a:lnSpc>
                <a:spcPts val="3699"/>
              </a:lnSpc>
              <a:buFont typeface="Arial"/>
              <a:buChar char="•"/>
            </a:pPr>
            <a:r>
              <a:rPr lang="en-US" sz="3699">
                <a:solidFill>
                  <a:srgbClr val="303030"/>
                </a:solidFill>
                <a:latin typeface="Clear Sans"/>
                <a:ea typeface="Clear Sans"/>
                <a:cs typeface="Clear Sans"/>
                <a:sym typeface="Clear Sans"/>
              </a:rPr>
              <a:t>Helps teams collaborate safely</a:t>
            </a:r>
          </a:p>
          <a:p>
            <a:pPr algn="l">
              <a:lnSpc>
                <a:spcPts val="3699"/>
              </a:lnSpc>
            </a:pPr>
          </a:p>
        </p:txBody>
      </p:sp>
      <p:grpSp>
        <p:nvGrpSpPr>
          <p:cNvPr name="Group 14" id="14"/>
          <p:cNvGrpSpPr/>
          <p:nvPr/>
        </p:nvGrpSpPr>
        <p:grpSpPr>
          <a:xfrm rot="-5400000">
            <a:off x="15473748" y="6811573"/>
            <a:ext cx="5898624" cy="3855248"/>
            <a:chOff x="0" y="0"/>
            <a:chExt cx="2036073" cy="1330745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036075" cy="1330745"/>
            </a:xfrm>
            <a:custGeom>
              <a:avLst/>
              <a:gdLst/>
              <a:ahLst/>
              <a:cxnLst/>
              <a:rect r="r" b="b" t="t" l="l"/>
              <a:pathLst>
                <a:path h="1330745" w="2036075">
                  <a:moveTo>
                    <a:pt x="1576768" y="716958"/>
                  </a:moveTo>
                  <a:lnTo>
                    <a:pt x="1576768" y="557293"/>
                  </a:lnTo>
                  <a:cubicBezTo>
                    <a:pt x="1576769" y="524360"/>
                    <a:pt x="1563687" y="492776"/>
                    <a:pt x="1540400" y="469489"/>
                  </a:cubicBezTo>
                  <a:cubicBezTo>
                    <a:pt x="1517113" y="446202"/>
                    <a:pt x="1485529" y="433120"/>
                    <a:pt x="1452597" y="433120"/>
                  </a:cubicBezTo>
                  <a:lnTo>
                    <a:pt x="867306" y="433120"/>
                  </a:lnTo>
                  <a:cubicBezTo>
                    <a:pt x="798728" y="433120"/>
                    <a:pt x="743134" y="377526"/>
                    <a:pt x="743134" y="308948"/>
                  </a:cubicBezTo>
                  <a:lnTo>
                    <a:pt x="743134" y="124172"/>
                  </a:lnTo>
                  <a:cubicBezTo>
                    <a:pt x="743133" y="55594"/>
                    <a:pt x="687540" y="1"/>
                    <a:pt x="618962" y="0"/>
                  </a:cubicBezTo>
                  <a:lnTo>
                    <a:pt x="124172" y="0"/>
                  </a:lnTo>
                  <a:cubicBezTo>
                    <a:pt x="55594" y="1"/>
                    <a:pt x="1" y="55594"/>
                    <a:pt x="0" y="124172"/>
                  </a:cubicBezTo>
                  <a:lnTo>
                    <a:pt x="0" y="489613"/>
                  </a:lnTo>
                  <a:lnTo>
                    <a:pt x="0" y="798561"/>
                  </a:lnTo>
                  <a:cubicBezTo>
                    <a:pt x="0" y="867139"/>
                    <a:pt x="55593" y="922733"/>
                    <a:pt x="124172" y="922734"/>
                  </a:cubicBezTo>
                  <a:lnTo>
                    <a:pt x="1168766" y="922734"/>
                  </a:lnTo>
                  <a:cubicBezTo>
                    <a:pt x="1201698" y="922733"/>
                    <a:pt x="1233282" y="935816"/>
                    <a:pt x="1256569" y="959102"/>
                  </a:cubicBezTo>
                  <a:cubicBezTo>
                    <a:pt x="1279856" y="982389"/>
                    <a:pt x="1292938" y="1013973"/>
                    <a:pt x="1292937" y="1046905"/>
                  </a:cubicBezTo>
                  <a:lnTo>
                    <a:pt x="1292937" y="1206572"/>
                  </a:lnTo>
                  <a:cubicBezTo>
                    <a:pt x="1292937" y="1275151"/>
                    <a:pt x="1348532" y="1330745"/>
                    <a:pt x="1417110" y="1330745"/>
                  </a:cubicBezTo>
                  <a:lnTo>
                    <a:pt x="1911902" y="1330745"/>
                  </a:lnTo>
                  <a:cubicBezTo>
                    <a:pt x="1944835" y="1330745"/>
                    <a:pt x="1976419" y="1317663"/>
                    <a:pt x="1999706" y="1294376"/>
                  </a:cubicBezTo>
                  <a:cubicBezTo>
                    <a:pt x="2022992" y="1271089"/>
                    <a:pt x="2036075" y="1239505"/>
                    <a:pt x="2036074" y="1206572"/>
                  </a:cubicBezTo>
                  <a:lnTo>
                    <a:pt x="2036074" y="965303"/>
                  </a:lnTo>
                  <a:cubicBezTo>
                    <a:pt x="2036075" y="932370"/>
                    <a:pt x="2022992" y="900787"/>
                    <a:pt x="1999705" y="877500"/>
                  </a:cubicBezTo>
                  <a:cubicBezTo>
                    <a:pt x="1976419" y="854213"/>
                    <a:pt x="1944835" y="841131"/>
                    <a:pt x="1911902" y="841131"/>
                  </a:cubicBezTo>
                  <a:lnTo>
                    <a:pt x="1700943" y="841131"/>
                  </a:lnTo>
                  <a:cubicBezTo>
                    <a:pt x="1668010" y="841132"/>
                    <a:pt x="1636426" y="828049"/>
                    <a:pt x="1613138" y="804762"/>
                  </a:cubicBezTo>
                  <a:cubicBezTo>
                    <a:pt x="1589851" y="781475"/>
                    <a:pt x="1576768" y="749891"/>
                    <a:pt x="1576768" y="716958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</p:grpSp>
      <p:grpSp>
        <p:nvGrpSpPr>
          <p:cNvPr name="Group 16" id="16"/>
          <p:cNvGrpSpPr/>
          <p:nvPr/>
        </p:nvGrpSpPr>
        <p:grpSpPr>
          <a:xfrm rot="5400000">
            <a:off x="-3184753" y="-577410"/>
            <a:ext cx="5898624" cy="3855248"/>
            <a:chOff x="0" y="0"/>
            <a:chExt cx="2036073" cy="1330745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036075" cy="1330745"/>
            </a:xfrm>
            <a:custGeom>
              <a:avLst/>
              <a:gdLst/>
              <a:ahLst/>
              <a:cxnLst/>
              <a:rect r="r" b="b" t="t" l="l"/>
              <a:pathLst>
                <a:path h="1330745" w="2036075">
                  <a:moveTo>
                    <a:pt x="1576768" y="716958"/>
                  </a:moveTo>
                  <a:lnTo>
                    <a:pt x="1576768" y="557293"/>
                  </a:lnTo>
                  <a:cubicBezTo>
                    <a:pt x="1576769" y="524360"/>
                    <a:pt x="1563687" y="492776"/>
                    <a:pt x="1540400" y="469489"/>
                  </a:cubicBezTo>
                  <a:cubicBezTo>
                    <a:pt x="1517113" y="446202"/>
                    <a:pt x="1485529" y="433120"/>
                    <a:pt x="1452597" y="433120"/>
                  </a:cubicBezTo>
                  <a:lnTo>
                    <a:pt x="867306" y="433120"/>
                  </a:lnTo>
                  <a:cubicBezTo>
                    <a:pt x="798728" y="433120"/>
                    <a:pt x="743134" y="377526"/>
                    <a:pt x="743134" y="308948"/>
                  </a:cubicBezTo>
                  <a:lnTo>
                    <a:pt x="743134" y="124172"/>
                  </a:lnTo>
                  <a:cubicBezTo>
                    <a:pt x="743133" y="55594"/>
                    <a:pt x="687540" y="1"/>
                    <a:pt x="618962" y="0"/>
                  </a:cubicBezTo>
                  <a:lnTo>
                    <a:pt x="124172" y="0"/>
                  </a:lnTo>
                  <a:cubicBezTo>
                    <a:pt x="55594" y="1"/>
                    <a:pt x="1" y="55594"/>
                    <a:pt x="0" y="124172"/>
                  </a:cubicBezTo>
                  <a:lnTo>
                    <a:pt x="0" y="489613"/>
                  </a:lnTo>
                  <a:lnTo>
                    <a:pt x="0" y="798561"/>
                  </a:lnTo>
                  <a:cubicBezTo>
                    <a:pt x="0" y="867139"/>
                    <a:pt x="55593" y="922733"/>
                    <a:pt x="124172" y="922734"/>
                  </a:cubicBezTo>
                  <a:lnTo>
                    <a:pt x="1168766" y="922734"/>
                  </a:lnTo>
                  <a:cubicBezTo>
                    <a:pt x="1201698" y="922733"/>
                    <a:pt x="1233282" y="935816"/>
                    <a:pt x="1256569" y="959102"/>
                  </a:cubicBezTo>
                  <a:cubicBezTo>
                    <a:pt x="1279856" y="982389"/>
                    <a:pt x="1292938" y="1013973"/>
                    <a:pt x="1292937" y="1046905"/>
                  </a:cubicBezTo>
                  <a:lnTo>
                    <a:pt x="1292937" y="1206572"/>
                  </a:lnTo>
                  <a:cubicBezTo>
                    <a:pt x="1292937" y="1275151"/>
                    <a:pt x="1348532" y="1330745"/>
                    <a:pt x="1417110" y="1330745"/>
                  </a:cubicBezTo>
                  <a:lnTo>
                    <a:pt x="1911902" y="1330745"/>
                  </a:lnTo>
                  <a:cubicBezTo>
                    <a:pt x="1944835" y="1330745"/>
                    <a:pt x="1976419" y="1317663"/>
                    <a:pt x="1999706" y="1294376"/>
                  </a:cubicBezTo>
                  <a:cubicBezTo>
                    <a:pt x="2022992" y="1271089"/>
                    <a:pt x="2036075" y="1239505"/>
                    <a:pt x="2036074" y="1206572"/>
                  </a:cubicBezTo>
                  <a:lnTo>
                    <a:pt x="2036074" y="965303"/>
                  </a:lnTo>
                  <a:cubicBezTo>
                    <a:pt x="2036075" y="932370"/>
                    <a:pt x="2022992" y="900787"/>
                    <a:pt x="1999705" y="877500"/>
                  </a:cubicBezTo>
                  <a:cubicBezTo>
                    <a:pt x="1976419" y="854213"/>
                    <a:pt x="1944835" y="841131"/>
                    <a:pt x="1911902" y="841131"/>
                  </a:cubicBezTo>
                  <a:lnTo>
                    <a:pt x="1700943" y="841131"/>
                  </a:lnTo>
                  <a:cubicBezTo>
                    <a:pt x="1668010" y="841132"/>
                    <a:pt x="1636426" y="828049"/>
                    <a:pt x="1613138" y="804762"/>
                  </a:cubicBezTo>
                  <a:cubicBezTo>
                    <a:pt x="1589851" y="781475"/>
                    <a:pt x="1576768" y="749891"/>
                    <a:pt x="1576768" y="716958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</p:grpSp>
      <p:sp>
        <p:nvSpPr>
          <p:cNvPr name="TextBox 18" id="18"/>
          <p:cNvSpPr txBox="true"/>
          <p:nvPr/>
        </p:nvSpPr>
        <p:spPr>
          <a:xfrm rot="0">
            <a:off x="3189367" y="5440608"/>
            <a:ext cx="13335785" cy="28181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98828" indent="-399414" lvl="1">
              <a:lnSpc>
                <a:spcPts val="3699"/>
              </a:lnSpc>
              <a:buFont typeface="Arial"/>
              <a:buChar char="•"/>
            </a:pPr>
            <a:r>
              <a:rPr lang="en-US" sz="3699">
                <a:solidFill>
                  <a:srgbClr val="303030"/>
                </a:solidFill>
                <a:latin typeface="Clear Sans"/>
                <a:ea typeface="Clear Sans"/>
                <a:cs typeface="Clear Sans"/>
                <a:sym typeface="Clear Sans"/>
              </a:rPr>
              <a:t>Real-life Example:</a:t>
            </a:r>
          </a:p>
          <a:p>
            <a:pPr algn="l">
              <a:lnSpc>
                <a:spcPts val="3699"/>
              </a:lnSpc>
            </a:pPr>
          </a:p>
          <a:p>
            <a:pPr algn="just">
              <a:lnSpc>
                <a:spcPts val="3699"/>
              </a:lnSpc>
            </a:pPr>
            <a:r>
              <a:rPr lang="en-US" sz="3699">
                <a:solidFill>
                  <a:srgbClr val="303030"/>
                </a:solidFill>
                <a:latin typeface="Clear Sans"/>
                <a:ea typeface="Clear Sans"/>
                <a:cs typeface="Clear Sans"/>
                <a:sym typeface="Clear Sans"/>
              </a:rPr>
              <a:t>Imagine writing an assignment → if you save only one copy,  changes overwrite. With Git, every change is saved in history (like checkpoints).</a:t>
            </a:r>
          </a:p>
          <a:p>
            <a:pPr algn="just">
              <a:lnSpc>
                <a:spcPts val="3699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D0D0D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532509" y="7625593"/>
            <a:ext cx="5898624" cy="3855248"/>
            <a:chOff x="0" y="0"/>
            <a:chExt cx="2036073" cy="133074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036075" cy="1330745"/>
            </a:xfrm>
            <a:custGeom>
              <a:avLst/>
              <a:gdLst/>
              <a:ahLst/>
              <a:cxnLst/>
              <a:rect r="r" b="b" t="t" l="l"/>
              <a:pathLst>
                <a:path h="1330745" w="2036075">
                  <a:moveTo>
                    <a:pt x="1576768" y="716958"/>
                  </a:moveTo>
                  <a:lnTo>
                    <a:pt x="1576768" y="557293"/>
                  </a:lnTo>
                  <a:cubicBezTo>
                    <a:pt x="1576769" y="524360"/>
                    <a:pt x="1563687" y="492776"/>
                    <a:pt x="1540400" y="469489"/>
                  </a:cubicBezTo>
                  <a:cubicBezTo>
                    <a:pt x="1517113" y="446202"/>
                    <a:pt x="1485529" y="433120"/>
                    <a:pt x="1452597" y="433120"/>
                  </a:cubicBezTo>
                  <a:lnTo>
                    <a:pt x="867306" y="433120"/>
                  </a:lnTo>
                  <a:cubicBezTo>
                    <a:pt x="798728" y="433120"/>
                    <a:pt x="743134" y="377526"/>
                    <a:pt x="743134" y="308948"/>
                  </a:cubicBezTo>
                  <a:lnTo>
                    <a:pt x="743134" y="124172"/>
                  </a:lnTo>
                  <a:cubicBezTo>
                    <a:pt x="743133" y="55594"/>
                    <a:pt x="687540" y="1"/>
                    <a:pt x="618962" y="0"/>
                  </a:cubicBezTo>
                  <a:lnTo>
                    <a:pt x="124172" y="0"/>
                  </a:lnTo>
                  <a:cubicBezTo>
                    <a:pt x="55594" y="1"/>
                    <a:pt x="1" y="55594"/>
                    <a:pt x="0" y="124172"/>
                  </a:cubicBezTo>
                  <a:lnTo>
                    <a:pt x="0" y="489613"/>
                  </a:lnTo>
                  <a:lnTo>
                    <a:pt x="0" y="798561"/>
                  </a:lnTo>
                  <a:cubicBezTo>
                    <a:pt x="0" y="867139"/>
                    <a:pt x="55593" y="922733"/>
                    <a:pt x="124172" y="922734"/>
                  </a:cubicBezTo>
                  <a:lnTo>
                    <a:pt x="1168766" y="922734"/>
                  </a:lnTo>
                  <a:cubicBezTo>
                    <a:pt x="1201698" y="922733"/>
                    <a:pt x="1233282" y="935816"/>
                    <a:pt x="1256569" y="959102"/>
                  </a:cubicBezTo>
                  <a:cubicBezTo>
                    <a:pt x="1279856" y="982389"/>
                    <a:pt x="1292938" y="1013973"/>
                    <a:pt x="1292937" y="1046905"/>
                  </a:cubicBezTo>
                  <a:lnTo>
                    <a:pt x="1292937" y="1206572"/>
                  </a:lnTo>
                  <a:cubicBezTo>
                    <a:pt x="1292937" y="1275151"/>
                    <a:pt x="1348532" y="1330745"/>
                    <a:pt x="1417110" y="1330745"/>
                  </a:cubicBezTo>
                  <a:lnTo>
                    <a:pt x="1911902" y="1330745"/>
                  </a:lnTo>
                  <a:cubicBezTo>
                    <a:pt x="1944835" y="1330745"/>
                    <a:pt x="1976419" y="1317663"/>
                    <a:pt x="1999706" y="1294376"/>
                  </a:cubicBezTo>
                  <a:cubicBezTo>
                    <a:pt x="2022992" y="1271089"/>
                    <a:pt x="2036075" y="1239505"/>
                    <a:pt x="2036074" y="1206572"/>
                  </a:cubicBezTo>
                  <a:lnTo>
                    <a:pt x="2036074" y="965303"/>
                  </a:lnTo>
                  <a:cubicBezTo>
                    <a:pt x="2036075" y="932370"/>
                    <a:pt x="2022992" y="900787"/>
                    <a:pt x="1999705" y="877500"/>
                  </a:cubicBezTo>
                  <a:cubicBezTo>
                    <a:pt x="1976419" y="854213"/>
                    <a:pt x="1944835" y="841131"/>
                    <a:pt x="1911902" y="841131"/>
                  </a:cubicBezTo>
                  <a:lnTo>
                    <a:pt x="1700943" y="841131"/>
                  </a:lnTo>
                  <a:cubicBezTo>
                    <a:pt x="1668010" y="841132"/>
                    <a:pt x="1636426" y="828049"/>
                    <a:pt x="1613138" y="804762"/>
                  </a:cubicBezTo>
                  <a:cubicBezTo>
                    <a:pt x="1589851" y="781475"/>
                    <a:pt x="1576768" y="749891"/>
                    <a:pt x="1576768" y="716958"/>
                  </a:cubicBezTo>
                  <a:close/>
                </a:path>
              </a:pathLst>
            </a:custGeom>
            <a:solidFill>
              <a:srgbClr val="303030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-2949312" y="4883948"/>
            <a:ext cx="5898624" cy="3855248"/>
            <a:chOff x="0" y="0"/>
            <a:chExt cx="2036073" cy="133074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036075" cy="1330745"/>
            </a:xfrm>
            <a:custGeom>
              <a:avLst/>
              <a:gdLst/>
              <a:ahLst/>
              <a:cxnLst/>
              <a:rect r="r" b="b" t="t" l="l"/>
              <a:pathLst>
                <a:path h="1330745" w="2036075">
                  <a:moveTo>
                    <a:pt x="1576768" y="716958"/>
                  </a:moveTo>
                  <a:lnTo>
                    <a:pt x="1576768" y="557293"/>
                  </a:lnTo>
                  <a:cubicBezTo>
                    <a:pt x="1576769" y="524360"/>
                    <a:pt x="1563687" y="492776"/>
                    <a:pt x="1540400" y="469489"/>
                  </a:cubicBezTo>
                  <a:cubicBezTo>
                    <a:pt x="1517113" y="446202"/>
                    <a:pt x="1485529" y="433120"/>
                    <a:pt x="1452597" y="433120"/>
                  </a:cubicBezTo>
                  <a:lnTo>
                    <a:pt x="867306" y="433120"/>
                  </a:lnTo>
                  <a:cubicBezTo>
                    <a:pt x="798728" y="433120"/>
                    <a:pt x="743134" y="377526"/>
                    <a:pt x="743134" y="308948"/>
                  </a:cubicBezTo>
                  <a:lnTo>
                    <a:pt x="743134" y="124172"/>
                  </a:lnTo>
                  <a:cubicBezTo>
                    <a:pt x="743133" y="55594"/>
                    <a:pt x="687540" y="1"/>
                    <a:pt x="618962" y="0"/>
                  </a:cubicBezTo>
                  <a:lnTo>
                    <a:pt x="124172" y="0"/>
                  </a:lnTo>
                  <a:cubicBezTo>
                    <a:pt x="55594" y="1"/>
                    <a:pt x="1" y="55594"/>
                    <a:pt x="0" y="124172"/>
                  </a:cubicBezTo>
                  <a:lnTo>
                    <a:pt x="0" y="489613"/>
                  </a:lnTo>
                  <a:lnTo>
                    <a:pt x="0" y="798561"/>
                  </a:lnTo>
                  <a:cubicBezTo>
                    <a:pt x="0" y="867139"/>
                    <a:pt x="55593" y="922733"/>
                    <a:pt x="124172" y="922734"/>
                  </a:cubicBezTo>
                  <a:lnTo>
                    <a:pt x="1168766" y="922734"/>
                  </a:lnTo>
                  <a:cubicBezTo>
                    <a:pt x="1201698" y="922733"/>
                    <a:pt x="1233282" y="935816"/>
                    <a:pt x="1256569" y="959102"/>
                  </a:cubicBezTo>
                  <a:cubicBezTo>
                    <a:pt x="1279856" y="982389"/>
                    <a:pt x="1292938" y="1013973"/>
                    <a:pt x="1292937" y="1046905"/>
                  </a:cubicBezTo>
                  <a:lnTo>
                    <a:pt x="1292937" y="1206572"/>
                  </a:lnTo>
                  <a:cubicBezTo>
                    <a:pt x="1292937" y="1275151"/>
                    <a:pt x="1348532" y="1330745"/>
                    <a:pt x="1417110" y="1330745"/>
                  </a:cubicBezTo>
                  <a:lnTo>
                    <a:pt x="1911902" y="1330745"/>
                  </a:lnTo>
                  <a:cubicBezTo>
                    <a:pt x="1944835" y="1330745"/>
                    <a:pt x="1976419" y="1317663"/>
                    <a:pt x="1999706" y="1294376"/>
                  </a:cubicBezTo>
                  <a:cubicBezTo>
                    <a:pt x="2022992" y="1271089"/>
                    <a:pt x="2036075" y="1239505"/>
                    <a:pt x="2036074" y="1206572"/>
                  </a:cubicBezTo>
                  <a:lnTo>
                    <a:pt x="2036074" y="965303"/>
                  </a:lnTo>
                  <a:cubicBezTo>
                    <a:pt x="2036075" y="932370"/>
                    <a:pt x="2022992" y="900787"/>
                    <a:pt x="1999705" y="877500"/>
                  </a:cubicBezTo>
                  <a:cubicBezTo>
                    <a:pt x="1976419" y="854213"/>
                    <a:pt x="1944835" y="841131"/>
                    <a:pt x="1911902" y="841131"/>
                  </a:cubicBezTo>
                  <a:lnTo>
                    <a:pt x="1700943" y="841131"/>
                  </a:lnTo>
                  <a:cubicBezTo>
                    <a:pt x="1668010" y="841132"/>
                    <a:pt x="1636426" y="828049"/>
                    <a:pt x="1613138" y="804762"/>
                  </a:cubicBezTo>
                  <a:cubicBezTo>
                    <a:pt x="1589851" y="781475"/>
                    <a:pt x="1576768" y="749891"/>
                    <a:pt x="1576768" y="716958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4018087" y="-1756669"/>
            <a:ext cx="5898624" cy="3855248"/>
            <a:chOff x="0" y="0"/>
            <a:chExt cx="2036073" cy="133074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036075" cy="1330745"/>
            </a:xfrm>
            <a:custGeom>
              <a:avLst/>
              <a:gdLst/>
              <a:ahLst/>
              <a:cxnLst/>
              <a:rect r="r" b="b" t="t" l="l"/>
              <a:pathLst>
                <a:path h="1330745" w="2036075">
                  <a:moveTo>
                    <a:pt x="1576768" y="716958"/>
                  </a:moveTo>
                  <a:lnTo>
                    <a:pt x="1576768" y="557293"/>
                  </a:lnTo>
                  <a:cubicBezTo>
                    <a:pt x="1576769" y="524360"/>
                    <a:pt x="1563687" y="492776"/>
                    <a:pt x="1540400" y="469489"/>
                  </a:cubicBezTo>
                  <a:cubicBezTo>
                    <a:pt x="1517113" y="446202"/>
                    <a:pt x="1485529" y="433120"/>
                    <a:pt x="1452597" y="433120"/>
                  </a:cubicBezTo>
                  <a:lnTo>
                    <a:pt x="867306" y="433120"/>
                  </a:lnTo>
                  <a:cubicBezTo>
                    <a:pt x="798728" y="433120"/>
                    <a:pt x="743134" y="377526"/>
                    <a:pt x="743134" y="308948"/>
                  </a:cubicBezTo>
                  <a:lnTo>
                    <a:pt x="743134" y="124172"/>
                  </a:lnTo>
                  <a:cubicBezTo>
                    <a:pt x="743133" y="55594"/>
                    <a:pt x="687540" y="1"/>
                    <a:pt x="618962" y="0"/>
                  </a:cubicBezTo>
                  <a:lnTo>
                    <a:pt x="124172" y="0"/>
                  </a:lnTo>
                  <a:cubicBezTo>
                    <a:pt x="55594" y="1"/>
                    <a:pt x="1" y="55594"/>
                    <a:pt x="0" y="124172"/>
                  </a:cubicBezTo>
                  <a:lnTo>
                    <a:pt x="0" y="489613"/>
                  </a:lnTo>
                  <a:lnTo>
                    <a:pt x="0" y="798561"/>
                  </a:lnTo>
                  <a:cubicBezTo>
                    <a:pt x="0" y="867139"/>
                    <a:pt x="55593" y="922733"/>
                    <a:pt x="124172" y="922734"/>
                  </a:cubicBezTo>
                  <a:lnTo>
                    <a:pt x="1168766" y="922734"/>
                  </a:lnTo>
                  <a:cubicBezTo>
                    <a:pt x="1201698" y="922733"/>
                    <a:pt x="1233282" y="935816"/>
                    <a:pt x="1256569" y="959102"/>
                  </a:cubicBezTo>
                  <a:cubicBezTo>
                    <a:pt x="1279856" y="982389"/>
                    <a:pt x="1292938" y="1013973"/>
                    <a:pt x="1292937" y="1046905"/>
                  </a:cubicBezTo>
                  <a:lnTo>
                    <a:pt x="1292937" y="1206572"/>
                  </a:lnTo>
                  <a:cubicBezTo>
                    <a:pt x="1292937" y="1275151"/>
                    <a:pt x="1348532" y="1330745"/>
                    <a:pt x="1417110" y="1330745"/>
                  </a:cubicBezTo>
                  <a:lnTo>
                    <a:pt x="1911902" y="1330745"/>
                  </a:lnTo>
                  <a:cubicBezTo>
                    <a:pt x="1944835" y="1330745"/>
                    <a:pt x="1976419" y="1317663"/>
                    <a:pt x="1999706" y="1294376"/>
                  </a:cubicBezTo>
                  <a:cubicBezTo>
                    <a:pt x="2022992" y="1271089"/>
                    <a:pt x="2036075" y="1239505"/>
                    <a:pt x="2036074" y="1206572"/>
                  </a:cubicBezTo>
                  <a:lnTo>
                    <a:pt x="2036074" y="965303"/>
                  </a:lnTo>
                  <a:cubicBezTo>
                    <a:pt x="2036075" y="932370"/>
                    <a:pt x="2022992" y="900787"/>
                    <a:pt x="1999705" y="877500"/>
                  </a:cubicBezTo>
                  <a:cubicBezTo>
                    <a:pt x="1976419" y="854213"/>
                    <a:pt x="1944835" y="841131"/>
                    <a:pt x="1911902" y="841131"/>
                  </a:cubicBezTo>
                  <a:lnTo>
                    <a:pt x="1700943" y="841131"/>
                  </a:lnTo>
                  <a:cubicBezTo>
                    <a:pt x="1668010" y="841132"/>
                    <a:pt x="1636426" y="828049"/>
                    <a:pt x="1613138" y="804762"/>
                  </a:cubicBezTo>
                  <a:cubicBezTo>
                    <a:pt x="1589851" y="781475"/>
                    <a:pt x="1576768" y="749891"/>
                    <a:pt x="1576768" y="716958"/>
                  </a:cubicBezTo>
                  <a:close/>
                </a:path>
              </a:pathLst>
            </a:custGeom>
            <a:solidFill>
              <a:srgbClr val="303030"/>
            </a:solidFill>
          </p:spPr>
        </p:sp>
      </p:grpSp>
      <p:grpSp>
        <p:nvGrpSpPr>
          <p:cNvPr name="Group 8" id="8"/>
          <p:cNvGrpSpPr/>
          <p:nvPr/>
        </p:nvGrpSpPr>
        <p:grpSpPr>
          <a:xfrm rot="-10800000">
            <a:off x="15473748" y="1028700"/>
            <a:ext cx="5898624" cy="3855248"/>
            <a:chOff x="0" y="0"/>
            <a:chExt cx="2036073" cy="133074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036075" cy="1330745"/>
            </a:xfrm>
            <a:custGeom>
              <a:avLst/>
              <a:gdLst/>
              <a:ahLst/>
              <a:cxnLst/>
              <a:rect r="r" b="b" t="t" l="l"/>
              <a:pathLst>
                <a:path h="1330745" w="2036075">
                  <a:moveTo>
                    <a:pt x="1576768" y="716958"/>
                  </a:moveTo>
                  <a:lnTo>
                    <a:pt x="1576768" y="557293"/>
                  </a:lnTo>
                  <a:cubicBezTo>
                    <a:pt x="1576769" y="524360"/>
                    <a:pt x="1563687" y="492776"/>
                    <a:pt x="1540400" y="469489"/>
                  </a:cubicBezTo>
                  <a:cubicBezTo>
                    <a:pt x="1517113" y="446202"/>
                    <a:pt x="1485529" y="433120"/>
                    <a:pt x="1452597" y="433120"/>
                  </a:cubicBezTo>
                  <a:lnTo>
                    <a:pt x="867306" y="433120"/>
                  </a:lnTo>
                  <a:cubicBezTo>
                    <a:pt x="798728" y="433120"/>
                    <a:pt x="743134" y="377526"/>
                    <a:pt x="743134" y="308948"/>
                  </a:cubicBezTo>
                  <a:lnTo>
                    <a:pt x="743134" y="124172"/>
                  </a:lnTo>
                  <a:cubicBezTo>
                    <a:pt x="743133" y="55594"/>
                    <a:pt x="687540" y="1"/>
                    <a:pt x="618962" y="0"/>
                  </a:cubicBezTo>
                  <a:lnTo>
                    <a:pt x="124172" y="0"/>
                  </a:lnTo>
                  <a:cubicBezTo>
                    <a:pt x="55594" y="1"/>
                    <a:pt x="1" y="55594"/>
                    <a:pt x="0" y="124172"/>
                  </a:cubicBezTo>
                  <a:lnTo>
                    <a:pt x="0" y="489613"/>
                  </a:lnTo>
                  <a:lnTo>
                    <a:pt x="0" y="798561"/>
                  </a:lnTo>
                  <a:cubicBezTo>
                    <a:pt x="0" y="867139"/>
                    <a:pt x="55593" y="922733"/>
                    <a:pt x="124172" y="922734"/>
                  </a:cubicBezTo>
                  <a:lnTo>
                    <a:pt x="1168766" y="922734"/>
                  </a:lnTo>
                  <a:cubicBezTo>
                    <a:pt x="1201698" y="922733"/>
                    <a:pt x="1233282" y="935816"/>
                    <a:pt x="1256569" y="959102"/>
                  </a:cubicBezTo>
                  <a:cubicBezTo>
                    <a:pt x="1279856" y="982389"/>
                    <a:pt x="1292938" y="1013973"/>
                    <a:pt x="1292937" y="1046905"/>
                  </a:cubicBezTo>
                  <a:lnTo>
                    <a:pt x="1292937" y="1206572"/>
                  </a:lnTo>
                  <a:cubicBezTo>
                    <a:pt x="1292937" y="1275151"/>
                    <a:pt x="1348532" y="1330745"/>
                    <a:pt x="1417110" y="1330745"/>
                  </a:cubicBezTo>
                  <a:lnTo>
                    <a:pt x="1911902" y="1330745"/>
                  </a:lnTo>
                  <a:cubicBezTo>
                    <a:pt x="1944835" y="1330745"/>
                    <a:pt x="1976419" y="1317663"/>
                    <a:pt x="1999706" y="1294376"/>
                  </a:cubicBezTo>
                  <a:cubicBezTo>
                    <a:pt x="2022992" y="1271089"/>
                    <a:pt x="2036075" y="1239505"/>
                    <a:pt x="2036074" y="1206572"/>
                  </a:cubicBezTo>
                  <a:lnTo>
                    <a:pt x="2036074" y="965303"/>
                  </a:lnTo>
                  <a:cubicBezTo>
                    <a:pt x="2036075" y="932370"/>
                    <a:pt x="2022992" y="900787"/>
                    <a:pt x="1999705" y="877500"/>
                  </a:cubicBezTo>
                  <a:cubicBezTo>
                    <a:pt x="1976419" y="854213"/>
                    <a:pt x="1944835" y="841131"/>
                    <a:pt x="1911902" y="841131"/>
                  </a:cubicBezTo>
                  <a:lnTo>
                    <a:pt x="1700943" y="841131"/>
                  </a:lnTo>
                  <a:cubicBezTo>
                    <a:pt x="1668010" y="841132"/>
                    <a:pt x="1636426" y="828049"/>
                    <a:pt x="1613138" y="804762"/>
                  </a:cubicBezTo>
                  <a:cubicBezTo>
                    <a:pt x="1589851" y="781475"/>
                    <a:pt x="1576768" y="749891"/>
                    <a:pt x="1576768" y="716958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</p:grpSp>
      <p:grpSp>
        <p:nvGrpSpPr>
          <p:cNvPr name="Group 10" id="10"/>
          <p:cNvGrpSpPr/>
          <p:nvPr/>
        </p:nvGrpSpPr>
        <p:grpSpPr>
          <a:xfrm rot="-10800000">
            <a:off x="3159651" y="8511776"/>
            <a:ext cx="5898624" cy="3855248"/>
            <a:chOff x="0" y="0"/>
            <a:chExt cx="2036073" cy="133074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036075" cy="1330745"/>
            </a:xfrm>
            <a:custGeom>
              <a:avLst/>
              <a:gdLst/>
              <a:ahLst/>
              <a:cxnLst/>
              <a:rect r="r" b="b" t="t" l="l"/>
              <a:pathLst>
                <a:path h="1330745" w="2036075">
                  <a:moveTo>
                    <a:pt x="1576768" y="716958"/>
                  </a:moveTo>
                  <a:lnTo>
                    <a:pt x="1576768" y="557293"/>
                  </a:lnTo>
                  <a:cubicBezTo>
                    <a:pt x="1576769" y="524360"/>
                    <a:pt x="1563687" y="492776"/>
                    <a:pt x="1540400" y="469489"/>
                  </a:cubicBezTo>
                  <a:cubicBezTo>
                    <a:pt x="1517113" y="446202"/>
                    <a:pt x="1485529" y="433120"/>
                    <a:pt x="1452597" y="433120"/>
                  </a:cubicBezTo>
                  <a:lnTo>
                    <a:pt x="867306" y="433120"/>
                  </a:lnTo>
                  <a:cubicBezTo>
                    <a:pt x="798728" y="433120"/>
                    <a:pt x="743134" y="377526"/>
                    <a:pt x="743134" y="308948"/>
                  </a:cubicBezTo>
                  <a:lnTo>
                    <a:pt x="743134" y="124172"/>
                  </a:lnTo>
                  <a:cubicBezTo>
                    <a:pt x="743133" y="55594"/>
                    <a:pt x="687540" y="1"/>
                    <a:pt x="618962" y="0"/>
                  </a:cubicBezTo>
                  <a:lnTo>
                    <a:pt x="124172" y="0"/>
                  </a:lnTo>
                  <a:cubicBezTo>
                    <a:pt x="55594" y="1"/>
                    <a:pt x="1" y="55594"/>
                    <a:pt x="0" y="124172"/>
                  </a:cubicBezTo>
                  <a:lnTo>
                    <a:pt x="0" y="489613"/>
                  </a:lnTo>
                  <a:lnTo>
                    <a:pt x="0" y="798561"/>
                  </a:lnTo>
                  <a:cubicBezTo>
                    <a:pt x="0" y="867139"/>
                    <a:pt x="55593" y="922733"/>
                    <a:pt x="124172" y="922734"/>
                  </a:cubicBezTo>
                  <a:lnTo>
                    <a:pt x="1168766" y="922734"/>
                  </a:lnTo>
                  <a:cubicBezTo>
                    <a:pt x="1201698" y="922733"/>
                    <a:pt x="1233282" y="935816"/>
                    <a:pt x="1256569" y="959102"/>
                  </a:cubicBezTo>
                  <a:cubicBezTo>
                    <a:pt x="1279856" y="982389"/>
                    <a:pt x="1292938" y="1013973"/>
                    <a:pt x="1292937" y="1046905"/>
                  </a:cubicBezTo>
                  <a:lnTo>
                    <a:pt x="1292937" y="1206572"/>
                  </a:lnTo>
                  <a:cubicBezTo>
                    <a:pt x="1292937" y="1275151"/>
                    <a:pt x="1348532" y="1330745"/>
                    <a:pt x="1417110" y="1330745"/>
                  </a:cubicBezTo>
                  <a:lnTo>
                    <a:pt x="1911902" y="1330745"/>
                  </a:lnTo>
                  <a:cubicBezTo>
                    <a:pt x="1944835" y="1330745"/>
                    <a:pt x="1976419" y="1317663"/>
                    <a:pt x="1999706" y="1294376"/>
                  </a:cubicBezTo>
                  <a:cubicBezTo>
                    <a:pt x="2022992" y="1271089"/>
                    <a:pt x="2036075" y="1239505"/>
                    <a:pt x="2036074" y="1206572"/>
                  </a:cubicBezTo>
                  <a:lnTo>
                    <a:pt x="2036074" y="965303"/>
                  </a:lnTo>
                  <a:cubicBezTo>
                    <a:pt x="2036075" y="932370"/>
                    <a:pt x="2022992" y="900787"/>
                    <a:pt x="1999705" y="877500"/>
                  </a:cubicBezTo>
                  <a:cubicBezTo>
                    <a:pt x="1976419" y="854213"/>
                    <a:pt x="1944835" y="841131"/>
                    <a:pt x="1911902" y="841131"/>
                  </a:cubicBezTo>
                  <a:lnTo>
                    <a:pt x="1700943" y="841131"/>
                  </a:lnTo>
                  <a:cubicBezTo>
                    <a:pt x="1668010" y="841132"/>
                    <a:pt x="1636426" y="828049"/>
                    <a:pt x="1613138" y="804762"/>
                  </a:cubicBezTo>
                  <a:cubicBezTo>
                    <a:pt x="1589851" y="781475"/>
                    <a:pt x="1576768" y="749891"/>
                    <a:pt x="1576768" y="716958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</p:grpSp>
      <p:grpSp>
        <p:nvGrpSpPr>
          <p:cNvPr name="Group 12" id="12"/>
          <p:cNvGrpSpPr/>
          <p:nvPr/>
        </p:nvGrpSpPr>
        <p:grpSpPr>
          <a:xfrm rot="-5400000">
            <a:off x="15473748" y="6811573"/>
            <a:ext cx="5898624" cy="3855248"/>
            <a:chOff x="0" y="0"/>
            <a:chExt cx="2036073" cy="133074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036075" cy="1330745"/>
            </a:xfrm>
            <a:custGeom>
              <a:avLst/>
              <a:gdLst/>
              <a:ahLst/>
              <a:cxnLst/>
              <a:rect r="r" b="b" t="t" l="l"/>
              <a:pathLst>
                <a:path h="1330745" w="2036075">
                  <a:moveTo>
                    <a:pt x="1576768" y="716958"/>
                  </a:moveTo>
                  <a:lnTo>
                    <a:pt x="1576768" y="557293"/>
                  </a:lnTo>
                  <a:cubicBezTo>
                    <a:pt x="1576769" y="524360"/>
                    <a:pt x="1563687" y="492776"/>
                    <a:pt x="1540400" y="469489"/>
                  </a:cubicBezTo>
                  <a:cubicBezTo>
                    <a:pt x="1517113" y="446202"/>
                    <a:pt x="1485529" y="433120"/>
                    <a:pt x="1452597" y="433120"/>
                  </a:cubicBezTo>
                  <a:lnTo>
                    <a:pt x="867306" y="433120"/>
                  </a:lnTo>
                  <a:cubicBezTo>
                    <a:pt x="798728" y="433120"/>
                    <a:pt x="743134" y="377526"/>
                    <a:pt x="743134" y="308948"/>
                  </a:cubicBezTo>
                  <a:lnTo>
                    <a:pt x="743134" y="124172"/>
                  </a:lnTo>
                  <a:cubicBezTo>
                    <a:pt x="743133" y="55594"/>
                    <a:pt x="687540" y="1"/>
                    <a:pt x="618962" y="0"/>
                  </a:cubicBezTo>
                  <a:lnTo>
                    <a:pt x="124172" y="0"/>
                  </a:lnTo>
                  <a:cubicBezTo>
                    <a:pt x="55594" y="1"/>
                    <a:pt x="1" y="55594"/>
                    <a:pt x="0" y="124172"/>
                  </a:cubicBezTo>
                  <a:lnTo>
                    <a:pt x="0" y="489613"/>
                  </a:lnTo>
                  <a:lnTo>
                    <a:pt x="0" y="798561"/>
                  </a:lnTo>
                  <a:cubicBezTo>
                    <a:pt x="0" y="867139"/>
                    <a:pt x="55593" y="922733"/>
                    <a:pt x="124172" y="922734"/>
                  </a:cubicBezTo>
                  <a:lnTo>
                    <a:pt x="1168766" y="922734"/>
                  </a:lnTo>
                  <a:cubicBezTo>
                    <a:pt x="1201698" y="922733"/>
                    <a:pt x="1233282" y="935816"/>
                    <a:pt x="1256569" y="959102"/>
                  </a:cubicBezTo>
                  <a:cubicBezTo>
                    <a:pt x="1279856" y="982389"/>
                    <a:pt x="1292938" y="1013973"/>
                    <a:pt x="1292937" y="1046905"/>
                  </a:cubicBezTo>
                  <a:lnTo>
                    <a:pt x="1292937" y="1206572"/>
                  </a:lnTo>
                  <a:cubicBezTo>
                    <a:pt x="1292937" y="1275151"/>
                    <a:pt x="1348532" y="1330745"/>
                    <a:pt x="1417110" y="1330745"/>
                  </a:cubicBezTo>
                  <a:lnTo>
                    <a:pt x="1911902" y="1330745"/>
                  </a:lnTo>
                  <a:cubicBezTo>
                    <a:pt x="1944835" y="1330745"/>
                    <a:pt x="1976419" y="1317663"/>
                    <a:pt x="1999706" y="1294376"/>
                  </a:cubicBezTo>
                  <a:cubicBezTo>
                    <a:pt x="2022992" y="1271089"/>
                    <a:pt x="2036075" y="1239505"/>
                    <a:pt x="2036074" y="1206572"/>
                  </a:cubicBezTo>
                  <a:lnTo>
                    <a:pt x="2036074" y="965303"/>
                  </a:lnTo>
                  <a:cubicBezTo>
                    <a:pt x="2036075" y="932370"/>
                    <a:pt x="2022992" y="900787"/>
                    <a:pt x="1999705" y="877500"/>
                  </a:cubicBezTo>
                  <a:cubicBezTo>
                    <a:pt x="1976419" y="854213"/>
                    <a:pt x="1944835" y="841131"/>
                    <a:pt x="1911902" y="841131"/>
                  </a:cubicBezTo>
                  <a:lnTo>
                    <a:pt x="1700943" y="841131"/>
                  </a:lnTo>
                  <a:cubicBezTo>
                    <a:pt x="1668010" y="841132"/>
                    <a:pt x="1636426" y="828049"/>
                    <a:pt x="1613138" y="804762"/>
                  </a:cubicBezTo>
                  <a:cubicBezTo>
                    <a:pt x="1589851" y="781475"/>
                    <a:pt x="1576768" y="749891"/>
                    <a:pt x="1576768" y="716958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</p:grpSp>
      <p:grpSp>
        <p:nvGrpSpPr>
          <p:cNvPr name="Group 14" id="14"/>
          <p:cNvGrpSpPr/>
          <p:nvPr/>
        </p:nvGrpSpPr>
        <p:grpSpPr>
          <a:xfrm rot="5400000">
            <a:off x="-3184753" y="-577410"/>
            <a:ext cx="5898624" cy="3855248"/>
            <a:chOff x="0" y="0"/>
            <a:chExt cx="2036073" cy="1330745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036075" cy="1330745"/>
            </a:xfrm>
            <a:custGeom>
              <a:avLst/>
              <a:gdLst/>
              <a:ahLst/>
              <a:cxnLst/>
              <a:rect r="r" b="b" t="t" l="l"/>
              <a:pathLst>
                <a:path h="1330745" w="2036075">
                  <a:moveTo>
                    <a:pt x="1576768" y="716958"/>
                  </a:moveTo>
                  <a:lnTo>
                    <a:pt x="1576768" y="557293"/>
                  </a:lnTo>
                  <a:cubicBezTo>
                    <a:pt x="1576769" y="524360"/>
                    <a:pt x="1563687" y="492776"/>
                    <a:pt x="1540400" y="469489"/>
                  </a:cubicBezTo>
                  <a:cubicBezTo>
                    <a:pt x="1517113" y="446202"/>
                    <a:pt x="1485529" y="433120"/>
                    <a:pt x="1452597" y="433120"/>
                  </a:cubicBezTo>
                  <a:lnTo>
                    <a:pt x="867306" y="433120"/>
                  </a:lnTo>
                  <a:cubicBezTo>
                    <a:pt x="798728" y="433120"/>
                    <a:pt x="743134" y="377526"/>
                    <a:pt x="743134" y="308948"/>
                  </a:cubicBezTo>
                  <a:lnTo>
                    <a:pt x="743134" y="124172"/>
                  </a:lnTo>
                  <a:cubicBezTo>
                    <a:pt x="743133" y="55594"/>
                    <a:pt x="687540" y="1"/>
                    <a:pt x="618962" y="0"/>
                  </a:cubicBezTo>
                  <a:lnTo>
                    <a:pt x="124172" y="0"/>
                  </a:lnTo>
                  <a:cubicBezTo>
                    <a:pt x="55594" y="1"/>
                    <a:pt x="1" y="55594"/>
                    <a:pt x="0" y="124172"/>
                  </a:cubicBezTo>
                  <a:lnTo>
                    <a:pt x="0" y="489613"/>
                  </a:lnTo>
                  <a:lnTo>
                    <a:pt x="0" y="798561"/>
                  </a:lnTo>
                  <a:cubicBezTo>
                    <a:pt x="0" y="867139"/>
                    <a:pt x="55593" y="922733"/>
                    <a:pt x="124172" y="922734"/>
                  </a:cubicBezTo>
                  <a:lnTo>
                    <a:pt x="1168766" y="922734"/>
                  </a:lnTo>
                  <a:cubicBezTo>
                    <a:pt x="1201698" y="922733"/>
                    <a:pt x="1233282" y="935816"/>
                    <a:pt x="1256569" y="959102"/>
                  </a:cubicBezTo>
                  <a:cubicBezTo>
                    <a:pt x="1279856" y="982389"/>
                    <a:pt x="1292938" y="1013973"/>
                    <a:pt x="1292937" y="1046905"/>
                  </a:cubicBezTo>
                  <a:lnTo>
                    <a:pt x="1292937" y="1206572"/>
                  </a:lnTo>
                  <a:cubicBezTo>
                    <a:pt x="1292937" y="1275151"/>
                    <a:pt x="1348532" y="1330745"/>
                    <a:pt x="1417110" y="1330745"/>
                  </a:cubicBezTo>
                  <a:lnTo>
                    <a:pt x="1911902" y="1330745"/>
                  </a:lnTo>
                  <a:cubicBezTo>
                    <a:pt x="1944835" y="1330745"/>
                    <a:pt x="1976419" y="1317663"/>
                    <a:pt x="1999706" y="1294376"/>
                  </a:cubicBezTo>
                  <a:cubicBezTo>
                    <a:pt x="2022992" y="1271089"/>
                    <a:pt x="2036075" y="1239505"/>
                    <a:pt x="2036074" y="1206572"/>
                  </a:cubicBezTo>
                  <a:lnTo>
                    <a:pt x="2036074" y="965303"/>
                  </a:lnTo>
                  <a:cubicBezTo>
                    <a:pt x="2036075" y="932370"/>
                    <a:pt x="2022992" y="900787"/>
                    <a:pt x="1999705" y="877500"/>
                  </a:cubicBezTo>
                  <a:cubicBezTo>
                    <a:pt x="1976419" y="854213"/>
                    <a:pt x="1944835" y="841131"/>
                    <a:pt x="1911902" y="841131"/>
                  </a:cubicBezTo>
                  <a:lnTo>
                    <a:pt x="1700943" y="841131"/>
                  </a:lnTo>
                  <a:cubicBezTo>
                    <a:pt x="1668010" y="841132"/>
                    <a:pt x="1636426" y="828049"/>
                    <a:pt x="1613138" y="804762"/>
                  </a:cubicBezTo>
                  <a:cubicBezTo>
                    <a:pt x="1589851" y="781475"/>
                    <a:pt x="1576768" y="749891"/>
                    <a:pt x="1576768" y="716958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</p:grpSp>
      <p:sp>
        <p:nvSpPr>
          <p:cNvPr name="TextBox 16" id="16"/>
          <p:cNvSpPr txBox="true"/>
          <p:nvPr/>
        </p:nvSpPr>
        <p:spPr>
          <a:xfrm rot="0">
            <a:off x="3098415" y="2870296"/>
            <a:ext cx="12226230" cy="35835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442"/>
              </a:lnSpc>
              <a:spcBef>
                <a:spcPct val="0"/>
              </a:spcBef>
            </a:pPr>
            <a:r>
              <a:rPr lang="en-US" b="true" sz="10315">
                <a:solidFill>
                  <a:srgbClr val="303030"/>
                </a:solidFill>
                <a:latin typeface="ITC Bauhaus Bold"/>
                <a:ea typeface="ITC Bauhaus Bold"/>
                <a:cs typeface="ITC Bauhaus Bold"/>
                <a:sym typeface="ITC Bauhaus Bold"/>
              </a:rPr>
              <a:t>PRACTICAL (DEMO):</a:t>
            </a:r>
          </a:p>
          <a:p>
            <a:pPr algn="ctr">
              <a:lnSpc>
                <a:spcPts val="12622"/>
              </a:lnSpc>
              <a:spcBef>
                <a:spcPct val="0"/>
              </a:spcBef>
            </a:pPr>
            <a:r>
              <a:rPr lang="en-US" b="true" sz="9016">
                <a:solidFill>
                  <a:srgbClr val="FF3131"/>
                </a:solidFill>
                <a:latin typeface="ITC Bauhaus Bold"/>
                <a:ea typeface="ITC Bauhaus Bold"/>
                <a:cs typeface="ITC Bauhaus Bold"/>
                <a:sym typeface="ITC Bauhaus Bold"/>
              </a:rPr>
              <a:t>GIT --VERSION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D0D0D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532509" y="7625593"/>
            <a:ext cx="5898624" cy="3855248"/>
            <a:chOff x="0" y="0"/>
            <a:chExt cx="2036073" cy="133074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036075" cy="1330745"/>
            </a:xfrm>
            <a:custGeom>
              <a:avLst/>
              <a:gdLst/>
              <a:ahLst/>
              <a:cxnLst/>
              <a:rect r="r" b="b" t="t" l="l"/>
              <a:pathLst>
                <a:path h="1330745" w="2036075">
                  <a:moveTo>
                    <a:pt x="1576768" y="716958"/>
                  </a:moveTo>
                  <a:lnTo>
                    <a:pt x="1576768" y="557293"/>
                  </a:lnTo>
                  <a:cubicBezTo>
                    <a:pt x="1576769" y="524360"/>
                    <a:pt x="1563687" y="492776"/>
                    <a:pt x="1540400" y="469489"/>
                  </a:cubicBezTo>
                  <a:cubicBezTo>
                    <a:pt x="1517113" y="446202"/>
                    <a:pt x="1485529" y="433120"/>
                    <a:pt x="1452597" y="433120"/>
                  </a:cubicBezTo>
                  <a:lnTo>
                    <a:pt x="867306" y="433120"/>
                  </a:lnTo>
                  <a:cubicBezTo>
                    <a:pt x="798728" y="433120"/>
                    <a:pt x="743134" y="377526"/>
                    <a:pt x="743134" y="308948"/>
                  </a:cubicBezTo>
                  <a:lnTo>
                    <a:pt x="743134" y="124172"/>
                  </a:lnTo>
                  <a:cubicBezTo>
                    <a:pt x="743133" y="55594"/>
                    <a:pt x="687540" y="1"/>
                    <a:pt x="618962" y="0"/>
                  </a:cubicBezTo>
                  <a:lnTo>
                    <a:pt x="124172" y="0"/>
                  </a:lnTo>
                  <a:cubicBezTo>
                    <a:pt x="55594" y="1"/>
                    <a:pt x="1" y="55594"/>
                    <a:pt x="0" y="124172"/>
                  </a:cubicBezTo>
                  <a:lnTo>
                    <a:pt x="0" y="489613"/>
                  </a:lnTo>
                  <a:lnTo>
                    <a:pt x="0" y="798561"/>
                  </a:lnTo>
                  <a:cubicBezTo>
                    <a:pt x="0" y="867139"/>
                    <a:pt x="55593" y="922733"/>
                    <a:pt x="124172" y="922734"/>
                  </a:cubicBezTo>
                  <a:lnTo>
                    <a:pt x="1168766" y="922734"/>
                  </a:lnTo>
                  <a:cubicBezTo>
                    <a:pt x="1201698" y="922733"/>
                    <a:pt x="1233282" y="935816"/>
                    <a:pt x="1256569" y="959102"/>
                  </a:cubicBezTo>
                  <a:cubicBezTo>
                    <a:pt x="1279856" y="982389"/>
                    <a:pt x="1292938" y="1013973"/>
                    <a:pt x="1292937" y="1046905"/>
                  </a:cubicBezTo>
                  <a:lnTo>
                    <a:pt x="1292937" y="1206572"/>
                  </a:lnTo>
                  <a:cubicBezTo>
                    <a:pt x="1292937" y="1275151"/>
                    <a:pt x="1348532" y="1330745"/>
                    <a:pt x="1417110" y="1330745"/>
                  </a:cubicBezTo>
                  <a:lnTo>
                    <a:pt x="1911902" y="1330745"/>
                  </a:lnTo>
                  <a:cubicBezTo>
                    <a:pt x="1944835" y="1330745"/>
                    <a:pt x="1976419" y="1317663"/>
                    <a:pt x="1999706" y="1294376"/>
                  </a:cubicBezTo>
                  <a:cubicBezTo>
                    <a:pt x="2022992" y="1271089"/>
                    <a:pt x="2036075" y="1239505"/>
                    <a:pt x="2036074" y="1206572"/>
                  </a:cubicBezTo>
                  <a:lnTo>
                    <a:pt x="2036074" y="965303"/>
                  </a:lnTo>
                  <a:cubicBezTo>
                    <a:pt x="2036075" y="932370"/>
                    <a:pt x="2022992" y="900787"/>
                    <a:pt x="1999705" y="877500"/>
                  </a:cubicBezTo>
                  <a:cubicBezTo>
                    <a:pt x="1976419" y="854213"/>
                    <a:pt x="1944835" y="841131"/>
                    <a:pt x="1911902" y="841131"/>
                  </a:cubicBezTo>
                  <a:lnTo>
                    <a:pt x="1700943" y="841131"/>
                  </a:lnTo>
                  <a:cubicBezTo>
                    <a:pt x="1668010" y="841132"/>
                    <a:pt x="1636426" y="828049"/>
                    <a:pt x="1613138" y="804762"/>
                  </a:cubicBezTo>
                  <a:cubicBezTo>
                    <a:pt x="1589851" y="781475"/>
                    <a:pt x="1576768" y="749891"/>
                    <a:pt x="1576768" y="716958"/>
                  </a:cubicBezTo>
                  <a:close/>
                </a:path>
              </a:pathLst>
            </a:custGeom>
            <a:solidFill>
              <a:srgbClr val="303030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-2949312" y="4883948"/>
            <a:ext cx="5898624" cy="3855248"/>
            <a:chOff x="0" y="0"/>
            <a:chExt cx="2036073" cy="133074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036075" cy="1330745"/>
            </a:xfrm>
            <a:custGeom>
              <a:avLst/>
              <a:gdLst/>
              <a:ahLst/>
              <a:cxnLst/>
              <a:rect r="r" b="b" t="t" l="l"/>
              <a:pathLst>
                <a:path h="1330745" w="2036075">
                  <a:moveTo>
                    <a:pt x="1576768" y="716958"/>
                  </a:moveTo>
                  <a:lnTo>
                    <a:pt x="1576768" y="557293"/>
                  </a:lnTo>
                  <a:cubicBezTo>
                    <a:pt x="1576769" y="524360"/>
                    <a:pt x="1563687" y="492776"/>
                    <a:pt x="1540400" y="469489"/>
                  </a:cubicBezTo>
                  <a:cubicBezTo>
                    <a:pt x="1517113" y="446202"/>
                    <a:pt x="1485529" y="433120"/>
                    <a:pt x="1452597" y="433120"/>
                  </a:cubicBezTo>
                  <a:lnTo>
                    <a:pt x="867306" y="433120"/>
                  </a:lnTo>
                  <a:cubicBezTo>
                    <a:pt x="798728" y="433120"/>
                    <a:pt x="743134" y="377526"/>
                    <a:pt x="743134" y="308948"/>
                  </a:cubicBezTo>
                  <a:lnTo>
                    <a:pt x="743134" y="124172"/>
                  </a:lnTo>
                  <a:cubicBezTo>
                    <a:pt x="743133" y="55594"/>
                    <a:pt x="687540" y="1"/>
                    <a:pt x="618962" y="0"/>
                  </a:cubicBezTo>
                  <a:lnTo>
                    <a:pt x="124172" y="0"/>
                  </a:lnTo>
                  <a:cubicBezTo>
                    <a:pt x="55594" y="1"/>
                    <a:pt x="1" y="55594"/>
                    <a:pt x="0" y="124172"/>
                  </a:cubicBezTo>
                  <a:lnTo>
                    <a:pt x="0" y="489613"/>
                  </a:lnTo>
                  <a:lnTo>
                    <a:pt x="0" y="798561"/>
                  </a:lnTo>
                  <a:cubicBezTo>
                    <a:pt x="0" y="867139"/>
                    <a:pt x="55593" y="922733"/>
                    <a:pt x="124172" y="922734"/>
                  </a:cubicBezTo>
                  <a:lnTo>
                    <a:pt x="1168766" y="922734"/>
                  </a:lnTo>
                  <a:cubicBezTo>
                    <a:pt x="1201698" y="922733"/>
                    <a:pt x="1233282" y="935816"/>
                    <a:pt x="1256569" y="959102"/>
                  </a:cubicBezTo>
                  <a:cubicBezTo>
                    <a:pt x="1279856" y="982389"/>
                    <a:pt x="1292938" y="1013973"/>
                    <a:pt x="1292937" y="1046905"/>
                  </a:cubicBezTo>
                  <a:lnTo>
                    <a:pt x="1292937" y="1206572"/>
                  </a:lnTo>
                  <a:cubicBezTo>
                    <a:pt x="1292937" y="1275151"/>
                    <a:pt x="1348532" y="1330745"/>
                    <a:pt x="1417110" y="1330745"/>
                  </a:cubicBezTo>
                  <a:lnTo>
                    <a:pt x="1911902" y="1330745"/>
                  </a:lnTo>
                  <a:cubicBezTo>
                    <a:pt x="1944835" y="1330745"/>
                    <a:pt x="1976419" y="1317663"/>
                    <a:pt x="1999706" y="1294376"/>
                  </a:cubicBezTo>
                  <a:cubicBezTo>
                    <a:pt x="2022992" y="1271089"/>
                    <a:pt x="2036075" y="1239505"/>
                    <a:pt x="2036074" y="1206572"/>
                  </a:cubicBezTo>
                  <a:lnTo>
                    <a:pt x="2036074" y="965303"/>
                  </a:lnTo>
                  <a:cubicBezTo>
                    <a:pt x="2036075" y="932370"/>
                    <a:pt x="2022992" y="900787"/>
                    <a:pt x="1999705" y="877500"/>
                  </a:cubicBezTo>
                  <a:cubicBezTo>
                    <a:pt x="1976419" y="854213"/>
                    <a:pt x="1944835" y="841131"/>
                    <a:pt x="1911902" y="841131"/>
                  </a:cubicBezTo>
                  <a:lnTo>
                    <a:pt x="1700943" y="841131"/>
                  </a:lnTo>
                  <a:cubicBezTo>
                    <a:pt x="1668010" y="841132"/>
                    <a:pt x="1636426" y="828049"/>
                    <a:pt x="1613138" y="804762"/>
                  </a:cubicBezTo>
                  <a:cubicBezTo>
                    <a:pt x="1589851" y="781475"/>
                    <a:pt x="1576768" y="749891"/>
                    <a:pt x="1576768" y="716958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4018087" y="-1756669"/>
            <a:ext cx="5898624" cy="3855248"/>
            <a:chOff x="0" y="0"/>
            <a:chExt cx="2036073" cy="133074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036075" cy="1330745"/>
            </a:xfrm>
            <a:custGeom>
              <a:avLst/>
              <a:gdLst/>
              <a:ahLst/>
              <a:cxnLst/>
              <a:rect r="r" b="b" t="t" l="l"/>
              <a:pathLst>
                <a:path h="1330745" w="2036075">
                  <a:moveTo>
                    <a:pt x="1576768" y="716958"/>
                  </a:moveTo>
                  <a:lnTo>
                    <a:pt x="1576768" y="557293"/>
                  </a:lnTo>
                  <a:cubicBezTo>
                    <a:pt x="1576769" y="524360"/>
                    <a:pt x="1563687" y="492776"/>
                    <a:pt x="1540400" y="469489"/>
                  </a:cubicBezTo>
                  <a:cubicBezTo>
                    <a:pt x="1517113" y="446202"/>
                    <a:pt x="1485529" y="433120"/>
                    <a:pt x="1452597" y="433120"/>
                  </a:cubicBezTo>
                  <a:lnTo>
                    <a:pt x="867306" y="433120"/>
                  </a:lnTo>
                  <a:cubicBezTo>
                    <a:pt x="798728" y="433120"/>
                    <a:pt x="743134" y="377526"/>
                    <a:pt x="743134" y="308948"/>
                  </a:cubicBezTo>
                  <a:lnTo>
                    <a:pt x="743134" y="124172"/>
                  </a:lnTo>
                  <a:cubicBezTo>
                    <a:pt x="743133" y="55594"/>
                    <a:pt x="687540" y="1"/>
                    <a:pt x="618962" y="0"/>
                  </a:cubicBezTo>
                  <a:lnTo>
                    <a:pt x="124172" y="0"/>
                  </a:lnTo>
                  <a:cubicBezTo>
                    <a:pt x="55594" y="1"/>
                    <a:pt x="1" y="55594"/>
                    <a:pt x="0" y="124172"/>
                  </a:cubicBezTo>
                  <a:lnTo>
                    <a:pt x="0" y="489613"/>
                  </a:lnTo>
                  <a:lnTo>
                    <a:pt x="0" y="798561"/>
                  </a:lnTo>
                  <a:cubicBezTo>
                    <a:pt x="0" y="867139"/>
                    <a:pt x="55593" y="922733"/>
                    <a:pt x="124172" y="922734"/>
                  </a:cubicBezTo>
                  <a:lnTo>
                    <a:pt x="1168766" y="922734"/>
                  </a:lnTo>
                  <a:cubicBezTo>
                    <a:pt x="1201698" y="922733"/>
                    <a:pt x="1233282" y="935816"/>
                    <a:pt x="1256569" y="959102"/>
                  </a:cubicBezTo>
                  <a:cubicBezTo>
                    <a:pt x="1279856" y="982389"/>
                    <a:pt x="1292938" y="1013973"/>
                    <a:pt x="1292937" y="1046905"/>
                  </a:cubicBezTo>
                  <a:lnTo>
                    <a:pt x="1292937" y="1206572"/>
                  </a:lnTo>
                  <a:cubicBezTo>
                    <a:pt x="1292937" y="1275151"/>
                    <a:pt x="1348532" y="1330745"/>
                    <a:pt x="1417110" y="1330745"/>
                  </a:cubicBezTo>
                  <a:lnTo>
                    <a:pt x="1911902" y="1330745"/>
                  </a:lnTo>
                  <a:cubicBezTo>
                    <a:pt x="1944835" y="1330745"/>
                    <a:pt x="1976419" y="1317663"/>
                    <a:pt x="1999706" y="1294376"/>
                  </a:cubicBezTo>
                  <a:cubicBezTo>
                    <a:pt x="2022992" y="1271089"/>
                    <a:pt x="2036075" y="1239505"/>
                    <a:pt x="2036074" y="1206572"/>
                  </a:cubicBezTo>
                  <a:lnTo>
                    <a:pt x="2036074" y="965303"/>
                  </a:lnTo>
                  <a:cubicBezTo>
                    <a:pt x="2036075" y="932370"/>
                    <a:pt x="2022992" y="900787"/>
                    <a:pt x="1999705" y="877500"/>
                  </a:cubicBezTo>
                  <a:cubicBezTo>
                    <a:pt x="1976419" y="854213"/>
                    <a:pt x="1944835" y="841131"/>
                    <a:pt x="1911902" y="841131"/>
                  </a:cubicBezTo>
                  <a:lnTo>
                    <a:pt x="1700943" y="841131"/>
                  </a:lnTo>
                  <a:cubicBezTo>
                    <a:pt x="1668010" y="841132"/>
                    <a:pt x="1636426" y="828049"/>
                    <a:pt x="1613138" y="804762"/>
                  </a:cubicBezTo>
                  <a:cubicBezTo>
                    <a:pt x="1589851" y="781475"/>
                    <a:pt x="1576768" y="749891"/>
                    <a:pt x="1576768" y="716958"/>
                  </a:cubicBezTo>
                  <a:close/>
                </a:path>
              </a:pathLst>
            </a:custGeom>
            <a:solidFill>
              <a:srgbClr val="303030"/>
            </a:solidFill>
          </p:spPr>
        </p:sp>
      </p:grpSp>
      <p:grpSp>
        <p:nvGrpSpPr>
          <p:cNvPr name="Group 8" id="8"/>
          <p:cNvGrpSpPr/>
          <p:nvPr/>
        </p:nvGrpSpPr>
        <p:grpSpPr>
          <a:xfrm rot="-10800000">
            <a:off x="15473748" y="1028700"/>
            <a:ext cx="5898624" cy="3855248"/>
            <a:chOff x="0" y="0"/>
            <a:chExt cx="2036073" cy="133074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036075" cy="1330745"/>
            </a:xfrm>
            <a:custGeom>
              <a:avLst/>
              <a:gdLst/>
              <a:ahLst/>
              <a:cxnLst/>
              <a:rect r="r" b="b" t="t" l="l"/>
              <a:pathLst>
                <a:path h="1330745" w="2036075">
                  <a:moveTo>
                    <a:pt x="1576768" y="716958"/>
                  </a:moveTo>
                  <a:lnTo>
                    <a:pt x="1576768" y="557293"/>
                  </a:lnTo>
                  <a:cubicBezTo>
                    <a:pt x="1576769" y="524360"/>
                    <a:pt x="1563687" y="492776"/>
                    <a:pt x="1540400" y="469489"/>
                  </a:cubicBezTo>
                  <a:cubicBezTo>
                    <a:pt x="1517113" y="446202"/>
                    <a:pt x="1485529" y="433120"/>
                    <a:pt x="1452597" y="433120"/>
                  </a:cubicBezTo>
                  <a:lnTo>
                    <a:pt x="867306" y="433120"/>
                  </a:lnTo>
                  <a:cubicBezTo>
                    <a:pt x="798728" y="433120"/>
                    <a:pt x="743134" y="377526"/>
                    <a:pt x="743134" y="308948"/>
                  </a:cubicBezTo>
                  <a:lnTo>
                    <a:pt x="743134" y="124172"/>
                  </a:lnTo>
                  <a:cubicBezTo>
                    <a:pt x="743133" y="55594"/>
                    <a:pt x="687540" y="1"/>
                    <a:pt x="618962" y="0"/>
                  </a:cubicBezTo>
                  <a:lnTo>
                    <a:pt x="124172" y="0"/>
                  </a:lnTo>
                  <a:cubicBezTo>
                    <a:pt x="55594" y="1"/>
                    <a:pt x="1" y="55594"/>
                    <a:pt x="0" y="124172"/>
                  </a:cubicBezTo>
                  <a:lnTo>
                    <a:pt x="0" y="489613"/>
                  </a:lnTo>
                  <a:lnTo>
                    <a:pt x="0" y="798561"/>
                  </a:lnTo>
                  <a:cubicBezTo>
                    <a:pt x="0" y="867139"/>
                    <a:pt x="55593" y="922733"/>
                    <a:pt x="124172" y="922734"/>
                  </a:cubicBezTo>
                  <a:lnTo>
                    <a:pt x="1168766" y="922734"/>
                  </a:lnTo>
                  <a:cubicBezTo>
                    <a:pt x="1201698" y="922733"/>
                    <a:pt x="1233282" y="935816"/>
                    <a:pt x="1256569" y="959102"/>
                  </a:cubicBezTo>
                  <a:cubicBezTo>
                    <a:pt x="1279856" y="982389"/>
                    <a:pt x="1292938" y="1013973"/>
                    <a:pt x="1292937" y="1046905"/>
                  </a:cubicBezTo>
                  <a:lnTo>
                    <a:pt x="1292937" y="1206572"/>
                  </a:lnTo>
                  <a:cubicBezTo>
                    <a:pt x="1292937" y="1275151"/>
                    <a:pt x="1348532" y="1330745"/>
                    <a:pt x="1417110" y="1330745"/>
                  </a:cubicBezTo>
                  <a:lnTo>
                    <a:pt x="1911902" y="1330745"/>
                  </a:lnTo>
                  <a:cubicBezTo>
                    <a:pt x="1944835" y="1330745"/>
                    <a:pt x="1976419" y="1317663"/>
                    <a:pt x="1999706" y="1294376"/>
                  </a:cubicBezTo>
                  <a:cubicBezTo>
                    <a:pt x="2022992" y="1271089"/>
                    <a:pt x="2036075" y="1239505"/>
                    <a:pt x="2036074" y="1206572"/>
                  </a:cubicBezTo>
                  <a:lnTo>
                    <a:pt x="2036074" y="965303"/>
                  </a:lnTo>
                  <a:cubicBezTo>
                    <a:pt x="2036075" y="932370"/>
                    <a:pt x="2022992" y="900787"/>
                    <a:pt x="1999705" y="877500"/>
                  </a:cubicBezTo>
                  <a:cubicBezTo>
                    <a:pt x="1976419" y="854213"/>
                    <a:pt x="1944835" y="841131"/>
                    <a:pt x="1911902" y="841131"/>
                  </a:cubicBezTo>
                  <a:lnTo>
                    <a:pt x="1700943" y="841131"/>
                  </a:lnTo>
                  <a:cubicBezTo>
                    <a:pt x="1668010" y="841132"/>
                    <a:pt x="1636426" y="828049"/>
                    <a:pt x="1613138" y="804762"/>
                  </a:cubicBezTo>
                  <a:cubicBezTo>
                    <a:pt x="1589851" y="781475"/>
                    <a:pt x="1576768" y="749891"/>
                    <a:pt x="1576768" y="716958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</p:grpSp>
      <p:grpSp>
        <p:nvGrpSpPr>
          <p:cNvPr name="Group 10" id="10"/>
          <p:cNvGrpSpPr/>
          <p:nvPr/>
        </p:nvGrpSpPr>
        <p:grpSpPr>
          <a:xfrm rot="-10800000">
            <a:off x="3159651" y="8511776"/>
            <a:ext cx="5898624" cy="3855248"/>
            <a:chOff x="0" y="0"/>
            <a:chExt cx="2036073" cy="133074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036075" cy="1330745"/>
            </a:xfrm>
            <a:custGeom>
              <a:avLst/>
              <a:gdLst/>
              <a:ahLst/>
              <a:cxnLst/>
              <a:rect r="r" b="b" t="t" l="l"/>
              <a:pathLst>
                <a:path h="1330745" w="2036075">
                  <a:moveTo>
                    <a:pt x="1576768" y="716958"/>
                  </a:moveTo>
                  <a:lnTo>
                    <a:pt x="1576768" y="557293"/>
                  </a:lnTo>
                  <a:cubicBezTo>
                    <a:pt x="1576769" y="524360"/>
                    <a:pt x="1563687" y="492776"/>
                    <a:pt x="1540400" y="469489"/>
                  </a:cubicBezTo>
                  <a:cubicBezTo>
                    <a:pt x="1517113" y="446202"/>
                    <a:pt x="1485529" y="433120"/>
                    <a:pt x="1452597" y="433120"/>
                  </a:cubicBezTo>
                  <a:lnTo>
                    <a:pt x="867306" y="433120"/>
                  </a:lnTo>
                  <a:cubicBezTo>
                    <a:pt x="798728" y="433120"/>
                    <a:pt x="743134" y="377526"/>
                    <a:pt x="743134" y="308948"/>
                  </a:cubicBezTo>
                  <a:lnTo>
                    <a:pt x="743134" y="124172"/>
                  </a:lnTo>
                  <a:cubicBezTo>
                    <a:pt x="743133" y="55594"/>
                    <a:pt x="687540" y="1"/>
                    <a:pt x="618962" y="0"/>
                  </a:cubicBezTo>
                  <a:lnTo>
                    <a:pt x="124172" y="0"/>
                  </a:lnTo>
                  <a:cubicBezTo>
                    <a:pt x="55594" y="1"/>
                    <a:pt x="1" y="55594"/>
                    <a:pt x="0" y="124172"/>
                  </a:cubicBezTo>
                  <a:lnTo>
                    <a:pt x="0" y="489613"/>
                  </a:lnTo>
                  <a:lnTo>
                    <a:pt x="0" y="798561"/>
                  </a:lnTo>
                  <a:cubicBezTo>
                    <a:pt x="0" y="867139"/>
                    <a:pt x="55593" y="922733"/>
                    <a:pt x="124172" y="922734"/>
                  </a:cubicBezTo>
                  <a:lnTo>
                    <a:pt x="1168766" y="922734"/>
                  </a:lnTo>
                  <a:cubicBezTo>
                    <a:pt x="1201698" y="922733"/>
                    <a:pt x="1233282" y="935816"/>
                    <a:pt x="1256569" y="959102"/>
                  </a:cubicBezTo>
                  <a:cubicBezTo>
                    <a:pt x="1279856" y="982389"/>
                    <a:pt x="1292938" y="1013973"/>
                    <a:pt x="1292937" y="1046905"/>
                  </a:cubicBezTo>
                  <a:lnTo>
                    <a:pt x="1292937" y="1206572"/>
                  </a:lnTo>
                  <a:cubicBezTo>
                    <a:pt x="1292937" y="1275151"/>
                    <a:pt x="1348532" y="1330745"/>
                    <a:pt x="1417110" y="1330745"/>
                  </a:cubicBezTo>
                  <a:lnTo>
                    <a:pt x="1911902" y="1330745"/>
                  </a:lnTo>
                  <a:cubicBezTo>
                    <a:pt x="1944835" y="1330745"/>
                    <a:pt x="1976419" y="1317663"/>
                    <a:pt x="1999706" y="1294376"/>
                  </a:cubicBezTo>
                  <a:cubicBezTo>
                    <a:pt x="2022992" y="1271089"/>
                    <a:pt x="2036075" y="1239505"/>
                    <a:pt x="2036074" y="1206572"/>
                  </a:cubicBezTo>
                  <a:lnTo>
                    <a:pt x="2036074" y="965303"/>
                  </a:lnTo>
                  <a:cubicBezTo>
                    <a:pt x="2036075" y="932370"/>
                    <a:pt x="2022992" y="900787"/>
                    <a:pt x="1999705" y="877500"/>
                  </a:cubicBezTo>
                  <a:cubicBezTo>
                    <a:pt x="1976419" y="854213"/>
                    <a:pt x="1944835" y="841131"/>
                    <a:pt x="1911902" y="841131"/>
                  </a:cubicBezTo>
                  <a:lnTo>
                    <a:pt x="1700943" y="841131"/>
                  </a:lnTo>
                  <a:cubicBezTo>
                    <a:pt x="1668010" y="841132"/>
                    <a:pt x="1636426" y="828049"/>
                    <a:pt x="1613138" y="804762"/>
                  </a:cubicBezTo>
                  <a:cubicBezTo>
                    <a:pt x="1589851" y="781475"/>
                    <a:pt x="1576768" y="749891"/>
                    <a:pt x="1576768" y="716958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</p:grpSp>
      <p:sp>
        <p:nvSpPr>
          <p:cNvPr name="TextBox 12" id="12"/>
          <p:cNvSpPr txBox="true"/>
          <p:nvPr/>
        </p:nvSpPr>
        <p:spPr>
          <a:xfrm rot="0">
            <a:off x="2949312" y="1315627"/>
            <a:ext cx="10353307" cy="12230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480"/>
              </a:lnSpc>
            </a:pPr>
            <a:r>
              <a:rPr lang="en-US" sz="8905" b="true">
                <a:solidFill>
                  <a:srgbClr val="303030"/>
                </a:solidFill>
                <a:latin typeface="ITC Bauhaus Bold"/>
                <a:ea typeface="ITC Bauhaus Bold"/>
                <a:cs typeface="ITC Bauhaus Bold"/>
                <a:sym typeface="ITC Bauhaus Bold"/>
              </a:rPr>
              <a:t>PRACTICAL (DEMO):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3738319" y="2840742"/>
            <a:ext cx="12814218" cy="13581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4"/>
              </a:lnSpc>
            </a:pPr>
            <a:r>
              <a:rPr lang="en-US" sz="3504">
                <a:solidFill>
                  <a:srgbClr val="303030"/>
                </a:solidFill>
                <a:latin typeface="Clear Sans"/>
                <a:ea typeface="Clear Sans"/>
                <a:cs typeface="Clear Sans"/>
                <a:sym typeface="Clear Sans"/>
              </a:rPr>
              <a:t>If installed → shows something like:</a:t>
            </a:r>
          </a:p>
          <a:p>
            <a:pPr algn="l">
              <a:lnSpc>
                <a:spcPts val="3504"/>
              </a:lnSpc>
            </a:pPr>
          </a:p>
          <a:p>
            <a:pPr algn="l">
              <a:lnSpc>
                <a:spcPts val="3504"/>
              </a:lnSpc>
            </a:pPr>
            <a:r>
              <a:rPr lang="en-US" sz="3504" b="true">
                <a:solidFill>
                  <a:srgbClr val="FF3131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&gt; </a:t>
            </a:r>
            <a:r>
              <a:rPr lang="en-US" sz="3504" b="true">
                <a:solidFill>
                  <a:srgbClr val="FF3131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git version 2.46.0</a:t>
            </a:r>
          </a:p>
        </p:txBody>
      </p:sp>
      <p:grpSp>
        <p:nvGrpSpPr>
          <p:cNvPr name="Group 14" id="14"/>
          <p:cNvGrpSpPr/>
          <p:nvPr/>
        </p:nvGrpSpPr>
        <p:grpSpPr>
          <a:xfrm rot="-5400000">
            <a:off x="15473748" y="6811573"/>
            <a:ext cx="5898624" cy="3855248"/>
            <a:chOff x="0" y="0"/>
            <a:chExt cx="2036073" cy="1330745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036075" cy="1330745"/>
            </a:xfrm>
            <a:custGeom>
              <a:avLst/>
              <a:gdLst/>
              <a:ahLst/>
              <a:cxnLst/>
              <a:rect r="r" b="b" t="t" l="l"/>
              <a:pathLst>
                <a:path h="1330745" w="2036075">
                  <a:moveTo>
                    <a:pt x="1576768" y="716958"/>
                  </a:moveTo>
                  <a:lnTo>
                    <a:pt x="1576768" y="557293"/>
                  </a:lnTo>
                  <a:cubicBezTo>
                    <a:pt x="1576769" y="524360"/>
                    <a:pt x="1563687" y="492776"/>
                    <a:pt x="1540400" y="469489"/>
                  </a:cubicBezTo>
                  <a:cubicBezTo>
                    <a:pt x="1517113" y="446202"/>
                    <a:pt x="1485529" y="433120"/>
                    <a:pt x="1452597" y="433120"/>
                  </a:cubicBezTo>
                  <a:lnTo>
                    <a:pt x="867306" y="433120"/>
                  </a:lnTo>
                  <a:cubicBezTo>
                    <a:pt x="798728" y="433120"/>
                    <a:pt x="743134" y="377526"/>
                    <a:pt x="743134" y="308948"/>
                  </a:cubicBezTo>
                  <a:lnTo>
                    <a:pt x="743134" y="124172"/>
                  </a:lnTo>
                  <a:cubicBezTo>
                    <a:pt x="743133" y="55594"/>
                    <a:pt x="687540" y="1"/>
                    <a:pt x="618962" y="0"/>
                  </a:cubicBezTo>
                  <a:lnTo>
                    <a:pt x="124172" y="0"/>
                  </a:lnTo>
                  <a:cubicBezTo>
                    <a:pt x="55594" y="1"/>
                    <a:pt x="1" y="55594"/>
                    <a:pt x="0" y="124172"/>
                  </a:cubicBezTo>
                  <a:lnTo>
                    <a:pt x="0" y="489613"/>
                  </a:lnTo>
                  <a:lnTo>
                    <a:pt x="0" y="798561"/>
                  </a:lnTo>
                  <a:cubicBezTo>
                    <a:pt x="0" y="867139"/>
                    <a:pt x="55593" y="922733"/>
                    <a:pt x="124172" y="922734"/>
                  </a:cubicBezTo>
                  <a:lnTo>
                    <a:pt x="1168766" y="922734"/>
                  </a:lnTo>
                  <a:cubicBezTo>
                    <a:pt x="1201698" y="922733"/>
                    <a:pt x="1233282" y="935816"/>
                    <a:pt x="1256569" y="959102"/>
                  </a:cubicBezTo>
                  <a:cubicBezTo>
                    <a:pt x="1279856" y="982389"/>
                    <a:pt x="1292938" y="1013973"/>
                    <a:pt x="1292937" y="1046905"/>
                  </a:cubicBezTo>
                  <a:lnTo>
                    <a:pt x="1292937" y="1206572"/>
                  </a:lnTo>
                  <a:cubicBezTo>
                    <a:pt x="1292937" y="1275151"/>
                    <a:pt x="1348532" y="1330745"/>
                    <a:pt x="1417110" y="1330745"/>
                  </a:cubicBezTo>
                  <a:lnTo>
                    <a:pt x="1911902" y="1330745"/>
                  </a:lnTo>
                  <a:cubicBezTo>
                    <a:pt x="1944835" y="1330745"/>
                    <a:pt x="1976419" y="1317663"/>
                    <a:pt x="1999706" y="1294376"/>
                  </a:cubicBezTo>
                  <a:cubicBezTo>
                    <a:pt x="2022992" y="1271089"/>
                    <a:pt x="2036075" y="1239505"/>
                    <a:pt x="2036074" y="1206572"/>
                  </a:cubicBezTo>
                  <a:lnTo>
                    <a:pt x="2036074" y="965303"/>
                  </a:lnTo>
                  <a:cubicBezTo>
                    <a:pt x="2036075" y="932370"/>
                    <a:pt x="2022992" y="900787"/>
                    <a:pt x="1999705" y="877500"/>
                  </a:cubicBezTo>
                  <a:cubicBezTo>
                    <a:pt x="1976419" y="854213"/>
                    <a:pt x="1944835" y="841131"/>
                    <a:pt x="1911902" y="841131"/>
                  </a:cubicBezTo>
                  <a:lnTo>
                    <a:pt x="1700943" y="841131"/>
                  </a:lnTo>
                  <a:cubicBezTo>
                    <a:pt x="1668010" y="841132"/>
                    <a:pt x="1636426" y="828049"/>
                    <a:pt x="1613138" y="804762"/>
                  </a:cubicBezTo>
                  <a:cubicBezTo>
                    <a:pt x="1589851" y="781475"/>
                    <a:pt x="1576768" y="749891"/>
                    <a:pt x="1576768" y="716958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</p:grpSp>
      <p:grpSp>
        <p:nvGrpSpPr>
          <p:cNvPr name="Group 16" id="16"/>
          <p:cNvGrpSpPr/>
          <p:nvPr/>
        </p:nvGrpSpPr>
        <p:grpSpPr>
          <a:xfrm rot="5400000">
            <a:off x="-3184753" y="-577410"/>
            <a:ext cx="5898624" cy="3855248"/>
            <a:chOff x="0" y="0"/>
            <a:chExt cx="2036073" cy="1330745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036075" cy="1330745"/>
            </a:xfrm>
            <a:custGeom>
              <a:avLst/>
              <a:gdLst/>
              <a:ahLst/>
              <a:cxnLst/>
              <a:rect r="r" b="b" t="t" l="l"/>
              <a:pathLst>
                <a:path h="1330745" w="2036075">
                  <a:moveTo>
                    <a:pt x="1576768" y="716958"/>
                  </a:moveTo>
                  <a:lnTo>
                    <a:pt x="1576768" y="557293"/>
                  </a:lnTo>
                  <a:cubicBezTo>
                    <a:pt x="1576769" y="524360"/>
                    <a:pt x="1563687" y="492776"/>
                    <a:pt x="1540400" y="469489"/>
                  </a:cubicBezTo>
                  <a:cubicBezTo>
                    <a:pt x="1517113" y="446202"/>
                    <a:pt x="1485529" y="433120"/>
                    <a:pt x="1452597" y="433120"/>
                  </a:cubicBezTo>
                  <a:lnTo>
                    <a:pt x="867306" y="433120"/>
                  </a:lnTo>
                  <a:cubicBezTo>
                    <a:pt x="798728" y="433120"/>
                    <a:pt x="743134" y="377526"/>
                    <a:pt x="743134" y="308948"/>
                  </a:cubicBezTo>
                  <a:lnTo>
                    <a:pt x="743134" y="124172"/>
                  </a:lnTo>
                  <a:cubicBezTo>
                    <a:pt x="743133" y="55594"/>
                    <a:pt x="687540" y="1"/>
                    <a:pt x="618962" y="0"/>
                  </a:cubicBezTo>
                  <a:lnTo>
                    <a:pt x="124172" y="0"/>
                  </a:lnTo>
                  <a:cubicBezTo>
                    <a:pt x="55594" y="1"/>
                    <a:pt x="1" y="55594"/>
                    <a:pt x="0" y="124172"/>
                  </a:cubicBezTo>
                  <a:lnTo>
                    <a:pt x="0" y="489613"/>
                  </a:lnTo>
                  <a:lnTo>
                    <a:pt x="0" y="798561"/>
                  </a:lnTo>
                  <a:cubicBezTo>
                    <a:pt x="0" y="867139"/>
                    <a:pt x="55593" y="922733"/>
                    <a:pt x="124172" y="922734"/>
                  </a:cubicBezTo>
                  <a:lnTo>
                    <a:pt x="1168766" y="922734"/>
                  </a:lnTo>
                  <a:cubicBezTo>
                    <a:pt x="1201698" y="922733"/>
                    <a:pt x="1233282" y="935816"/>
                    <a:pt x="1256569" y="959102"/>
                  </a:cubicBezTo>
                  <a:cubicBezTo>
                    <a:pt x="1279856" y="982389"/>
                    <a:pt x="1292938" y="1013973"/>
                    <a:pt x="1292937" y="1046905"/>
                  </a:cubicBezTo>
                  <a:lnTo>
                    <a:pt x="1292937" y="1206572"/>
                  </a:lnTo>
                  <a:cubicBezTo>
                    <a:pt x="1292937" y="1275151"/>
                    <a:pt x="1348532" y="1330745"/>
                    <a:pt x="1417110" y="1330745"/>
                  </a:cubicBezTo>
                  <a:lnTo>
                    <a:pt x="1911902" y="1330745"/>
                  </a:lnTo>
                  <a:cubicBezTo>
                    <a:pt x="1944835" y="1330745"/>
                    <a:pt x="1976419" y="1317663"/>
                    <a:pt x="1999706" y="1294376"/>
                  </a:cubicBezTo>
                  <a:cubicBezTo>
                    <a:pt x="2022992" y="1271089"/>
                    <a:pt x="2036075" y="1239505"/>
                    <a:pt x="2036074" y="1206572"/>
                  </a:cubicBezTo>
                  <a:lnTo>
                    <a:pt x="2036074" y="965303"/>
                  </a:lnTo>
                  <a:cubicBezTo>
                    <a:pt x="2036075" y="932370"/>
                    <a:pt x="2022992" y="900787"/>
                    <a:pt x="1999705" y="877500"/>
                  </a:cubicBezTo>
                  <a:cubicBezTo>
                    <a:pt x="1976419" y="854213"/>
                    <a:pt x="1944835" y="841131"/>
                    <a:pt x="1911902" y="841131"/>
                  </a:cubicBezTo>
                  <a:lnTo>
                    <a:pt x="1700943" y="841131"/>
                  </a:lnTo>
                  <a:cubicBezTo>
                    <a:pt x="1668010" y="841132"/>
                    <a:pt x="1636426" y="828049"/>
                    <a:pt x="1613138" y="804762"/>
                  </a:cubicBezTo>
                  <a:cubicBezTo>
                    <a:pt x="1589851" y="781475"/>
                    <a:pt x="1576768" y="749891"/>
                    <a:pt x="1576768" y="716958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</p:grpSp>
      <p:sp>
        <p:nvSpPr>
          <p:cNvPr name="TextBox 18" id="18"/>
          <p:cNvSpPr txBox="true"/>
          <p:nvPr/>
        </p:nvSpPr>
        <p:spPr>
          <a:xfrm rot="0">
            <a:off x="3738319" y="4883267"/>
            <a:ext cx="13229080" cy="30108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87"/>
              </a:lnSpc>
            </a:pPr>
            <a:r>
              <a:rPr lang="en-US" sz="3387">
                <a:solidFill>
                  <a:srgbClr val="303030"/>
                </a:solidFill>
                <a:latin typeface="Clear Sans"/>
                <a:ea typeface="Clear Sans"/>
                <a:cs typeface="Clear Sans"/>
                <a:sym typeface="Clear Sans"/>
              </a:rPr>
              <a:t>If not installed →</a:t>
            </a:r>
          </a:p>
          <a:p>
            <a:pPr algn="l">
              <a:lnSpc>
                <a:spcPts val="3387"/>
              </a:lnSpc>
            </a:pPr>
          </a:p>
          <a:p>
            <a:pPr algn="l">
              <a:lnSpc>
                <a:spcPts val="3387"/>
              </a:lnSpc>
            </a:pPr>
            <a:r>
              <a:rPr lang="en-US" sz="3387" b="true">
                <a:solidFill>
                  <a:srgbClr val="FF3131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'git' is not recognized as an internal or external command,</a:t>
            </a:r>
          </a:p>
          <a:p>
            <a:pPr algn="l">
              <a:lnSpc>
                <a:spcPts val="3387"/>
              </a:lnSpc>
            </a:pPr>
            <a:r>
              <a:rPr lang="en-US" sz="3387" b="true">
                <a:solidFill>
                  <a:srgbClr val="FF3131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operable program or batch file.   (on Windows)</a:t>
            </a:r>
          </a:p>
          <a:p>
            <a:pPr algn="l">
              <a:lnSpc>
                <a:spcPts val="3387"/>
              </a:lnSpc>
            </a:pPr>
            <a:r>
              <a:rPr lang="en-US" sz="3387" b="true">
                <a:solidFill>
                  <a:srgbClr val="303030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or</a:t>
            </a:r>
          </a:p>
          <a:p>
            <a:pPr algn="l">
              <a:lnSpc>
                <a:spcPts val="3387"/>
              </a:lnSpc>
            </a:pPr>
            <a:r>
              <a:rPr lang="en-US" sz="3387" b="true">
                <a:solidFill>
                  <a:srgbClr val="FF3131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command not found: </a:t>
            </a:r>
            <a:r>
              <a:rPr lang="en-US" sz="3387" b="true">
                <a:solidFill>
                  <a:srgbClr val="FF3131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git   (on Mac/Linux)</a:t>
            </a:r>
          </a:p>
          <a:p>
            <a:pPr algn="l">
              <a:lnSpc>
                <a:spcPts val="3387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D0D0D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532509" y="7625593"/>
            <a:ext cx="5898624" cy="3855248"/>
            <a:chOff x="0" y="0"/>
            <a:chExt cx="2036073" cy="133074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036075" cy="1330745"/>
            </a:xfrm>
            <a:custGeom>
              <a:avLst/>
              <a:gdLst/>
              <a:ahLst/>
              <a:cxnLst/>
              <a:rect r="r" b="b" t="t" l="l"/>
              <a:pathLst>
                <a:path h="1330745" w="2036075">
                  <a:moveTo>
                    <a:pt x="1576768" y="716958"/>
                  </a:moveTo>
                  <a:lnTo>
                    <a:pt x="1576768" y="557293"/>
                  </a:lnTo>
                  <a:cubicBezTo>
                    <a:pt x="1576769" y="524360"/>
                    <a:pt x="1563687" y="492776"/>
                    <a:pt x="1540400" y="469489"/>
                  </a:cubicBezTo>
                  <a:cubicBezTo>
                    <a:pt x="1517113" y="446202"/>
                    <a:pt x="1485529" y="433120"/>
                    <a:pt x="1452597" y="433120"/>
                  </a:cubicBezTo>
                  <a:lnTo>
                    <a:pt x="867306" y="433120"/>
                  </a:lnTo>
                  <a:cubicBezTo>
                    <a:pt x="798728" y="433120"/>
                    <a:pt x="743134" y="377526"/>
                    <a:pt x="743134" y="308948"/>
                  </a:cubicBezTo>
                  <a:lnTo>
                    <a:pt x="743134" y="124172"/>
                  </a:lnTo>
                  <a:cubicBezTo>
                    <a:pt x="743133" y="55594"/>
                    <a:pt x="687540" y="1"/>
                    <a:pt x="618962" y="0"/>
                  </a:cubicBezTo>
                  <a:lnTo>
                    <a:pt x="124172" y="0"/>
                  </a:lnTo>
                  <a:cubicBezTo>
                    <a:pt x="55594" y="1"/>
                    <a:pt x="1" y="55594"/>
                    <a:pt x="0" y="124172"/>
                  </a:cubicBezTo>
                  <a:lnTo>
                    <a:pt x="0" y="489613"/>
                  </a:lnTo>
                  <a:lnTo>
                    <a:pt x="0" y="798561"/>
                  </a:lnTo>
                  <a:cubicBezTo>
                    <a:pt x="0" y="867139"/>
                    <a:pt x="55593" y="922733"/>
                    <a:pt x="124172" y="922734"/>
                  </a:cubicBezTo>
                  <a:lnTo>
                    <a:pt x="1168766" y="922734"/>
                  </a:lnTo>
                  <a:cubicBezTo>
                    <a:pt x="1201698" y="922733"/>
                    <a:pt x="1233282" y="935816"/>
                    <a:pt x="1256569" y="959102"/>
                  </a:cubicBezTo>
                  <a:cubicBezTo>
                    <a:pt x="1279856" y="982389"/>
                    <a:pt x="1292938" y="1013973"/>
                    <a:pt x="1292937" y="1046905"/>
                  </a:cubicBezTo>
                  <a:lnTo>
                    <a:pt x="1292937" y="1206572"/>
                  </a:lnTo>
                  <a:cubicBezTo>
                    <a:pt x="1292937" y="1275151"/>
                    <a:pt x="1348532" y="1330745"/>
                    <a:pt x="1417110" y="1330745"/>
                  </a:cubicBezTo>
                  <a:lnTo>
                    <a:pt x="1911902" y="1330745"/>
                  </a:lnTo>
                  <a:cubicBezTo>
                    <a:pt x="1944835" y="1330745"/>
                    <a:pt x="1976419" y="1317663"/>
                    <a:pt x="1999706" y="1294376"/>
                  </a:cubicBezTo>
                  <a:cubicBezTo>
                    <a:pt x="2022992" y="1271089"/>
                    <a:pt x="2036075" y="1239505"/>
                    <a:pt x="2036074" y="1206572"/>
                  </a:cubicBezTo>
                  <a:lnTo>
                    <a:pt x="2036074" y="965303"/>
                  </a:lnTo>
                  <a:cubicBezTo>
                    <a:pt x="2036075" y="932370"/>
                    <a:pt x="2022992" y="900787"/>
                    <a:pt x="1999705" y="877500"/>
                  </a:cubicBezTo>
                  <a:cubicBezTo>
                    <a:pt x="1976419" y="854213"/>
                    <a:pt x="1944835" y="841131"/>
                    <a:pt x="1911902" y="841131"/>
                  </a:cubicBezTo>
                  <a:lnTo>
                    <a:pt x="1700943" y="841131"/>
                  </a:lnTo>
                  <a:cubicBezTo>
                    <a:pt x="1668010" y="841132"/>
                    <a:pt x="1636426" y="828049"/>
                    <a:pt x="1613138" y="804762"/>
                  </a:cubicBezTo>
                  <a:cubicBezTo>
                    <a:pt x="1589851" y="781475"/>
                    <a:pt x="1576768" y="749891"/>
                    <a:pt x="1576768" y="716958"/>
                  </a:cubicBezTo>
                  <a:close/>
                </a:path>
              </a:pathLst>
            </a:custGeom>
            <a:solidFill>
              <a:srgbClr val="303030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-2949312" y="4883948"/>
            <a:ext cx="5898624" cy="3855248"/>
            <a:chOff x="0" y="0"/>
            <a:chExt cx="2036073" cy="133074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036075" cy="1330745"/>
            </a:xfrm>
            <a:custGeom>
              <a:avLst/>
              <a:gdLst/>
              <a:ahLst/>
              <a:cxnLst/>
              <a:rect r="r" b="b" t="t" l="l"/>
              <a:pathLst>
                <a:path h="1330745" w="2036075">
                  <a:moveTo>
                    <a:pt x="1576768" y="716958"/>
                  </a:moveTo>
                  <a:lnTo>
                    <a:pt x="1576768" y="557293"/>
                  </a:lnTo>
                  <a:cubicBezTo>
                    <a:pt x="1576769" y="524360"/>
                    <a:pt x="1563687" y="492776"/>
                    <a:pt x="1540400" y="469489"/>
                  </a:cubicBezTo>
                  <a:cubicBezTo>
                    <a:pt x="1517113" y="446202"/>
                    <a:pt x="1485529" y="433120"/>
                    <a:pt x="1452597" y="433120"/>
                  </a:cubicBezTo>
                  <a:lnTo>
                    <a:pt x="867306" y="433120"/>
                  </a:lnTo>
                  <a:cubicBezTo>
                    <a:pt x="798728" y="433120"/>
                    <a:pt x="743134" y="377526"/>
                    <a:pt x="743134" y="308948"/>
                  </a:cubicBezTo>
                  <a:lnTo>
                    <a:pt x="743134" y="124172"/>
                  </a:lnTo>
                  <a:cubicBezTo>
                    <a:pt x="743133" y="55594"/>
                    <a:pt x="687540" y="1"/>
                    <a:pt x="618962" y="0"/>
                  </a:cubicBezTo>
                  <a:lnTo>
                    <a:pt x="124172" y="0"/>
                  </a:lnTo>
                  <a:cubicBezTo>
                    <a:pt x="55594" y="1"/>
                    <a:pt x="1" y="55594"/>
                    <a:pt x="0" y="124172"/>
                  </a:cubicBezTo>
                  <a:lnTo>
                    <a:pt x="0" y="489613"/>
                  </a:lnTo>
                  <a:lnTo>
                    <a:pt x="0" y="798561"/>
                  </a:lnTo>
                  <a:cubicBezTo>
                    <a:pt x="0" y="867139"/>
                    <a:pt x="55593" y="922733"/>
                    <a:pt x="124172" y="922734"/>
                  </a:cubicBezTo>
                  <a:lnTo>
                    <a:pt x="1168766" y="922734"/>
                  </a:lnTo>
                  <a:cubicBezTo>
                    <a:pt x="1201698" y="922733"/>
                    <a:pt x="1233282" y="935816"/>
                    <a:pt x="1256569" y="959102"/>
                  </a:cubicBezTo>
                  <a:cubicBezTo>
                    <a:pt x="1279856" y="982389"/>
                    <a:pt x="1292938" y="1013973"/>
                    <a:pt x="1292937" y="1046905"/>
                  </a:cubicBezTo>
                  <a:lnTo>
                    <a:pt x="1292937" y="1206572"/>
                  </a:lnTo>
                  <a:cubicBezTo>
                    <a:pt x="1292937" y="1275151"/>
                    <a:pt x="1348532" y="1330745"/>
                    <a:pt x="1417110" y="1330745"/>
                  </a:cubicBezTo>
                  <a:lnTo>
                    <a:pt x="1911902" y="1330745"/>
                  </a:lnTo>
                  <a:cubicBezTo>
                    <a:pt x="1944835" y="1330745"/>
                    <a:pt x="1976419" y="1317663"/>
                    <a:pt x="1999706" y="1294376"/>
                  </a:cubicBezTo>
                  <a:cubicBezTo>
                    <a:pt x="2022992" y="1271089"/>
                    <a:pt x="2036075" y="1239505"/>
                    <a:pt x="2036074" y="1206572"/>
                  </a:cubicBezTo>
                  <a:lnTo>
                    <a:pt x="2036074" y="965303"/>
                  </a:lnTo>
                  <a:cubicBezTo>
                    <a:pt x="2036075" y="932370"/>
                    <a:pt x="2022992" y="900787"/>
                    <a:pt x="1999705" y="877500"/>
                  </a:cubicBezTo>
                  <a:cubicBezTo>
                    <a:pt x="1976419" y="854213"/>
                    <a:pt x="1944835" y="841131"/>
                    <a:pt x="1911902" y="841131"/>
                  </a:cubicBezTo>
                  <a:lnTo>
                    <a:pt x="1700943" y="841131"/>
                  </a:lnTo>
                  <a:cubicBezTo>
                    <a:pt x="1668010" y="841132"/>
                    <a:pt x="1636426" y="828049"/>
                    <a:pt x="1613138" y="804762"/>
                  </a:cubicBezTo>
                  <a:cubicBezTo>
                    <a:pt x="1589851" y="781475"/>
                    <a:pt x="1576768" y="749891"/>
                    <a:pt x="1576768" y="716958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4018087" y="-1756669"/>
            <a:ext cx="5898624" cy="3855248"/>
            <a:chOff x="0" y="0"/>
            <a:chExt cx="2036073" cy="133074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036075" cy="1330745"/>
            </a:xfrm>
            <a:custGeom>
              <a:avLst/>
              <a:gdLst/>
              <a:ahLst/>
              <a:cxnLst/>
              <a:rect r="r" b="b" t="t" l="l"/>
              <a:pathLst>
                <a:path h="1330745" w="2036075">
                  <a:moveTo>
                    <a:pt x="1576768" y="716958"/>
                  </a:moveTo>
                  <a:lnTo>
                    <a:pt x="1576768" y="557293"/>
                  </a:lnTo>
                  <a:cubicBezTo>
                    <a:pt x="1576769" y="524360"/>
                    <a:pt x="1563687" y="492776"/>
                    <a:pt x="1540400" y="469489"/>
                  </a:cubicBezTo>
                  <a:cubicBezTo>
                    <a:pt x="1517113" y="446202"/>
                    <a:pt x="1485529" y="433120"/>
                    <a:pt x="1452597" y="433120"/>
                  </a:cubicBezTo>
                  <a:lnTo>
                    <a:pt x="867306" y="433120"/>
                  </a:lnTo>
                  <a:cubicBezTo>
                    <a:pt x="798728" y="433120"/>
                    <a:pt x="743134" y="377526"/>
                    <a:pt x="743134" y="308948"/>
                  </a:cubicBezTo>
                  <a:lnTo>
                    <a:pt x="743134" y="124172"/>
                  </a:lnTo>
                  <a:cubicBezTo>
                    <a:pt x="743133" y="55594"/>
                    <a:pt x="687540" y="1"/>
                    <a:pt x="618962" y="0"/>
                  </a:cubicBezTo>
                  <a:lnTo>
                    <a:pt x="124172" y="0"/>
                  </a:lnTo>
                  <a:cubicBezTo>
                    <a:pt x="55594" y="1"/>
                    <a:pt x="1" y="55594"/>
                    <a:pt x="0" y="124172"/>
                  </a:cubicBezTo>
                  <a:lnTo>
                    <a:pt x="0" y="489613"/>
                  </a:lnTo>
                  <a:lnTo>
                    <a:pt x="0" y="798561"/>
                  </a:lnTo>
                  <a:cubicBezTo>
                    <a:pt x="0" y="867139"/>
                    <a:pt x="55593" y="922733"/>
                    <a:pt x="124172" y="922734"/>
                  </a:cubicBezTo>
                  <a:lnTo>
                    <a:pt x="1168766" y="922734"/>
                  </a:lnTo>
                  <a:cubicBezTo>
                    <a:pt x="1201698" y="922733"/>
                    <a:pt x="1233282" y="935816"/>
                    <a:pt x="1256569" y="959102"/>
                  </a:cubicBezTo>
                  <a:cubicBezTo>
                    <a:pt x="1279856" y="982389"/>
                    <a:pt x="1292938" y="1013973"/>
                    <a:pt x="1292937" y="1046905"/>
                  </a:cubicBezTo>
                  <a:lnTo>
                    <a:pt x="1292937" y="1206572"/>
                  </a:lnTo>
                  <a:cubicBezTo>
                    <a:pt x="1292937" y="1275151"/>
                    <a:pt x="1348532" y="1330745"/>
                    <a:pt x="1417110" y="1330745"/>
                  </a:cubicBezTo>
                  <a:lnTo>
                    <a:pt x="1911902" y="1330745"/>
                  </a:lnTo>
                  <a:cubicBezTo>
                    <a:pt x="1944835" y="1330745"/>
                    <a:pt x="1976419" y="1317663"/>
                    <a:pt x="1999706" y="1294376"/>
                  </a:cubicBezTo>
                  <a:cubicBezTo>
                    <a:pt x="2022992" y="1271089"/>
                    <a:pt x="2036075" y="1239505"/>
                    <a:pt x="2036074" y="1206572"/>
                  </a:cubicBezTo>
                  <a:lnTo>
                    <a:pt x="2036074" y="965303"/>
                  </a:lnTo>
                  <a:cubicBezTo>
                    <a:pt x="2036075" y="932370"/>
                    <a:pt x="2022992" y="900787"/>
                    <a:pt x="1999705" y="877500"/>
                  </a:cubicBezTo>
                  <a:cubicBezTo>
                    <a:pt x="1976419" y="854213"/>
                    <a:pt x="1944835" y="841131"/>
                    <a:pt x="1911902" y="841131"/>
                  </a:cubicBezTo>
                  <a:lnTo>
                    <a:pt x="1700943" y="841131"/>
                  </a:lnTo>
                  <a:cubicBezTo>
                    <a:pt x="1668010" y="841132"/>
                    <a:pt x="1636426" y="828049"/>
                    <a:pt x="1613138" y="804762"/>
                  </a:cubicBezTo>
                  <a:cubicBezTo>
                    <a:pt x="1589851" y="781475"/>
                    <a:pt x="1576768" y="749891"/>
                    <a:pt x="1576768" y="716958"/>
                  </a:cubicBezTo>
                  <a:close/>
                </a:path>
              </a:pathLst>
            </a:custGeom>
            <a:solidFill>
              <a:srgbClr val="303030"/>
            </a:solidFill>
          </p:spPr>
        </p:sp>
      </p:grpSp>
      <p:grpSp>
        <p:nvGrpSpPr>
          <p:cNvPr name="Group 8" id="8"/>
          <p:cNvGrpSpPr/>
          <p:nvPr/>
        </p:nvGrpSpPr>
        <p:grpSpPr>
          <a:xfrm rot="-10800000">
            <a:off x="15473748" y="1028700"/>
            <a:ext cx="5898624" cy="3855248"/>
            <a:chOff x="0" y="0"/>
            <a:chExt cx="2036073" cy="133074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036075" cy="1330745"/>
            </a:xfrm>
            <a:custGeom>
              <a:avLst/>
              <a:gdLst/>
              <a:ahLst/>
              <a:cxnLst/>
              <a:rect r="r" b="b" t="t" l="l"/>
              <a:pathLst>
                <a:path h="1330745" w="2036075">
                  <a:moveTo>
                    <a:pt x="1576768" y="716958"/>
                  </a:moveTo>
                  <a:lnTo>
                    <a:pt x="1576768" y="557293"/>
                  </a:lnTo>
                  <a:cubicBezTo>
                    <a:pt x="1576769" y="524360"/>
                    <a:pt x="1563687" y="492776"/>
                    <a:pt x="1540400" y="469489"/>
                  </a:cubicBezTo>
                  <a:cubicBezTo>
                    <a:pt x="1517113" y="446202"/>
                    <a:pt x="1485529" y="433120"/>
                    <a:pt x="1452597" y="433120"/>
                  </a:cubicBezTo>
                  <a:lnTo>
                    <a:pt x="867306" y="433120"/>
                  </a:lnTo>
                  <a:cubicBezTo>
                    <a:pt x="798728" y="433120"/>
                    <a:pt x="743134" y="377526"/>
                    <a:pt x="743134" y="308948"/>
                  </a:cubicBezTo>
                  <a:lnTo>
                    <a:pt x="743134" y="124172"/>
                  </a:lnTo>
                  <a:cubicBezTo>
                    <a:pt x="743133" y="55594"/>
                    <a:pt x="687540" y="1"/>
                    <a:pt x="618962" y="0"/>
                  </a:cubicBezTo>
                  <a:lnTo>
                    <a:pt x="124172" y="0"/>
                  </a:lnTo>
                  <a:cubicBezTo>
                    <a:pt x="55594" y="1"/>
                    <a:pt x="1" y="55594"/>
                    <a:pt x="0" y="124172"/>
                  </a:cubicBezTo>
                  <a:lnTo>
                    <a:pt x="0" y="489613"/>
                  </a:lnTo>
                  <a:lnTo>
                    <a:pt x="0" y="798561"/>
                  </a:lnTo>
                  <a:cubicBezTo>
                    <a:pt x="0" y="867139"/>
                    <a:pt x="55593" y="922733"/>
                    <a:pt x="124172" y="922734"/>
                  </a:cubicBezTo>
                  <a:lnTo>
                    <a:pt x="1168766" y="922734"/>
                  </a:lnTo>
                  <a:cubicBezTo>
                    <a:pt x="1201698" y="922733"/>
                    <a:pt x="1233282" y="935816"/>
                    <a:pt x="1256569" y="959102"/>
                  </a:cubicBezTo>
                  <a:cubicBezTo>
                    <a:pt x="1279856" y="982389"/>
                    <a:pt x="1292938" y="1013973"/>
                    <a:pt x="1292937" y="1046905"/>
                  </a:cubicBezTo>
                  <a:lnTo>
                    <a:pt x="1292937" y="1206572"/>
                  </a:lnTo>
                  <a:cubicBezTo>
                    <a:pt x="1292937" y="1275151"/>
                    <a:pt x="1348532" y="1330745"/>
                    <a:pt x="1417110" y="1330745"/>
                  </a:cubicBezTo>
                  <a:lnTo>
                    <a:pt x="1911902" y="1330745"/>
                  </a:lnTo>
                  <a:cubicBezTo>
                    <a:pt x="1944835" y="1330745"/>
                    <a:pt x="1976419" y="1317663"/>
                    <a:pt x="1999706" y="1294376"/>
                  </a:cubicBezTo>
                  <a:cubicBezTo>
                    <a:pt x="2022992" y="1271089"/>
                    <a:pt x="2036075" y="1239505"/>
                    <a:pt x="2036074" y="1206572"/>
                  </a:cubicBezTo>
                  <a:lnTo>
                    <a:pt x="2036074" y="965303"/>
                  </a:lnTo>
                  <a:cubicBezTo>
                    <a:pt x="2036075" y="932370"/>
                    <a:pt x="2022992" y="900787"/>
                    <a:pt x="1999705" y="877500"/>
                  </a:cubicBezTo>
                  <a:cubicBezTo>
                    <a:pt x="1976419" y="854213"/>
                    <a:pt x="1944835" y="841131"/>
                    <a:pt x="1911902" y="841131"/>
                  </a:cubicBezTo>
                  <a:lnTo>
                    <a:pt x="1700943" y="841131"/>
                  </a:lnTo>
                  <a:cubicBezTo>
                    <a:pt x="1668010" y="841132"/>
                    <a:pt x="1636426" y="828049"/>
                    <a:pt x="1613138" y="804762"/>
                  </a:cubicBezTo>
                  <a:cubicBezTo>
                    <a:pt x="1589851" y="781475"/>
                    <a:pt x="1576768" y="749891"/>
                    <a:pt x="1576768" y="716958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</p:grpSp>
      <p:grpSp>
        <p:nvGrpSpPr>
          <p:cNvPr name="Group 10" id="10"/>
          <p:cNvGrpSpPr/>
          <p:nvPr/>
        </p:nvGrpSpPr>
        <p:grpSpPr>
          <a:xfrm rot="-10800000">
            <a:off x="3159651" y="8511776"/>
            <a:ext cx="5898624" cy="3855248"/>
            <a:chOff x="0" y="0"/>
            <a:chExt cx="2036073" cy="133074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036075" cy="1330745"/>
            </a:xfrm>
            <a:custGeom>
              <a:avLst/>
              <a:gdLst/>
              <a:ahLst/>
              <a:cxnLst/>
              <a:rect r="r" b="b" t="t" l="l"/>
              <a:pathLst>
                <a:path h="1330745" w="2036075">
                  <a:moveTo>
                    <a:pt x="1576768" y="716958"/>
                  </a:moveTo>
                  <a:lnTo>
                    <a:pt x="1576768" y="557293"/>
                  </a:lnTo>
                  <a:cubicBezTo>
                    <a:pt x="1576769" y="524360"/>
                    <a:pt x="1563687" y="492776"/>
                    <a:pt x="1540400" y="469489"/>
                  </a:cubicBezTo>
                  <a:cubicBezTo>
                    <a:pt x="1517113" y="446202"/>
                    <a:pt x="1485529" y="433120"/>
                    <a:pt x="1452597" y="433120"/>
                  </a:cubicBezTo>
                  <a:lnTo>
                    <a:pt x="867306" y="433120"/>
                  </a:lnTo>
                  <a:cubicBezTo>
                    <a:pt x="798728" y="433120"/>
                    <a:pt x="743134" y="377526"/>
                    <a:pt x="743134" y="308948"/>
                  </a:cubicBezTo>
                  <a:lnTo>
                    <a:pt x="743134" y="124172"/>
                  </a:lnTo>
                  <a:cubicBezTo>
                    <a:pt x="743133" y="55594"/>
                    <a:pt x="687540" y="1"/>
                    <a:pt x="618962" y="0"/>
                  </a:cubicBezTo>
                  <a:lnTo>
                    <a:pt x="124172" y="0"/>
                  </a:lnTo>
                  <a:cubicBezTo>
                    <a:pt x="55594" y="1"/>
                    <a:pt x="1" y="55594"/>
                    <a:pt x="0" y="124172"/>
                  </a:cubicBezTo>
                  <a:lnTo>
                    <a:pt x="0" y="489613"/>
                  </a:lnTo>
                  <a:lnTo>
                    <a:pt x="0" y="798561"/>
                  </a:lnTo>
                  <a:cubicBezTo>
                    <a:pt x="0" y="867139"/>
                    <a:pt x="55593" y="922733"/>
                    <a:pt x="124172" y="922734"/>
                  </a:cubicBezTo>
                  <a:lnTo>
                    <a:pt x="1168766" y="922734"/>
                  </a:lnTo>
                  <a:cubicBezTo>
                    <a:pt x="1201698" y="922733"/>
                    <a:pt x="1233282" y="935816"/>
                    <a:pt x="1256569" y="959102"/>
                  </a:cubicBezTo>
                  <a:cubicBezTo>
                    <a:pt x="1279856" y="982389"/>
                    <a:pt x="1292938" y="1013973"/>
                    <a:pt x="1292937" y="1046905"/>
                  </a:cubicBezTo>
                  <a:lnTo>
                    <a:pt x="1292937" y="1206572"/>
                  </a:lnTo>
                  <a:cubicBezTo>
                    <a:pt x="1292937" y="1275151"/>
                    <a:pt x="1348532" y="1330745"/>
                    <a:pt x="1417110" y="1330745"/>
                  </a:cubicBezTo>
                  <a:lnTo>
                    <a:pt x="1911902" y="1330745"/>
                  </a:lnTo>
                  <a:cubicBezTo>
                    <a:pt x="1944835" y="1330745"/>
                    <a:pt x="1976419" y="1317663"/>
                    <a:pt x="1999706" y="1294376"/>
                  </a:cubicBezTo>
                  <a:cubicBezTo>
                    <a:pt x="2022992" y="1271089"/>
                    <a:pt x="2036075" y="1239505"/>
                    <a:pt x="2036074" y="1206572"/>
                  </a:cubicBezTo>
                  <a:lnTo>
                    <a:pt x="2036074" y="965303"/>
                  </a:lnTo>
                  <a:cubicBezTo>
                    <a:pt x="2036075" y="932370"/>
                    <a:pt x="2022992" y="900787"/>
                    <a:pt x="1999705" y="877500"/>
                  </a:cubicBezTo>
                  <a:cubicBezTo>
                    <a:pt x="1976419" y="854213"/>
                    <a:pt x="1944835" y="841131"/>
                    <a:pt x="1911902" y="841131"/>
                  </a:cubicBezTo>
                  <a:lnTo>
                    <a:pt x="1700943" y="841131"/>
                  </a:lnTo>
                  <a:cubicBezTo>
                    <a:pt x="1668010" y="841132"/>
                    <a:pt x="1636426" y="828049"/>
                    <a:pt x="1613138" y="804762"/>
                  </a:cubicBezTo>
                  <a:cubicBezTo>
                    <a:pt x="1589851" y="781475"/>
                    <a:pt x="1576768" y="749891"/>
                    <a:pt x="1576768" y="716958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</p:grpSp>
      <p:sp>
        <p:nvSpPr>
          <p:cNvPr name="TextBox 12" id="12"/>
          <p:cNvSpPr txBox="true"/>
          <p:nvPr/>
        </p:nvSpPr>
        <p:spPr>
          <a:xfrm rot="0">
            <a:off x="2882068" y="2026236"/>
            <a:ext cx="12523864" cy="11769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173"/>
              </a:lnSpc>
            </a:pPr>
            <a:r>
              <a:rPr lang="en-US" sz="8540" b="true">
                <a:solidFill>
                  <a:srgbClr val="303030"/>
                </a:solidFill>
                <a:latin typeface="ITC Bauhaus Bold"/>
                <a:ea typeface="ITC Bauhaus Bold"/>
                <a:cs typeface="ITC Bauhaus Bold"/>
                <a:sym typeface="ITC Bauhaus Bold"/>
              </a:rPr>
              <a:t>HOW TO INSTALL GIT ?</a:t>
            </a:r>
          </a:p>
        </p:txBody>
      </p:sp>
      <p:grpSp>
        <p:nvGrpSpPr>
          <p:cNvPr name="Group 13" id="13"/>
          <p:cNvGrpSpPr/>
          <p:nvPr/>
        </p:nvGrpSpPr>
        <p:grpSpPr>
          <a:xfrm rot="-5400000">
            <a:off x="15473748" y="6811573"/>
            <a:ext cx="5898624" cy="3855248"/>
            <a:chOff x="0" y="0"/>
            <a:chExt cx="2036073" cy="1330745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2036075" cy="1330745"/>
            </a:xfrm>
            <a:custGeom>
              <a:avLst/>
              <a:gdLst/>
              <a:ahLst/>
              <a:cxnLst/>
              <a:rect r="r" b="b" t="t" l="l"/>
              <a:pathLst>
                <a:path h="1330745" w="2036075">
                  <a:moveTo>
                    <a:pt x="1576768" y="716958"/>
                  </a:moveTo>
                  <a:lnTo>
                    <a:pt x="1576768" y="557293"/>
                  </a:lnTo>
                  <a:cubicBezTo>
                    <a:pt x="1576769" y="524360"/>
                    <a:pt x="1563687" y="492776"/>
                    <a:pt x="1540400" y="469489"/>
                  </a:cubicBezTo>
                  <a:cubicBezTo>
                    <a:pt x="1517113" y="446202"/>
                    <a:pt x="1485529" y="433120"/>
                    <a:pt x="1452597" y="433120"/>
                  </a:cubicBezTo>
                  <a:lnTo>
                    <a:pt x="867306" y="433120"/>
                  </a:lnTo>
                  <a:cubicBezTo>
                    <a:pt x="798728" y="433120"/>
                    <a:pt x="743134" y="377526"/>
                    <a:pt x="743134" y="308948"/>
                  </a:cubicBezTo>
                  <a:lnTo>
                    <a:pt x="743134" y="124172"/>
                  </a:lnTo>
                  <a:cubicBezTo>
                    <a:pt x="743133" y="55594"/>
                    <a:pt x="687540" y="1"/>
                    <a:pt x="618962" y="0"/>
                  </a:cubicBezTo>
                  <a:lnTo>
                    <a:pt x="124172" y="0"/>
                  </a:lnTo>
                  <a:cubicBezTo>
                    <a:pt x="55594" y="1"/>
                    <a:pt x="1" y="55594"/>
                    <a:pt x="0" y="124172"/>
                  </a:cubicBezTo>
                  <a:lnTo>
                    <a:pt x="0" y="489613"/>
                  </a:lnTo>
                  <a:lnTo>
                    <a:pt x="0" y="798561"/>
                  </a:lnTo>
                  <a:cubicBezTo>
                    <a:pt x="0" y="867139"/>
                    <a:pt x="55593" y="922733"/>
                    <a:pt x="124172" y="922734"/>
                  </a:cubicBezTo>
                  <a:lnTo>
                    <a:pt x="1168766" y="922734"/>
                  </a:lnTo>
                  <a:cubicBezTo>
                    <a:pt x="1201698" y="922733"/>
                    <a:pt x="1233282" y="935816"/>
                    <a:pt x="1256569" y="959102"/>
                  </a:cubicBezTo>
                  <a:cubicBezTo>
                    <a:pt x="1279856" y="982389"/>
                    <a:pt x="1292938" y="1013973"/>
                    <a:pt x="1292937" y="1046905"/>
                  </a:cubicBezTo>
                  <a:lnTo>
                    <a:pt x="1292937" y="1206572"/>
                  </a:lnTo>
                  <a:cubicBezTo>
                    <a:pt x="1292937" y="1275151"/>
                    <a:pt x="1348532" y="1330745"/>
                    <a:pt x="1417110" y="1330745"/>
                  </a:cubicBezTo>
                  <a:lnTo>
                    <a:pt x="1911902" y="1330745"/>
                  </a:lnTo>
                  <a:cubicBezTo>
                    <a:pt x="1944835" y="1330745"/>
                    <a:pt x="1976419" y="1317663"/>
                    <a:pt x="1999706" y="1294376"/>
                  </a:cubicBezTo>
                  <a:cubicBezTo>
                    <a:pt x="2022992" y="1271089"/>
                    <a:pt x="2036075" y="1239505"/>
                    <a:pt x="2036074" y="1206572"/>
                  </a:cubicBezTo>
                  <a:lnTo>
                    <a:pt x="2036074" y="965303"/>
                  </a:lnTo>
                  <a:cubicBezTo>
                    <a:pt x="2036075" y="932370"/>
                    <a:pt x="2022992" y="900787"/>
                    <a:pt x="1999705" y="877500"/>
                  </a:cubicBezTo>
                  <a:cubicBezTo>
                    <a:pt x="1976419" y="854213"/>
                    <a:pt x="1944835" y="841131"/>
                    <a:pt x="1911902" y="841131"/>
                  </a:cubicBezTo>
                  <a:lnTo>
                    <a:pt x="1700943" y="841131"/>
                  </a:lnTo>
                  <a:cubicBezTo>
                    <a:pt x="1668010" y="841132"/>
                    <a:pt x="1636426" y="828049"/>
                    <a:pt x="1613138" y="804762"/>
                  </a:cubicBezTo>
                  <a:cubicBezTo>
                    <a:pt x="1589851" y="781475"/>
                    <a:pt x="1576768" y="749891"/>
                    <a:pt x="1576768" y="716958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</p:grpSp>
      <p:grpSp>
        <p:nvGrpSpPr>
          <p:cNvPr name="Group 15" id="15"/>
          <p:cNvGrpSpPr/>
          <p:nvPr/>
        </p:nvGrpSpPr>
        <p:grpSpPr>
          <a:xfrm rot="5400000">
            <a:off x="-3184753" y="-577410"/>
            <a:ext cx="5898624" cy="3855248"/>
            <a:chOff x="0" y="0"/>
            <a:chExt cx="2036073" cy="1330745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2036075" cy="1330745"/>
            </a:xfrm>
            <a:custGeom>
              <a:avLst/>
              <a:gdLst/>
              <a:ahLst/>
              <a:cxnLst/>
              <a:rect r="r" b="b" t="t" l="l"/>
              <a:pathLst>
                <a:path h="1330745" w="2036075">
                  <a:moveTo>
                    <a:pt x="1576768" y="716958"/>
                  </a:moveTo>
                  <a:lnTo>
                    <a:pt x="1576768" y="557293"/>
                  </a:lnTo>
                  <a:cubicBezTo>
                    <a:pt x="1576769" y="524360"/>
                    <a:pt x="1563687" y="492776"/>
                    <a:pt x="1540400" y="469489"/>
                  </a:cubicBezTo>
                  <a:cubicBezTo>
                    <a:pt x="1517113" y="446202"/>
                    <a:pt x="1485529" y="433120"/>
                    <a:pt x="1452597" y="433120"/>
                  </a:cubicBezTo>
                  <a:lnTo>
                    <a:pt x="867306" y="433120"/>
                  </a:lnTo>
                  <a:cubicBezTo>
                    <a:pt x="798728" y="433120"/>
                    <a:pt x="743134" y="377526"/>
                    <a:pt x="743134" y="308948"/>
                  </a:cubicBezTo>
                  <a:lnTo>
                    <a:pt x="743134" y="124172"/>
                  </a:lnTo>
                  <a:cubicBezTo>
                    <a:pt x="743133" y="55594"/>
                    <a:pt x="687540" y="1"/>
                    <a:pt x="618962" y="0"/>
                  </a:cubicBezTo>
                  <a:lnTo>
                    <a:pt x="124172" y="0"/>
                  </a:lnTo>
                  <a:cubicBezTo>
                    <a:pt x="55594" y="1"/>
                    <a:pt x="1" y="55594"/>
                    <a:pt x="0" y="124172"/>
                  </a:cubicBezTo>
                  <a:lnTo>
                    <a:pt x="0" y="489613"/>
                  </a:lnTo>
                  <a:lnTo>
                    <a:pt x="0" y="798561"/>
                  </a:lnTo>
                  <a:cubicBezTo>
                    <a:pt x="0" y="867139"/>
                    <a:pt x="55593" y="922733"/>
                    <a:pt x="124172" y="922734"/>
                  </a:cubicBezTo>
                  <a:lnTo>
                    <a:pt x="1168766" y="922734"/>
                  </a:lnTo>
                  <a:cubicBezTo>
                    <a:pt x="1201698" y="922733"/>
                    <a:pt x="1233282" y="935816"/>
                    <a:pt x="1256569" y="959102"/>
                  </a:cubicBezTo>
                  <a:cubicBezTo>
                    <a:pt x="1279856" y="982389"/>
                    <a:pt x="1292938" y="1013973"/>
                    <a:pt x="1292937" y="1046905"/>
                  </a:cubicBezTo>
                  <a:lnTo>
                    <a:pt x="1292937" y="1206572"/>
                  </a:lnTo>
                  <a:cubicBezTo>
                    <a:pt x="1292937" y="1275151"/>
                    <a:pt x="1348532" y="1330745"/>
                    <a:pt x="1417110" y="1330745"/>
                  </a:cubicBezTo>
                  <a:lnTo>
                    <a:pt x="1911902" y="1330745"/>
                  </a:lnTo>
                  <a:cubicBezTo>
                    <a:pt x="1944835" y="1330745"/>
                    <a:pt x="1976419" y="1317663"/>
                    <a:pt x="1999706" y="1294376"/>
                  </a:cubicBezTo>
                  <a:cubicBezTo>
                    <a:pt x="2022992" y="1271089"/>
                    <a:pt x="2036075" y="1239505"/>
                    <a:pt x="2036074" y="1206572"/>
                  </a:cubicBezTo>
                  <a:lnTo>
                    <a:pt x="2036074" y="965303"/>
                  </a:lnTo>
                  <a:cubicBezTo>
                    <a:pt x="2036075" y="932370"/>
                    <a:pt x="2022992" y="900787"/>
                    <a:pt x="1999705" y="877500"/>
                  </a:cubicBezTo>
                  <a:cubicBezTo>
                    <a:pt x="1976419" y="854213"/>
                    <a:pt x="1944835" y="841131"/>
                    <a:pt x="1911902" y="841131"/>
                  </a:cubicBezTo>
                  <a:lnTo>
                    <a:pt x="1700943" y="841131"/>
                  </a:lnTo>
                  <a:cubicBezTo>
                    <a:pt x="1668010" y="841132"/>
                    <a:pt x="1636426" y="828049"/>
                    <a:pt x="1613138" y="804762"/>
                  </a:cubicBezTo>
                  <a:cubicBezTo>
                    <a:pt x="1589851" y="781475"/>
                    <a:pt x="1576768" y="749891"/>
                    <a:pt x="1576768" y="716958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</p:grpSp>
      <p:sp>
        <p:nvSpPr>
          <p:cNvPr name="TextBox 17" id="17"/>
          <p:cNvSpPr txBox="true"/>
          <p:nvPr/>
        </p:nvSpPr>
        <p:spPr>
          <a:xfrm rot="0">
            <a:off x="3613835" y="3644413"/>
            <a:ext cx="14447851" cy="37515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99"/>
              </a:lnSpc>
            </a:pPr>
            <a:r>
              <a:rPr lang="en-US" sz="3699" b="true">
                <a:solidFill>
                  <a:srgbClr val="303030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Windows → </a:t>
            </a:r>
            <a:r>
              <a:rPr lang="en-US" sz="3699" b="true">
                <a:solidFill>
                  <a:srgbClr val="FF3131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git-scm.com/downloads/win</a:t>
            </a:r>
          </a:p>
          <a:p>
            <a:pPr algn="l">
              <a:lnSpc>
                <a:spcPts val="3699"/>
              </a:lnSpc>
            </a:pPr>
          </a:p>
          <a:p>
            <a:pPr algn="l">
              <a:lnSpc>
                <a:spcPts val="3699"/>
              </a:lnSpc>
            </a:pPr>
            <a:r>
              <a:rPr lang="en-US" sz="3699" b="true">
                <a:solidFill>
                  <a:srgbClr val="303030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Mac: Use Homebrew → </a:t>
            </a:r>
            <a:r>
              <a:rPr lang="en-US" sz="3699" b="true">
                <a:solidFill>
                  <a:srgbClr val="FF3131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brew install git</a:t>
            </a:r>
          </a:p>
          <a:p>
            <a:pPr algn="l">
              <a:lnSpc>
                <a:spcPts val="3699"/>
              </a:lnSpc>
            </a:pPr>
          </a:p>
          <a:p>
            <a:pPr algn="l">
              <a:lnSpc>
                <a:spcPts val="3699"/>
              </a:lnSpc>
            </a:pPr>
            <a:r>
              <a:rPr lang="en-US" sz="3699" b="true">
                <a:solidFill>
                  <a:srgbClr val="303030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Linux (Debian/Ubuntu) →</a:t>
            </a:r>
          </a:p>
          <a:p>
            <a:pPr algn="l">
              <a:lnSpc>
                <a:spcPts val="3699"/>
              </a:lnSpc>
            </a:pPr>
            <a:r>
              <a:rPr lang="en-US" sz="3699" b="true">
                <a:solidFill>
                  <a:srgbClr val="303030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                                            </a:t>
            </a:r>
            <a:r>
              <a:rPr lang="en-US" sz="3699" b="true">
                <a:solidFill>
                  <a:srgbClr val="FF3131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 sudo apt update</a:t>
            </a:r>
          </a:p>
          <a:p>
            <a:pPr algn="l">
              <a:lnSpc>
                <a:spcPts val="3699"/>
              </a:lnSpc>
            </a:pPr>
            <a:r>
              <a:rPr lang="en-US" sz="3699" b="true">
                <a:solidFill>
                  <a:srgbClr val="FF3131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                                             sudo apt install git</a:t>
            </a:r>
          </a:p>
          <a:p>
            <a:pPr algn="l">
              <a:lnSpc>
                <a:spcPts val="3699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0D0D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532509" y="7625593"/>
            <a:ext cx="5898624" cy="3855248"/>
            <a:chOff x="0" y="0"/>
            <a:chExt cx="2036073" cy="133074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036075" cy="1330745"/>
            </a:xfrm>
            <a:custGeom>
              <a:avLst/>
              <a:gdLst/>
              <a:ahLst/>
              <a:cxnLst/>
              <a:rect r="r" b="b" t="t" l="l"/>
              <a:pathLst>
                <a:path h="1330745" w="2036075">
                  <a:moveTo>
                    <a:pt x="1576768" y="716958"/>
                  </a:moveTo>
                  <a:lnTo>
                    <a:pt x="1576768" y="557293"/>
                  </a:lnTo>
                  <a:cubicBezTo>
                    <a:pt x="1576769" y="524360"/>
                    <a:pt x="1563687" y="492776"/>
                    <a:pt x="1540400" y="469489"/>
                  </a:cubicBezTo>
                  <a:cubicBezTo>
                    <a:pt x="1517113" y="446202"/>
                    <a:pt x="1485529" y="433120"/>
                    <a:pt x="1452597" y="433120"/>
                  </a:cubicBezTo>
                  <a:lnTo>
                    <a:pt x="867306" y="433120"/>
                  </a:lnTo>
                  <a:cubicBezTo>
                    <a:pt x="798728" y="433120"/>
                    <a:pt x="743134" y="377526"/>
                    <a:pt x="743134" y="308948"/>
                  </a:cubicBezTo>
                  <a:lnTo>
                    <a:pt x="743134" y="124172"/>
                  </a:lnTo>
                  <a:cubicBezTo>
                    <a:pt x="743133" y="55594"/>
                    <a:pt x="687540" y="1"/>
                    <a:pt x="618962" y="0"/>
                  </a:cubicBezTo>
                  <a:lnTo>
                    <a:pt x="124172" y="0"/>
                  </a:lnTo>
                  <a:cubicBezTo>
                    <a:pt x="55594" y="1"/>
                    <a:pt x="1" y="55594"/>
                    <a:pt x="0" y="124172"/>
                  </a:cubicBezTo>
                  <a:lnTo>
                    <a:pt x="0" y="489613"/>
                  </a:lnTo>
                  <a:lnTo>
                    <a:pt x="0" y="798561"/>
                  </a:lnTo>
                  <a:cubicBezTo>
                    <a:pt x="0" y="867139"/>
                    <a:pt x="55593" y="922733"/>
                    <a:pt x="124172" y="922734"/>
                  </a:cubicBezTo>
                  <a:lnTo>
                    <a:pt x="1168766" y="922734"/>
                  </a:lnTo>
                  <a:cubicBezTo>
                    <a:pt x="1201698" y="922733"/>
                    <a:pt x="1233282" y="935816"/>
                    <a:pt x="1256569" y="959102"/>
                  </a:cubicBezTo>
                  <a:cubicBezTo>
                    <a:pt x="1279856" y="982389"/>
                    <a:pt x="1292938" y="1013973"/>
                    <a:pt x="1292937" y="1046905"/>
                  </a:cubicBezTo>
                  <a:lnTo>
                    <a:pt x="1292937" y="1206572"/>
                  </a:lnTo>
                  <a:cubicBezTo>
                    <a:pt x="1292937" y="1275151"/>
                    <a:pt x="1348532" y="1330745"/>
                    <a:pt x="1417110" y="1330745"/>
                  </a:cubicBezTo>
                  <a:lnTo>
                    <a:pt x="1911902" y="1330745"/>
                  </a:lnTo>
                  <a:cubicBezTo>
                    <a:pt x="1944835" y="1330745"/>
                    <a:pt x="1976419" y="1317663"/>
                    <a:pt x="1999706" y="1294376"/>
                  </a:cubicBezTo>
                  <a:cubicBezTo>
                    <a:pt x="2022992" y="1271089"/>
                    <a:pt x="2036075" y="1239505"/>
                    <a:pt x="2036074" y="1206572"/>
                  </a:cubicBezTo>
                  <a:lnTo>
                    <a:pt x="2036074" y="965303"/>
                  </a:lnTo>
                  <a:cubicBezTo>
                    <a:pt x="2036075" y="932370"/>
                    <a:pt x="2022992" y="900787"/>
                    <a:pt x="1999705" y="877500"/>
                  </a:cubicBezTo>
                  <a:cubicBezTo>
                    <a:pt x="1976419" y="854213"/>
                    <a:pt x="1944835" y="841131"/>
                    <a:pt x="1911902" y="841131"/>
                  </a:cubicBezTo>
                  <a:lnTo>
                    <a:pt x="1700943" y="841131"/>
                  </a:lnTo>
                  <a:cubicBezTo>
                    <a:pt x="1668010" y="841132"/>
                    <a:pt x="1636426" y="828049"/>
                    <a:pt x="1613138" y="804762"/>
                  </a:cubicBezTo>
                  <a:cubicBezTo>
                    <a:pt x="1589851" y="781475"/>
                    <a:pt x="1576768" y="749891"/>
                    <a:pt x="1576768" y="716958"/>
                  </a:cubicBezTo>
                  <a:close/>
                </a:path>
              </a:pathLst>
            </a:custGeom>
            <a:solidFill>
              <a:srgbClr val="303030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-2949312" y="4883948"/>
            <a:ext cx="5898624" cy="3855248"/>
            <a:chOff x="0" y="0"/>
            <a:chExt cx="2036073" cy="133074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036075" cy="1330745"/>
            </a:xfrm>
            <a:custGeom>
              <a:avLst/>
              <a:gdLst/>
              <a:ahLst/>
              <a:cxnLst/>
              <a:rect r="r" b="b" t="t" l="l"/>
              <a:pathLst>
                <a:path h="1330745" w="2036075">
                  <a:moveTo>
                    <a:pt x="1576768" y="716958"/>
                  </a:moveTo>
                  <a:lnTo>
                    <a:pt x="1576768" y="557293"/>
                  </a:lnTo>
                  <a:cubicBezTo>
                    <a:pt x="1576769" y="524360"/>
                    <a:pt x="1563687" y="492776"/>
                    <a:pt x="1540400" y="469489"/>
                  </a:cubicBezTo>
                  <a:cubicBezTo>
                    <a:pt x="1517113" y="446202"/>
                    <a:pt x="1485529" y="433120"/>
                    <a:pt x="1452597" y="433120"/>
                  </a:cubicBezTo>
                  <a:lnTo>
                    <a:pt x="867306" y="433120"/>
                  </a:lnTo>
                  <a:cubicBezTo>
                    <a:pt x="798728" y="433120"/>
                    <a:pt x="743134" y="377526"/>
                    <a:pt x="743134" y="308948"/>
                  </a:cubicBezTo>
                  <a:lnTo>
                    <a:pt x="743134" y="124172"/>
                  </a:lnTo>
                  <a:cubicBezTo>
                    <a:pt x="743133" y="55594"/>
                    <a:pt x="687540" y="1"/>
                    <a:pt x="618962" y="0"/>
                  </a:cubicBezTo>
                  <a:lnTo>
                    <a:pt x="124172" y="0"/>
                  </a:lnTo>
                  <a:cubicBezTo>
                    <a:pt x="55594" y="1"/>
                    <a:pt x="1" y="55594"/>
                    <a:pt x="0" y="124172"/>
                  </a:cubicBezTo>
                  <a:lnTo>
                    <a:pt x="0" y="489613"/>
                  </a:lnTo>
                  <a:lnTo>
                    <a:pt x="0" y="798561"/>
                  </a:lnTo>
                  <a:cubicBezTo>
                    <a:pt x="0" y="867139"/>
                    <a:pt x="55593" y="922733"/>
                    <a:pt x="124172" y="922734"/>
                  </a:cubicBezTo>
                  <a:lnTo>
                    <a:pt x="1168766" y="922734"/>
                  </a:lnTo>
                  <a:cubicBezTo>
                    <a:pt x="1201698" y="922733"/>
                    <a:pt x="1233282" y="935816"/>
                    <a:pt x="1256569" y="959102"/>
                  </a:cubicBezTo>
                  <a:cubicBezTo>
                    <a:pt x="1279856" y="982389"/>
                    <a:pt x="1292938" y="1013973"/>
                    <a:pt x="1292937" y="1046905"/>
                  </a:cubicBezTo>
                  <a:lnTo>
                    <a:pt x="1292937" y="1206572"/>
                  </a:lnTo>
                  <a:cubicBezTo>
                    <a:pt x="1292937" y="1275151"/>
                    <a:pt x="1348532" y="1330745"/>
                    <a:pt x="1417110" y="1330745"/>
                  </a:cubicBezTo>
                  <a:lnTo>
                    <a:pt x="1911902" y="1330745"/>
                  </a:lnTo>
                  <a:cubicBezTo>
                    <a:pt x="1944835" y="1330745"/>
                    <a:pt x="1976419" y="1317663"/>
                    <a:pt x="1999706" y="1294376"/>
                  </a:cubicBezTo>
                  <a:cubicBezTo>
                    <a:pt x="2022992" y="1271089"/>
                    <a:pt x="2036075" y="1239505"/>
                    <a:pt x="2036074" y="1206572"/>
                  </a:cubicBezTo>
                  <a:lnTo>
                    <a:pt x="2036074" y="965303"/>
                  </a:lnTo>
                  <a:cubicBezTo>
                    <a:pt x="2036075" y="932370"/>
                    <a:pt x="2022992" y="900787"/>
                    <a:pt x="1999705" y="877500"/>
                  </a:cubicBezTo>
                  <a:cubicBezTo>
                    <a:pt x="1976419" y="854213"/>
                    <a:pt x="1944835" y="841131"/>
                    <a:pt x="1911902" y="841131"/>
                  </a:cubicBezTo>
                  <a:lnTo>
                    <a:pt x="1700943" y="841131"/>
                  </a:lnTo>
                  <a:cubicBezTo>
                    <a:pt x="1668010" y="841132"/>
                    <a:pt x="1636426" y="828049"/>
                    <a:pt x="1613138" y="804762"/>
                  </a:cubicBezTo>
                  <a:cubicBezTo>
                    <a:pt x="1589851" y="781475"/>
                    <a:pt x="1576768" y="749891"/>
                    <a:pt x="1576768" y="716958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4018087" y="-1756669"/>
            <a:ext cx="5898624" cy="3855248"/>
            <a:chOff x="0" y="0"/>
            <a:chExt cx="2036073" cy="133074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036075" cy="1330745"/>
            </a:xfrm>
            <a:custGeom>
              <a:avLst/>
              <a:gdLst/>
              <a:ahLst/>
              <a:cxnLst/>
              <a:rect r="r" b="b" t="t" l="l"/>
              <a:pathLst>
                <a:path h="1330745" w="2036075">
                  <a:moveTo>
                    <a:pt x="1576768" y="716958"/>
                  </a:moveTo>
                  <a:lnTo>
                    <a:pt x="1576768" y="557293"/>
                  </a:lnTo>
                  <a:cubicBezTo>
                    <a:pt x="1576769" y="524360"/>
                    <a:pt x="1563687" y="492776"/>
                    <a:pt x="1540400" y="469489"/>
                  </a:cubicBezTo>
                  <a:cubicBezTo>
                    <a:pt x="1517113" y="446202"/>
                    <a:pt x="1485529" y="433120"/>
                    <a:pt x="1452597" y="433120"/>
                  </a:cubicBezTo>
                  <a:lnTo>
                    <a:pt x="867306" y="433120"/>
                  </a:lnTo>
                  <a:cubicBezTo>
                    <a:pt x="798728" y="433120"/>
                    <a:pt x="743134" y="377526"/>
                    <a:pt x="743134" y="308948"/>
                  </a:cubicBezTo>
                  <a:lnTo>
                    <a:pt x="743134" y="124172"/>
                  </a:lnTo>
                  <a:cubicBezTo>
                    <a:pt x="743133" y="55594"/>
                    <a:pt x="687540" y="1"/>
                    <a:pt x="618962" y="0"/>
                  </a:cubicBezTo>
                  <a:lnTo>
                    <a:pt x="124172" y="0"/>
                  </a:lnTo>
                  <a:cubicBezTo>
                    <a:pt x="55594" y="1"/>
                    <a:pt x="1" y="55594"/>
                    <a:pt x="0" y="124172"/>
                  </a:cubicBezTo>
                  <a:lnTo>
                    <a:pt x="0" y="489613"/>
                  </a:lnTo>
                  <a:lnTo>
                    <a:pt x="0" y="798561"/>
                  </a:lnTo>
                  <a:cubicBezTo>
                    <a:pt x="0" y="867139"/>
                    <a:pt x="55593" y="922733"/>
                    <a:pt x="124172" y="922734"/>
                  </a:cubicBezTo>
                  <a:lnTo>
                    <a:pt x="1168766" y="922734"/>
                  </a:lnTo>
                  <a:cubicBezTo>
                    <a:pt x="1201698" y="922733"/>
                    <a:pt x="1233282" y="935816"/>
                    <a:pt x="1256569" y="959102"/>
                  </a:cubicBezTo>
                  <a:cubicBezTo>
                    <a:pt x="1279856" y="982389"/>
                    <a:pt x="1292938" y="1013973"/>
                    <a:pt x="1292937" y="1046905"/>
                  </a:cubicBezTo>
                  <a:lnTo>
                    <a:pt x="1292937" y="1206572"/>
                  </a:lnTo>
                  <a:cubicBezTo>
                    <a:pt x="1292937" y="1275151"/>
                    <a:pt x="1348532" y="1330745"/>
                    <a:pt x="1417110" y="1330745"/>
                  </a:cubicBezTo>
                  <a:lnTo>
                    <a:pt x="1911902" y="1330745"/>
                  </a:lnTo>
                  <a:cubicBezTo>
                    <a:pt x="1944835" y="1330745"/>
                    <a:pt x="1976419" y="1317663"/>
                    <a:pt x="1999706" y="1294376"/>
                  </a:cubicBezTo>
                  <a:cubicBezTo>
                    <a:pt x="2022992" y="1271089"/>
                    <a:pt x="2036075" y="1239505"/>
                    <a:pt x="2036074" y="1206572"/>
                  </a:cubicBezTo>
                  <a:lnTo>
                    <a:pt x="2036074" y="965303"/>
                  </a:lnTo>
                  <a:cubicBezTo>
                    <a:pt x="2036075" y="932370"/>
                    <a:pt x="2022992" y="900787"/>
                    <a:pt x="1999705" y="877500"/>
                  </a:cubicBezTo>
                  <a:cubicBezTo>
                    <a:pt x="1976419" y="854213"/>
                    <a:pt x="1944835" y="841131"/>
                    <a:pt x="1911902" y="841131"/>
                  </a:cubicBezTo>
                  <a:lnTo>
                    <a:pt x="1700943" y="841131"/>
                  </a:lnTo>
                  <a:cubicBezTo>
                    <a:pt x="1668010" y="841132"/>
                    <a:pt x="1636426" y="828049"/>
                    <a:pt x="1613138" y="804762"/>
                  </a:cubicBezTo>
                  <a:cubicBezTo>
                    <a:pt x="1589851" y="781475"/>
                    <a:pt x="1576768" y="749891"/>
                    <a:pt x="1576768" y="716958"/>
                  </a:cubicBezTo>
                  <a:close/>
                </a:path>
              </a:pathLst>
            </a:custGeom>
            <a:solidFill>
              <a:srgbClr val="303030"/>
            </a:solidFill>
          </p:spPr>
        </p:sp>
      </p:grpSp>
      <p:grpSp>
        <p:nvGrpSpPr>
          <p:cNvPr name="Group 8" id="8"/>
          <p:cNvGrpSpPr/>
          <p:nvPr/>
        </p:nvGrpSpPr>
        <p:grpSpPr>
          <a:xfrm rot="-10800000">
            <a:off x="15473748" y="1028700"/>
            <a:ext cx="5898624" cy="3855248"/>
            <a:chOff x="0" y="0"/>
            <a:chExt cx="2036073" cy="133074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036075" cy="1330745"/>
            </a:xfrm>
            <a:custGeom>
              <a:avLst/>
              <a:gdLst/>
              <a:ahLst/>
              <a:cxnLst/>
              <a:rect r="r" b="b" t="t" l="l"/>
              <a:pathLst>
                <a:path h="1330745" w="2036075">
                  <a:moveTo>
                    <a:pt x="1576768" y="716958"/>
                  </a:moveTo>
                  <a:lnTo>
                    <a:pt x="1576768" y="557293"/>
                  </a:lnTo>
                  <a:cubicBezTo>
                    <a:pt x="1576769" y="524360"/>
                    <a:pt x="1563687" y="492776"/>
                    <a:pt x="1540400" y="469489"/>
                  </a:cubicBezTo>
                  <a:cubicBezTo>
                    <a:pt x="1517113" y="446202"/>
                    <a:pt x="1485529" y="433120"/>
                    <a:pt x="1452597" y="433120"/>
                  </a:cubicBezTo>
                  <a:lnTo>
                    <a:pt x="867306" y="433120"/>
                  </a:lnTo>
                  <a:cubicBezTo>
                    <a:pt x="798728" y="433120"/>
                    <a:pt x="743134" y="377526"/>
                    <a:pt x="743134" y="308948"/>
                  </a:cubicBezTo>
                  <a:lnTo>
                    <a:pt x="743134" y="124172"/>
                  </a:lnTo>
                  <a:cubicBezTo>
                    <a:pt x="743133" y="55594"/>
                    <a:pt x="687540" y="1"/>
                    <a:pt x="618962" y="0"/>
                  </a:cubicBezTo>
                  <a:lnTo>
                    <a:pt x="124172" y="0"/>
                  </a:lnTo>
                  <a:cubicBezTo>
                    <a:pt x="55594" y="1"/>
                    <a:pt x="1" y="55594"/>
                    <a:pt x="0" y="124172"/>
                  </a:cubicBezTo>
                  <a:lnTo>
                    <a:pt x="0" y="489613"/>
                  </a:lnTo>
                  <a:lnTo>
                    <a:pt x="0" y="798561"/>
                  </a:lnTo>
                  <a:cubicBezTo>
                    <a:pt x="0" y="867139"/>
                    <a:pt x="55593" y="922733"/>
                    <a:pt x="124172" y="922734"/>
                  </a:cubicBezTo>
                  <a:lnTo>
                    <a:pt x="1168766" y="922734"/>
                  </a:lnTo>
                  <a:cubicBezTo>
                    <a:pt x="1201698" y="922733"/>
                    <a:pt x="1233282" y="935816"/>
                    <a:pt x="1256569" y="959102"/>
                  </a:cubicBezTo>
                  <a:cubicBezTo>
                    <a:pt x="1279856" y="982389"/>
                    <a:pt x="1292938" y="1013973"/>
                    <a:pt x="1292937" y="1046905"/>
                  </a:cubicBezTo>
                  <a:lnTo>
                    <a:pt x="1292937" y="1206572"/>
                  </a:lnTo>
                  <a:cubicBezTo>
                    <a:pt x="1292937" y="1275151"/>
                    <a:pt x="1348532" y="1330745"/>
                    <a:pt x="1417110" y="1330745"/>
                  </a:cubicBezTo>
                  <a:lnTo>
                    <a:pt x="1911902" y="1330745"/>
                  </a:lnTo>
                  <a:cubicBezTo>
                    <a:pt x="1944835" y="1330745"/>
                    <a:pt x="1976419" y="1317663"/>
                    <a:pt x="1999706" y="1294376"/>
                  </a:cubicBezTo>
                  <a:cubicBezTo>
                    <a:pt x="2022992" y="1271089"/>
                    <a:pt x="2036075" y="1239505"/>
                    <a:pt x="2036074" y="1206572"/>
                  </a:cubicBezTo>
                  <a:lnTo>
                    <a:pt x="2036074" y="965303"/>
                  </a:lnTo>
                  <a:cubicBezTo>
                    <a:pt x="2036075" y="932370"/>
                    <a:pt x="2022992" y="900787"/>
                    <a:pt x="1999705" y="877500"/>
                  </a:cubicBezTo>
                  <a:cubicBezTo>
                    <a:pt x="1976419" y="854213"/>
                    <a:pt x="1944835" y="841131"/>
                    <a:pt x="1911902" y="841131"/>
                  </a:cubicBezTo>
                  <a:lnTo>
                    <a:pt x="1700943" y="841131"/>
                  </a:lnTo>
                  <a:cubicBezTo>
                    <a:pt x="1668010" y="841132"/>
                    <a:pt x="1636426" y="828049"/>
                    <a:pt x="1613138" y="804762"/>
                  </a:cubicBezTo>
                  <a:cubicBezTo>
                    <a:pt x="1589851" y="781475"/>
                    <a:pt x="1576768" y="749891"/>
                    <a:pt x="1576768" y="716958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</p:grpSp>
      <p:grpSp>
        <p:nvGrpSpPr>
          <p:cNvPr name="Group 10" id="10"/>
          <p:cNvGrpSpPr/>
          <p:nvPr/>
        </p:nvGrpSpPr>
        <p:grpSpPr>
          <a:xfrm rot="-10800000">
            <a:off x="3159651" y="8511776"/>
            <a:ext cx="5898624" cy="3855248"/>
            <a:chOff x="0" y="0"/>
            <a:chExt cx="2036073" cy="133074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036075" cy="1330745"/>
            </a:xfrm>
            <a:custGeom>
              <a:avLst/>
              <a:gdLst/>
              <a:ahLst/>
              <a:cxnLst/>
              <a:rect r="r" b="b" t="t" l="l"/>
              <a:pathLst>
                <a:path h="1330745" w="2036075">
                  <a:moveTo>
                    <a:pt x="1576768" y="716958"/>
                  </a:moveTo>
                  <a:lnTo>
                    <a:pt x="1576768" y="557293"/>
                  </a:lnTo>
                  <a:cubicBezTo>
                    <a:pt x="1576769" y="524360"/>
                    <a:pt x="1563687" y="492776"/>
                    <a:pt x="1540400" y="469489"/>
                  </a:cubicBezTo>
                  <a:cubicBezTo>
                    <a:pt x="1517113" y="446202"/>
                    <a:pt x="1485529" y="433120"/>
                    <a:pt x="1452597" y="433120"/>
                  </a:cubicBezTo>
                  <a:lnTo>
                    <a:pt x="867306" y="433120"/>
                  </a:lnTo>
                  <a:cubicBezTo>
                    <a:pt x="798728" y="433120"/>
                    <a:pt x="743134" y="377526"/>
                    <a:pt x="743134" y="308948"/>
                  </a:cubicBezTo>
                  <a:lnTo>
                    <a:pt x="743134" y="124172"/>
                  </a:lnTo>
                  <a:cubicBezTo>
                    <a:pt x="743133" y="55594"/>
                    <a:pt x="687540" y="1"/>
                    <a:pt x="618962" y="0"/>
                  </a:cubicBezTo>
                  <a:lnTo>
                    <a:pt x="124172" y="0"/>
                  </a:lnTo>
                  <a:cubicBezTo>
                    <a:pt x="55594" y="1"/>
                    <a:pt x="1" y="55594"/>
                    <a:pt x="0" y="124172"/>
                  </a:cubicBezTo>
                  <a:lnTo>
                    <a:pt x="0" y="489613"/>
                  </a:lnTo>
                  <a:lnTo>
                    <a:pt x="0" y="798561"/>
                  </a:lnTo>
                  <a:cubicBezTo>
                    <a:pt x="0" y="867139"/>
                    <a:pt x="55593" y="922733"/>
                    <a:pt x="124172" y="922734"/>
                  </a:cubicBezTo>
                  <a:lnTo>
                    <a:pt x="1168766" y="922734"/>
                  </a:lnTo>
                  <a:cubicBezTo>
                    <a:pt x="1201698" y="922733"/>
                    <a:pt x="1233282" y="935816"/>
                    <a:pt x="1256569" y="959102"/>
                  </a:cubicBezTo>
                  <a:cubicBezTo>
                    <a:pt x="1279856" y="982389"/>
                    <a:pt x="1292938" y="1013973"/>
                    <a:pt x="1292937" y="1046905"/>
                  </a:cubicBezTo>
                  <a:lnTo>
                    <a:pt x="1292937" y="1206572"/>
                  </a:lnTo>
                  <a:cubicBezTo>
                    <a:pt x="1292937" y="1275151"/>
                    <a:pt x="1348532" y="1330745"/>
                    <a:pt x="1417110" y="1330745"/>
                  </a:cubicBezTo>
                  <a:lnTo>
                    <a:pt x="1911902" y="1330745"/>
                  </a:lnTo>
                  <a:cubicBezTo>
                    <a:pt x="1944835" y="1330745"/>
                    <a:pt x="1976419" y="1317663"/>
                    <a:pt x="1999706" y="1294376"/>
                  </a:cubicBezTo>
                  <a:cubicBezTo>
                    <a:pt x="2022992" y="1271089"/>
                    <a:pt x="2036075" y="1239505"/>
                    <a:pt x="2036074" y="1206572"/>
                  </a:cubicBezTo>
                  <a:lnTo>
                    <a:pt x="2036074" y="965303"/>
                  </a:lnTo>
                  <a:cubicBezTo>
                    <a:pt x="2036075" y="932370"/>
                    <a:pt x="2022992" y="900787"/>
                    <a:pt x="1999705" y="877500"/>
                  </a:cubicBezTo>
                  <a:cubicBezTo>
                    <a:pt x="1976419" y="854213"/>
                    <a:pt x="1944835" y="841131"/>
                    <a:pt x="1911902" y="841131"/>
                  </a:cubicBezTo>
                  <a:lnTo>
                    <a:pt x="1700943" y="841131"/>
                  </a:lnTo>
                  <a:cubicBezTo>
                    <a:pt x="1668010" y="841132"/>
                    <a:pt x="1636426" y="828049"/>
                    <a:pt x="1613138" y="804762"/>
                  </a:cubicBezTo>
                  <a:cubicBezTo>
                    <a:pt x="1589851" y="781475"/>
                    <a:pt x="1576768" y="749891"/>
                    <a:pt x="1576768" y="716958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</p:grpSp>
      <p:sp>
        <p:nvSpPr>
          <p:cNvPr name="TextBox 12" id="12"/>
          <p:cNvSpPr txBox="true"/>
          <p:nvPr/>
        </p:nvSpPr>
        <p:spPr>
          <a:xfrm rot="0">
            <a:off x="3482121" y="1760450"/>
            <a:ext cx="10838247" cy="14188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65"/>
              </a:lnSpc>
            </a:pPr>
            <a:r>
              <a:rPr lang="en-US" sz="10315" b="true">
                <a:solidFill>
                  <a:srgbClr val="303030"/>
                </a:solidFill>
                <a:latin typeface="ITC Bauhaus Bold"/>
                <a:ea typeface="ITC Bauhaus Bold"/>
                <a:cs typeface="ITC Bauhaus Bold"/>
                <a:sym typeface="ITC Bauhaus Bold"/>
              </a:rPr>
              <a:t>WHAT IS GITHUB?</a:t>
            </a:r>
          </a:p>
        </p:txBody>
      </p:sp>
      <p:grpSp>
        <p:nvGrpSpPr>
          <p:cNvPr name="Group 13" id="13"/>
          <p:cNvGrpSpPr/>
          <p:nvPr/>
        </p:nvGrpSpPr>
        <p:grpSpPr>
          <a:xfrm rot="-5400000">
            <a:off x="15473748" y="6811573"/>
            <a:ext cx="5898624" cy="3855248"/>
            <a:chOff x="0" y="0"/>
            <a:chExt cx="2036073" cy="1330745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2036075" cy="1330745"/>
            </a:xfrm>
            <a:custGeom>
              <a:avLst/>
              <a:gdLst/>
              <a:ahLst/>
              <a:cxnLst/>
              <a:rect r="r" b="b" t="t" l="l"/>
              <a:pathLst>
                <a:path h="1330745" w="2036075">
                  <a:moveTo>
                    <a:pt x="1576768" y="716958"/>
                  </a:moveTo>
                  <a:lnTo>
                    <a:pt x="1576768" y="557293"/>
                  </a:lnTo>
                  <a:cubicBezTo>
                    <a:pt x="1576769" y="524360"/>
                    <a:pt x="1563687" y="492776"/>
                    <a:pt x="1540400" y="469489"/>
                  </a:cubicBezTo>
                  <a:cubicBezTo>
                    <a:pt x="1517113" y="446202"/>
                    <a:pt x="1485529" y="433120"/>
                    <a:pt x="1452597" y="433120"/>
                  </a:cubicBezTo>
                  <a:lnTo>
                    <a:pt x="867306" y="433120"/>
                  </a:lnTo>
                  <a:cubicBezTo>
                    <a:pt x="798728" y="433120"/>
                    <a:pt x="743134" y="377526"/>
                    <a:pt x="743134" y="308948"/>
                  </a:cubicBezTo>
                  <a:lnTo>
                    <a:pt x="743134" y="124172"/>
                  </a:lnTo>
                  <a:cubicBezTo>
                    <a:pt x="743133" y="55594"/>
                    <a:pt x="687540" y="1"/>
                    <a:pt x="618962" y="0"/>
                  </a:cubicBezTo>
                  <a:lnTo>
                    <a:pt x="124172" y="0"/>
                  </a:lnTo>
                  <a:cubicBezTo>
                    <a:pt x="55594" y="1"/>
                    <a:pt x="1" y="55594"/>
                    <a:pt x="0" y="124172"/>
                  </a:cubicBezTo>
                  <a:lnTo>
                    <a:pt x="0" y="489613"/>
                  </a:lnTo>
                  <a:lnTo>
                    <a:pt x="0" y="798561"/>
                  </a:lnTo>
                  <a:cubicBezTo>
                    <a:pt x="0" y="867139"/>
                    <a:pt x="55593" y="922733"/>
                    <a:pt x="124172" y="922734"/>
                  </a:cubicBezTo>
                  <a:lnTo>
                    <a:pt x="1168766" y="922734"/>
                  </a:lnTo>
                  <a:cubicBezTo>
                    <a:pt x="1201698" y="922733"/>
                    <a:pt x="1233282" y="935816"/>
                    <a:pt x="1256569" y="959102"/>
                  </a:cubicBezTo>
                  <a:cubicBezTo>
                    <a:pt x="1279856" y="982389"/>
                    <a:pt x="1292938" y="1013973"/>
                    <a:pt x="1292937" y="1046905"/>
                  </a:cubicBezTo>
                  <a:lnTo>
                    <a:pt x="1292937" y="1206572"/>
                  </a:lnTo>
                  <a:cubicBezTo>
                    <a:pt x="1292937" y="1275151"/>
                    <a:pt x="1348532" y="1330745"/>
                    <a:pt x="1417110" y="1330745"/>
                  </a:cubicBezTo>
                  <a:lnTo>
                    <a:pt x="1911902" y="1330745"/>
                  </a:lnTo>
                  <a:cubicBezTo>
                    <a:pt x="1944835" y="1330745"/>
                    <a:pt x="1976419" y="1317663"/>
                    <a:pt x="1999706" y="1294376"/>
                  </a:cubicBezTo>
                  <a:cubicBezTo>
                    <a:pt x="2022992" y="1271089"/>
                    <a:pt x="2036075" y="1239505"/>
                    <a:pt x="2036074" y="1206572"/>
                  </a:cubicBezTo>
                  <a:lnTo>
                    <a:pt x="2036074" y="965303"/>
                  </a:lnTo>
                  <a:cubicBezTo>
                    <a:pt x="2036075" y="932370"/>
                    <a:pt x="2022992" y="900787"/>
                    <a:pt x="1999705" y="877500"/>
                  </a:cubicBezTo>
                  <a:cubicBezTo>
                    <a:pt x="1976419" y="854213"/>
                    <a:pt x="1944835" y="841131"/>
                    <a:pt x="1911902" y="841131"/>
                  </a:cubicBezTo>
                  <a:lnTo>
                    <a:pt x="1700943" y="841131"/>
                  </a:lnTo>
                  <a:cubicBezTo>
                    <a:pt x="1668010" y="841132"/>
                    <a:pt x="1636426" y="828049"/>
                    <a:pt x="1613138" y="804762"/>
                  </a:cubicBezTo>
                  <a:cubicBezTo>
                    <a:pt x="1589851" y="781475"/>
                    <a:pt x="1576768" y="749891"/>
                    <a:pt x="1576768" y="716958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</p:grpSp>
      <p:grpSp>
        <p:nvGrpSpPr>
          <p:cNvPr name="Group 15" id="15"/>
          <p:cNvGrpSpPr/>
          <p:nvPr/>
        </p:nvGrpSpPr>
        <p:grpSpPr>
          <a:xfrm rot="5400000">
            <a:off x="-3184753" y="-577410"/>
            <a:ext cx="5898624" cy="3855248"/>
            <a:chOff x="0" y="0"/>
            <a:chExt cx="2036073" cy="1330745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2036075" cy="1330745"/>
            </a:xfrm>
            <a:custGeom>
              <a:avLst/>
              <a:gdLst/>
              <a:ahLst/>
              <a:cxnLst/>
              <a:rect r="r" b="b" t="t" l="l"/>
              <a:pathLst>
                <a:path h="1330745" w="2036075">
                  <a:moveTo>
                    <a:pt x="1576768" y="716958"/>
                  </a:moveTo>
                  <a:lnTo>
                    <a:pt x="1576768" y="557293"/>
                  </a:lnTo>
                  <a:cubicBezTo>
                    <a:pt x="1576769" y="524360"/>
                    <a:pt x="1563687" y="492776"/>
                    <a:pt x="1540400" y="469489"/>
                  </a:cubicBezTo>
                  <a:cubicBezTo>
                    <a:pt x="1517113" y="446202"/>
                    <a:pt x="1485529" y="433120"/>
                    <a:pt x="1452597" y="433120"/>
                  </a:cubicBezTo>
                  <a:lnTo>
                    <a:pt x="867306" y="433120"/>
                  </a:lnTo>
                  <a:cubicBezTo>
                    <a:pt x="798728" y="433120"/>
                    <a:pt x="743134" y="377526"/>
                    <a:pt x="743134" y="308948"/>
                  </a:cubicBezTo>
                  <a:lnTo>
                    <a:pt x="743134" y="124172"/>
                  </a:lnTo>
                  <a:cubicBezTo>
                    <a:pt x="743133" y="55594"/>
                    <a:pt x="687540" y="1"/>
                    <a:pt x="618962" y="0"/>
                  </a:cubicBezTo>
                  <a:lnTo>
                    <a:pt x="124172" y="0"/>
                  </a:lnTo>
                  <a:cubicBezTo>
                    <a:pt x="55594" y="1"/>
                    <a:pt x="1" y="55594"/>
                    <a:pt x="0" y="124172"/>
                  </a:cubicBezTo>
                  <a:lnTo>
                    <a:pt x="0" y="489613"/>
                  </a:lnTo>
                  <a:lnTo>
                    <a:pt x="0" y="798561"/>
                  </a:lnTo>
                  <a:cubicBezTo>
                    <a:pt x="0" y="867139"/>
                    <a:pt x="55593" y="922733"/>
                    <a:pt x="124172" y="922734"/>
                  </a:cubicBezTo>
                  <a:lnTo>
                    <a:pt x="1168766" y="922734"/>
                  </a:lnTo>
                  <a:cubicBezTo>
                    <a:pt x="1201698" y="922733"/>
                    <a:pt x="1233282" y="935816"/>
                    <a:pt x="1256569" y="959102"/>
                  </a:cubicBezTo>
                  <a:cubicBezTo>
                    <a:pt x="1279856" y="982389"/>
                    <a:pt x="1292938" y="1013973"/>
                    <a:pt x="1292937" y="1046905"/>
                  </a:cubicBezTo>
                  <a:lnTo>
                    <a:pt x="1292937" y="1206572"/>
                  </a:lnTo>
                  <a:cubicBezTo>
                    <a:pt x="1292937" y="1275151"/>
                    <a:pt x="1348532" y="1330745"/>
                    <a:pt x="1417110" y="1330745"/>
                  </a:cubicBezTo>
                  <a:lnTo>
                    <a:pt x="1911902" y="1330745"/>
                  </a:lnTo>
                  <a:cubicBezTo>
                    <a:pt x="1944835" y="1330745"/>
                    <a:pt x="1976419" y="1317663"/>
                    <a:pt x="1999706" y="1294376"/>
                  </a:cubicBezTo>
                  <a:cubicBezTo>
                    <a:pt x="2022992" y="1271089"/>
                    <a:pt x="2036075" y="1239505"/>
                    <a:pt x="2036074" y="1206572"/>
                  </a:cubicBezTo>
                  <a:lnTo>
                    <a:pt x="2036074" y="965303"/>
                  </a:lnTo>
                  <a:cubicBezTo>
                    <a:pt x="2036075" y="932370"/>
                    <a:pt x="2022992" y="900787"/>
                    <a:pt x="1999705" y="877500"/>
                  </a:cubicBezTo>
                  <a:cubicBezTo>
                    <a:pt x="1976419" y="854213"/>
                    <a:pt x="1944835" y="841131"/>
                    <a:pt x="1911902" y="841131"/>
                  </a:cubicBezTo>
                  <a:lnTo>
                    <a:pt x="1700943" y="841131"/>
                  </a:lnTo>
                  <a:cubicBezTo>
                    <a:pt x="1668010" y="841132"/>
                    <a:pt x="1636426" y="828049"/>
                    <a:pt x="1613138" y="804762"/>
                  </a:cubicBezTo>
                  <a:cubicBezTo>
                    <a:pt x="1589851" y="781475"/>
                    <a:pt x="1576768" y="749891"/>
                    <a:pt x="1576768" y="716958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</p:grpSp>
      <p:sp>
        <p:nvSpPr>
          <p:cNvPr name="TextBox 17" id="17"/>
          <p:cNvSpPr txBox="true"/>
          <p:nvPr/>
        </p:nvSpPr>
        <p:spPr>
          <a:xfrm rot="0">
            <a:off x="3735933" y="3395286"/>
            <a:ext cx="11737815" cy="18846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98828" indent="-399414" lvl="1">
              <a:lnSpc>
                <a:spcPts val="3699"/>
              </a:lnSpc>
              <a:buFont typeface="Arial"/>
              <a:buChar char="•"/>
            </a:pPr>
            <a:r>
              <a:rPr lang="en-US" sz="3699">
                <a:solidFill>
                  <a:srgbClr val="303030"/>
                </a:solidFill>
                <a:latin typeface="Clear Sans"/>
                <a:ea typeface="Clear Sans"/>
                <a:cs typeface="Clear Sans"/>
                <a:sym typeface="Clear Sans"/>
              </a:rPr>
              <a:t>Cloud hosting for Git repositories</a:t>
            </a:r>
          </a:p>
          <a:p>
            <a:pPr algn="l" marL="798828" indent="-399414" lvl="1">
              <a:lnSpc>
                <a:spcPts val="3699"/>
              </a:lnSpc>
              <a:buFont typeface="Arial"/>
              <a:buChar char="•"/>
            </a:pPr>
            <a:r>
              <a:rPr lang="en-US" sz="3699">
                <a:solidFill>
                  <a:srgbClr val="303030"/>
                </a:solidFill>
                <a:latin typeface="Clear Sans"/>
                <a:ea typeface="Clear Sans"/>
                <a:cs typeface="Clear Sans"/>
                <a:sym typeface="Clear Sans"/>
              </a:rPr>
              <a:t>Enab</a:t>
            </a:r>
            <a:r>
              <a:rPr lang="en-US" sz="3699">
                <a:solidFill>
                  <a:srgbClr val="303030"/>
                </a:solidFill>
                <a:latin typeface="Clear Sans"/>
                <a:ea typeface="Clear Sans"/>
                <a:cs typeface="Clear Sans"/>
                <a:sym typeface="Clear Sans"/>
              </a:rPr>
              <a:t>les team collaboration</a:t>
            </a:r>
          </a:p>
          <a:p>
            <a:pPr algn="l" marL="798828" indent="-399414" lvl="1">
              <a:lnSpc>
                <a:spcPts val="3699"/>
              </a:lnSpc>
              <a:buFont typeface="Arial"/>
              <a:buChar char="•"/>
            </a:pPr>
            <a:r>
              <a:rPr lang="en-US" sz="3699">
                <a:solidFill>
                  <a:srgbClr val="303030"/>
                </a:solidFill>
                <a:latin typeface="Clear Sans"/>
                <a:ea typeface="Clear Sans"/>
                <a:cs typeface="Clear Sans"/>
                <a:sym typeface="Clear Sans"/>
              </a:rPr>
              <a:t>Provides Issues, Pull Requests, Actions</a:t>
            </a:r>
          </a:p>
          <a:p>
            <a:pPr algn="l">
              <a:lnSpc>
                <a:spcPts val="3699"/>
              </a:lnSpc>
            </a:pPr>
          </a:p>
        </p:txBody>
      </p:sp>
      <p:sp>
        <p:nvSpPr>
          <p:cNvPr name="TextBox 18" id="18"/>
          <p:cNvSpPr txBox="true"/>
          <p:nvPr/>
        </p:nvSpPr>
        <p:spPr>
          <a:xfrm rot="0">
            <a:off x="3735933" y="5274188"/>
            <a:ext cx="11737815" cy="23514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98828" indent="-399414" lvl="1">
              <a:lnSpc>
                <a:spcPts val="3699"/>
              </a:lnSpc>
              <a:buFont typeface="Arial"/>
              <a:buChar char="•"/>
            </a:pPr>
            <a:r>
              <a:rPr lang="en-US" sz="3699">
                <a:solidFill>
                  <a:srgbClr val="303030"/>
                </a:solidFill>
                <a:latin typeface="Clear Sans"/>
                <a:ea typeface="Clear Sans"/>
                <a:cs typeface="Clear Sans"/>
                <a:sym typeface="Clear Sans"/>
              </a:rPr>
              <a:t>Git = “your local diary”</a:t>
            </a:r>
          </a:p>
          <a:p>
            <a:pPr algn="l" marL="798828" indent="-399414" lvl="1">
              <a:lnSpc>
                <a:spcPts val="3699"/>
              </a:lnSpc>
              <a:buFont typeface="Arial"/>
              <a:buChar char="•"/>
            </a:pPr>
            <a:r>
              <a:rPr lang="en-US" sz="3699">
                <a:solidFill>
                  <a:srgbClr val="303030"/>
                </a:solidFill>
                <a:latin typeface="Clear Sans"/>
                <a:ea typeface="Clear Sans"/>
                <a:cs typeface="Clear Sans"/>
                <a:sym typeface="Clear Sans"/>
              </a:rPr>
              <a:t>GitHub = “Google Drive for your diary”</a:t>
            </a:r>
          </a:p>
          <a:p>
            <a:pPr algn="l">
              <a:lnSpc>
                <a:spcPts val="3699"/>
              </a:lnSpc>
            </a:pPr>
          </a:p>
          <a:p>
            <a:pPr algn="l" marL="798828" indent="-399414" lvl="1">
              <a:lnSpc>
                <a:spcPts val="3699"/>
              </a:lnSpc>
              <a:buFont typeface="Arial"/>
              <a:buChar char="•"/>
            </a:pPr>
            <a:r>
              <a:rPr lang="en-US" sz="3699">
                <a:solidFill>
                  <a:srgbClr val="303030"/>
                </a:solidFill>
                <a:latin typeface="Clear Sans"/>
                <a:ea typeface="Clear Sans"/>
                <a:cs typeface="Clear Sans"/>
                <a:sym typeface="Clear Sans"/>
              </a:rPr>
              <a:t>Practical: Open </a:t>
            </a:r>
            <a:r>
              <a:rPr lang="en-US" b="true" sz="3699" u="sng">
                <a:solidFill>
                  <a:srgbClr val="FF3131"/>
                </a:solidFill>
                <a:latin typeface="Clear Sans Bold"/>
                <a:ea typeface="Clear Sans Bold"/>
                <a:cs typeface="Clear Sans Bold"/>
                <a:sym typeface="Clear Sans Bold"/>
                <a:hlinkClick r:id="rId2" tooltip="https://github.com"/>
              </a:rPr>
              <a:t>github.com</a:t>
            </a:r>
          </a:p>
          <a:p>
            <a:pPr algn="l">
              <a:lnSpc>
                <a:spcPts val="3699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D0D0D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532509" y="7625593"/>
            <a:ext cx="5898624" cy="3855248"/>
            <a:chOff x="0" y="0"/>
            <a:chExt cx="2036073" cy="133074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036075" cy="1330745"/>
            </a:xfrm>
            <a:custGeom>
              <a:avLst/>
              <a:gdLst/>
              <a:ahLst/>
              <a:cxnLst/>
              <a:rect r="r" b="b" t="t" l="l"/>
              <a:pathLst>
                <a:path h="1330745" w="2036075">
                  <a:moveTo>
                    <a:pt x="1576768" y="716958"/>
                  </a:moveTo>
                  <a:lnTo>
                    <a:pt x="1576768" y="557293"/>
                  </a:lnTo>
                  <a:cubicBezTo>
                    <a:pt x="1576769" y="524360"/>
                    <a:pt x="1563687" y="492776"/>
                    <a:pt x="1540400" y="469489"/>
                  </a:cubicBezTo>
                  <a:cubicBezTo>
                    <a:pt x="1517113" y="446202"/>
                    <a:pt x="1485529" y="433120"/>
                    <a:pt x="1452597" y="433120"/>
                  </a:cubicBezTo>
                  <a:lnTo>
                    <a:pt x="867306" y="433120"/>
                  </a:lnTo>
                  <a:cubicBezTo>
                    <a:pt x="798728" y="433120"/>
                    <a:pt x="743134" y="377526"/>
                    <a:pt x="743134" y="308948"/>
                  </a:cubicBezTo>
                  <a:lnTo>
                    <a:pt x="743134" y="124172"/>
                  </a:lnTo>
                  <a:cubicBezTo>
                    <a:pt x="743133" y="55594"/>
                    <a:pt x="687540" y="1"/>
                    <a:pt x="618962" y="0"/>
                  </a:cubicBezTo>
                  <a:lnTo>
                    <a:pt x="124172" y="0"/>
                  </a:lnTo>
                  <a:cubicBezTo>
                    <a:pt x="55594" y="1"/>
                    <a:pt x="1" y="55594"/>
                    <a:pt x="0" y="124172"/>
                  </a:cubicBezTo>
                  <a:lnTo>
                    <a:pt x="0" y="489613"/>
                  </a:lnTo>
                  <a:lnTo>
                    <a:pt x="0" y="798561"/>
                  </a:lnTo>
                  <a:cubicBezTo>
                    <a:pt x="0" y="867139"/>
                    <a:pt x="55593" y="922733"/>
                    <a:pt x="124172" y="922734"/>
                  </a:cubicBezTo>
                  <a:lnTo>
                    <a:pt x="1168766" y="922734"/>
                  </a:lnTo>
                  <a:cubicBezTo>
                    <a:pt x="1201698" y="922733"/>
                    <a:pt x="1233282" y="935816"/>
                    <a:pt x="1256569" y="959102"/>
                  </a:cubicBezTo>
                  <a:cubicBezTo>
                    <a:pt x="1279856" y="982389"/>
                    <a:pt x="1292938" y="1013973"/>
                    <a:pt x="1292937" y="1046905"/>
                  </a:cubicBezTo>
                  <a:lnTo>
                    <a:pt x="1292937" y="1206572"/>
                  </a:lnTo>
                  <a:cubicBezTo>
                    <a:pt x="1292937" y="1275151"/>
                    <a:pt x="1348532" y="1330745"/>
                    <a:pt x="1417110" y="1330745"/>
                  </a:cubicBezTo>
                  <a:lnTo>
                    <a:pt x="1911902" y="1330745"/>
                  </a:lnTo>
                  <a:cubicBezTo>
                    <a:pt x="1944835" y="1330745"/>
                    <a:pt x="1976419" y="1317663"/>
                    <a:pt x="1999706" y="1294376"/>
                  </a:cubicBezTo>
                  <a:cubicBezTo>
                    <a:pt x="2022992" y="1271089"/>
                    <a:pt x="2036075" y="1239505"/>
                    <a:pt x="2036074" y="1206572"/>
                  </a:cubicBezTo>
                  <a:lnTo>
                    <a:pt x="2036074" y="965303"/>
                  </a:lnTo>
                  <a:cubicBezTo>
                    <a:pt x="2036075" y="932370"/>
                    <a:pt x="2022992" y="900787"/>
                    <a:pt x="1999705" y="877500"/>
                  </a:cubicBezTo>
                  <a:cubicBezTo>
                    <a:pt x="1976419" y="854213"/>
                    <a:pt x="1944835" y="841131"/>
                    <a:pt x="1911902" y="841131"/>
                  </a:cubicBezTo>
                  <a:lnTo>
                    <a:pt x="1700943" y="841131"/>
                  </a:lnTo>
                  <a:cubicBezTo>
                    <a:pt x="1668010" y="841132"/>
                    <a:pt x="1636426" y="828049"/>
                    <a:pt x="1613138" y="804762"/>
                  </a:cubicBezTo>
                  <a:cubicBezTo>
                    <a:pt x="1589851" y="781475"/>
                    <a:pt x="1576768" y="749891"/>
                    <a:pt x="1576768" y="716958"/>
                  </a:cubicBezTo>
                  <a:close/>
                </a:path>
              </a:pathLst>
            </a:custGeom>
            <a:solidFill>
              <a:srgbClr val="303030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-2949312" y="4883948"/>
            <a:ext cx="5898624" cy="3855248"/>
            <a:chOff x="0" y="0"/>
            <a:chExt cx="2036073" cy="133074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036075" cy="1330745"/>
            </a:xfrm>
            <a:custGeom>
              <a:avLst/>
              <a:gdLst/>
              <a:ahLst/>
              <a:cxnLst/>
              <a:rect r="r" b="b" t="t" l="l"/>
              <a:pathLst>
                <a:path h="1330745" w="2036075">
                  <a:moveTo>
                    <a:pt x="1576768" y="716958"/>
                  </a:moveTo>
                  <a:lnTo>
                    <a:pt x="1576768" y="557293"/>
                  </a:lnTo>
                  <a:cubicBezTo>
                    <a:pt x="1576769" y="524360"/>
                    <a:pt x="1563687" y="492776"/>
                    <a:pt x="1540400" y="469489"/>
                  </a:cubicBezTo>
                  <a:cubicBezTo>
                    <a:pt x="1517113" y="446202"/>
                    <a:pt x="1485529" y="433120"/>
                    <a:pt x="1452597" y="433120"/>
                  </a:cubicBezTo>
                  <a:lnTo>
                    <a:pt x="867306" y="433120"/>
                  </a:lnTo>
                  <a:cubicBezTo>
                    <a:pt x="798728" y="433120"/>
                    <a:pt x="743134" y="377526"/>
                    <a:pt x="743134" y="308948"/>
                  </a:cubicBezTo>
                  <a:lnTo>
                    <a:pt x="743134" y="124172"/>
                  </a:lnTo>
                  <a:cubicBezTo>
                    <a:pt x="743133" y="55594"/>
                    <a:pt x="687540" y="1"/>
                    <a:pt x="618962" y="0"/>
                  </a:cubicBezTo>
                  <a:lnTo>
                    <a:pt x="124172" y="0"/>
                  </a:lnTo>
                  <a:cubicBezTo>
                    <a:pt x="55594" y="1"/>
                    <a:pt x="1" y="55594"/>
                    <a:pt x="0" y="124172"/>
                  </a:cubicBezTo>
                  <a:lnTo>
                    <a:pt x="0" y="489613"/>
                  </a:lnTo>
                  <a:lnTo>
                    <a:pt x="0" y="798561"/>
                  </a:lnTo>
                  <a:cubicBezTo>
                    <a:pt x="0" y="867139"/>
                    <a:pt x="55593" y="922733"/>
                    <a:pt x="124172" y="922734"/>
                  </a:cubicBezTo>
                  <a:lnTo>
                    <a:pt x="1168766" y="922734"/>
                  </a:lnTo>
                  <a:cubicBezTo>
                    <a:pt x="1201698" y="922733"/>
                    <a:pt x="1233282" y="935816"/>
                    <a:pt x="1256569" y="959102"/>
                  </a:cubicBezTo>
                  <a:cubicBezTo>
                    <a:pt x="1279856" y="982389"/>
                    <a:pt x="1292938" y="1013973"/>
                    <a:pt x="1292937" y="1046905"/>
                  </a:cubicBezTo>
                  <a:lnTo>
                    <a:pt x="1292937" y="1206572"/>
                  </a:lnTo>
                  <a:cubicBezTo>
                    <a:pt x="1292937" y="1275151"/>
                    <a:pt x="1348532" y="1330745"/>
                    <a:pt x="1417110" y="1330745"/>
                  </a:cubicBezTo>
                  <a:lnTo>
                    <a:pt x="1911902" y="1330745"/>
                  </a:lnTo>
                  <a:cubicBezTo>
                    <a:pt x="1944835" y="1330745"/>
                    <a:pt x="1976419" y="1317663"/>
                    <a:pt x="1999706" y="1294376"/>
                  </a:cubicBezTo>
                  <a:cubicBezTo>
                    <a:pt x="2022992" y="1271089"/>
                    <a:pt x="2036075" y="1239505"/>
                    <a:pt x="2036074" y="1206572"/>
                  </a:cubicBezTo>
                  <a:lnTo>
                    <a:pt x="2036074" y="965303"/>
                  </a:lnTo>
                  <a:cubicBezTo>
                    <a:pt x="2036075" y="932370"/>
                    <a:pt x="2022992" y="900787"/>
                    <a:pt x="1999705" y="877500"/>
                  </a:cubicBezTo>
                  <a:cubicBezTo>
                    <a:pt x="1976419" y="854213"/>
                    <a:pt x="1944835" y="841131"/>
                    <a:pt x="1911902" y="841131"/>
                  </a:cubicBezTo>
                  <a:lnTo>
                    <a:pt x="1700943" y="841131"/>
                  </a:lnTo>
                  <a:cubicBezTo>
                    <a:pt x="1668010" y="841132"/>
                    <a:pt x="1636426" y="828049"/>
                    <a:pt x="1613138" y="804762"/>
                  </a:cubicBezTo>
                  <a:cubicBezTo>
                    <a:pt x="1589851" y="781475"/>
                    <a:pt x="1576768" y="749891"/>
                    <a:pt x="1576768" y="716958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4018087" y="-1756669"/>
            <a:ext cx="5898624" cy="3855248"/>
            <a:chOff x="0" y="0"/>
            <a:chExt cx="2036073" cy="133074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036075" cy="1330745"/>
            </a:xfrm>
            <a:custGeom>
              <a:avLst/>
              <a:gdLst/>
              <a:ahLst/>
              <a:cxnLst/>
              <a:rect r="r" b="b" t="t" l="l"/>
              <a:pathLst>
                <a:path h="1330745" w="2036075">
                  <a:moveTo>
                    <a:pt x="1576768" y="716958"/>
                  </a:moveTo>
                  <a:lnTo>
                    <a:pt x="1576768" y="557293"/>
                  </a:lnTo>
                  <a:cubicBezTo>
                    <a:pt x="1576769" y="524360"/>
                    <a:pt x="1563687" y="492776"/>
                    <a:pt x="1540400" y="469489"/>
                  </a:cubicBezTo>
                  <a:cubicBezTo>
                    <a:pt x="1517113" y="446202"/>
                    <a:pt x="1485529" y="433120"/>
                    <a:pt x="1452597" y="433120"/>
                  </a:cubicBezTo>
                  <a:lnTo>
                    <a:pt x="867306" y="433120"/>
                  </a:lnTo>
                  <a:cubicBezTo>
                    <a:pt x="798728" y="433120"/>
                    <a:pt x="743134" y="377526"/>
                    <a:pt x="743134" y="308948"/>
                  </a:cubicBezTo>
                  <a:lnTo>
                    <a:pt x="743134" y="124172"/>
                  </a:lnTo>
                  <a:cubicBezTo>
                    <a:pt x="743133" y="55594"/>
                    <a:pt x="687540" y="1"/>
                    <a:pt x="618962" y="0"/>
                  </a:cubicBezTo>
                  <a:lnTo>
                    <a:pt x="124172" y="0"/>
                  </a:lnTo>
                  <a:cubicBezTo>
                    <a:pt x="55594" y="1"/>
                    <a:pt x="1" y="55594"/>
                    <a:pt x="0" y="124172"/>
                  </a:cubicBezTo>
                  <a:lnTo>
                    <a:pt x="0" y="489613"/>
                  </a:lnTo>
                  <a:lnTo>
                    <a:pt x="0" y="798561"/>
                  </a:lnTo>
                  <a:cubicBezTo>
                    <a:pt x="0" y="867139"/>
                    <a:pt x="55593" y="922733"/>
                    <a:pt x="124172" y="922734"/>
                  </a:cubicBezTo>
                  <a:lnTo>
                    <a:pt x="1168766" y="922734"/>
                  </a:lnTo>
                  <a:cubicBezTo>
                    <a:pt x="1201698" y="922733"/>
                    <a:pt x="1233282" y="935816"/>
                    <a:pt x="1256569" y="959102"/>
                  </a:cubicBezTo>
                  <a:cubicBezTo>
                    <a:pt x="1279856" y="982389"/>
                    <a:pt x="1292938" y="1013973"/>
                    <a:pt x="1292937" y="1046905"/>
                  </a:cubicBezTo>
                  <a:lnTo>
                    <a:pt x="1292937" y="1206572"/>
                  </a:lnTo>
                  <a:cubicBezTo>
                    <a:pt x="1292937" y="1275151"/>
                    <a:pt x="1348532" y="1330745"/>
                    <a:pt x="1417110" y="1330745"/>
                  </a:cubicBezTo>
                  <a:lnTo>
                    <a:pt x="1911902" y="1330745"/>
                  </a:lnTo>
                  <a:cubicBezTo>
                    <a:pt x="1944835" y="1330745"/>
                    <a:pt x="1976419" y="1317663"/>
                    <a:pt x="1999706" y="1294376"/>
                  </a:cubicBezTo>
                  <a:cubicBezTo>
                    <a:pt x="2022992" y="1271089"/>
                    <a:pt x="2036075" y="1239505"/>
                    <a:pt x="2036074" y="1206572"/>
                  </a:cubicBezTo>
                  <a:lnTo>
                    <a:pt x="2036074" y="965303"/>
                  </a:lnTo>
                  <a:cubicBezTo>
                    <a:pt x="2036075" y="932370"/>
                    <a:pt x="2022992" y="900787"/>
                    <a:pt x="1999705" y="877500"/>
                  </a:cubicBezTo>
                  <a:cubicBezTo>
                    <a:pt x="1976419" y="854213"/>
                    <a:pt x="1944835" y="841131"/>
                    <a:pt x="1911902" y="841131"/>
                  </a:cubicBezTo>
                  <a:lnTo>
                    <a:pt x="1700943" y="841131"/>
                  </a:lnTo>
                  <a:cubicBezTo>
                    <a:pt x="1668010" y="841132"/>
                    <a:pt x="1636426" y="828049"/>
                    <a:pt x="1613138" y="804762"/>
                  </a:cubicBezTo>
                  <a:cubicBezTo>
                    <a:pt x="1589851" y="781475"/>
                    <a:pt x="1576768" y="749891"/>
                    <a:pt x="1576768" y="716958"/>
                  </a:cubicBezTo>
                  <a:close/>
                </a:path>
              </a:pathLst>
            </a:custGeom>
            <a:solidFill>
              <a:srgbClr val="303030"/>
            </a:solidFill>
          </p:spPr>
        </p:sp>
      </p:grpSp>
      <p:grpSp>
        <p:nvGrpSpPr>
          <p:cNvPr name="Group 8" id="8"/>
          <p:cNvGrpSpPr/>
          <p:nvPr/>
        </p:nvGrpSpPr>
        <p:grpSpPr>
          <a:xfrm rot="-10800000">
            <a:off x="15473748" y="1028700"/>
            <a:ext cx="5898624" cy="3855248"/>
            <a:chOff x="0" y="0"/>
            <a:chExt cx="2036073" cy="133074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036075" cy="1330745"/>
            </a:xfrm>
            <a:custGeom>
              <a:avLst/>
              <a:gdLst/>
              <a:ahLst/>
              <a:cxnLst/>
              <a:rect r="r" b="b" t="t" l="l"/>
              <a:pathLst>
                <a:path h="1330745" w="2036075">
                  <a:moveTo>
                    <a:pt x="1576768" y="716958"/>
                  </a:moveTo>
                  <a:lnTo>
                    <a:pt x="1576768" y="557293"/>
                  </a:lnTo>
                  <a:cubicBezTo>
                    <a:pt x="1576769" y="524360"/>
                    <a:pt x="1563687" y="492776"/>
                    <a:pt x="1540400" y="469489"/>
                  </a:cubicBezTo>
                  <a:cubicBezTo>
                    <a:pt x="1517113" y="446202"/>
                    <a:pt x="1485529" y="433120"/>
                    <a:pt x="1452597" y="433120"/>
                  </a:cubicBezTo>
                  <a:lnTo>
                    <a:pt x="867306" y="433120"/>
                  </a:lnTo>
                  <a:cubicBezTo>
                    <a:pt x="798728" y="433120"/>
                    <a:pt x="743134" y="377526"/>
                    <a:pt x="743134" y="308948"/>
                  </a:cubicBezTo>
                  <a:lnTo>
                    <a:pt x="743134" y="124172"/>
                  </a:lnTo>
                  <a:cubicBezTo>
                    <a:pt x="743133" y="55594"/>
                    <a:pt x="687540" y="1"/>
                    <a:pt x="618962" y="0"/>
                  </a:cubicBezTo>
                  <a:lnTo>
                    <a:pt x="124172" y="0"/>
                  </a:lnTo>
                  <a:cubicBezTo>
                    <a:pt x="55594" y="1"/>
                    <a:pt x="1" y="55594"/>
                    <a:pt x="0" y="124172"/>
                  </a:cubicBezTo>
                  <a:lnTo>
                    <a:pt x="0" y="489613"/>
                  </a:lnTo>
                  <a:lnTo>
                    <a:pt x="0" y="798561"/>
                  </a:lnTo>
                  <a:cubicBezTo>
                    <a:pt x="0" y="867139"/>
                    <a:pt x="55593" y="922733"/>
                    <a:pt x="124172" y="922734"/>
                  </a:cubicBezTo>
                  <a:lnTo>
                    <a:pt x="1168766" y="922734"/>
                  </a:lnTo>
                  <a:cubicBezTo>
                    <a:pt x="1201698" y="922733"/>
                    <a:pt x="1233282" y="935816"/>
                    <a:pt x="1256569" y="959102"/>
                  </a:cubicBezTo>
                  <a:cubicBezTo>
                    <a:pt x="1279856" y="982389"/>
                    <a:pt x="1292938" y="1013973"/>
                    <a:pt x="1292937" y="1046905"/>
                  </a:cubicBezTo>
                  <a:lnTo>
                    <a:pt x="1292937" y="1206572"/>
                  </a:lnTo>
                  <a:cubicBezTo>
                    <a:pt x="1292937" y="1275151"/>
                    <a:pt x="1348532" y="1330745"/>
                    <a:pt x="1417110" y="1330745"/>
                  </a:cubicBezTo>
                  <a:lnTo>
                    <a:pt x="1911902" y="1330745"/>
                  </a:lnTo>
                  <a:cubicBezTo>
                    <a:pt x="1944835" y="1330745"/>
                    <a:pt x="1976419" y="1317663"/>
                    <a:pt x="1999706" y="1294376"/>
                  </a:cubicBezTo>
                  <a:cubicBezTo>
                    <a:pt x="2022992" y="1271089"/>
                    <a:pt x="2036075" y="1239505"/>
                    <a:pt x="2036074" y="1206572"/>
                  </a:cubicBezTo>
                  <a:lnTo>
                    <a:pt x="2036074" y="965303"/>
                  </a:lnTo>
                  <a:cubicBezTo>
                    <a:pt x="2036075" y="932370"/>
                    <a:pt x="2022992" y="900787"/>
                    <a:pt x="1999705" y="877500"/>
                  </a:cubicBezTo>
                  <a:cubicBezTo>
                    <a:pt x="1976419" y="854213"/>
                    <a:pt x="1944835" y="841131"/>
                    <a:pt x="1911902" y="841131"/>
                  </a:cubicBezTo>
                  <a:lnTo>
                    <a:pt x="1700943" y="841131"/>
                  </a:lnTo>
                  <a:cubicBezTo>
                    <a:pt x="1668010" y="841132"/>
                    <a:pt x="1636426" y="828049"/>
                    <a:pt x="1613138" y="804762"/>
                  </a:cubicBezTo>
                  <a:cubicBezTo>
                    <a:pt x="1589851" y="781475"/>
                    <a:pt x="1576768" y="749891"/>
                    <a:pt x="1576768" y="716958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</p:grpSp>
      <p:grpSp>
        <p:nvGrpSpPr>
          <p:cNvPr name="Group 10" id="10"/>
          <p:cNvGrpSpPr/>
          <p:nvPr/>
        </p:nvGrpSpPr>
        <p:grpSpPr>
          <a:xfrm rot="-10800000">
            <a:off x="3159651" y="8511776"/>
            <a:ext cx="5898624" cy="3855248"/>
            <a:chOff x="0" y="0"/>
            <a:chExt cx="2036073" cy="133074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036075" cy="1330745"/>
            </a:xfrm>
            <a:custGeom>
              <a:avLst/>
              <a:gdLst/>
              <a:ahLst/>
              <a:cxnLst/>
              <a:rect r="r" b="b" t="t" l="l"/>
              <a:pathLst>
                <a:path h="1330745" w="2036075">
                  <a:moveTo>
                    <a:pt x="1576768" y="716958"/>
                  </a:moveTo>
                  <a:lnTo>
                    <a:pt x="1576768" y="557293"/>
                  </a:lnTo>
                  <a:cubicBezTo>
                    <a:pt x="1576769" y="524360"/>
                    <a:pt x="1563687" y="492776"/>
                    <a:pt x="1540400" y="469489"/>
                  </a:cubicBezTo>
                  <a:cubicBezTo>
                    <a:pt x="1517113" y="446202"/>
                    <a:pt x="1485529" y="433120"/>
                    <a:pt x="1452597" y="433120"/>
                  </a:cubicBezTo>
                  <a:lnTo>
                    <a:pt x="867306" y="433120"/>
                  </a:lnTo>
                  <a:cubicBezTo>
                    <a:pt x="798728" y="433120"/>
                    <a:pt x="743134" y="377526"/>
                    <a:pt x="743134" y="308948"/>
                  </a:cubicBezTo>
                  <a:lnTo>
                    <a:pt x="743134" y="124172"/>
                  </a:lnTo>
                  <a:cubicBezTo>
                    <a:pt x="743133" y="55594"/>
                    <a:pt x="687540" y="1"/>
                    <a:pt x="618962" y="0"/>
                  </a:cubicBezTo>
                  <a:lnTo>
                    <a:pt x="124172" y="0"/>
                  </a:lnTo>
                  <a:cubicBezTo>
                    <a:pt x="55594" y="1"/>
                    <a:pt x="1" y="55594"/>
                    <a:pt x="0" y="124172"/>
                  </a:cubicBezTo>
                  <a:lnTo>
                    <a:pt x="0" y="489613"/>
                  </a:lnTo>
                  <a:lnTo>
                    <a:pt x="0" y="798561"/>
                  </a:lnTo>
                  <a:cubicBezTo>
                    <a:pt x="0" y="867139"/>
                    <a:pt x="55593" y="922733"/>
                    <a:pt x="124172" y="922734"/>
                  </a:cubicBezTo>
                  <a:lnTo>
                    <a:pt x="1168766" y="922734"/>
                  </a:lnTo>
                  <a:cubicBezTo>
                    <a:pt x="1201698" y="922733"/>
                    <a:pt x="1233282" y="935816"/>
                    <a:pt x="1256569" y="959102"/>
                  </a:cubicBezTo>
                  <a:cubicBezTo>
                    <a:pt x="1279856" y="982389"/>
                    <a:pt x="1292938" y="1013973"/>
                    <a:pt x="1292937" y="1046905"/>
                  </a:cubicBezTo>
                  <a:lnTo>
                    <a:pt x="1292937" y="1206572"/>
                  </a:lnTo>
                  <a:cubicBezTo>
                    <a:pt x="1292937" y="1275151"/>
                    <a:pt x="1348532" y="1330745"/>
                    <a:pt x="1417110" y="1330745"/>
                  </a:cubicBezTo>
                  <a:lnTo>
                    <a:pt x="1911902" y="1330745"/>
                  </a:lnTo>
                  <a:cubicBezTo>
                    <a:pt x="1944835" y="1330745"/>
                    <a:pt x="1976419" y="1317663"/>
                    <a:pt x="1999706" y="1294376"/>
                  </a:cubicBezTo>
                  <a:cubicBezTo>
                    <a:pt x="2022992" y="1271089"/>
                    <a:pt x="2036075" y="1239505"/>
                    <a:pt x="2036074" y="1206572"/>
                  </a:cubicBezTo>
                  <a:lnTo>
                    <a:pt x="2036074" y="965303"/>
                  </a:lnTo>
                  <a:cubicBezTo>
                    <a:pt x="2036075" y="932370"/>
                    <a:pt x="2022992" y="900787"/>
                    <a:pt x="1999705" y="877500"/>
                  </a:cubicBezTo>
                  <a:cubicBezTo>
                    <a:pt x="1976419" y="854213"/>
                    <a:pt x="1944835" y="841131"/>
                    <a:pt x="1911902" y="841131"/>
                  </a:cubicBezTo>
                  <a:lnTo>
                    <a:pt x="1700943" y="841131"/>
                  </a:lnTo>
                  <a:cubicBezTo>
                    <a:pt x="1668010" y="841132"/>
                    <a:pt x="1636426" y="828049"/>
                    <a:pt x="1613138" y="804762"/>
                  </a:cubicBezTo>
                  <a:cubicBezTo>
                    <a:pt x="1589851" y="781475"/>
                    <a:pt x="1576768" y="749891"/>
                    <a:pt x="1576768" y="716958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</p:grpSp>
      <p:sp>
        <p:nvSpPr>
          <p:cNvPr name="TextBox 12" id="12"/>
          <p:cNvSpPr txBox="true"/>
          <p:nvPr/>
        </p:nvSpPr>
        <p:spPr>
          <a:xfrm rot="0">
            <a:off x="3587106" y="1787501"/>
            <a:ext cx="9572184" cy="14188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65"/>
              </a:lnSpc>
            </a:pPr>
            <a:r>
              <a:rPr lang="en-US" sz="10315" b="true">
                <a:solidFill>
                  <a:srgbClr val="303030"/>
                </a:solidFill>
                <a:latin typeface="ITC Bauhaus Bold"/>
                <a:ea typeface="ITC Bauhaus Bold"/>
                <a:cs typeface="ITC Bauhaus Bold"/>
                <a:sym typeface="ITC Bauhaus Bold"/>
              </a:rPr>
              <a:t>CONFIGURE GIT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3877547" y="3228280"/>
            <a:ext cx="11737815" cy="4845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99"/>
              </a:lnSpc>
            </a:pPr>
            <a:r>
              <a:rPr lang="en-US" sz="3699">
                <a:solidFill>
                  <a:srgbClr val="303030"/>
                </a:solidFill>
                <a:latin typeface="Clear Sans"/>
                <a:ea typeface="Clear Sans"/>
                <a:cs typeface="Clear Sans"/>
                <a:sym typeface="Clear Sans"/>
              </a:rPr>
              <a:t>First step: set identity (user name + email).</a:t>
            </a:r>
          </a:p>
        </p:txBody>
      </p:sp>
      <p:grpSp>
        <p:nvGrpSpPr>
          <p:cNvPr name="Group 14" id="14"/>
          <p:cNvGrpSpPr/>
          <p:nvPr/>
        </p:nvGrpSpPr>
        <p:grpSpPr>
          <a:xfrm rot="-5400000">
            <a:off x="15473748" y="6811573"/>
            <a:ext cx="5898624" cy="3855248"/>
            <a:chOff x="0" y="0"/>
            <a:chExt cx="2036073" cy="1330745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036075" cy="1330745"/>
            </a:xfrm>
            <a:custGeom>
              <a:avLst/>
              <a:gdLst/>
              <a:ahLst/>
              <a:cxnLst/>
              <a:rect r="r" b="b" t="t" l="l"/>
              <a:pathLst>
                <a:path h="1330745" w="2036075">
                  <a:moveTo>
                    <a:pt x="1576768" y="716958"/>
                  </a:moveTo>
                  <a:lnTo>
                    <a:pt x="1576768" y="557293"/>
                  </a:lnTo>
                  <a:cubicBezTo>
                    <a:pt x="1576769" y="524360"/>
                    <a:pt x="1563687" y="492776"/>
                    <a:pt x="1540400" y="469489"/>
                  </a:cubicBezTo>
                  <a:cubicBezTo>
                    <a:pt x="1517113" y="446202"/>
                    <a:pt x="1485529" y="433120"/>
                    <a:pt x="1452597" y="433120"/>
                  </a:cubicBezTo>
                  <a:lnTo>
                    <a:pt x="867306" y="433120"/>
                  </a:lnTo>
                  <a:cubicBezTo>
                    <a:pt x="798728" y="433120"/>
                    <a:pt x="743134" y="377526"/>
                    <a:pt x="743134" y="308948"/>
                  </a:cubicBezTo>
                  <a:lnTo>
                    <a:pt x="743134" y="124172"/>
                  </a:lnTo>
                  <a:cubicBezTo>
                    <a:pt x="743133" y="55594"/>
                    <a:pt x="687540" y="1"/>
                    <a:pt x="618962" y="0"/>
                  </a:cubicBezTo>
                  <a:lnTo>
                    <a:pt x="124172" y="0"/>
                  </a:lnTo>
                  <a:cubicBezTo>
                    <a:pt x="55594" y="1"/>
                    <a:pt x="1" y="55594"/>
                    <a:pt x="0" y="124172"/>
                  </a:cubicBezTo>
                  <a:lnTo>
                    <a:pt x="0" y="489613"/>
                  </a:lnTo>
                  <a:lnTo>
                    <a:pt x="0" y="798561"/>
                  </a:lnTo>
                  <a:cubicBezTo>
                    <a:pt x="0" y="867139"/>
                    <a:pt x="55593" y="922733"/>
                    <a:pt x="124172" y="922734"/>
                  </a:cubicBezTo>
                  <a:lnTo>
                    <a:pt x="1168766" y="922734"/>
                  </a:lnTo>
                  <a:cubicBezTo>
                    <a:pt x="1201698" y="922733"/>
                    <a:pt x="1233282" y="935816"/>
                    <a:pt x="1256569" y="959102"/>
                  </a:cubicBezTo>
                  <a:cubicBezTo>
                    <a:pt x="1279856" y="982389"/>
                    <a:pt x="1292938" y="1013973"/>
                    <a:pt x="1292937" y="1046905"/>
                  </a:cubicBezTo>
                  <a:lnTo>
                    <a:pt x="1292937" y="1206572"/>
                  </a:lnTo>
                  <a:cubicBezTo>
                    <a:pt x="1292937" y="1275151"/>
                    <a:pt x="1348532" y="1330745"/>
                    <a:pt x="1417110" y="1330745"/>
                  </a:cubicBezTo>
                  <a:lnTo>
                    <a:pt x="1911902" y="1330745"/>
                  </a:lnTo>
                  <a:cubicBezTo>
                    <a:pt x="1944835" y="1330745"/>
                    <a:pt x="1976419" y="1317663"/>
                    <a:pt x="1999706" y="1294376"/>
                  </a:cubicBezTo>
                  <a:cubicBezTo>
                    <a:pt x="2022992" y="1271089"/>
                    <a:pt x="2036075" y="1239505"/>
                    <a:pt x="2036074" y="1206572"/>
                  </a:cubicBezTo>
                  <a:lnTo>
                    <a:pt x="2036074" y="965303"/>
                  </a:lnTo>
                  <a:cubicBezTo>
                    <a:pt x="2036075" y="932370"/>
                    <a:pt x="2022992" y="900787"/>
                    <a:pt x="1999705" y="877500"/>
                  </a:cubicBezTo>
                  <a:cubicBezTo>
                    <a:pt x="1976419" y="854213"/>
                    <a:pt x="1944835" y="841131"/>
                    <a:pt x="1911902" y="841131"/>
                  </a:cubicBezTo>
                  <a:lnTo>
                    <a:pt x="1700943" y="841131"/>
                  </a:lnTo>
                  <a:cubicBezTo>
                    <a:pt x="1668010" y="841132"/>
                    <a:pt x="1636426" y="828049"/>
                    <a:pt x="1613138" y="804762"/>
                  </a:cubicBezTo>
                  <a:cubicBezTo>
                    <a:pt x="1589851" y="781475"/>
                    <a:pt x="1576768" y="749891"/>
                    <a:pt x="1576768" y="716958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</p:grpSp>
      <p:grpSp>
        <p:nvGrpSpPr>
          <p:cNvPr name="Group 16" id="16"/>
          <p:cNvGrpSpPr/>
          <p:nvPr/>
        </p:nvGrpSpPr>
        <p:grpSpPr>
          <a:xfrm rot="5400000">
            <a:off x="-3184753" y="-577410"/>
            <a:ext cx="5898624" cy="3855248"/>
            <a:chOff x="0" y="0"/>
            <a:chExt cx="2036073" cy="1330745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036075" cy="1330745"/>
            </a:xfrm>
            <a:custGeom>
              <a:avLst/>
              <a:gdLst/>
              <a:ahLst/>
              <a:cxnLst/>
              <a:rect r="r" b="b" t="t" l="l"/>
              <a:pathLst>
                <a:path h="1330745" w="2036075">
                  <a:moveTo>
                    <a:pt x="1576768" y="716958"/>
                  </a:moveTo>
                  <a:lnTo>
                    <a:pt x="1576768" y="557293"/>
                  </a:lnTo>
                  <a:cubicBezTo>
                    <a:pt x="1576769" y="524360"/>
                    <a:pt x="1563687" y="492776"/>
                    <a:pt x="1540400" y="469489"/>
                  </a:cubicBezTo>
                  <a:cubicBezTo>
                    <a:pt x="1517113" y="446202"/>
                    <a:pt x="1485529" y="433120"/>
                    <a:pt x="1452597" y="433120"/>
                  </a:cubicBezTo>
                  <a:lnTo>
                    <a:pt x="867306" y="433120"/>
                  </a:lnTo>
                  <a:cubicBezTo>
                    <a:pt x="798728" y="433120"/>
                    <a:pt x="743134" y="377526"/>
                    <a:pt x="743134" y="308948"/>
                  </a:cubicBezTo>
                  <a:lnTo>
                    <a:pt x="743134" y="124172"/>
                  </a:lnTo>
                  <a:cubicBezTo>
                    <a:pt x="743133" y="55594"/>
                    <a:pt x="687540" y="1"/>
                    <a:pt x="618962" y="0"/>
                  </a:cubicBezTo>
                  <a:lnTo>
                    <a:pt x="124172" y="0"/>
                  </a:lnTo>
                  <a:cubicBezTo>
                    <a:pt x="55594" y="1"/>
                    <a:pt x="1" y="55594"/>
                    <a:pt x="0" y="124172"/>
                  </a:cubicBezTo>
                  <a:lnTo>
                    <a:pt x="0" y="489613"/>
                  </a:lnTo>
                  <a:lnTo>
                    <a:pt x="0" y="798561"/>
                  </a:lnTo>
                  <a:cubicBezTo>
                    <a:pt x="0" y="867139"/>
                    <a:pt x="55593" y="922733"/>
                    <a:pt x="124172" y="922734"/>
                  </a:cubicBezTo>
                  <a:lnTo>
                    <a:pt x="1168766" y="922734"/>
                  </a:lnTo>
                  <a:cubicBezTo>
                    <a:pt x="1201698" y="922733"/>
                    <a:pt x="1233282" y="935816"/>
                    <a:pt x="1256569" y="959102"/>
                  </a:cubicBezTo>
                  <a:cubicBezTo>
                    <a:pt x="1279856" y="982389"/>
                    <a:pt x="1292938" y="1013973"/>
                    <a:pt x="1292937" y="1046905"/>
                  </a:cubicBezTo>
                  <a:lnTo>
                    <a:pt x="1292937" y="1206572"/>
                  </a:lnTo>
                  <a:cubicBezTo>
                    <a:pt x="1292937" y="1275151"/>
                    <a:pt x="1348532" y="1330745"/>
                    <a:pt x="1417110" y="1330745"/>
                  </a:cubicBezTo>
                  <a:lnTo>
                    <a:pt x="1911902" y="1330745"/>
                  </a:lnTo>
                  <a:cubicBezTo>
                    <a:pt x="1944835" y="1330745"/>
                    <a:pt x="1976419" y="1317663"/>
                    <a:pt x="1999706" y="1294376"/>
                  </a:cubicBezTo>
                  <a:cubicBezTo>
                    <a:pt x="2022992" y="1271089"/>
                    <a:pt x="2036075" y="1239505"/>
                    <a:pt x="2036074" y="1206572"/>
                  </a:cubicBezTo>
                  <a:lnTo>
                    <a:pt x="2036074" y="965303"/>
                  </a:lnTo>
                  <a:cubicBezTo>
                    <a:pt x="2036075" y="932370"/>
                    <a:pt x="2022992" y="900787"/>
                    <a:pt x="1999705" y="877500"/>
                  </a:cubicBezTo>
                  <a:cubicBezTo>
                    <a:pt x="1976419" y="854213"/>
                    <a:pt x="1944835" y="841131"/>
                    <a:pt x="1911902" y="841131"/>
                  </a:cubicBezTo>
                  <a:lnTo>
                    <a:pt x="1700943" y="841131"/>
                  </a:lnTo>
                  <a:cubicBezTo>
                    <a:pt x="1668010" y="841132"/>
                    <a:pt x="1636426" y="828049"/>
                    <a:pt x="1613138" y="804762"/>
                  </a:cubicBezTo>
                  <a:cubicBezTo>
                    <a:pt x="1589851" y="781475"/>
                    <a:pt x="1576768" y="749891"/>
                    <a:pt x="1576768" y="716958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</p:grpSp>
      <p:sp>
        <p:nvSpPr>
          <p:cNvPr name="TextBox 18" id="18"/>
          <p:cNvSpPr txBox="true"/>
          <p:nvPr/>
        </p:nvSpPr>
        <p:spPr>
          <a:xfrm rot="0">
            <a:off x="3853466" y="4197863"/>
            <a:ext cx="11737815" cy="34277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99"/>
              </a:lnSpc>
            </a:pPr>
            <a:r>
              <a:rPr lang="en-US" sz="3699" b="true">
                <a:solidFill>
                  <a:srgbClr val="303030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Practical:</a:t>
            </a:r>
          </a:p>
          <a:p>
            <a:pPr algn="l">
              <a:lnSpc>
                <a:spcPts val="4920"/>
              </a:lnSpc>
            </a:pPr>
          </a:p>
          <a:p>
            <a:pPr algn="l">
              <a:lnSpc>
                <a:spcPts val="4920"/>
              </a:lnSpc>
            </a:pPr>
            <a:r>
              <a:rPr lang="en-US" sz="3699" b="true">
                <a:solidFill>
                  <a:srgbClr val="FF3131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git config --global user.name "Your Name"</a:t>
            </a:r>
          </a:p>
          <a:p>
            <a:pPr algn="l">
              <a:lnSpc>
                <a:spcPts val="4920"/>
              </a:lnSpc>
            </a:pPr>
            <a:r>
              <a:rPr lang="en-US" sz="3699" b="true">
                <a:solidFill>
                  <a:srgbClr val="FF3131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git config --global user.email "you@gmail.com"</a:t>
            </a:r>
          </a:p>
          <a:p>
            <a:pPr algn="l">
              <a:lnSpc>
                <a:spcPts val="4920"/>
              </a:lnSpc>
            </a:pPr>
            <a:r>
              <a:rPr lang="en-US" sz="3699" b="true">
                <a:solidFill>
                  <a:srgbClr val="FF3131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git config --list</a:t>
            </a:r>
          </a:p>
          <a:p>
            <a:pPr algn="l">
              <a:lnSpc>
                <a:spcPts val="3699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solidFill>
          <a:srgbClr val="D0D0D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532509" y="7625593"/>
            <a:ext cx="5898624" cy="3855248"/>
            <a:chOff x="0" y="0"/>
            <a:chExt cx="2036073" cy="133074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036075" cy="1330745"/>
            </a:xfrm>
            <a:custGeom>
              <a:avLst/>
              <a:gdLst/>
              <a:ahLst/>
              <a:cxnLst/>
              <a:rect r="r" b="b" t="t" l="l"/>
              <a:pathLst>
                <a:path h="1330745" w="2036075">
                  <a:moveTo>
                    <a:pt x="1576768" y="716958"/>
                  </a:moveTo>
                  <a:lnTo>
                    <a:pt x="1576768" y="557293"/>
                  </a:lnTo>
                  <a:cubicBezTo>
                    <a:pt x="1576769" y="524360"/>
                    <a:pt x="1563687" y="492776"/>
                    <a:pt x="1540400" y="469489"/>
                  </a:cubicBezTo>
                  <a:cubicBezTo>
                    <a:pt x="1517113" y="446202"/>
                    <a:pt x="1485529" y="433120"/>
                    <a:pt x="1452597" y="433120"/>
                  </a:cubicBezTo>
                  <a:lnTo>
                    <a:pt x="867306" y="433120"/>
                  </a:lnTo>
                  <a:cubicBezTo>
                    <a:pt x="798728" y="433120"/>
                    <a:pt x="743134" y="377526"/>
                    <a:pt x="743134" y="308948"/>
                  </a:cubicBezTo>
                  <a:lnTo>
                    <a:pt x="743134" y="124172"/>
                  </a:lnTo>
                  <a:cubicBezTo>
                    <a:pt x="743133" y="55594"/>
                    <a:pt x="687540" y="1"/>
                    <a:pt x="618962" y="0"/>
                  </a:cubicBezTo>
                  <a:lnTo>
                    <a:pt x="124172" y="0"/>
                  </a:lnTo>
                  <a:cubicBezTo>
                    <a:pt x="55594" y="1"/>
                    <a:pt x="1" y="55594"/>
                    <a:pt x="0" y="124172"/>
                  </a:cubicBezTo>
                  <a:lnTo>
                    <a:pt x="0" y="489613"/>
                  </a:lnTo>
                  <a:lnTo>
                    <a:pt x="0" y="798561"/>
                  </a:lnTo>
                  <a:cubicBezTo>
                    <a:pt x="0" y="867139"/>
                    <a:pt x="55593" y="922733"/>
                    <a:pt x="124172" y="922734"/>
                  </a:cubicBezTo>
                  <a:lnTo>
                    <a:pt x="1168766" y="922734"/>
                  </a:lnTo>
                  <a:cubicBezTo>
                    <a:pt x="1201698" y="922733"/>
                    <a:pt x="1233282" y="935816"/>
                    <a:pt x="1256569" y="959102"/>
                  </a:cubicBezTo>
                  <a:cubicBezTo>
                    <a:pt x="1279856" y="982389"/>
                    <a:pt x="1292938" y="1013973"/>
                    <a:pt x="1292937" y="1046905"/>
                  </a:cubicBezTo>
                  <a:lnTo>
                    <a:pt x="1292937" y="1206572"/>
                  </a:lnTo>
                  <a:cubicBezTo>
                    <a:pt x="1292937" y="1275151"/>
                    <a:pt x="1348532" y="1330745"/>
                    <a:pt x="1417110" y="1330745"/>
                  </a:cubicBezTo>
                  <a:lnTo>
                    <a:pt x="1911902" y="1330745"/>
                  </a:lnTo>
                  <a:cubicBezTo>
                    <a:pt x="1944835" y="1330745"/>
                    <a:pt x="1976419" y="1317663"/>
                    <a:pt x="1999706" y="1294376"/>
                  </a:cubicBezTo>
                  <a:cubicBezTo>
                    <a:pt x="2022992" y="1271089"/>
                    <a:pt x="2036075" y="1239505"/>
                    <a:pt x="2036074" y="1206572"/>
                  </a:cubicBezTo>
                  <a:lnTo>
                    <a:pt x="2036074" y="965303"/>
                  </a:lnTo>
                  <a:cubicBezTo>
                    <a:pt x="2036075" y="932370"/>
                    <a:pt x="2022992" y="900787"/>
                    <a:pt x="1999705" y="877500"/>
                  </a:cubicBezTo>
                  <a:cubicBezTo>
                    <a:pt x="1976419" y="854213"/>
                    <a:pt x="1944835" y="841131"/>
                    <a:pt x="1911902" y="841131"/>
                  </a:cubicBezTo>
                  <a:lnTo>
                    <a:pt x="1700943" y="841131"/>
                  </a:lnTo>
                  <a:cubicBezTo>
                    <a:pt x="1668010" y="841132"/>
                    <a:pt x="1636426" y="828049"/>
                    <a:pt x="1613138" y="804762"/>
                  </a:cubicBezTo>
                  <a:cubicBezTo>
                    <a:pt x="1589851" y="781475"/>
                    <a:pt x="1576768" y="749891"/>
                    <a:pt x="1576768" y="716958"/>
                  </a:cubicBezTo>
                  <a:close/>
                </a:path>
              </a:pathLst>
            </a:custGeom>
            <a:solidFill>
              <a:srgbClr val="303030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-2949312" y="4883948"/>
            <a:ext cx="5898624" cy="3855248"/>
            <a:chOff x="0" y="0"/>
            <a:chExt cx="2036073" cy="133074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036075" cy="1330745"/>
            </a:xfrm>
            <a:custGeom>
              <a:avLst/>
              <a:gdLst/>
              <a:ahLst/>
              <a:cxnLst/>
              <a:rect r="r" b="b" t="t" l="l"/>
              <a:pathLst>
                <a:path h="1330745" w="2036075">
                  <a:moveTo>
                    <a:pt x="1576768" y="716958"/>
                  </a:moveTo>
                  <a:lnTo>
                    <a:pt x="1576768" y="557293"/>
                  </a:lnTo>
                  <a:cubicBezTo>
                    <a:pt x="1576769" y="524360"/>
                    <a:pt x="1563687" y="492776"/>
                    <a:pt x="1540400" y="469489"/>
                  </a:cubicBezTo>
                  <a:cubicBezTo>
                    <a:pt x="1517113" y="446202"/>
                    <a:pt x="1485529" y="433120"/>
                    <a:pt x="1452597" y="433120"/>
                  </a:cubicBezTo>
                  <a:lnTo>
                    <a:pt x="867306" y="433120"/>
                  </a:lnTo>
                  <a:cubicBezTo>
                    <a:pt x="798728" y="433120"/>
                    <a:pt x="743134" y="377526"/>
                    <a:pt x="743134" y="308948"/>
                  </a:cubicBezTo>
                  <a:lnTo>
                    <a:pt x="743134" y="124172"/>
                  </a:lnTo>
                  <a:cubicBezTo>
                    <a:pt x="743133" y="55594"/>
                    <a:pt x="687540" y="1"/>
                    <a:pt x="618962" y="0"/>
                  </a:cubicBezTo>
                  <a:lnTo>
                    <a:pt x="124172" y="0"/>
                  </a:lnTo>
                  <a:cubicBezTo>
                    <a:pt x="55594" y="1"/>
                    <a:pt x="1" y="55594"/>
                    <a:pt x="0" y="124172"/>
                  </a:cubicBezTo>
                  <a:lnTo>
                    <a:pt x="0" y="489613"/>
                  </a:lnTo>
                  <a:lnTo>
                    <a:pt x="0" y="798561"/>
                  </a:lnTo>
                  <a:cubicBezTo>
                    <a:pt x="0" y="867139"/>
                    <a:pt x="55593" y="922733"/>
                    <a:pt x="124172" y="922734"/>
                  </a:cubicBezTo>
                  <a:lnTo>
                    <a:pt x="1168766" y="922734"/>
                  </a:lnTo>
                  <a:cubicBezTo>
                    <a:pt x="1201698" y="922733"/>
                    <a:pt x="1233282" y="935816"/>
                    <a:pt x="1256569" y="959102"/>
                  </a:cubicBezTo>
                  <a:cubicBezTo>
                    <a:pt x="1279856" y="982389"/>
                    <a:pt x="1292938" y="1013973"/>
                    <a:pt x="1292937" y="1046905"/>
                  </a:cubicBezTo>
                  <a:lnTo>
                    <a:pt x="1292937" y="1206572"/>
                  </a:lnTo>
                  <a:cubicBezTo>
                    <a:pt x="1292937" y="1275151"/>
                    <a:pt x="1348532" y="1330745"/>
                    <a:pt x="1417110" y="1330745"/>
                  </a:cubicBezTo>
                  <a:lnTo>
                    <a:pt x="1911902" y="1330745"/>
                  </a:lnTo>
                  <a:cubicBezTo>
                    <a:pt x="1944835" y="1330745"/>
                    <a:pt x="1976419" y="1317663"/>
                    <a:pt x="1999706" y="1294376"/>
                  </a:cubicBezTo>
                  <a:cubicBezTo>
                    <a:pt x="2022992" y="1271089"/>
                    <a:pt x="2036075" y="1239505"/>
                    <a:pt x="2036074" y="1206572"/>
                  </a:cubicBezTo>
                  <a:lnTo>
                    <a:pt x="2036074" y="965303"/>
                  </a:lnTo>
                  <a:cubicBezTo>
                    <a:pt x="2036075" y="932370"/>
                    <a:pt x="2022992" y="900787"/>
                    <a:pt x="1999705" y="877500"/>
                  </a:cubicBezTo>
                  <a:cubicBezTo>
                    <a:pt x="1976419" y="854213"/>
                    <a:pt x="1944835" y="841131"/>
                    <a:pt x="1911902" y="841131"/>
                  </a:cubicBezTo>
                  <a:lnTo>
                    <a:pt x="1700943" y="841131"/>
                  </a:lnTo>
                  <a:cubicBezTo>
                    <a:pt x="1668010" y="841132"/>
                    <a:pt x="1636426" y="828049"/>
                    <a:pt x="1613138" y="804762"/>
                  </a:cubicBezTo>
                  <a:cubicBezTo>
                    <a:pt x="1589851" y="781475"/>
                    <a:pt x="1576768" y="749891"/>
                    <a:pt x="1576768" y="716958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4018087" y="-1756669"/>
            <a:ext cx="5898624" cy="3855248"/>
            <a:chOff x="0" y="0"/>
            <a:chExt cx="2036073" cy="133074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036075" cy="1330745"/>
            </a:xfrm>
            <a:custGeom>
              <a:avLst/>
              <a:gdLst/>
              <a:ahLst/>
              <a:cxnLst/>
              <a:rect r="r" b="b" t="t" l="l"/>
              <a:pathLst>
                <a:path h="1330745" w="2036075">
                  <a:moveTo>
                    <a:pt x="1576768" y="716958"/>
                  </a:moveTo>
                  <a:lnTo>
                    <a:pt x="1576768" y="557293"/>
                  </a:lnTo>
                  <a:cubicBezTo>
                    <a:pt x="1576769" y="524360"/>
                    <a:pt x="1563687" y="492776"/>
                    <a:pt x="1540400" y="469489"/>
                  </a:cubicBezTo>
                  <a:cubicBezTo>
                    <a:pt x="1517113" y="446202"/>
                    <a:pt x="1485529" y="433120"/>
                    <a:pt x="1452597" y="433120"/>
                  </a:cubicBezTo>
                  <a:lnTo>
                    <a:pt x="867306" y="433120"/>
                  </a:lnTo>
                  <a:cubicBezTo>
                    <a:pt x="798728" y="433120"/>
                    <a:pt x="743134" y="377526"/>
                    <a:pt x="743134" y="308948"/>
                  </a:cubicBezTo>
                  <a:lnTo>
                    <a:pt x="743134" y="124172"/>
                  </a:lnTo>
                  <a:cubicBezTo>
                    <a:pt x="743133" y="55594"/>
                    <a:pt x="687540" y="1"/>
                    <a:pt x="618962" y="0"/>
                  </a:cubicBezTo>
                  <a:lnTo>
                    <a:pt x="124172" y="0"/>
                  </a:lnTo>
                  <a:cubicBezTo>
                    <a:pt x="55594" y="1"/>
                    <a:pt x="1" y="55594"/>
                    <a:pt x="0" y="124172"/>
                  </a:cubicBezTo>
                  <a:lnTo>
                    <a:pt x="0" y="489613"/>
                  </a:lnTo>
                  <a:lnTo>
                    <a:pt x="0" y="798561"/>
                  </a:lnTo>
                  <a:cubicBezTo>
                    <a:pt x="0" y="867139"/>
                    <a:pt x="55593" y="922733"/>
                    <a:pt x="124172" y="922734"/>
                  </a:cubicBezTo>
                  <a:lnTo>
                    <a:pt x="1168766" y="922734"/>
                  </a:lnTo>
                  <a:cubicBezTo>
                    <a:pt x="1201698" y="922733"/>
                    <a:pt x="1233282" y="935816"/>
                    <a:pt x="1256569" y="959102"/>
                  </a:cubicBezTo>
                  <a:cubicBezTo>
                    <a:pt x="1279856" y="982389"/>
                    <a:pt x="1292938" y="1013973"/>
                    <a:pt x="1292937" y="1046905"/>
                  </a:cubicBezTo>
                  <a:lnTo>
                    <a:pt x="1292937" y="1206572"/>
                  </a:lnTo>
                  <a:cubicBezTo>
                    <a:pt x="1292937" y="1275151"/>
                    <a:pt x="1348532" y="1330745"/>
                    <a:pt x="1417110" y="1330745"/>
                  </a:cubicBezTo>
                  <a:lnTo>
                    <a:pt x="1911902" y="1330745"/>
                  </a:lnTo>
                  <a:cubicBezTo>
                    <a:pt x="1944835" y="1330745"/>
                    <a:pt x="1976419" y="1317663"/>
                    <a:pt x="1999706" y="1294376"/>
                  </a:cubicBezTo>
                  <a:cubicBezTo>
                    <a:pt x="2022992" y="1271089"/>
                    <a:pt x="2036075" y="1239505"/>
                    <a:pt x="2036074" y="1206572"/>
                  </a:cubicBezTo>
                  <a:lnTo>
                    <a:pt x="2036074" y="965303"/>
                  </a:lnTo>
                  <a:cubicBezTo>
                    <a:pt x="2036075" y="932370"/>
                    <a:pt x="2022992" y="900787"/>
                    <a:pt x="1999705" y="877500"/>
                  </a:cubicBezTo>
                  <a:cubicBezTo>
                    <a:pt x="1976419" y="854213"/>
                    <a:pt x="1944835" y="841131"/>
                    <a:pt x="1911902" y="841131"/>
                  </a:cubicBezTo>
                  <a:lnTo>
                    <a:pt x="1700943" y="841131"/>
                  </a:lnTo>
                  <a:cubicBezTo>
                    <a:pt x="1668010" y="841132"/>
                    <a:pt x="1636426" y="828049"/>
                    <a:pt x="1613138" y="804762"/>
                  </a:cubicBezTo>
                  <a:cubicBezTo>
                    <a:pt x="1589851" y="781475"/>
                    <a:pt x="1576768" y="749891"/>
                    <a:pt x="1576768" y="716958"/>
                  </a:cubicBezTo>
                  <a:close/>
                </a:path>
              </a:pathLst>
            </a:custGeom>
            <a:solidFill>
              <a:srgbClr val="303030"/>
            </a:solidFill>
          </p:spPr>
        </p:sp>
      </p:grpSp>
      <p:grpSp>
        <p:nvGrpSpPr>
          <p:cNvPr name="Group 8" id="8"/>
          <p:cNvGrpSpPr/>
          <p:nvPr/>
        </p:nvGrpSpPr>
        <p:grpSpPr>
          <a:xfrm rot="-10800000">
            <a:off x="15473748" y="1028700"/>
            <a:ext cx="5898624" cy="3855248"/>
            <a:chOff x="0" y="0"/>
            <a:chExt cx="2036073" cy="133074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036075" cy="1330745"/>
            </a:xfrm>
            <a:custGeom>
              <a:avLst/>
              <a:gdLst/>
              <a:ahLst/>
              <a:cxnLst/>
              <a:rect r="r" b="b" t="t" l="l"/>
              <a:pathLst>
                <a:path h="1330745" w="2036075">
                  <a:moveTo>
                    <a:pt x="1576768" y="716958"/>
                  </a:moveTo>
                  <a:lnTo>
                    <a:pt x="1576768" y="557293"/>
                  </a:lnTo>
                  <a:cubicBezTo>
                    <a:pt x="1576769" y="524360"/>
                    <a:pt x="1563687" y="492776"/>
                    <a:pt x="1540400" y="469489"/>
                  </a:cubicBezTo>
                  <a:cubicBezTo>
                    <a:pt x="1517113" y="446202"/>
                    <a:pt x="1485529" y="433120"/>
                    <a:pt x="1452597" y="433120"/>
                  </a:cubicBezTo>
                  <a:lnTo>
                    <a:pt x="867306" y="433120"/>
                  </a:lnTo>
                  <a:cubicBezTo>
                    <a:pt x="798728" y="433120"/>
                    <a:pt x="743134" y="377526"/>
                    <a:pt x="743134" y="308948"/>
                  </a:cubicBezTo>
                  <a:lnTo>
                    <a:pt x="743134" y="124172"/>
                  </a:lnTo>
                  <a:cubicBezTo>
                    <a:pt x="743133" y="55594"/>
                    <a:pt x="687540" y="1"/>
                    <a:pt x="618962" y="0"/>
                  </a:cubicBezTo>
                  <a:lnTo>
                    <a:pt x="124172" y="0"/>
                  </a:lnTo>
                  <a:cubicBezTo>
                    <a:pt x="55594" y="1"/>
                    <a:pt x="1" y="55594"/>
                    <a:pt x="0" y="124172"/>
                  </a:cubicBezTo>
                  <a:lnTo>
                    <a:pt x="0" y="489613"/>
                  </a:lnTo>
                  <a:lnTo>
                    <a:pt x="0" y="798561"/>
                  </a:lnTo>
                  <a:cubicBezTo>
                    <a:pt x="0" y="867139"/>
                    <a:pt x="55593" y="922733"/>
                    <a:pt x="124172" y="922734"/>
                  </a:cubicBezTo>
                  <a:lnTo>
                    <a:pt x="1168766" y="922734"/>
                  </a:lnTo>
                  <a:cubicBezTo>
                    <a:pt x="1201698" y="922733"/>
                    <a:pt x="1233282" y="935816"/>
                    <a:pt x="1256569" y="959102"/>
                  </a:cubicBezTo>
                  <a:cubicBezTo>
                    <a:pt x="1279856" y="982389"/>
                    <a:pt x="1292938" y="1013973"/>
                    <a:pt x="1292937" y="1046905"/>
                  </a:cubicBezTo>
                  <a:lnTo>
                    <a:pt x="1292937" y="1206572"/>
                  </a:lnTo>
                  <a:cubicBezTo>
                    <a:pt x="1292937" y="1275151"/>
                    <a:pt x="1348532" y="1330745"/>
                    <a:pt x="1417110" y="1330745"/>
                  </a:cubicBezTo>
                  <a:lnTo>
                    <a:pt x="1911902" y="1330745"/>
                  </a:lnTo>
                  <a:cubicBezTo>
                    <a:pt x="1944835" y="1330745"/>
                    <a:pt x="1976419" y="1317663"/>
                    <a:pt x="1999706" y="1294376"/>
                  </a:cubicBezTo>
                  <a:cubicBezTo>
                    <a:pt x="2022992" y="1271089"/>
                    <a:pt x="2036075" y="1239505"/>
                    <a:pt x="2036074" y="1206572"/>
                  </a:cubicBezTo>
                  <a:lnTo>
                    <a:pt x="2036074" y="965303"/>
                  </a:lnTo>
                  <a:cubicBezTo>
                    <a:pt x="2036075" y="932370"/>
                    <a:pt x="2022992" y="900787"/>
                    <a:pt x="1999705" y="877500"/>
                  </a:cubicBezTo>
                  <a:cubicBezTo>
                    <a:pt x="1976419" y="854213"/>
                    <a:pt x="1944835" y="841131"/>
                    <a:pt x="1911902" y="841131"/>
                  </a:cubicBezTo>
                  <a:lnTo>
                    <a:pt x="1700943" y="841131"/>
                  </a:lnTo>
                  <a:cubicBezTo>
                    <a:pt x="1668010" y="841132"/>
                    <a:pt x="1636426" y="828049"/>
                    <a:pt x="1613138" y="804762"/>
                  </a:cubicBezTo>
                  <a:cubicBezTo>
                    <a:pt x="1589851" y="781475"/>
                    <a:pt x="1576768" y="749891"/>
                    <a:pt x="1576768" y="716958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</p:grpSp>
      <p:grpSp>
        <p:nvGrpSpPr>
          <p:cNvPr name="Group 10" id="10"/>
          <p:cNvGrpSpPr/>
          <p:nvPr/>
        </p:nvGrpSpPr>
        <p:grpSpPr>
          <a:xfrm rot="-10800000">
            <a:off x="3159651" y="8511776"/>
            <a:ext cx="5898624" cy="3855248"/>
            <a:chOff x="0" y="0"/>
            <a:chExt cx="2036073" cy="133074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036075" cy="1330745"/>
            </a:xfrm>
            <a:custGeom>
              <a:avLst/>
              <a:gdLst/>
              <a:ahLst/>
              <a:cxnLst/>
              <a:rect r="r" b="b" t="t" l="l"/>
              <a:pathLst>
                <a:path h="1330745" w="2036075">
                  <a:moveTo>
                    <a:pt x="1576768" y="716958"/>
                  </a:moveTo>
                  <a:lnTo>
                    <a:pt x="1576768" y="557293"/>
                  </a:lnTo>
                  <a:cubicBezTo>
                    <a:pt x="1576769" y="524360"/>
                    <a:pt x="1563687" y="492776"/>
                    <a:pt x="1540400" y="469489"/>
                  </a:cubicBezTo>
                  <a:cubicBezTo>
                    <a:pt x="1517113" y="446202"/>
                    <a:pt x="1485529" y="433120"/>
                    <a:pt x="1452597" y="433120"/>
                  </a:cubicBezTo>
                  <a:lnTo>
                    <a:pt x="867306" y="433120"/>
                  </a:lnTo>
                  <a:cubicBezTo>
                    <a:pt x="798728" y="433120"/>
                    <a:pt x="743134" y="377526"/>
                    <a:pt x="743134" y="308948"/>
                  </a:cubicBezTo>
                  <a:lnTo>
                    <a:pt x="743134" y="124172"/>
                  </a:lnTo>
                  <a:cubicBezTo>
                    <a:pt x="743133" y="55594"/>
                    <a:pt x="687540" y="1"/>
                    <a:pt x="618962" y="0"/>
                  </a:cubicBezTo>
                  <a:lnTo>
                    <a:pt x="124172" y="0"/>
                  </a:lnTo>
                  <a:cubicBezTo>
                    <a:pt x="55594" y="1"/>
                    <a:pt x="1" y="55594"/>
                    <a:pt x="0" y="124172"/>
                  </a:cubicBezTo>
                  <a:lnTo>
                    <a:pt x="0" y="489613"/>
                  </a:lnTo>
                  <a:lnTo>
                    <a:pt x="0" y="798561"/>
                  </a:lnTo>
                  <a:cubicBezTo>
                    <a:pt x="0" y="867139"/>
                    <a:pt x="55593" y="922733"/>
                    <a:pt x="124172" y="922734"/>
                  </a:cubicBezTo>
                  <a:lnTo>
                    <a:pt x="1168766" y="922734"/>
                  </a:lnTo>
                  <a:cubicBezTo>
                    <a:pt x="1201698" y="922733"/>
                    <a:pt x="1233282" y="935816"/>
                    <a:pt x="1256569" y="959102"/>
                  </a:cubicBezTo>
                  <a:cubicBezTo>
                    <a:pt x="1279856" y="982389"/>
                    <a:pt x="1292938" y="1013973"/>
                    <a:pt x="1292937" y="1046905"/>
                  </a:cubicBezTo>
                  <a:lnTo>
                    <a:pt x="1292937" y="1206572"/>
                  </a:lnTo>
                  <a:cubicBezTo>
                    <a:pt x="1292937" y="1275151"/>
                    <a:pt x="1348532" y="1330745"/>
                    <a:pt x="1417110" y="1330745"/>
                  </a:cubicBezTo>
                  <a:lnTo>
                    <a:pt x="1911902" y="1330745"/>
                  </a:lnTo>
                  <a:cubicBezTo>
                    <a:pt x="1944835" y="1330745"/>
                    <a:pt x="1976419" y="1317663"/>
                    <a:pt x="1999706" y="1294376"/>
                  </a:cubicBezTo>
                  <a:cubicBezTo>
                    <a:pt x="2022992" y="1271089"/>
                    <a:pt x="2036075" y="1239505"/>
                    <a:pt x="2036074" y="1206572"/>
                  </a:cubicBezTo>
                  <a:lnTo>
                    <a:pt x="2036074" y="965303"/>
                  </a:lnTo>
                  <a:cubicBezTo>
                    <a:pt x="2036075" y="932370"/>
                    <a:pt x="2022992" y="900787"/>
                    <a:pt x="1999705" y="877500"/>
                  </a:cubicBezTo>
                  <a:cubicBezTo>
                    <a:pt x="1976419" y="854213"/>
                    <a:pt x="1944835" y="841131"/>
                    <a:pt x="1911902" y="841131"/>
                  </a:cubicBezTo>
                  <a:lnTo>
                    <a:pt x="1700943" y="841131"/>
                  </a:lnTo>
                  <a:cubicBezTo>
                    <a:pt x="1668010" y="841132"/>
                    <a:pt x="1636426" y="828049"/>
                    <a:pt x="1613138" y="804762"/>
                  </a:cubicBezTo>
                  <a:cubicBezTo>
                    <a:pt x="1589851" y="781475"/>
                    <a:pt x="1576768" y="749891"/>
                    <a:pt x="1576768" y="716958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</p:grpSp>
      <p:sp>
        <p:nvSpPr>
          <p:cNvPr name="TextBox 12" id="12"/>
          <p:cNvSpPr txBox="true"/>
          <p:nvPr/>
        </p:nvSpPr>
        <p:spPr>
          <a:xfrm rot="0">
            <a:off x="3282162" y="1181100"/>
            <a:ext cx="12191586" cy="2518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65"/>
              </a:lnSpc>
            </a:pPr>
            <a:r>
              <a:rPr lang="en-US" sz="10315" b="true">
                <a:solidFill>
                  <a:srgbClr val="303030"/>
                </a:solidFill>
                <a:latin typeface="ITC Bauhaus Bold"/>
                <a:ea typeface="ITC Bauhaus Bold"/>
                <a:cs typeface="ITC Bauhaus Bold"/>
                <a:sym typeface="ITC Bauhaus Bold"/>
              </a:rPr>
              <a:t>CREATING YOUR FIRST REPOSITORY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491875" y="4037359"/>
            <a:ext cx="13304250" cy="14179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98828" indent="-399414" lvl="1">
              <a:lnSpc>
                <a:spcPts val="3699"/>
              </a:lnSpc>
              <a:buFont typeface="Arial"/>
              <a:buChar char="•"/>
            </a:pPr>
            <a:r>
              <a:rPr lang="en-US" sz="3699">
                <a:solidFill>
                  <a:srgbClr val="303030"/>
                </a:solidFill>
                <a:latin typeface="Clear Sans"/>
                <a:ea typeface="Clear Sans"/>
                <a:cs typeface="Clear Sans"/>
                <a:sym typeface="Clear Sans"/>
              </a:rPr>
              <a:t>Repository = project folder with history</a:t>
            </a:r>
          </a:p>
          <a:p>
            <a:pPr algn="l" marL="798828" indent="-399414" lvl="1">
              <a:lnSpc>
                <a:spcPts val="3699"/>
              </a:lnSpc>
              <a:buFont typeface="Arial"/>
              <a:buChar char="•"/>
            </a:pPr>
            <a:r>
              <a:rPr lang="en-US" sz="3699">
                <a:solidFill>
                  <a:srgbClr val="303030"/>
                </a:solidFill>
                <a:latin typeface="Clear Sans"/>
                <a:ea typeface="Clear Sans"/>
                <a:cs typeface="Clear Sans"/>
                <a:sym typeface="Clear Sans"/>
              </a:rPr>
              <a:t>Three states: Working Directory → Staging → Repository</a:t>
            </a:r>
          </a:p>
          <a:p>
            <a:pPr algn="l">
              <a:lnSpc>
                <a:spcPts val="3699"/>
              </a:lnSpc>
            </a:pPr>
          </a:p>
        </p:txBody>
      </p:sp>
      <p:grpSp>
        <p:nvGrpSpPr>
          <p:cNvPr name="Group 14" id="14"/>
          <p:cNvGrpSpPr/>
          <p:nvPr/>
        </p:nvGrpSpPr>
        <p:grpSpPr>
          <a:xfrm rot="-5400000">
            <a:off x="15473748" y="6811573"/>
            <a:ext cx="5898624" cy="3855248"/>
            <a:chOff x="0" y="0"/>
            <a:chExt cx="2036073" cy="1330745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036075" cy="1330745"/>
            </a:xfrm>
            <a:custGeom>
              <a:avLst/>
              <a:gdLst/>
              <a:ahLst/>
              <a:cxnLst/>
              <a:rect r="r" b="b" t="t" l="l"/>
              <a:pathLst>
                <a:path h="1330745" w="2036075">
                  <a:moveTo>
                    <a:pt x="1576768" y="716958"/>
                  </a:moveTo>
                  <a:lnTo>
                    <a:pt x="1576768" y="557293"/>
                  </a:lnTo>
                  <a:cubicBezTo>
                    <a:pt x="1576769" y="524360"/>
                    <a:pt x="1563687" y="492776"/>
                    <a:pt x="1540400" y="469489"/>
                  </a:cubicBezTo>
                  <a:cubicBezTo>
                    <a:pt x="1517113" y="446202"/>
                    <a:pt x="1485529" y="433120"/>
                    <a:pt x="1452597" y="433120"/>
                  </a:cubicBezTo>
                  <a:lnTo>
                    <a:pt x="867306" y="433120"/>
                  </a:lnTo>
                  <a:cubicBezTo>
                    <a:pt x="798728" y="433120"/>
                    <a:pt x="743134" y="377526"/>
                    <a:pt x="743134" y="308948"/>
                  </a:cubicBezTo>
                  <a:lnTo>
                    <a:pt x="743134" y="124172"/>
                  </a:lnTo>
                  <a:cubicBezTo>
                    <a:pt x="743133" y="55594"/>
                    <a:pt x="687540" y="1"/>
                    <a:pt x="618962" y="0"/>
                  </a:cubicBezTo>
                  <a:lnTo>
                    <a:pt x="124172" y="0"/>
                  </a:lnTo>
                  <a:cubicBezTo>
                    <a:pt x="55594" y="1"/>
                    <a:pt x="1" y="55594"/>
                    <a:pt x="0" y="124172"/>
                  </a:cubicBezTo>
                  <a:lnTo>
                    <a:pt x="0" y="489613"/>
                  </a:lnTo>
                  <a:lnTo>
                    <a:pt x="0" y="798561"/>
                  </a:lnTo>
                  <a:cubicBezTo>
                    <a:pt x="0" y="867139"/>
                    <a:pt x="55593" y="922733"/>
                    <a:pt x="124172" y="922734"/>
                  </a:cubicBezTo>
                  <a:lnTo>
                    <a:pt x="1168766" y="922734"/>
                  </a:lnTo>
                  <a:cubicBezTo>
                    <a:pt x="1201698" y="922733"/>
                    <a:pt x="1233282" y="935816"/>
                    <a:pt x="1256569" y="959102"/>
                  </a:cubicBezTo>
                  <a:cubicBezTo>
                    <a:pt x="1279856" y="982389"/>
                    <a:pt x="1292938" y="1013973"/>
                    <a:pt x="1292937" y="1046905"/>
                  </a:cubicBezTo>
                  <a:lnTo>
                    <a:pt x="1292937" y="1206572"/>
                  </a:lnTo>
                  <a:cubicBezTo>
                    <a:pt x="1292937" y="1275151"/>
                    <a:pt x="1348532" y="1330745"/>
                    <a:pt x="1417110" y="1330745"/>
                  </a:cubicBezTo>
                  <a:lnTo>
                    <a:pt x="1911902" y="1330745"/>
                  </a:lnTo>
                  <a:cubicBezTo>
                    <a:pt x="1944835" y="1330745"/>
                    <a:pt x="1976419" y="1317663"/>
                    <a:pt x="1999706" y="1294376"/>
                  </a:cubicBezTo>
                  <a:cubicBezTo>
                    <a:pt x="2022992" y="1271089"/>
                    <a:pt x="2036075" y="1239505"/>
                    <a:pt x="2036074" y="1206572"/>
                  </a:cubicBezTo>
                  <a:lnTo>
                    <a:pt x="2036074" y="965303"/>
                  </a:lnTo>
                  <a:cubicBezTo>
                    <a:pt x="2036075" y="932370"/>
                    <a:pt x="2022992" y="900787"/>
                    <a:pt x="1999705" y="877500"/>
                  </a:cubicBezTo>
                  <a:cubicBezTo>
                    <a:pt x="1976419" y="854213"/>
                    <a:pt x="1944835" y="841131"/>
                    <a:pt x="1911902" y="841131"/>
                  </a:cubicBezTo>
                  <a:lnTo>
                    <a:pt x="1700943" y="841131"/>
                  </a:lnTo>
                  <a:cubicBezTo>
                    <a:pt x="1668010" y="841132"/>
                    <a:pt x="1636426" y="828049"/>
                    <a:pt x="1613138" y="804762"/>
                  </a:cubicBezTo>
                  <a:cubicBezTo>
                    <a:pt x="1589851" y="781475"/>
                    <a:pt x="1576768" y="749891"/>
                    <a:pt x="1576768" y="716958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</p:grpSp>
      <p:grpSp>
        <p:nvGrpSpPr>
          <p:cNvPr name="Group 16" id="16"/>
          <p:cNvGrpSpPr/>
          <p:nvPr/>
        </p:nvGrpSpPr>
        <p:grpSpPr>
          <a:xfrm rot="5400000">
            <a:off x="-3184753" y="-577410"/>
            <a:ext cx="5898624" cy="3855248"/>
            <a:chOff x="0" y="0"/>
            <a:chExt cx="2036073" cy="1330745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036075" cy="1330745"/>
            </a:xfrm>
            <a:custGeom>
              <a:avLst/>
              <a:gdLst/>
              <a:ahLst/>
              <a:cxnLst/>
              <a:rect r="r" b="b" t="t" l="l"/>
              <a:pathLst>
                <a:path h="1330745" w="2036075">
                  <a:moveTo>
                    <a:pt x="1576768" y="716958"/>
                  </a:moveTo>
                  <a:lnTo>
                    <a:pt x="1576768" y="557293"/>
                  </a:lnTo>
                  <a:cubicBezTo>
                    <a:pt x="1576769" y="524360"/>
                    <a:pt x="1563687" y="492776"/>
                    <a:pt x="1540400" y="469489"/>
                  </a:cubicBezTo>
                  <a:cubicBezTo>
                    <a:pt x="1517113" y="446202"/>
                    <a:pt x="1485529" y="433120"/>
                    <a:pt x="1452597" y="433120"/>
                  </a:cubicBezTo>
                  <a:lnTo>
                    <a:pt x="867306" y="433120"/>
                  </a:lnTo>
                  <a:cubicBezTo>
                    <a:pt x="798728" y="433120"/>
                    <a:pt x="743134" y="377526"/>
                    <a:pt x="743134" y="308948"/>
                  </a:cubicBezTo>
                  <a:lnTo>
                    <a:pt x="743134" y="124172"/>
                  </a:lnTo>
                  <a:cubicBezTo>
                    <a:pt x="743133" y="55594"/>
                    <a:pt x="687540" y="1"/>
                    <a:pt x="618962" y="0"/>
                  </a:cubicBezTo>
                  <a:lnTo>
                    <a:pt x="124172" y="0"/>
                  </a:lnTo>
                  <a:cubicBezTo>
                    <a:pt x="55594" y="1"/>
                    <a:pt x="1" y="55594"/>
                    <a:pt x="0" y="124172"/>
                  </a:cubicBezTo>
                  <a:lnTo>
                    <a:pt x="0" y="489613"/>
                  </a:lnTo>
                  <a:lnTo>
                    <a:pt x="0" y="798561"/>
                  </a:lnTo>
                  <a:cubicBezTo>
                    <a:pt x="0" y="867139"/>
                    <a:pt x="55593" y="922733"/>
                    <a:pt x="124172" y="922734"/>
                  </a:cubicBezTo>
                  <a:lnTo>
                    <a:pt x="1168766" y="922734"/>
                  </a:lnTo>
                  <a:cubicBezTo>
                    <a:pt x="1201698" y="922733"/>
                    <a:pt x="1233282" y="935816"/>
                    <a:pt x="1256569" y="959102"/>
                  </a:cubicBezTo>
                  <a:cubicBezTo>
                    <a:pt x="1279856" y="982389"/>
                    <a:pt x="1292938" y="1013973"/>
                    <a:pt x="1292937" y="1046905"/>
                  </a:cubicBezTo>
                  <a:lnTo>
                    <a:pt x="1292937" y="1206572"/>
                  </a:lnTo>
                  <a:cubicBezTo>
                    <a:pt x="1292937" y="1275151"/>
                    <a:pt x="1348532" y="1330745"/>
                    <a:pt x="1417110" y="1330745"/>
                  </a:cubicBezTo>
                  <a:lnTo>
                    <a:pt x="1911902" y="1330745"/>
                  </a:lnTo>
                  <a:cubicBezTo>
                    <a:pt x="1944835" y="1330745"/>
                    <a:pt x="1976419" y="1317663"/>
                    <a:pt x="1999706" y="1294376"/>
                  </a:cubicBezTo>
                  <a:cubicBezTo>
                    <a:pt x="2022992" y="1271089"/>
                    <a:pt x="2036075" y="1239505"/>
                    <a:pt x="2036074" y="1206572"/>
                  </a:cubicBezTo>
                  <a:lnTo>
                    <a:pt x="2036074" y="965303"/>
                  </a:lnTo>
                  <a:cubicBezTo>
                    <a:pt x="2036075" y="932370"/>
                    <a:pt x="2022992" y="900787"/>
                    <a:pt x="1999705" y="877500"/>
                  </a:cubicBezTo>
                  <a:cubicBezTo>
                    <a:pt x="1976419" y="854213"/>
                    <a:pt x="1944835" y="841131"/>
                    <a:pt x="1911902" y="841131"/>
                  </a:cubicBezTo>
                  <a:lnTo>
                    <a:pt x="1700943" y="841131"/>
                  </a:lnTo>
                  <a:cubicBezTo>
                    <a:pt x="1668010" y="841132"/>
                    <a:pt x="1636426" y="828049"/>
                    <a:pt x="1613138" y="804762"/>
                  </a:cubicBezTo>
                  <a:cubicBezTo>
                    <a:pt x="1589851" y="781475"/>
                    <a:pt x="1576768" y="749891"/>
                    <a:pt x="1576768" y="716958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</p:grpSp>
      <p:sp>
        <p:nvSpPr>
          <p:cNvPr name="TextBox 18" id="18"/>
          <p:cNvSpPr txBox="true"/>
          <p:nvPr/>
        </p:nvSpPr>
        <p:spPr>
          <a:xfrm rot="0">
            <a:off x="4366115" y="5679322"/>
            <a:ext cx="15032466" cy="21132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99"/>
              </a:lnSpc>
            </a:pPr>
            <a:r>
              <a:rPr lang="en-US" sz="3699">
                <a:solidFill>
                  <a:srgbClr val="303030"/>
                </a:solidFill>
                <a:latin typeface="Clear Sans"/>
                <a:ea typeface="Clear Sans"/>
                <a:cs typeface="Clear Sans"/>
                <a:sym typeface="Clear Sans"/>
              </a:rPr>
              <a:t>   </a:t>
            </a:r>
            <a:r>
              <a:rPr lang="en-US" sz="3699" b="true">
                <a:solidFill>
                  <a:srgbClr val="303030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 practical :</a:t>
            </a:r>
          </a:p>
          <a:p>
            <a:pPr algn="l">
              <a:lnSpc>
                <a:spcPts val="4624"/>
              </a:lnSpc>
            </a:pPr>
            <a:r>
              <a:rPr lang="en-US" sz="3699">
                <a:solidFill>
                  <a:srgbClr val="303030"/>
                </a:solidFill>
                <a:latin typeface="Clear Sans"/>
                <a:ea typeface="Clear Sans"/>
                <a:cs typeface="Clear Sans"/>
                <a:sym typeface="Clear Sans"/>
              </a:rPr>
              <a:t>                      </a:t>
            </a:r>
            <a:r>
              <a:rPr lang="en-US" sz="3699" b="true">
                <a:solidFill>
                  <a:srgbClr val="FF3131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mkdir demo-project</a:t>
            </a:r>
          </a:p>
          <a:p>
            <a:pPr algn="l">
              <a:lnSpc>
                <a:spcPts val="4624"/>
              </a:lnSpc>
            </a:pPr>
            <a:r>
              <a:rPr lang="en-US" sz="3699" b="true">
                <a:solidFill>
                  <a:srgbClr val="FF3131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                         </a:t>
            </a:r>
            <a:r>
              <a:rPr lang="en-US" sz="3699" b="true">
                <a:solidFill>
                  <a:srgbClr val="FF3131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cd demo-project</a:t>
            </a:r>
          </a:p>
          <a:p>
            <a:pPr algn="l">
              <a:lnSpc>
                <a:spcPts val="3699"/>
              </a:lnSpc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0D0D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532509" y="7625593"/>
            <a:ext cx="5898624" cy="3855248"/>
            <a:chOff x="0" y="0"/>
            <a:chExt cx="2036073" cy="133074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036075" cy="1330745"/>
            </a:xfrm>
            <a:custGeom>
              <a:avLst/>
              <a:gdLst/>
              <a:ahLst/>
              <a:cxnLst/>
              <a:rect r="r" b="b" t="t" l="l"/>
              <a:pathLst>
                <a:path h="1330745" w="2036075">
                  <a:moveTo>
                    <a:pt x="1576768" y="716958"/>
                  </a:moveTo>
                  <a:lnTo>
                    <a:pt x="1576768" y="557293"/>
                  </a:lnTo>
                  <a:cubicBezTo>
                    <a:pt x="1576769" y="524360"/>
                    <a:pt x="1563687" y="492776"/>
                    <a:pt x="1540400" y="469489"/>
                  </a:cubicBezTo>
                  <a:cubicBezTo>
                    <a:pt x="1517113" y="446202"/>
                    <a:pt x="1485529" y="433120"/>
                    <a:pt x="1452597" y="433120"/>
                  </a:cubicBezTo>
                  <a:lnTo>
                    <a:pt x="867306" y="433120"/>
                  </a:lnTo>
                  <a:cubicBezTo>
                    <a:pt x="798728" y="433120"/>
                    <a:pt x="743134" y="377526"/>
                    <a:pt x="743134" y="308948"/>
                  </a:cubicBezTo>
                  <a:lnTo>
                    <a:pt x="743134" y="124172"/>
                  </a:lnTo>
                  <a:cubicBezTo>
                    <a:pt x="743133" y="55594"/>
                    <a:pt x="687540" y="1"/>
                    <a:pt x="618962" y="0"/>
                  </a:cubicBezTo>
                  <a:lnTo>
                    <a:pt x="124172" y="0"/>
                  </a:lnTo>
                  <a:cubicBezTo>
                    <a:pt x="55594" y="1"/>
                    <a:pt x="1" y="55594"/>
                    <a:pt x="0" y="124172"/>
                  </a:cubicBezTo>
                  <a:lnTo>
                    <a:pt x="0" y="489613"/>
                  </a:lnTo>
                  <a:lnTo>
                    <a:pt x="0" y="798561"/>
                  </a:lnTo>
                  <a:cubicBezTo>
                    <a:pt x="0" y="867139"/>
                    <a:pt x="55593" y="922733"/>
                    <a:pt x="124172" y="922734"/>
                  </a:cubicBezTo>
                  <a:lnTo>
                    <a:pt x="1168766" y="922734"/>
                  </a:lnTo>
                  <a:cubicBezTo>
                    <a:pt x="1201698" y="922733"/>
                    <a:pt x="1233282" y="935816"/>
                    <a:pt x="1256569" y="959102"/>
                  </a:cubicBezTo>
                  <a:cubicBezTo>
                    <a:pt x="1279856" y="982389"/>
                    <a:pt x="1292938" y="1013973"/>
                    <a:pt x="1292937" y="1046905"/>
                  </a:cubicBezTo>
                  <a:lnTo>
                    <a:pt x="1292937" y="1206572"/>
                  </a:lnTo>
                  <a:cubicBezTo>
                    <a:pt x="1292937" y="1275151"/>
                    <a:pt x="1348532" y="1330745"/>
                    <a:pt x="1417110" y="1330745"/>
                  </a:cubicBezTo>
                  <a:lnTo>
                    <a:pt x="1911902" y="1330745"/>
                  </a:lnTo>
                  <a:cubicBezTo>
                    <a:pt x="1944835" y="1330745"/>
                    <a:pt x="1976419" y="1317663"/>
                    <a:pt x="1999706" y="1294376"/>
                  </a:cubicBezTo>
                  <a:cubicBezTo>
                    <a:pt x="2022992" y="1271089"/>
                    <a:pt x="2036075" y="1239505"/>
                    <a:pt x="2036074" y="1206572"/>
                  </a:cubicBezTo>
                  <a:lnTo>
                    <a:pt x="2036074" y="965303"/>
                  </a:lnTo>
                  <a:cubicBezTo>
                    <a:pt x="2036075" y="932370"/>
                    <a:pt x="2022992" y="900787"/>
                    <a:pt x="1999705" y="877500"/>
                  </a:cubicBezTo>
                  <a:cubicBezTo>
                    <a:pt x="1976419" y="854213"/>
                    <a:pt x="1944835" y="841131"/>
                    <a:pt x="1911902" y="841131"/>
                  </a:cubicBezTo>
                  <a:lnTo>
                    <a:pt x="1700943" y="841131"/>
                  </a:lnTo>
                  <a:cubicBezTo>
                    <a:pt x="1668010" y="841132"/>
                    <a:pt x="1636426" y="828049"/>
                    <a:pt x="1613138" y="804762"/>
                  </a:cubicBezTo>
                  <a:cubicBezTo>
                    <a:pt x="1589851" y="781475"/>
                    <a:pt x="1576768" y="749891"/>
                    <a:pt x="1576768" y="716958"/>
                  </a:cubicBezTo>
                  <a:close/>
                </a:path>
              </a:pathLst>
            </a:custGeom>
            <a:solidFill>
              <a:srgbClr val="303030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-2949312" y="4883948"/>
            <a:ext cx="5898624" cy="3855248"/>
            <a:chOff x="0" y="0"/>
            <a:chExt cx="2036073" cy="133074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036075" cy="1330745"/>
            </a:xfrm>
            <a:custGeom>
              <a:avLst/>
              <a:gdLst/>
              <a:ahLst/>
              <a:cxnLst/>
              <a:rect r="r" b="b" t="t" l="l"/>
              <a:pathLst>
                <a:path h="1330745" w="2036075">
                  <a:moveTo>
                    <a:pt x="1576768" y="716958"/>
                  </a:moveTo>
                  <a:lnTo>
                    <a:pt x="1576768" y="557293"/>
                  </a:lnTo>
                  <a:cubicBezTo>
                    <a:pt x="1576769" y="524360"/>
                    <a:pt x="1563687" y="492776"/>
                    <a:pt x="1540400" y="469489"/>
                  </a:cubicBezTo>
                  <a:cubicBezTo>
                    <a:pt x="1517113" y="446202"/>
                    <a:pt x="1485529" y="433120"/>
                    <a:pt x="1452597" y="433120"/>
                  </a:cubicBezTo>
                  <a:lnTo>
                    <a:pt x="867306" y="433120"/>
                  </a:lnTo>
                  <a:cubicBezTo>
                    <a:pt x="798728" y="433120"/>
                    <a:pt x="743134" y="377526"/>
                    <a:pt x="743134" y="308948"/>
                  </a:cubicBezTo>
                  <a:lnTo>
                    <a:pt x="743134" y="124172"/>
                  </a:lnTo>
                  <a:cubicBezTo>
                    <a:pt x="743133" y="55594"/>
                    <a:pt x="687540" y="1"/>
                    <a:pt x="618962" y="0"/>
                  </a:cubicBezTo>
                  <a:lnTo>
                    <a:pt x="124172" y="0"/>
                  </a:lnTo>
                  <a:cubicBezTo>
                    <a:pt x="55594" y="1"/>
                    <a:pt x="1" y="55594"/>
                    <a:pt x="0" y="124172"/>
                  </a:cubicBezTo>
                  <a:lnTo>
                    <a:pt x="0" y="489613"/>
                  </a:lnTo>
                  <a:lnTo>
                    <a:pt x="0" y="798561"/>
                  </a:lnTo>
                  <a:cubicBezTo>
                    <a:pt x="0" y="867139"/>
                    <a:pt x="55593" y="922733"/>
                    <a:pt x="124172" y="922734"/>
                  </a:cubicBezTo>
                  <a:lnTo>
                    <a:pt x="1168766" y="922734"/>
                  </a:lnTo>
                  <a:cubicBezTo>
                    <a:pt x="1201698" y="922733"/>
                    <a:pt x="1233282" y="935816"/>
                    <a:pt x="1256569" y="959102"/>
                  </a:cubicBezTo>
                  <a:cubicBezTo>
                    <a:pt x="1279856" y="982389"/>
                    <a:pt x="1292938" y="1013973"/>
                    <a:pt x="1292937" y="1046905"/>
                  </a:cubicBezTo>
                  <a:lnTo>
                    <a:pt x="1292937" y="1206572"/>
                  </a:lnTo>
                  <a:cubicBezTo>
                    <a:pt x="1292937" y="1275151"/>
                    <a:pt x="1348532" y="1330745"/>
                    <a:pt x="1417110" y="1330745"/>
                  </a:cubicBezTo>
                  <a:lnTo>
                    <a:pt x="1911902" y="1330745"/>
                  </a:lnTo>
                  <a:cubicBezTo>
                    <a:pt x="1944835" y="1330745"/>
                    <a:pt x="1976419" y="1317663"/>
                    <a:pt x="1999706" y="1294376"/>
                  </a:cubicBezTo>
                  <a:cubicBezTo>
                    <a:pt x="2022992" y="1271089"/>
                    <a:pt x="2036075" y="1239505"/>
                    <a:pt x="2036074" y="1206572"/>
                  </a:cubicBezTo>
                  <a:lnTo>
                    <a:pt x="2036074" y="965303"/>
                  </a:lnTo>
                  <a:cubicBezTo>
                    <a:pt x="2036075" y="932370"/>
                    <a:pt x="2022992" y="900787"/>
                    <a:pt x="1999705" y="877500"/>
                  </a:cubicBezTo>
                  <a:cubicBezTo>
                    <a:pt x="1976419" y="854213"/>
                    <a:pt x="1944835" y="841131"/>
                    <a:pt x="1911902" y="841131"/>
                  </a:cubicBezTo>
                  <a:lnTo>
                    <a:pt x="1700943" y="841131"/>
                  </a:lnTo>
                  <a:cubicBezTo>
                    <a:pt x="1668010" y="841132"/>
                    <a:pt x="1636426" y="828049"/>
                    <a:pt x="1613138" y="804762"/>
                  </a:cubicBezTo>
                  <a:cubicBezTo>
                    <a:pt x="1589851" y="781475"/>
                    <a:pt x="1576768" y="749891"/>
                    <a:pt x="1576768" y="716958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4018087" y="-1756669"/>
            <a:ext cx="5898624" cy="3855248"/>
            <a:chOff x="0" y="0"/>
            <a:chExt cx="2036073" cy="133074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036075" cy="1330745"/>
            </a:xfrm>
            <a:custGeom>
              <a:avLst/>
              <a:gdLst/>
              <a:ahLst/>
              <a:cxnLst/>
              <a:rect r="r" b="b" t="t" l="l"/>
              <a:pathLst>
                <a:path h="1330745" w="2036075">
                  <a:moveTo>
                    <a:pt x="1576768" y="716958"/>
                  </a:moveTo>
                  <a:lnTo>
                    <a:pt x="1576768" y="557293"/>
                  </a:lnTo>
                  <a:cubicBezTo>
                    <a:pt x="1576769" y="524360"/>
                    <a:pt x="1563687" y="492776"/>
                    <a:pt x="1540400" y="469489"/>
                  </a:cubicBezTo>
                  <a:cubicBezTo>
                    <a:pt x="1517113" y="446202"/>
                    <a:pt x="1485529" y="433120"/>
                    <a:pt x="1452597" y="433120"/>
                  </a:cubicBezTo>
                  <a:lnTo>
                    <a:pt x="867306" y="433120"/>
                  </a:lnTo>
                  <a:cubicBezTo>
                    <a:pt x="798728" y="433120"/>
                    <a:pt x="743134" y="377526"/>
                    <a:pt x="743134" y="308948"/>
                  </a:cubicBezTo>
                  <a:lnTo>
                    <a:pt x="743134" y="124172"/>
                  </a:lnTo>
                  <a:cubicBezTo>
                    <a:pt x="743133" y="55594"/>
                    <a:pt x="687540" y="1"/>
                    <a:pt x="618962" y="0"/>
                  </a:cubicBezTo>
                  <a:lnTo>
                    <a:pt x="124172" y="0"/>
                  </a:lnTo>
                  <a:cubicBezTo>
                    <a:pt x="55594" y="1"/>
                    <a:pt x="1" y="55594"/>
                    <a:pt x="0" y="124172"/>
                  </a:cubicBezTo>
                  <a:lnTo>
                    <a:pt x="0" y="489613"/>
                  </a:lnTo>
                  <a:lnTo>
                    <a:pt x="0" y="798561"/>
                  </a:lnTo>
                  <a:cubicBezTo>
                    <a:pt x="0" y="867139"/>
                    <a:pt x="55593" y="922733"/>
                    <a:pt x="124172" y="922734"/>
                  </a:cubicBezTo>
                  <a:lnTo>
                    <a:pt x="1168766" y="922734"/>
                  </a:lnTo>
                  <a:cubicBezTo>
                    <a:pt x="1201698" y="922733"/>
                    <a:pt x="1233282" y="935816"/>
                    <a:pt x="1256569" y="959102"/>
                  </a:cubicBezTo>
                  <a:cubicBezTo>
                    <a:pt x="1279856" y="982389"/>
                    <a:pt x="1292938" y="1013973"/>
                    <a:pt x="1292937" y="1046905"/>
                  </a:cubicBezTo>
                  <a:lnTo>
                    <a:pt x="1292937" y="1206572"/>
                  </a:lnTo>
                  <a:cubicBezTo>
                    <a:pt x="1292937" y="1275151"/>
                    <a:pt x="1348532" y="1330745"/>
                    <a:pt x="1417110" y="1330745"/>
                  </a:cubicBezTo>
                  <a:lnTo>
                    <a:pt x="1911902" y="1330745"/>
                  </a:lnTo>
                  <a:cubicBezTo>
                    <a:pt x="1944835" y="1330745"/>
                    <a:pt x="1976419" y="1317663"/>
                    <a:pt x="1999706" y="1294376"/>
                  </a:cubicBezTo>
                  <a:cubicBezTo>
                    <a:pt x="2022992" y="1271089"/>
                    <a:pt x="2036075" y="1239505"/>
                    <a:pt x="2036074" y="1206572"/>
                  </a:cubicBezTo>
                  <a:lnTo>
                    <a:pt x="2036074" y="965303"/>
                  </a:lnTo>
                  <a:cubicBezTo>
                    <a:pt x="2036075" y="932370"/>
                    <a:pt x="2022992" y="900787"/>
                    <a:pt x="1999705" y="877500"/>
                  </a:cubicBezTo>
                  <a:cubicBezTo>
                    <a:pt x="1976419" y="854213"/>
                    <a:pt x="1944835" y="841131"/>
                    <a:pt x="1911902" y="841131"/>
                  </a:cubicBezTo>
                  <a:lnTo>
                    <a:pt x="1700943" y="841131"/>
                  </a:lnTo>
                  <a:cubicBezTo>
                    <a:pt x="1668010" y="841132"/>
                    <a:pt x="1636426" y="828049"/>
                    <a:pt x="1613138" y="804762"/>
                  </a:cubicBezTo>
                  <a:cubicBezTo>
                    <a:pt x="1589851" y="781475"/>
                    <a:pt x="1576768" y="749891"/>
                    <a:pt x="1576768" y="716958"/>
                  </a:cubicBezTo>
                  <a:close/>
                </a:path>
              </a:pathLst>
            </a:custGeom>
            <a:solidFill>
              <a:srgbClr val="303030"/>
            </a:solidFill>
          </p:spPr>
        </p:sp>
      </p:grpSp>
      <p:grpSp>
        <p:nvGrpSpPr>
          <p:cNvPr name="Group 8" id="8"/>
          <p:cNvGrpSpPr/>
          <p:nvPr/>
        </p:nvGrpSpPr>
        <p:grpSpPr>
          <a:xfrm rot="-10800000">
            <a:off x="15473748" y="1028700"/>
            <a:ext cx="5898624" cy="3855248"/>
            <a:chOff x="0" y="0"/>
            <a:chExt cx="2036073" cy="133074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036075" cy="1330745"/>
            </a:xfrm>
            <a:custGeom>
              <a:avLst/>
              <a:gdLst/>
              <a:ahLst/>
              <a:cxnLst/>
              <a:rect r="r" b="b" t="t" l="l"/>
              <a:pathLst>
                <a:path h="1330745" w="2036075">
                  <a:moveTo>
                    <a:pt x="1576768" y="716958"/>
                  </a:moveTo>
                  <a:lnTo>
                    <a:pt x="1576768" y="557293"/>
                  </a:lnTo>
                  <a:cubicBezTo>
                    <a:pt x="1576769" y="524360"/>
                    <a:pt x="1563687" y="492776"/>
                    <a:pt x="1540400" y="469489"/>
                  </a:cubicBezTo>
                  <a:cubicBezTo>
                    <a:pt x="1517113" y="446202"/>
                    <a:pt x="1485529" y="433120"/>
                    <a:pt x="1452597" y="433120"/>
                  </a:cubicBezTo>
                  <a:lnTo>
                    <a:pt x="867306" y="433120"/>
                  </a:lnTo>
                  <a:cubicBezTo>
                    <a:pt x="798728" y="433120"/>
                    <a:pt x="743134" y="377526"/>
                    <a:pt x="743134" y="308948"/>
                  </a:cubicBezTo>
                  <a:lnTo>
                    <a:pt x="743134" y="124172"/>
                  </a:lnTo>
                  <a:cubicBezTo>
                    <a:pt x="743133" y="55594"/>
                    <a:pt x="687540" y="1"/>
                    <a:pt x="618962" y="0"/>
                  </a:cubicBezTo>
                  <a:lnTo>
                    <a:pt x="124172" y="0"/>
                  </a:lnTo>
                  <a:cubicBezTo>
                    <a:pt x="55594" y="1"/>
                    <a:pt x="1" y="55594"/>
                    <a:pt x="0" y="124172"/>
                  </a:cubicBezTo>
                  <a:lnTo>
                    <a:pt x="0" y="489613"/>
                  </a:lnTo>
                  <a:lnTo>
                    <a:pt x="0" y="798561"/>
                  </a:lnTo>
                  <a:cubicBezTo>
                    <a:pt x="0" y="867139"/>
                    <a:pt x="55593" y="922733"/>
                    <a:pt x="124172" y="922734"/>
                  </a:cubicBezTo>
                  <a:lnTo>
                    <a:pt x="1168766" y="922734"/>
                  </a:lnTo>
                  <a:cubicBezTo>
                    <a:pt x="1201698" y="922733"/>
                    <a:pt x="1233282" y="935816"/>
                    <a:pt x="1256569" y="959102"/>
                  </a:cubicBezTo>
                  <a:cubicBezTo>
                    <a:pt x="1279856" y="982389"/>
                    <a:pt x="1292938" y="1013973"/>
                    <a:pt x="1292937" y="1046905"/>
                  </a:cubicBezTo>
                  <a:lnTo>
                    <a:pt x="1292937" y="1206572"/>
                  </a:lnTo>
                  <a:cubicBezTo>
                    <a:pt x="1292937" y="1275151"/>
                    <a:pt x="1348532" y="1330745"/>
                    <a:pt x="1417110" y="1330745"/>
                  </a:cubicBezTo>
                  <a:lnTo>
                    <a:pt x="1911902" y="1330745"/>
                  </a:lnTo>
                  <a:cubicBezTo>
                    <a:pt x="1944835" y="1330745"/>
                    <a:pt x="1976419" y="1317663"/>
                    <a:pt x="1999706" y="1294376"/>
                  </a:cubicBezTo>
                  <a:cubicBezTo>
                    <a:pt x="2022992" y="1271089"/>
                    <a:pt x="2036075" y="1239505"/>
                    <a:pt x="2036074" y="1206572"/>
                  </a:cubicBezTo>
                  <a:lnTo>
                    <a:pt x="2036074" y="965303"/>
                  </a:lnTo>
                  <a:cubicBezTo>
                    <a:pt x="2036075" y="932370"/>
                    <a:pt x="2022992" y="900787"/>
                    <a:pt x="1999705" y="877500"/>
                  </a:cubicBezTo>
                  <a:cubicBezTo>
                    <a:pt x="1976419" y="854213"/>
                    <a:pt x="1944835" y="841131"/>
                    <a:pt x="1911902" y="841131"/>
                  </a:cubicBezTo>
                  <a:lnTo>
                    <a:pt x="1700943" y="841131"/>
                  </a:lnTo>
                  <a:cubicBezTo>
                    <a:pt x="1668010" y="841132"/>
                    <a:pt x="1636426" y="828049"/>
                    <a:pt x="1613138" y="804762"/>
                  </a:cubicBezTo>
                  <a:cubicBezTo>
                    <a:pt x="1589851" y="781475"/>
                    <a:pt x="1576768" y="749891"/>
                    <a:pt x="1576768" y="716958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</p:grpSp>
      <p:grpSp>
        <p:nvGrpSpPr>
          <p:cNvPr name="Group 10" id="10"/>
          <p:cNvGrpSpPr/>
          <p:nvPr/>
        </p:nvGrpSpPr>
        <p:grpSpPr>
          <a:xfrm rot="-10800000">
            <a:off x="3159651" y="8511776"/>
            <a:ext cx="5898624" cy="3855248"/>
            <a:chOff x="0" y="0"/>
            <a:chExt cx="2036073" cy="133074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036075" cy="1330745"/>
            </a:xfrm>
            <a:custGeom>
              <a:avLst/>
              <a:gdLst/>
              <a:ahLst/>
              <a:cxnLst/>
              <a:rect r="r" b="b" t="t" l="l"/>
              <a:pathLst>
                <a:path h="1330745" w="2036075">
                  <a:moveTo>
                    <a:pt x="1576768" y="716958"/>
                  </a:moveTo>
                  <a:lnTo>
                    <a:pt x="1576768" y="557293"/>
                  </a:lnTo>
                  <a:cubicBezTo>
                    <a:pt x="1576769" y="524360"/>
                    <a:pt x="1563687" y="492776"/>
                    <a:pt x="1540400" y="469489"/>
                  </a:cubicBezTo>
                  <a:cubicBezTo>
                    <a:pt x="1517113" y="446202"/>
                    <a:pt x="1485529" y="433120"/>
                    <a:pt x="1452597" y="433120"/>
                  </a:cubicBezTo>
                  <a:lnTo>
                    <a:pt x="867306" y="433120"/>
                  </a:lnTo>
                  <a:cubicBezTo>
                    <a:pt x="798728" y="433120"/>
                    <a:pt x="743134" y="377526"/>
                    <a:pt x="743134" y="308948"/>
                  </a:cubicBezTo>
                  <a:lnTo>
                    <a:pt x="743134" y="124172"/>
                  </a:lnTo>
                  <a:cubicBezTo>
                    <a:pt x="743133" y="55594"/>
                    <a:pt x="687540" y="1"/>
                    <a:pt x="618962" y="0"/>
                  </a:cubicBezTo>
                  <a:lnTo>
                    <a:pt x="124172" y="0"/>
                  </a:lnTo>
                  <a:cubicBezTo>
                    <a:pt x="55594" y="1"/>
                    <a:pt x="1" y="55594"/>
                    <a:pt x="0" y="124172"/>
                  </a:cubicBezTo>
                  <a:lnTo>
                    <a:pt x="0" y="489613"/>
                  </a:lnTo>
                  <a:lnTo>
                    <a:pt x="0" y="798561"/>
                  </a:lnTo>
                  <a:cubicBezTo>
                    <a:pt x="0" y="867139"/>
                    <a:pt x="55593" y="922733"/>
                    <a:pt x="124172" y="922734"/>
                  </a:cubicBezTo>
                  <a:lnTo>
                    <a:pt x="1168766" y="922734"/>
                  </a:lnTo>
                  <a:cubicBezTo>
                    <a:pt x="1201698" y="922733"/>
                    <a:pt x="1233282" y="935816"/>
                    <a:pt x="1256569" y="959102"/>
                  </a:cubicBezTo>
                  <a:cubicBezTo>
                    <a:pt x="1279856" y="982389"/>
                    <a:pt x="1292938" y="1013973"/>
                    <a:pt x="1292937" y="1046905"/>
                  </a:cubicBezTo>
                  <a:lnTo>
                    <a:pt x="1292937" y="1206572"/>
                  </a:lnTo>
                  <a:cubicBezTo>
                    <a:pt x="1292937" y="1275151"/>
                    <a:pt x="1348532" y="1330745"/>
                    <a:pt x="1417110" y="1330745"/>
                  </a:cubicBezTo>
                  <a:lnTo>
                    <a:pt x="1911902" y="1330745"/>
                  </a:lnTo>
                  <a:cubicBezTo>
                    <a:pt x="1944835" y="1330745"/>
                    <a:pt x="1976419" y="1317663"/>
                    <a:pt x="1999706" y="1294376"/>
                  </a:cubicBezTo>
                  <a:cubicBezTo>
                    <a:pt x="2022992" y="1271089"/>
                    <a:pt x="2036075" y="1239505"/>
                    <a:pt x="2036074" y="1206572"/>
                  </a:cubicBezTo>
                  <a:lnTo>
                    <a:pt x="2036074" y="965303"/>
                  </a:lnTo>
                  <a:cubicBezTo>
                    <a:pt x="2036075" y="932370"/>
                    <a:pt x="2022992" y="900787"/>
                    <a:pt x="1999705" y="877500"/>
                  </a:cubicBezTo>
                  <a:cubicBezTo>
                    <a:pt x="1976419" y="854213"/>
                    <a:pt x="1944835" y="841131"/>
                    <a:pt x="1911902" y="841131"/>
                  </a:cubicBezTo>
                  <a:lnTo>
                    <a:pt x="1700943" y="841131"/>
                  </a:lnTo>
                  <a:cubicBezTo>
                    <a:pt x="1668010" y="841132"/>
                    <a:pt x="1636426" y="828049"/>
                    <a:pt x="1613138" y="804762"/>
                  </a:cubicBezTo>
                  <a:cubicBezTo>
                    <a:pt x="1589851" y="781475"/>
                    <a:pt x="1576768" y="749891"/>
                    <a:pt x="1576768" y="716958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</p:grpSp>
      <p:grpSp>
        <p:nvGrpSpPr>
          <p:cNvPr name="Group 12" id="12"/>
          <p:cNvGrpSpPr/>
          <p:nvPr/>
        </p:nvGrpSpPr>
        <p:grpSpPr>
          <a:xfrm rot="-5400000">
            <a:off x="15473748" y="6811573"/>
            <a:ext cx="5898624" cy="3855248"/>
            <a:chOff x="0" y="0"/>
            <a:chExt cx="2036073" cy="133074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036075" cy="1330745"/>
            </a:xfrm>
            <a:custGeom>
              <a:avLst/>
              <a:gdLst/>
              <a:ahLst/>
              <a:cxnLst/>
              <a:rect r="r" b="b" t="t" l="l"/>
              <a:pathLst>
                <a:path h="1330745" w="2036075">
                  <a:moveTo>
                    <a:pt x="1576768" y="716958"/>
                  </a:moveTo>
                  <a:lnTo>
                    <a:pt x="1576768" y="557293"/>
                  </a:lnTo>
                  <a:cubicBezTo>
                    <a:pt x="1576769" y="524360"/>
                    <a:pt x="1563687" y="492776"/>
                    <a:pt x="1540400" y="469489"/>
                  </a:cubicBezTo>
                  <a:cubicBezTo>
                    <a:pt x="1517113" y="446202"/>
                    <a:pt x="1485529" y="433120"/>
                    <a:pt x="1452597" y="433120"/>
                  </a:cubicBezTo>
                  <a:lnTo>
                    <a:pt x="867306" y="433120"/>
                  </a:lnTo>
                  <a:cubicBezTo>
                    <a:pt x="798728" y="433120"/>
                    <a:pt x="743134" y="377526"/>
                    <a:pt x="743134" y="308948"/>
                  </a:cubicBezTo>
                  <a:lnTo>
                    <a:pt x="743134" y="124172"/>
                  </a:lnTo>
                  <a:cubicBezTo>
                    <a:pt x="743133" y="55594"/>
                    <a:pt x="687540" y="1"/>
                    <a:pt x="618962" y="0"/>
                  </a:cubicBezTo>
                  <a:lnTo>
                    <a:pt x="124172" y="0"/>
                  </a:lnTo>
                  <a:cubicBezTo>
                    <a:pt x="55594" y="1"/>
                    <a:pt x="1" y="55594"/>
                    <a:pt x="0" y="124172"/>
                  </a:cubicBezTo>
                  <a:lnTo>
                    <a:pt x="0" y="489613"/>
                  </a:lnTo>
                  <a:lnTo>
                    <a:pt x="0" y="798561"/>
                  </a:lnTo>
                  <a:cubicBezTo>
                    <a:pt x="0" y="867139"/>
                    <a:pt x="55593" y="922733"/>
                    <a:pt x="124172" y="922734"/>
                  </a:cubicBezTo>
                  <a:lnTo>
                    <a:pt x="1168766" y="922734"/>
                  </a:lnTo>
                  <a:cubicBezTo>
                    <a:pt x="1201698" y="922733"/>
                    <a:pt x="1233282" y="935816"/>
                    <a:pt x="1256569" y="959102"/>
                  </a:cubicBezTo>
                  <a:cubicBezTo>
                    <a:pt x="1279856" y="982389"/>
                    <a:pt x="1292938" y="1013973"/>
                    <a:pt x="1292937" y="1046905"/>
                  </a:cubicBezTo>
                  <a:lnTo>
                    <a:pt x="1292937" y="1206572"/>
                  </a:lnTo>
                  <a:cubicBezTo>
                    <a:pt x="1292937" y="1275151"/>
                    <a:pt x="1348532" y="1330745"/>
                    <a:pt x="1417110" y="1330745"/>
                  </a:cubicBezTo>
                  <a:lnTo>
                    <a:pt x="1911902" y="1330745"/>
                  </a:lnTo>
                  <a:cubicBezTo>
                    <a:pt x="1944835" y="1330745"/>
                    <a:pt x="1976419" y="1317663"/>
                    <a:pt x="1999706" y="1294376"/>
                  </a:cubicBezTo>
                  <a:cubicBezTo>
                    <a:pt x="2022992" y="1271089"/>
                    <a:pt x="2036075" y="1239505"/>
                    <a:pt x="2036074" y="1206572"/>
                  </a:cubicBezTo>
                  <a:lnTo>
                    <a:pt x="2036074" y="965303"/>
                  </a:lnTo>
                  <a:cubicBezTo>
                    <a:pt x="2036075" y="932370"/>
                    <a:pt x="2022992" y="900787"/>
                    <a:pt x="1999705" y="877500"/>
                  </a:cubicBezTo>
                  <a:cubicBezTo>
                    <a:pt x="1976419" y="854213"/>
                    <a:pt x="1944835" y="841131"/>
                    <a:pt x="1911902" y="841131"/>
                  </a:cubicBezTo>
                  <a:lnTo>
                    <a:pt x="1700943" y="841131"/>
                  </a:lnTo>
                  <a:cubicBezTo>
                    <a:pt x="1668010" y="841132"/>
                    <a:pt x="1636426" y="828049"/>
                    <a:pt x="1613138" y="804762"/>
                  </a:cubicBezTo>
                  <a:cubicBezTo>
                    <a:pt x="1589851" y="781475"/>
                    <a:pt x="1576768" y="749891"/>
                    <a:pt x="1576768" y="716958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</p:grpSp>
      <p:grpSp>
        <p:nvGrpSpPr>
          <p:cNvPr name="Group 14" id="14"/>
          <p:cNvGrpSpPr/>
          <p:nvPr/>
        </p:nvGrpSpPr>
        <p:grpSpPr>
          <a:xfrm rot="5400000">
            <a:off x="-3184753" y="-577410"/>
            <a:ext cx="5898624" cy="3855248"/>
            <a:chOff x="0" y="0"/>
            <a:chExt cx="2036073" cy="1330745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036075" cy="1330745"/>
            </a:xfrm>
            <a:custGeom>
              <a:avLst/>
              <a:gdLst/>
              <a:ahLst/>
              <a:cxnLst/>
              <a:rect r="r" b="b" t="t" l="l"/>
              <a:pathLst>
                <a:path h="1330745" w="2036075">
                  <a:moveTo>
                    <a:pt x="1576768" y="716958"/>
                  </a:moveTo>
                  <a:lnTo>
                    <a:pt x="1576768" y="557293"/>
                  </a:lnTo>
                  <a:cubicBezTo>
                    <a:pt x="1576769" y="524360"/>
                    <a:pt x="1563687" y="492776"/>
                    <a:pt x="1540400" y="469489"/>
                  </a:cubicBezTo>
                  <a:cubicBezTo>
                    <a:pt x="1517113" y="446202"/>
                    <a:pt x="1485529" y="433120"/>
                    <a:pt x="1452597" y="433120"/>
                  </a:cubicBezTo>
                  <a:lnTo>
                    <a:pt x="867306" y="433120"/>
                  </a:lnTo>
                  <a:cubicBezTo>
                    <a:pt x="798728" y="433120"/>
                    <a:pt x="743134" y="377526"/>
                    <a:pt x="743134" y="308948"/>
                  </a:cubicBezTo>
                  <a:lnTo>
                    <a:pt x="743134" y="124172"/>
                  </a:lnTo>
                  <a:cubicBezTo>
                    <a:pt x="743133" y="55594"/>
                    <a:pt x="687540" y="1"/>
                    <a:pt x="618962" y="0"/>
                  </a:cubicBezTo>
                  <a:lnTo>
                    <a:pt x="124172" y="0"/>
                  </a:lnTo>
                  <a:cubicBezTo>
                    <a:pt x="55594" y="1"/>
                    <a:pt x="1" y="55594"/>
                    <a:pt x="0" y="124172"/>
                  </a:cubicBezTo>
                  <a:lnTo>
                    <a:pt x="0" y="489613"/>
                  </a:lnTo>
                  <a:lnTo>
                    <a:pt x="0" y="798561"/>
                  </a:lnTo>
                  <a:cubicBezTo>
                    <a:pt x="0" y="867139"/>
                    <a:pt x="55593" y="922733"/>
                    <a:pt x="124172" y="922734"/>
                  </a:cubicBezTo>
                  <a:lnTo>
                    <a:pt x="1168766" y="922734"/>
                  </a:lnTo>
                  <a:cubicBezTo>
                    <a:pt x="1201698" y="922733"/>
                    <a:pt x="1233282" y="935816"/>
                    <a:pt x="1256569" y="959102"/>
                  </a:cubicBezTo>
                  <a:cubicBezTo>
                    <a:pt x="1279856" y="982389"/>
                    <a:pt x="1292938" y="1013973"/>
                    <a:pt x="1292937" y="1046905"/>
                  </a:cubicBezTo>
                  <a:lnTo>
                    <a:pt x="1292937" y="1206572"/>
                  </a:lnTo>
                  <a:cubicBezTo>
                    <a:pt x="1292937" y="1275151"/>
                    <a:pt x="1348532" y="1330745"/>
                    <a:pt x="1417110" y="1330745"/>
                  </a:cubicBezTo>
                  <a:lnTo>
                    <a:pt x="1911902" y="1330745"/>
                  </a:lnTo>
                  <a:cubicBezTo>
                    <a:pt x="1944835" y="1330745"/>
                    <a:pt x="1976419" y="1317663"/>
                    <a:pt x="1999706" y="1294376"/>
                  </a:cubicBezTo>
                  <a:cubicBezTo>
                    <a:pt x="2022992" y="1271089"/>
                    <a:pt x="2036075" y="1239505"/>
                    <a:pt x="2036074" y="1206572"/>
                  </a:cubicBezTo>
                  <a:lnTo>
                    <a:pt x="2036074" y="965303"/>
                  </a:lnTo>
                  <a:cubicBezTo>
                    <a:pt x="2036075" y="932370"/>
                    <a:pt x="2022992" y="900787"/>
                    <a:pt x="1999705" y="877500"/>
                  </a:cubicBezTo>
                  <a:cubicBezTo>
                    <a:pt x="1976419" y="854213"/>
                    <a:pt x="1944835" y="841131"/>
                    <a:pt x="1911902" y="841131"/>
                  </a:cubicBezTo>
                  <a:lnTo>
                    <a:pt x="1700943" y="841131"/>
                  </a:lnTo>
                  <a:cubicBezTo>
                    <a:pt x="1668010" y="841132"/>
                    <a:pt x="1636426" y="828049"/>
                    <a:pt x="1613138" y="804762"/>
                  </a:cubicBezTo>
                  <a:cubicBezTo>
                    <a:pt x="1589851" y="781475"/>
                    <a:pt x="1576768" y="749891"/>
                    <a:pt x="1576768" y="716958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</p:grpSp>
      <p:sp>
        <p:nvSpPr>
          <p:cNvPr name="TextBox 16" id="16"/>
          <p:cNvSpPr txBox="true"/>
          <p:nvPr/>
        </p:nvSpPr>
        <p:spPr>
          <a:xfrm rot="0">
            <a:off x="2563005" y="1825467"/>
            <a:ext cx="12191586" cy="14188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65"/>
              </a:lnSpc>
            </a:pPr>
            <a:r>
              <a:rPr lang="en-US" sz="10315" b="true">
                <a:solidFill>
                  <a:srgbClr val="303030"/>
                </a:solidFill>
                <a:latin typeface="ITC Bauhaus Bold"/>
                <a:ea typeface="ITC Bauhaus Bold"/>
                <a:cs typeface="ITC Bauhaus Bold"/>
                <a:sym typeface="ITC Bauhaus Bold"/>
              </a:rPr>
              <a:t>GIT CMD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2563005" y="4271774"/>
            <a:ext cx="17088198" cy="18672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81"/>
              </a:lnSpc>
            </a:pPr>
            <a:r>
              <a:rPr lang="en-US" sz="7716" b="true">
                <a:solidFill>
                  <a:srgbClr val="303030"/>
                </a:solidFill>
                <a:latin typeface="ITC Bauhaus Bold"/>
                <a:ea typeface="ITC Bauhaus Bold"/>
                <a:cs typeface="ITC Bauhaus Bold"/>
                <a:sym typeface="ITC Bauhaus Bold"/>
              </a:rPr>
              <a:t>VISIT : </a:t>
            </a:r>
          </a:p>
          <a:p>
            <a:pPr algn="l">
              <a:lnSpc>
                <a:spcPts val="6481"/>
              </a:lnSpc>
            </a:pPr>
            <a:r>
              <a:rPr lang="en-US" b="true" sz="7716" u="sng">
                <a:solidFill>
                  <a:srgbClr val="303030"/>
                </a:solidFill>
                <a:latin typeface="ITC Bauhaus Bold"/>
                <a:ea typeface="ITC Bauhaus Bold"/>
                <a:cs typeface="ITC Bauhaus Bold"/>
                <a:sym typeface="ITC Bauhaus Bold"/>
                <a:hlinkClick r:id="rId2" tooltip="https://codemonk-git.vercel.app"/>
              </a:rPr>
              <a:t>CODEMONK-GIT.VERCEL.APP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DAGz_xxHr_s</dc:identifier>
  <dcterms:modified xsi:type="dcterms:W3CDTF">2011-08-01T06:04:30Z</dcterms:modified>
  <cp:revision>1</cp:revision>
  <dc:title>Grey Minimalist Group Project Presentation</dc:title>
</cp:coreProperties>
</file>