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95ECF-7A1D-4CE5-A9B8-47BF20BBAE8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68199-AE3D-417F-B6CB-195E3578D1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5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4A0CE218-63BD-436A-AF99-BC246BD4354C}" type="datetime1">
              <a:rPr lang="en-GB" smtClean="0"/>
              <a:t>23/11/2021</a:t>
            </a:fld>
            <a:endParaRPr lang="en-GB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3824516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3B7F-8EDE-44D4-A893-E14408F21CFD}" type="datetime1">
              <a:rPr lang="en-GB" smtClean="0"/>
              <a:t>23/11/2021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24820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E4C-08F7-45B6-BC08-14B555DCB8A2}" type="datetime1">
              <a:rPr lang="en-GB" smtClean="0"/>
              <a:t>23/11/2021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3391729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372-E4CD-454A-89E5-B08BAA533378}" type="datetime1">
              <a:rPr lang="en-GB" smtClean="0"/>
              <a:t>23/11/2021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79B-6C0A-471D-9F9F-9A4B8EBC960B}" type="datetime1">
              <a:rPr lang="en-GB" smtClean="0"/>
              <a:t>23/11/2021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87049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C9E74-D74B-4DD6-8C10-A8D7D13C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2E34F8-88AC-47C7-A68C-2E484EA1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69ABF-B9AE-470B-B7BC-B7A20C9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BC5A-B480-4499-B003-2C33DB8EEA14}" type="datetime1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B1355-13D0-40B6-AA61-496C7BAE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853A0-B089-4856-A9C4-16B25E58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CC1826AF-D9FC-4952-B6A0-80BF2C3426C9}" type="datetime1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78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CD232680-2AFE-4FB4-B52F-6AA4F9BAB010}" type="datetime1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86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0D059E95-588D-4B01-B280-F951D92896EB}" type="datetime1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2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4349-AD4F-4A0C-ADEE-5502D1A059BB}" type="datetime1">
              <a:rPr lang="en-GB" smtClean="0"/>
              <a:t>23/11/2021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B4-5713-4694-B72B-7A35BBC37C8F}" type="datetime1">
              <a:rPr lang="en-GB" smtClean="0"/>
              <a:t>23/11/2021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419945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8876-429D-4751-A5F9-E9CCBFB75E9E}" type="datetime1">
              <a:rPr lang="en-GB" smtClean="0"/>
              <a:t>23/11/2021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6960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0329-89D7-4151-9753-F1072035E09F}" type="datetime1">
              <a:rPr lang="en-GB" smtClean="0"/>
              <a:t>23/11/2021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207274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54C-BE3D-4B1B-A45F-C141B327D8EB}" type="datetime1">
              <a:rPr lang="en-GB" smtClean="0"/>
              <a:t>23/11/2021</a:t>
            </a:fld>
            <a:endParaRPr lang="en-GB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922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B4CFAE4F-47FC-46A8-8B4A-B3479D059A5F}" type="datetime1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GB"/>
              <a:t>Cloud Computing WS2021/22 | Faber, Hanselmann, Wagner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Amazon_Web_Servic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terraform.io/logo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8E3784-1643-4961-AF9C-9B086B0CD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Cloud Computing</a:t>
            </a:r>
            <a:br>
              <a:rPr lang="en-GB" dirty="0"/>
            </a:br>
            <a:r>
              <a:rPr lang="en-GB" dirty="0"/>
              <a:t>Team PJP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B7425-E516-4794-B123-FEB99DCC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48DA8-8B7B-4CD0-A589-8966A77D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07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6EE028-D370-4BD9-8554-3233ED38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CEBE9-BF4E-4974-95EB-3D49E5FB9A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Our project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Our project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C9485-FCD5-4AEF-AED7-71FE1118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523F9-5C6A-4C8E-A43B-A51B32C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8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9801-B402-4D58-9423-51D3388E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E8A36CC-807B-4C19-AAA2-6A08DD3871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898391"/>
            <a:ext cx="2852208" cy="2184670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AA00E4B-FB78-452C-9F9E-9C24BC8E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5" y="2990726"/>
            <a:ext cx="2601651" cy="2100262"/>
          </a:xfrm>
          <a:prstGeom prst="rect">
            <a:avLst/>
          </a:prstGeom>
        </p:spPr>
      </p:pic>
      <p:pic>
        <p:nvPicPr>
          <p:cNvPr id="10" name="Grafik 9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7E77AB84-14DE-4C05-8552-2DA62A2722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r="17718"/>
          <a:stretch/>
        </p:blipFill>
        <p:spPr>
          <a:xfrm>
            <a:off x="9220200" y="3012271"/>
            <a:ext cx="2190750" cy="236090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EC7319B-252D-4C3B-8AE1-F981557680A0}"/>
              </a:ext>
            </a:extLst>
          </p:cNvPr>
          <p:cNvCxnSpPr/>
          <p:nvPr/>
        </p:nvCxnSpPr>
        <p:spPr>
          <a:xfrm>
            <a:off x="3228976" y="4572000"/>
            <a:ext cx="59912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8AE00A-0234-4636-A0F1-CED900546949}"/>
              </a:ext>
            </a:extLst>
          </p:cNvPr>
          <p:cNvSpPr txBox="1"/>
          <p:nvPr/>
        </p:nvSpPr>
        <p:spPr>
          <a:xfrm>
            <a:off x="1438272" y="26213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603C813-E359-4225-9AF9-870595F205E0}"/>
              </a:ext>
            </a:extLst>
          </p:cNvPr>
          <p:cNvSpPr txBox="1"/>
          <p:nvPr/>
        </p:nvSpPr>
        <p:spPr>
          <a:xfrm>
            <a:off x="9581612" y="262376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Professor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3B7C97-91B2-4360-A3D1-A5E299D3494A}"/>
              </a:ext>
            </a:extLst>
          </p:cNvPr>
          <p:cNvSpPr txBox="1"/>
          <p:nvPr/>
        </p:nvSpPr>
        <p:spPr>
          <a:xfrm>
            <a:off x="4579042" y="41475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Sends handwritten exam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730D88-5D6A-4600-B527-5D338FDBFCD8}"/>
              </a:ext>
            </a:extLst>
          </p:cNvPr>
          <p:cNvSpPr txBox="1"/>
          <p:nvPr/>
        </p:nvSpPr>
        <p:spPr>
          <a:xfrm rot="419263">
            <a:off x="10687051" y="1956212"/>
            <a:ext cx="10858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dirty="0">
                <a:solidFill>
                  <a:srgbClr val="FF0000"/>
                </a:solidFill>
                <a:latin typeface="Bahnschrift" panose="020B0502040204020203" pitchFamily="34" charset="0"/>
              </a:rPr>
              <a:t>?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B8EA35E-F6B7-4EC6-9C5D-A7F2DAE2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844E266A-851D-489E-BF1F-0FD801F9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39C46-61B8-4817-984B-99991B92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103F6-2CC1-40A3-89BB-F16163D2EA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b="1" dirty="0"/>
              <a:t>Handwritten text to digital text converter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EECDC7-DB1A-4B24-AACD-FE4E6489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0" y="3429000"/>
            <a:ext cx="1885951" cy="1522491"/>
          </a:xfrm>
          <a:prstGeom prst="rect">
            <a:avLst/>
          </a:prstGeom>
        </p:spPr>
      </p:pic>
      <p:pic>
        <p:nvPicPr>
          <p:cNvPr id="5" name="Grafik 4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8544F135-CD82-4310-B467-02BB77AB3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r="17718"/>
          <a:stretch/>
        </p:blipFill>
        <p:spPr>
          <a:xfrm>
            <a:off x="10021362" y="3429000"/>
            <a:ext cx="1588087" cy="17114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AD500EB-D3A9-4058-8E3F-4E9B89F5AB78}"/>
              </a:ext>
            </a:extLst>
          </p:cNvPr>
          <p:cNvSpPr txBox="1"/>
          <p:nvPr/>
        </p:nvSpPr>
        <p:spPr>
          <a:xfrm>
            <a:off x="983327" y="302870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Student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44B340-A9D7-4AB6-87B1-8F4F9DC8B500}"/>
              </a:ext>
            </a:extLst>
          </p:cNvPr>
          <p:cNvSpPr txBox="1"/>
          <p:nvPr/>
        </p:nvSpPr>
        <p:spPr>
          <a:xfrm>
            <a:off x="10229347" y="30287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Professor</a:t>
            </a:r>
          </a:p>
        </p:txBody>
      </p:sp>
      <p:sp>
        <p:nvSpPr>
          <p:cNvPr id="8" name="Wolke 7">
            <a:extLst>
              <a:ext uri="{FF2B5EF4-FFF2-40B4-BE49-F238E27FC236}">
                <a16:creationId xmlns:a16="http://schemas.microsoft.com/office/drawing/2014/main" id="{BFBE73AD-4A94-41EE-9BA6-1783EAF0A807}"/>
              </a:ext>
            </a:extLst>
          </p:cNvPr>
          <p:cNvSpPr/>
          <p:nvPr/>
        </p:nvSpPr>
        <p:spPr>
          <a:xfrm>
            <a:off x="4966234" y="3505957"/>
            <a:ext cx="2505075" cy="1265316"/>
          </a:xfrm>
          <a:prstGeom prst="cloud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1F2CACD-1CC0-4640-8FF4-84947EA426A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16181" y="4190246"/>
            <a:ext cx="25500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0C49A14-5C7F-460B-9008-BCA6FEED5D9C}"/>
              </a:ext>
            </a:extLst>
          </p:cNvPr>
          <p:cNvCxnSpPr>
            <a:cxnSpLocks/>
          </p:cNvCxnSpPr>
          <p:nvPr/>
        </p:nvCxnSpPr>
        <p:spPr>
          <a:xfrm>
            <a:off x="7471309" y="4190246"/>
            <a:ext cx="25500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8DE5C6-0B6C-4726-A0F8-B47A863DA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95" y="2789197"/>
            <a:ext cx="1651940" cy="126531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136D121-CF20-4E16-9675-99C961B0D0F6}"/>
              </a:ext>
            </a:extLst>
          </p:cNvPr>
          <p:cNvSpPr txBox="1"/>
          <p:nvPr/>
        </p:nvSpPr>
        <p:spPr>
          <a:xfrm>
            <a:off x="7642725" y="2807999"/>
            <a:ext cx="1949238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Exam from </a:t>
            </a:r>
            <a:r>
              <a:rPr lang="en-GB" sz="1600" b="1" dirty="0"/>
              <a:t>Max</a:t>
            </a:r>
          </a:p>
          <a:p>
            <a:r>
              <a:rPr lang="en-GB" sz="1600" i="1" dirty="0"/>
              <a:t>Task 1) </a:t>
            </a:r>
            <a:br>
              <a:rPr lang="en-GB" sz="1600" dirty="0"/>
            </a:br>
            <a:r>
              <a:rPr lang="en-GB" sz="1400" dirty="0"/>
              <a:t>The answer is 42, because this is the answer for everything</a:t>
            </a:r>
            <a:endParaRPr lang="en-GB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4EF06AF-0D41-4075-BA89-BA84C52F7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673" y="3148748"/>
            <a:ext cx="695325" cy="695325"/>
          </a:xfrm>
          <a:prstGeom prst="rect">
            <a:avLst/>
          </a:prstGeom>
        </p:spPr>
      </p:pic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1553E07E-5941-4F0A-905D-98CEDE0D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30180591-E923-4CF9-9965-608639F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C7315-FCE6-43DB-947D-7A6A5473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 idea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71F68B-990B-4393-9216-2FDD5ACC6B1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6" y="1909120"/>
            <a:ext cx="6923622" cy="4444055"/>
          </a:xfr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BC6F9E-20BB-44D6-BE15-7727BE8E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128E7F-AA57-408A-A3F2-564F351E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24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B08A-E187-4316-929A-5D8E059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pic>
        <p:nvPicPr>
          <p:cNvPr id="1026" name="Picture 2" descr="Amazon Web Services – Wikipedia">
            <a:extLst>
              <a:ext uri="{FF2B5EF4-FFF2-40B4-BE49-F238E27FC236}">
                <a16:creationId xmlns:a16="http://schemas.microsoft.com/office/drawing/2014/main" id="{EECCDAF3-BCB7-4E6A-B533-08AC808798FC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" y="2075823"/>
            <a:ext cx="3001169" cy="18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B5FD5F2-0DB5-4C2C-8755-337F5B5EE412}"/>
              </a:ext>
            </a:extLst>
          </p:cNvPr>
          <p:cNvSpPr txBox="1"/>
          <p:nvPr/>
        </p:nvSpPr>
        <p:spPr>
          <a:xfrm>
            <a:off x="333375" y="5959475"/>
            <a:ext cx="30123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>
                <a:hlinkClick r:id="rId3"/>
              </a:rPr>
              <a:t>[1] https://de.wikipedia.org/wiki/Amazon_Web_Services</a:t>
            </a:r>
            <a:endParaRPr lang="en-GB" sz="900" i="1" dirty="0"/>
          </a:p>
          <a:p>
            <a:r>
              <a:rPr lang="en-GB" sz="900" i="1" dirty="0">
                <a:hlinkClick r:id="rId4"/>
              </a:rPr>
              <a:t>[2] https://www.terraform.io/logos.html</a:t>
            </a:r>
            <a:endParaRPr lang="en-GB" sz="900" i="1" dirty="0"/>
          </a:p>
          <a:p>
            <a:r>
              <a:rPr lang="en-GB" sz="900" i="1" dirty="0"/>
              <a:t>[3] https://about.gitlab.com/press/press-kit/</a:t>
            </a:r>
          </a:p>
        </p:txBody>
      </p:sp>
      <p:pic>
        <p:nvPicPr>
          <p:cNvPr id="1028" name="Picture 4" descr="Terraform Logos - Terraform by HashiCorp">
            <a:extLst>
              <a:ext uri="{FF2B5EF4-FFF2-40B4-BE49-F238E27FC236}">
                <a16:creationId xmlns:a16="http://schemas.microsoft.com/office/drawing/2014/main" id="{6660333B-8D9D-49CB-8AC8-40757B11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69" y="3663326"/>
            <a:ext cx="5872163" cy="143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665DC76-21C7-4BF0-894A-6D0B63E8A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83" y="1508381"/>
            <a:ext cx="5362643" cy="23681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F951CED-21B6-4188-9E0D-4179FBBDB58C}"/>
              </a:ext>
            </a:extLst>
          </p:cNvPr>
          <p:cNvSpPr txBox="1"/>
          <p:nvPr/>
        </p:nvSpPr>
        <p:spPr>
          <a:xfrm>
            <a:off x="723106" y="406711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[1]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D0E16A-094C-4979-9DE9-9D9419BB69F0}"/>
              </a:ext>
            </a:extLst>
          </p:cNvPr>
          <p:cNvSpPr txBox="1"/>
          <p:nvPr/>
        </p:nvSpPr>
        <p:spPr>
          <a:xfrm>
            <a:off x="5276056" y="528631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[2]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B668F7-6CCC-4905-A85E-ED4026EE452E}"/>
              </a:ext>
            </a:extLst>
          </p:cNvPr>
          <p:cNvSpPr txBox="1"/>
          <p:nvPr/>
        </p:nvSpPr>
        <p:spPr>
          <a:xfrm>
            <a:off x="6838156" y="347289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[3]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8060A3-19CD-4474-98F9-57E05880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D321E6-072A-4C56-B755-5D62C668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052DE-2A99-4790-86EF-F04F2347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37776-17A9-4C45-9499-1D12CE4586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Deploy a static website and use a simple lambda function</a:t>
            </a:r>
          </a:p>
          <a:p>
            <a:pPr marL="457200" indent="-457200">
              <a:buAutoNum type="arabicPeriod"/>
            </a:pPr>
            <a:r>
              <a:rPr lang="en-GB" dirty="0"/>
              <a:t>Extend lambda function and mock the OCR service</a:t>
            </a:r>
          </a:p>
          <a:p>
            <a:pPr marL="457200" indent="-457200">
              <a:buAutoNum type="arabicPeriod"/>
            </a:pPr>
            <a:r>
              <a:rPr lang="en-GB" dirty="0"/>
              <a:t>Use the real OCR service</a:t>
            </a:r>
          </a:p>
          <a:p>
            <a:pPr marL="457200" indent="-457200">
              <a:buAutoNum type="arabicPeriod"/>
            </a:pPr>
            <a:r>
              <a:rPr lang="en-GB" dirty="0"/>
              <a:t>Improve frontend, add functionality to upload image</a:t>
            </a:r>
          </a:p>
          <a:p>
            <a:pPr marL="457200" indent="-457200">
              <a:buAutoNum type="arabicPeriod"/>
            </a:pPr>
            <a:r>
              <a:rPr lang="en-GB" dirty="0"/>
              <a:t>Add log in and user management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DCB8FC-006E-44A5-8592-3A96D76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7495F2-740C-4157-A3C9-78F6A6D4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1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7AA008-2077-4627-A91E-E2869A2C4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B0D49958-63F0-4BE1-B05F-171895BCAAF9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en-GB" dirty="0"/>
              <a:t>If you have any questions, feel free to ask us!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FD355-BC0D-4E3E-AB3B-C69D793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322ED7-0A3D-44FB-B4D3-EE841CE3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29447"/>
      </p:ext>
    </p:extLst>
  </p:cSld>
  <p:clrMapOvr>
    <a:masterClrMapping/>
  </p:clrMapOvr>
</p:sld>
</file>

<file path=ppt/theme/theme1.xml><?xml version="1.0" encoding="utf-8"?>
<a:theme xmlns:a="http://schemas.openxmlformats.org/drawingml/2006/main" name="HH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HHN" id="{EAA6C0C1-BE9C-47D7-AE1A-141DE6593BF0}" vid="{DEBA57AA-E88C-4972-A1AF-8CE8651F231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HHN</Template>
  <TotalTime>0</TotalTime>
  <Words>251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Wingdings</vt:lpstr>
      <vt:lpstr>HHN</vt:lpstr>
      <vt:lpstr>Cloud Computing Team PJP</vt:lpstr>
      <vt:lpstr>Agenda</vt:lpstr>
      <vt:lpstr>The problem</vt:lpstr>
      <vt:lpstr>Our project idea</vt:lpstr>
      <vt:lpstr>Our project idea</vt:lpstr>
      <vt:lpstr>Technologies used</vt:lpstr>
      <vt:lpstr>Our project plan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Team PJP</dc:title>
  <dc:creator>Joshua  Faber</dc:creator>
  <cp:lastModifiedBy>Joshua  Faber</cp:lastModifiedBy>
  <cp:revision>2</cp:revision>
  <dcterms:created xsi:type="dcterms:W3CDTF">2021-11-23T14:01:06Z</dcterms:created>
  <dcterms:modified xsi:type="dcterms:W3CDTF">2021-11-23T15:02:05Z</dcterms:modified>
</cp:coreProperties>
</file>