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22"/>
  </p:notesMasterIdLst>
  <p:sldIdLst>
    <p:sldId id="847" r:id="rId2"/>
    <p:sldId id="258" r:id="rId3"/>
    <p:sldId id="1013" r:id="rId4"/>
    <p:sldId id="1030" r:id="rId5"/>
    <p:sldId id="1031" r:id="rId6"/>
    <p:sldId id="1057" r:id="rId7"/>
    <p:sldId id="1059" r:id="rId8"/>
    <p:sldId id="1060" r:id="rId9"/>
    <p:sldId id="1061" r:id="rId10"/>
    <p:sldId id="1062" r:id="rId11"/>
    <p:sldId id="1064" r:id="rId12"/>
    <p:sldId id="1063" r:id="rId13"/>
    <p:sldId id="1065" r:id="rId14"/>
    <p:sldId id="1066" r:id="rId15"/>
    <p:sldId id="1067" r:id="rId16"/>
    <p:sldId id="1068" r:id="rId17"/>
    <p:sldId id="1058" r:id="rId18"/>
    <p:sldId id="1069" r:id="rId19"/>
    <p:sldId id="1070" r:id="rId20"/>
    <p:sldId id="10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9CBAA70-FF80-8A33-079F-C0D6F4BD753D}" name="Wahab Khan" initials="WK" userId="S::wahab.ipfp.513@nahe.edu.pk::df715ba5-d4b6-4024-8a35-95c18453824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64B4BC"/>
    <a:srgbClr val="BA66BA"/>
    <a:srgbClr val="FF66FF"/>
    <a:srgbClr val="004E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160441-80DD-4314-BB14-2DDF0815CBF3}"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3A80FC7D-0A60-4CEB-B4A0-97FBE0FFE5E1}">
      <dgm:prSet custT="1"/>
      <dgm:spPr/>
      <dgm:t>
        <a:bodyPr/>
        <a:lstStyle/>
        <a:p>
          <a:pPr algn="ctr"/>
          <a:r>
            <a:rPr lang="en-US" sz="3600" b="1" kern="1200" dirty="0">
              <a:solidFill>
                <a:prstClr val="white"/>
              </a:solidFill>
              <a:latin typeface="Calibri" panose="020F0502020204030204"/>
              <a:ea typeface="+mn-ea"/>
              <a:cs typeface="+mn-cs"/>
            </a:rPr>
            <a:t>Association Rule Mining</a:t>
          </a:r>
        </a:p>
      </dgm:t>
    </dgm:pt>
    <dgm:pt modelId="{D9B89560-740C-4F74-95B5-547614D65271}" type="parTrans" cxnId="{311E561B-F10F-47F5-9427-3984CFBA0B7F}">
      <dgm:prSet/>
      <dgm:spPr/>
      <dgm:t>
        <a:bodyPr/>
        <a:lstStyle/>
        <a:p>
          <a:endParaRPr lang="en-US"/>
        </a:p>
      </dgm:t>
    </dgm:pt>
    <dgm:pt modelId="{A66683E8-51CB-40C1-8B1C-981896C677E3}" type="sibTrans" cxnId="{311E561B-F10F-47F5-9427-3984CFBA0B7F}">
      <dgm:prSet/>
      <dgm:spPr/>
      <dgm:t>
        <a:bodyPr/>
        <a:lstStyle/>
        <a:p>
          <a:endParaRPr lang="en-US"/>
        </a:p>
      </dgm:t>
    </dgm:pt>
    <dgm:pt modelId="{1C7A3BD4-BF9E-40D4-9F5D-986282218E81}" type="pres">
      <dgm:prSet presAssocID="{37160441-80DD-4314-BB14-2DDF0815CBF3}" presName="linear" presStyleCnt="0">
        <dgm:presLayoutVars>
          <dgm:dir/>
          <dgm:animLvl val="lvl"/>
          <dgm:resizeHandles val="exact"/>
        </dgm:presLayoutVars>
      </dgm:prSet>
      <dgm:spPr/>
    </dgm:pt>
    <dgm:pt modelId="{A59D0C78-D193-47DB-8A97-DEAFD487D011}" type="pres">
      <dgm:prSet presAssocID="{3A80FC7D-0A60-4CEB-B4A0-97FBE0FFE5E1}" presName="parentLin" presStyleCnt="0"/>
      <dgm:spPr/>
    </dgm:pt>
    <dgm:pt modelId="{0AF42A88-66D9-4158-835D-CDFF94D7F7E2}" type="pres">
      <dgm:prSet presAssocID="{3A80FC7D-0A60-4CEB-B4A0-97FBE0FFE5E1}" presName="parentLeftMargin" presStyleLbl="node1" presStyleIdx="0" presStyleCnt="1"/>
      <dgm:spPr/>
    </dgm:pt>
    <dgm:pt modelId="{33E67543-1579-4707-AE8A-509213F70236}" type="pres">
      <dgm:prSet presAssocID="{3A80FC7D-0A60-4CEB-B4A0-97FBE0FFE5E1}" presName="parentText" presStyleLbl="node1" presStyleIdx="0" presStyleCnt="1" custScaleX="101252" custScaleY="114633">
        <dgm:presLayoutVars>
          <dgm:chMax val="0"/>
          <dgm:bulletEnabled val="1"/>
        </dgm:presLayoutVars>
      </dgm:prSet>
      <dgm:spPr/>
    </dgm:pt>
    <dgm:pt modelId="{F109A68B-1336-4955-8007-3B683EEEDA43}" type="pres">
      <dgm:prSet presAssocID="{3A80FC7D-0A60-4CEB-B4A0-97FBE0FFE5E1}" presName="negativeSpace" presStyleCnt="0"/>
      <dgm:spPr/>
    </dgm:pt>
    <dgm:pt modelId="{75B83AE6-FF37-4B7D-B5B3-B2518E186112}" type="pres">
      <dgm:prSet presAssocID="{3A80FC7D-0A60-4CEB-B4A0-97FBE0FFE5E1}" presName="childText" presStyleLbl="conFgAcc1" presStyleIdx="0" presStyleCnt="1">
        <dgm:presLayoutVars>
          <dgm:bulletEnabled val="1"/>
        </dgm:presLayoutVars>
      </dgm:prSet>
      <dgm:spPr/>
    </dgm:pt>
  </dgm:ptLst>
  <dgm:cxnLst>
    <dgm:cxn modelId="{E342580C-1F0B-409A-A8DA-514B9F35C918}" type="presOf" srcId="{37160441-80DD-4314-BB14-2DDF0815CBF3}" destId="{1C7A3BD4-BF9E-40D4-9F5D-986282218E81}" srcOrd="0" destOrd="0" presId="urn:microsoft.com/office/officeart/2005/8/layout/list1"/>
    <dgm:cxn modelId="{F63B7A12-BE78-423E-850A-26B09DC04112}" type="presOf" srcId="{3A80FC7D-0A60-4CEB-B4A0-97FBE0FFE5E1}" destId="{0AF42A88-66D9-4158-835D-CDFF94D7F7E2}" srcOrd="0" destOrd="0" presId="urn:microsoft.com/office/officeart/2005/8/layout/list1"/>
    <dgm:cxn modelId="{84E67E18-38DA-4E19-9783-25F18C2A2E5E}" type="presOf" srcId="{3A80FC7D-0A60-4CEB-B4A0-97FBE0FFE5E1}" destId="{33E67543-1579-4707-AE8A-509213F70236}" srcOrd="1" destOrd="0" presId="urn:microsoft.com/office/officeart/2005/8/layout/list1"/>
    <dgm:cxn modelId="{311E561B-F10F-47F5-9427-3984CFBA0B7F}" srcId="{37160441-80DD-4314-BB14-2DDF0815CBF3}" destId="{3A80FC7D-0A60-4CEB-B4A0-97FBE0FFE5E1}" srcOrd="0" destOrd="0" parTransId="{D9B89560-740C-4F74-95B5-547614D65271}" sibTransId="{A66683E8-51CB-40C1-8B1C-981896C677E3}"/>
    <dgm:cxn modelId="{5F54E4E3-7811-40A4-B28B-10C5FB74A6C9}" type="presParOf" srcId="{1C7A3BD4-BF9E-40D4-9F5D-986282218E81}" destId="{A59D0C78-D193-47DB-8A97-DEAFD487D011}" srcOrd="0" destOrd="0" presId="urn:microsoft.com/office/officeart/2005/8/layout/list1"/>
    <dgm:cxn modelId="{C831734D-93EF-4D32-BE55-4C52F1501907}" type="presParOf" srcId="{A59D0C78-D193-47DB-8A97-DEAFD487D011}" destId="{0AF42A88-66D9-4158-835D-CDFF94D7F7E2}" srcOrd="0" destOrd="0" presId="urn:microsoft.com/office/officeart/2005/8/layout/list1"/>
    <dgm:cxn modelId="{9D55C46A-834B-4EFB-81AC-7B80841DDD82}" type="presParOf" srcId="{A59D0C78-D193-47DB-8A97-DEAFD487D011}" destId="{33E67543-1579-4707-AE8A-509213F70236}" srcOrd="1" destOrd="0" presId="urn:microsoft.com/office/officeart/2005/8/layout/list1"/>
    <dgm:cxn modelId="{6154D5CB-59C0-4FD4-9620-80D6F702F4E0}" type="presParOf" srcId="{1C7A3BD4-BF9E-40D4-9F5D-986282218E81}" destId="{F109A68B-1336-4955-8007-3B683EEEDA43}" srcOrd="1" destOrd="0" presId="urn:microsoft.com/office/officeart/2005/8/layout/list1"/>
    <dgm:cxn modelId="{EA36D8BC-22D6-4B2A-9780-54B59AE035B8}" type="presParOf" srcId="{1C7A3BD4-BF9E-40D4-9F5D-986282218E81}" destId="{75B83AE6-FF37-4B7D-B5B3-B2518E186112}"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83AE6-FF37-4B7D-B5B3-B2518E186112}">
      <dsp:nvSpPr>
        <dsp:cNvPr id="0" name=""/>
        <dsp:cNvSpPr/>
      </dsp:nvSpPr>
      <dsp:spPr>
        <a:xfrm>
          <a:off x="0" y="1611227"/>
          <a:ext cx="6910387" cy="16380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E67543-1579-4707-AE8A-509213F70236}">
      <dsp:nvSpPr>
        <dsp:cNvPr id="0" name=""/>
        <dsp:cNvSpPr/>
      </dsp:nvSpPr>
      <dsp:spPr>
        <a:xfrm>
          <a:off x="345519" y="371049"/>
          <a:ext cx="4897833" cy="2199578"/>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prstClr val="white"/>
              </a:solidFill>
              <a:latin typeface="Calibri" panose="020F0502020204030204"/>
              <a:ea typeface="+mn-ea"/>
              <a:cs typeface="+mn-cs"/>
            </a:rPr>
            <a:t>Association Rule Mining</a:t>
          </a:r>
        </a:p>
      </dsp:txBody>
      <dsp:txXfrm>
        <a:off x="452894" y="478424"/>
        <a:ext cx="4683083" cy="198482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BAFB5E-8DA7-4AA6-864D-2060A010DE02}" type="datetimeFigureOut">
              <a:rPr lang="en-US" smtClean="0"/>
              <a:t>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B64530-7480-4D66-A2C0-98F4CE7F13B1}" type="slidenum">
              <a:rPr lang="en-US" smtClean="0"/>
              <a:t>‹#›</a:t>
            </a:fld>
            <a:endParaRPr lang="en-US"/>
          </a:p>
        </p:txBody>
      </p:sp>
    </p:spTree>
    <p:extLst>
      <p:ext uri="{BB962C8B-B14F-4D97-AF65-F5344CB8AC3E}">
        <p14:creationId xmlns:p14="http://schemas.microsoft.com/office/powerpoint/2010/main" val="3378253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C9F08C-C87F-41BF-9271-7D7511D52A8E}" type="datetime1">
              <a:rPr lang="en-US" smtClean="0"/>
              <a:t>2/22/2024</a:t>
            </a:fld>
            <a:endParaRPr lang="en-US"/>
          </a:p>
        </p:txBody>
      </p:sp>
      <p:sp>
        <p:nvSpPr>
          <p:cNvPr id="5" name="Footer Placeholder 4"/>
          <p:cNvSpPr>
            <a:spLocks noGrp="1"/>
          </p:cNvSpPr>
          <p:nvPr>
            <p:ph type="ftr" sz="quarter" idx="11"/>
          </p:nvPr>
        </p:nvSpPr>
        <p:spPr/>
        <p:txBody>
          <a:bodyPr/>
          <a:lstStyle/>
          <a:p>
            <a:r>
              <a:rPr lang="en-US"/>
              <a:t>DR. WAHAB                                                                                        Deep Learning</a:t>
            </a:r>
          </a:p>
        </p:txBody>
      </p:sp>
      <p:sp>
        <p:nvSpPr>
          <p:cNvPr id="6" name="Slide Number Placeholder 5"/>
          <p:cNvSpPr>
            <a:spLocks noGrp="1"/>
          </p:cNvSpPr>
          <p:nvPr>
            <p:ph type="sldNum" sz="quarter" idx="12"/>
          </p:nvPr>
        </p:nvSpPr>
        <p:spPr/>
        <p:txBody>
          <a:bodyPr/>
          <a:lstStyle/>
          <a:p>
            <a:fld id="{A1C46E9E-A3B8-4956-B33E-DBE7EA92E0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561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4C89B4-0A87-4A9C-859A-3B8750FBD198}" type="datetime1">
              <a:rPr lang="en-US" smtClean="0"/>
              <a:t>2/22/2024</a:t>
            </a:fld>
            <a:endParaRPr lang="en-US"/>
          </a:p>
        </p:txBody>
      </p:sp>
      <p:sp>
        <p:nvSpPr>
          <p:cNvPr id="5" name="Footer Placeholder 4"/>
          <p:cNvSpPr>
            <a:spLocks noGrp="1"/>
          </p:cNvSpPr>
          <p:nvPr>
            <p:ph type="ftr" sz="quarter" idx="11"/>
          </p:nvPr>
        </p:nvSpPr>
        <p:spPr/>
        <p:txBody>
          <a:bodyPr/>
          <a:lstStyle/>
          <a:p>
            <a:r>
              <a:rPr lang="en-US"/>
              <a:t>DR. WAHAB                                                                                        Deep Learning</a:t>
            </a:r>
          </a:p>
        </p:txBody>
      </p:sp>
      <p:sp>
        <p:nvSpPr>
          <p:cNvPr id="6" name="Slide Number Placeholder 5"/>
          <p:cNvSpPr>
            <a:spLocks noGrp="1"/>
          </p:cNvSpPr>
          <p:nvPr>
            <p:ph type="sldNum" sz="quarter" idx="12"/>
          </p:nvPr>
        </p:nvSpPr>
        <p:spPr/>
        <p:txBody>
          <a:bodyPr/>
          <a:lstStyle/>
          <a:p>
            <a:fld id="{A1C46E9E-A3B8-4956-B33E-DBE7EA92E039}" type="slidenum">
              <a:rPr lang="en-US" smtClean="0"/>
              <a:t>‹#›</a:t>
            </a:fld>
            <a:endParaRPr lang="en-US"/>
          </a:p>
        </p:txBody>
      </p:sp>
    </p:spTree>
    <p:extLst>
      <p:ext uri="{BB962C8B-B14F-4D97-AF65-F5344CB8AC3E}">
        <p14:creationId xmlns:p14="http://schemas.microsoft.com/office/powerpoint/2010/main" val="1602924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2E3C8-D7E2-48CD-8EFD-603572AFBECB}" type="datetime1">
              <a:rPr lang="en-US" smtClean="0"/>
              <a:t>2/22/2024</a:t>
            </a:fld>
            <a:endParaRPr lang="en-US"/>
          </a:p>
        </p:txBody>
      </p:sp>
      <p:sp>
        <p:nvSpPr>
          <p:cNvPr id="5" name="Footer Placeholder 4"/>
          <p:cNvSpPr>
            <a:spLocks noGrp="1"/>
          </p:cNvSpPr>
          <p:nvPr>
            <p:ph type="ftr" sz="quarter" idx="11"/>
          </p:nvPr>
        </p:nvSpPr>
        <p:spPr/>
        <p:txBody>
          <a:bodyPr/>
          <a:lstStyle/>
          <a:p>
            <a:r>
              <a:rPr lang="en-US"/>
              <a:t>DR. WAHAB                                                                                        Deep Learning</a:t>
            </a:r>
          </a:p>
        </p:txBody>
      </p:sp>
      <p:sp>
        <p:nvSpPr>
          <p:cNvPr id="6" name="Slide Number Placeholder 5"/>
          <p:cNvSpPr>
            <a:spLocks noGrp="1"/>
          </p:cNvSpPr>
          <p:nvPr>
            <p:ph type="sldNum" sz="quarter" idx="12"/>
          </p:nvPr>
        </p:nvSpPr>
        <p:spPr/>
        <p:txBody>
          <a:bodyPr/>
          <a:lstStyle/>
          <a:p>
            <a:fld id="{A1C46E9E-A3B8-4956-B33E-DBE7EA92E039}" type="slidenum">
              <a:rPr lang="en-US" smtClean="0"/>
              <a:t>‹#›</a:t>
            </a:fld>
            <a:endParaRPr lang="en-US"/>
          </a:p>
        </p:txBody>
      </p:sp>
    </p:spTree>
    <p:extLst>
      <p:ext uri="{BB962C8B-B14F-4D97-AF65-F5344CB8AC3E}">
        <p14:creationId xmlns:p14="http://schemas.microsoft.com/office/powerpoint/2010/main" val="3915244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2A86BE-D81A-4EBF-A711-03001C11E859}" type="datetime1">
              <a:rPr lang="en-US" smtClean="0"/>
              <a:t>2/22/2024</a:t>
            </a:fld>
            <a:endParaRPr lang="en-US"/>
          </a:p>
        </p:txBody>
      </p:sp>
      <p:sp>
        <p:nvSpPr>
          <p:cNvPr id="5" name="Footer Placeholder 4"/>
          <p:cNvSpPr>
            <a:spLocks noGrp="1"/>
          </p:cNvSpPr>
          <p:nvPr>
            <p:ph type="ftr" sz="quarter" idx="11"/>
          </p:nvPr>
        </p:nvSpPr>
        <p:spPr/>
        <p:txBody>
          <a:bodyPr/>
          <a:lstStyle/>
          <a:p>
            <a:r>
              <a:rPr lang="en-US"/>
              <a:t>DR. WAHAB                                                                                        Deep Learning</a:t>
            </a:r>
          </a:p>
        </p:txBody>
      </p:sp>
      <p:sp>
        <p:nvSpPr>
          <p:cNvPr id="6" name="Slide Number Placeholder 5"/>
          <p:cNvSpPr>
            <a:spLocks noGrp="1"/>
          </p:cNvSpPr>
          <p:nvPr>
            <p:ph type="sldNum" sz="quarter" idx="12"/>
          </p:nvPr>
        </p:nvSpPr>
        <p:spPr/>
        <p:txBody>
          <a:bodyPr/>
          <a:lstStyle/>
          <a:p>
            <a:fld id="{A1C46E9E-A3B8-4956-B33E-DBE7EA92E039}" type="slidenum">
              <a:rPr lang="en-US" smtClean="0"/>
              <a:t>‹#›</a:t>
            </a:fld>
            <a:endParaRPr lang="en-US"/>
          </a:p>
        </p:txBody>
      </p:sp>
    </p:spTree>
    <p:extLst>
      <p:ext uri="{BB962C8B-B14F-4D97-AF65-F5344CB8AC3E}">
        <p14:creationId xmlns:p14="http://schemas.microsoft.com/office/powerpoint/2010/main" val="228057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A7F67-8F7E-40D1-9BBE-467889597C4C}" type="datetime1">
              <a:rPr lang="en-US" smtClean="0"/>
              <a:t>2/22/2024</a:t>
            </a:fld>
            <a:endParaRPr lang="en-US"/>
          </a:p>
        </p:txBody>
      </p:sp>
      <p:sp>
        <p:nvSpPr>
          <p:cNvPr id="5" name="Footer Placeholder 4"/>
          <p:cNvSpPr>
            <a:spLocks noGrp="1"/>
          </p:cNvSpPr>
          <p:nvPr>
            <p:ph type="ftr" sz="quarter" idx="11"/>
          </p:nvPr>
        </p:nvSpPr>
        <p:spPr/>
        <p:txBody>
          <a:bodyPr/>
          <a:lstStyle/>
          <a:p>
            <a:r>
              <a:rPr lang="en-US"/>
              <a:t>DR. WAHAB                                                                                        Deep Learning</a:t>
            </a:r>
          </a:p>
        </p:txBody>
      </p:sp>
      <p:sp>
        <p:nvSpPr>
          <p:cNvPr id="6" name="Slide Number Placeholder 5"/>
          <p:cNvSpPr>
            <a:spLocks noGrp="1"/>
          </p:cNvSpPr>
          <p:nvPr>
            <p:ph type="sldNum" sz="quarter" idx="12"/>
          </p:nvPr>
        </p:nvSpPr>
        <p:spPr/>
        <p:txBody>
          <a:bodyPr/>
          <a:lstStyle/>
          <a:p>
            <a:fld id="{A1C46E9E-A3B8-4956-B33E-DBE7EA92E0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869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40CDB9-7454-419B-BF1A-D73E63A5D48F}" type="datetime1">
              <a:rPr lang="en-US" smtClean="0"/>
              <a:t>2/22/2024</a:t>
            </a:fld>
            <a:endParaRPr lang="en-US"/>
          </a:p>
        </p:txBody>
      </p:sp>
      <p:sp>
        <p:nvSpPr>
          <p:cNvPr id="6" name="Footer Placeholder 5"/>
          <p:cNvSpPr>
            <a:spLocks noGrp="1"/>
          </p:cNvSpPr>
          <p:nvPr>
            <p:ph type="ftr" sz="quarter" idx="11"/>
          </p:nvPr>
        </p:nvSpPr>
        <p:spPr/>
        <p:txBody>
          <a:bodyPr/>
          <a:lstStyle/>
          <a:p>
            <a:r>
              <a:rPr lang="en-US"/>
              <a:t>DR. WAHAB                                                                                        Deep Learning</a:t>
            </a:r>
          </a:p>
        </p:txBody>
      </p:sp>
      <p:sp>
        <p:nvSpPr>
          <p:cNvPr id="7" name="Slide Number Placeholder 6"/>
          <p:cNvSpPr>
            <a:spLocks noGrp="1"/>
          </p:cNvSpPr>
          <p:nvPr>
            <p:ph type="sldNum" sz="quarter" idx="12"/>
          </p:nvPr>
        </p:nvSpPr>
        <p:spPr/>
        <p:txBody>
          <a:bodyPr/>
          <a:lstStyle/>
          <a:p>
            <a:fld id="{A1C46E9E-A3B8-4956-B33E-DBE7EA92E039}" type="slidenum">
              <a:rPr lang="en-US" smtClean="0"/>
              <a:t>‹#›</a:t>
            </a:fld>
            <a:endParaRPr lang="en-US"/>
          </a:p>
        </p:txBody>
      </p:sp>
    </p:spTree>
    <p:extLst>
      <p:ext uri="{BB962C8B-B14F-4D97-AF65-F5344CB8AC3E}">
        <p14:creationId xmlns:p14="http://schemas.microsoft.com/office/powerpoint/2010/main" val="795226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C9A975-5ACD-4021-8357-56510557A4B6}" type="datetime1">
              <a:rPr lang="en-US" smtClean="0"/>
              <a:t>2/22/2024</a:t>
            </a:fld>
            <a:endParaRPr lang="en-US"/>
          </a:p>
        </p:txBody>
      </p:sp>
      <p:sp>
        <p:nvSpPr>
          <p:cNvPr id="8" name="Footer Placeholder 7"/>
          <p:cNvSpPr>
            <a:spLocks noGrp="1"/>
          </p:cNvSpPr>
          <p:nvPr>
            <p:ph type="ftr" sz="quarter" idx="11"/>
          </p:nvPr>
        </p:nvSpPr>
        <p:spPr/>
        <p:txBody>
          <a:bodyPr/>
          <a:lstStyle/>
          <a:p>
            <a:r>
              <a:rPr lang="en-US"/>
              <a:t>DR. WAHAB                                                                                        Deep Learning</a:t>
            </a:r>
          </a:p>
        </p:txBody>
      </p:sp>
      <p:sp>
        <p:nvSpPr>
          <p:cNvPr id="9" name="Slide Number Placeholder 8"/>
          <p:cNvSpPr>
            <a:spLocks noGrp="1"/>
          </p:cNvSpPr>
          <p:nvPr>
            <p:ph type="sldNum" sz="quarter" idx="12"/>
          </p:nvPr>
        </p:nvSpPr>
        <p:spPr/>
        <p:txBody>
          <a:bodyPr/>
          <a:lstStyle/>
          <a:p>
            <a:fld id="{A1C46E9E-A3B8-4956-B33E-DBE7EA92E039}" type="slidenum">
              <a:rPr lang="en-US" smtClean="0"/>
              <a:t>‹#›</a:t>
            </a:fld>
            <a:endParaRPr lang="en-US"/>
          </a:p>
        </p:txBody>
      </p:sp>
    </p:spTree>
    <p:extLst>
      <p:ext uri="{BB962C8B-B14F-4D97-AF65-F5344CB8AC3E}">
        <p14:creationId xmlns:p14="http://schemas.microsoft.com/office/powerpoint/2010/main" val="1339097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A57487-0225-4E9F-B330-2B8BF48E28D5}" type="datetime1">
              <a:rPr lang="en-US" smtClean="0"/>
              <a:t>2/22/2024</a:t>
            </a:fld>
            <a:endParaRPr lang="en-US"/>
          </a:p>
        </p:txBody>
      </p:sp>
      <p:sp>
        <p:nvSpPr>
          <p:cNvPr id="4" name="Footer Placeholder 3"/>
          <p:cNvSpPr>
            <a:spLocks noGrp="1"/>
          </p:cNvSpPr>
          <p:nvPr>
            <p:ph type="ftr" sz="quarter" idx="11"/>
          </p:nvPr>
        </p:nvSpPr>
        <p:spPr/>
        <p:txBody>
          <a:bodyPr/>
          <a:lstStyle/>
          <a:p>
            <a:r>
              <a:rPr lang="en-US"/>
              <a:t>DR. WAHAB                                                                                        Deep Learning</a:t>
            </a:r>
          </a:p>
        </p:txBody>
      </p:sp>
      <p:sp>
        <p:nvSpPr>
          <p:cNvPr id="5" name="Slide Number Placeholder 4"/>
          <p:cNvSpPr>
            <a:spLocks noGrp="1"/>
          </p:cNvSpPr>
          <p:nvPr>
            <p:ph type="sldNum" sz="quarter" idx="12"/>
          </p:nvPr>
        </p:nvSpPr>
        <p:spPr/>
        <p:txBody>
          <a:bodyPr/>
          <a:lstStyle/>
          <a:p>
            <a:fld id="{A1C46E9E-A3B8-4956-B33E-DBE7EA92E039}" type="slidenum">
              <a:rPr lang="en-US" smtClean="0"/>
              <a:t>‹#›</a:t>
            </a:fld>
            <a:endParaRPr lang="en-US"/>
          </a:p>
        </p:txBody>
      </p:sp>
    </p:spTree>
    <p:extLst>
      <p:ext uri="{BB962C8B-B14F-4D97-AF65-F5344CB8AC3E}">
        <p14:creationId xmlns:p14="http://schemas.microsoft.com/office/powerpoint/2010/main" val="3111250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805EEB2-8EDA-4361-BD17-510305077697}" type="datetime1">
              <a:rPr lang="en-US" smtClean="0"/>
              <a:t>2/22/2024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DR. WAHAB                                                                                        Deep Learning</a:t>
            </a:r>
          </a:p>
        </p:txBody>
      </p:sp>
      <p:sp>
        <p:nvSpPr>
          <p:cNvPr id="9" name="Slide Number Placeholder 8"/>
          <p:cNvSpPr>
            <a:spLocks noGrp="1"/>
          </p:cNvSpPr>
          <p:nvPr>
            <p:ph type="sldNum" sz="quarter" idx="12"/>
          </p:nvPr>
        </p:nvSpPr>
        <p:spPr/>
        <p:txBody>
          <a:bodyPr/>
          <a:lstStyle/>
          <a:p>
            <a:fld id="{A1C46E9E-A3B8-4956-B33E-DBE7EA92E039}" type="slidenum">
              <a:rPr lang="en-US" smtClean="0"/>
              <a:t>‹#›</a:t>
            </a:fld>
            <a:endParaRPr lang="en-US"/>
          </a:p>
        </p:txBody>
      </p:sp>
    </p:spTree>
    <p:extLst>
      <p:ext uri="{BB962C8B-B14F-4D97-AF65-F5344CB8AC3E}">
        <p14:creationId xmlns:p14="http://schemas.microsoft.com/office/powerpoint/2010/main" val="4027525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5E02523-64AF-4DCF-88F5-687A58DA5379}" type="datetime1">
              <a:rPr lang="en-US" smtClean="0"/>
              <a:t>2/22/2024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DR. WAHAB                                                                                        Deep Learning</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1C46E9E-A3B8-4956-B33E-DBE7EA92E039}" type="slidenum">
              <a:rPr lang="en-US" smtClean="0"/>
              <a:t>‹#›</a:t>
            </a:fld>
            <a:endParaRPr lang="en-US"/>
          </a:p>
        </p:txBody>
      </p:sp>
    </p:spTree>
    <p:extLst>
      <p:ext uri="{BB962C8B-B14F-4D97-AF65-F5344CB8AC3E}">
        <p14:creationId xmlns:p14="http://schemas.microsoft.com/office/powerpoint/2010/main" val="2976922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616D57-7BB2-4728-AD73-80A608EB2D19}" type="datetime1">
              <a:rPr lang="en-US" smtClean="0"/>
              <a:t>2/22/2024</a:t>
            </a:fld>
            <a:endParaRPr lang="en-US"/>
          </a:p>
        </p:txBody>
      </p:sp>
      <p:sp>
        <p:nvSpPr>
          <p:cNvPr id="6" name="Footer Placeholder 5"/>
          <p:cNvSpPr>
            <a:spLocks noGrp="1"/>
          </p:cNvSpPr>
          <p:nvPr>
            <p:ph type="ftr" sz="quarter" idx="11"/>
          </p:nvPr>
        </p:nvSpPr>
        <p:spPr/>
        <p:txBody>
          <a:bodyPr/>
          <a:lstStyle/>
          <a:p>
            <a:r>
              <a:rPr lang="en-US"/>
              <a:t>DR. WAHAB                                                                                        Deep Learning</a:t>
            </a:r>
          </a:p>
        </p:txBody>
      </p:sp>
      <p:sp>
        <p:nvSpPr>
          <p:cNvPr id="7" name="Slide Number Placeholder 6"/>
          <p:cNvSpPr>
            <a:spLocks noGrp="1"/>
          </p:cNvSpPr>
          <p:nvPr>
            <p:ph type="sldNum" sz="quarter" idx="12"/>
          </p:nvPr>
        </p:nvSpPr>
        <p:spPr/>
        <p:txBody>
          <a:bodyPr/>
          <a:lstStyle/>
          <a:p>
            <a:fld id="{A1C46E9E-A3B8-4956-B33E-DBE7EA92E039}" type="slidenum">
              <a:rPr lang="en-US" smtClean="0"/>
              <a:t>‹#›</a:t>
            </a:fld>
            <a:endParaRPr lang="en-US"/>
          </a:p>
        </p:txBody>
      </p:sp>
    </p:spTree>
    <p:extLst>
      <p:ext uri="{BB962C8B-B14F-4D97-AF65-F5344CB8AC3E}">
        <p14:creationId xmlns:p14="http://schemas.microsoft.com/office/powerpoint/2010/main" val="1752684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FDBB7EC-0D3C-4D1B-ABA5-32DDAF61B371}" type="datetime1">
              <a:rPr lang="en-US" smtClean="0"/>
              <a:t>2/22/2024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DR. WAHAB                                                                                        Deep Learning</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1C46E9E-A3B8-4956-B33E-DBE7EA92E03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43070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1C041A-91A1-4BCB-8A72-C2CF727810E7}"/>
              </a:ext>
            </a:extLst>
          </p:cNvPr>
          <p:cNvSpPr>
            <a:spLocks noGrp="1"/>
          </p:cNvSpPr>
          <p:nvPr>
            <p:ph type="title"/>
          </p:nvPr>
        </p:nvSpPr>
        <p:spPr>
          <a:xfrm>
            <a:off x="477078" y="516835"/>
            <a:ext cx="3100136" cy="2103875"/>
          </a:xfrm>
        </p:spPr>
        <p:txBody>
          <a:bodyPr>
            <a:normAutofit/>
          </a:bodyPr>
          <a:lstStyle/>
          <a:p>
            <a:endParaRPr lang="en-US" sz="3600"/>
          </a:p>
        </p:txBody>
      </p:sp>
      <p:cxnSp>
        <p:nvCxnSpPr>
          <p:cNvPr id="21" name="Straight Connector 20">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7432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9F430DC-F9C1-4FEE-A3FC-94074723C68E}"/>
              </a:ext>
            </a:extLst>
          </p:cNvPr>
          <p:cNvSpPr>
            <a:spLocks noGrp="1"/>
          </p:cNvSpPr>
          <p:nvPr>
            <p:ph idx="1"/>
          </p:nvPr>
        </p:nvSpPr>
        <p:spPr>
          <a:xfrm>
            <a:off x="492371" y="2736574"/>
            <a:ext cx="3084844" cy="3366047"/>
          </a:xfrm>
        </p:spPr>
        <p:txBody>
          <a:bodyPr>
            <a:normAutofit/>
          </a:bodyPr>
          <a:lstStyle/>
          <a:p>
            <a:endParaRPr lang="en-US" sz="1500"/>
          </a:p>
        </p:txBody>
      </p:sp>
      <p:sp>
        <p:nvSpPr>
          <p:cNvPr id="4" name="Footer Placeholder 3">
            <a:extLst>
              <a:ext uri="{FF2B5EF4-FFF2-40B4-BE49-F238E27FC236}">
                <a16:creationId xmlns:a16="http://schemas.microsoft.com/office/drawing/2014/main" id="{6A0E75EF-95CA-4777-AE9B-A47C0EF0AA53}"/>
              </a:ext>
            </a:extLst>
          </p:cNvPr>
          <p:cNvSpPr>
            <a:spLocks noGrp="1"/>
          </p:cNvSpPr>
          <p:nvPr>
            <p:ph type="ftr" sz="quarter" idx="11"/>
          </p:nvPr>
        </p:nvSpPr>
        <p:spPr>
          <a:xfrm>
            <a:off x="435429" y="6459785"/>
            <a:ext cx="11756571" cy="365125"/>
          </a:xfrm>
        </p:spPr>
        <p:txBody>
          <a:bodyPr>
            <a:normAutofit/>
          </a:bodyPr>
          <a:lstStyle/>
          <a:p>
            <a:pPr algn="l">
              <a:lnSpc>
                <a:spcPct val="90000"/>
              </a:lnSpc>
              <a:spcAft>
                <a:spcPts val="600"/>
              </a:spcAft>
            </a:pPr>
            <a:r>
              <a:rPr lang="en-US" dirty="0">
                <a:solidFill>
                  <a:schemeClr val="tx1">
                    <a:lumMod val="75000"/>
                    <a:lumOff val="25000"/>
                  </a:schemeClr>
                </a:solidFill>
              </a:rPr>
              <a:t>DR. WAHAB                                                                                        Web programming</a:t>
            </a:r>
          </a:p>
        </p:txBody>
      </p:sp>
      <p:sp>
        <p:nvSpPr>
          <p:cNvPr id="13" name="TextBox 12">
            <a:extLst>
              <a:ext uri="{FF2B5EF4-FFF2-40B4-BE49-F238E27FC236}">
                <a16:creationId xmlns:a16="http://schemas.microsoft.com/office/drawing/2014/main" id="{B90E4773-CE47-41DA-B2F4-25C83334316C}"/>
              </a:ext>
            </a:extLst>
          </p:cNvPr>
          <p:cNvSpPr txBox="1"/>
          <p:nvPr/>
        </p:nvSpPr>
        <p:spPr>
          <a:xfrm>
            <a:off x="7579310" y="5834"/>
            <a:ext cx="4494321" cy="369332"/>
          </a:xfrm>
          <a:prstGeom prst="rect">
            <a:avLst/>
          </a:prstGeom>
          <a:noFill/>
        </p:spPr>
        <p:txBody>
          <a:bodyPr wrap="square">
            <a:spAutoFit/>
          </a:bodyPr>
          <a:lstStyle/>
          <a:p>
            <a:r>
              <a:rPr lang="en-US" b="0" i="0" dirty="0">
                <a:solidFill>
                  <a:schemeClr val="bg1"/>
                </a:solidFill>
                <a:effectLst/>
                <a:latin typeface="TwitterChirp"/>
              </a:rPr>
              <a:t>Hedgehog Rock</a:t>
            </a:r>
            <a:endParaRPr lang="en-US" dirty="0">
              <a:solidFill>
                <a:schemeClr val="bg1"/>
              </a:solidFill>
            </a:endParaRPr>
          </a:p>
        </p:txBody>
      </p:sp>
      <p:pic>
        <p:nvPicPr>
          <p:cNvPr id="3074" name="Picture 2" descr="Image">
            <a:extLst>
              <a:ext uri="{FF2B5EF4-FFF2-40B4-BE49-F238E27FC236}">
                <a16:creationId xmlns:a16="http://schemas.microsoft.com/office/drawing/2014/main" id="{B4328707-C0DB-4136-9F00-F0D0281467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371" y="395288"/>
            <a:ext cx="11021967" cy="606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726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E75D7-BDFC-9DF1-32A7-4BCEB7A570F8}"/>
              </a:ext>
            </a:extLst>
          </p:cNvPr>
          <p:cNvSpPr>
            <a:spLocks noGrp="1"/>
          </p:cNvSpPr>
          <p:nvPr>
            <p:ph type="title"/>
          </p:nvPr>
        </p:nvSpPr>
        <p:spPr/>
        <p:txBody>
          <a:bodyPr>
            <a:normAutofit/>
          </a:bodyPr>
          <a:lstStyle/>
          <a:p>
            <a:pPr marL="0" marR="0" rtl="0" eaLnBrk="1" fontAlgn="t" latinLnBrk="0" hangingPunct="1">
              <a:lnSpc>
                <a:spcPct val="107000"/>
              </a:lnSpc>
              <a:spcBef>
                <a:spcPts val="0"/>
              </a:spcBef>
              <a:spcAft>
                <a:spcPts val="0"/>
              </a:spcAft>
            </a:pPr>
            <a:r>
              <a:rPr lang="en-US" dirty="0">
                <a:solidFill>
                  <a:schemeClr val="tx1"/>
                </a:solidFill>
              </a:rPr>
              <a:t> 3</a:t>
            </a:r>
            <a:r>
              <a:rPr lang="en-US" baseline="30000" dirty="0">
                <a:solidFill>
                  <a:schemeClr val="tx1"/>
                </a:solidFill>
              </a:rPr>
              <a:t>rd</a:t>
            </a:r>
            <a:r>
              <a:rPr lang="en-US" dirty="0">
                <a:solidFill>
                  <a:schemeClr val="tx1"/>
                </a:solidFill>
              </a:rPr>
              <a:t> Transaction(Branch) </a:t>
            </a:r>
            <a:r>
              <a:rPr lang="en-US" b="1" dirty="0">
                <a:solidFill>
                  <a:srgbClr val="0070C0"/>
                </a:solidFill>
              </a:rPr>
              <a:t>T300 I2, I3</a:t>
            </a:r>
          </a:p>
        </p:txBody>
      </p:sp>
      <p:sp>
        <p:nvSpPr>
          <p:cNvPr id="3" name="Content Placeholder 2">
            <a:extLst>
              <a:ext uri="{FF2B5EF4-FFF2-40B4-BE49-F238E27FC236}">
                <a16:creationId xmlns:a16="http://schemas.microsoft.com/office/drawing/2014/main" id="{5D12EEDF-72E4-EE28-9664-112EEBD339ED}"/>
              </a:ext>
            </a:extLst>
          </p:cNvPr>
          <p:cNvSpPr>
            <a:spLocks noGrp="1"/>
          </p:cNvSpPr>
          <p:nvPr>
            <p:ph idx="1"/>
          </p:nvPr>
        </p:nvSpPr>
        <p:spPr/>
        <p:txBody>
          <a:bodyPr/>
          <a:lstStyle/>
          <a:p>
            <a:r>
              <a:rPr lang="en-US" dirty="0"/>
              <a:t>This transaction is already sorted. this branch would share a common prefix, I2, with the existing path for T100. </a:t>
            </a:r>
            <a:r>
              <a:rPr lang="en-US"/>
              <a:t>Therefore, we instead increment the count of the I2 node by 1, and create a new node, I3: 1 </a:t>
            </a:r>
            <a:endParaRPr lang="en-US" dirty="0"/>
          </a:p>
        </p:txBody>
      </p:sp>
      <p:sp>
        <p:nvSpPr>
          <p:cNvPr id="4" name="Footer Placeholder 3">
            <a:extLst>
              <a:ext uri="{FF2B5EF4-FFF2-40B4-BE49-F238E27FC236}">
                <a16:creationId xmlns:a16="http://schemas.microsoft.com/office/drawing/2014/main" id="{F8BD0ADF-E4E9-A8F1-17F2-96B64C547EFE}"/>
              </a:ext>
            </a:extLst>
          </p:cNvPr>
          <p:cNvSpPr>
            <a:spLocks noGrp="1"/>
          </p:cNvSpPr>
          <p:nvPr>
            <p:ph type="ftr" sz="quarter" idx="11"/>
          </p:nvPr>
        </p:nvSpPr>
        <p:spPr/>
        <p:txBody>
          <a:bodyPr/>
          <a:lstStyle/>
          <a:p>
            <a:r>
              <a:rPr lang="en-US"/>
              <a:t>DR. WAHAB                                                                                        Deep Learning</a:t>
            </a:r>
          </a:p>
        </p:txBody>
      </p:sp>
      <p:grpSp>
        <p:nvGrpSpPr>
          <p:cNvPr id="25" name="Group 24">
            <a:extLst>
              <a:ext uri="{FF2B5EF4-FFF2-40B4-BE49-F238E27FC236}">
                <a16:creationId xmlns:a16="http://schemas.microsoft.com/office/drawing/2014/main" id="{7FA79FDF-2A3B-13FE-AC6C-0242858E6D4A}"/>
              </a:ext>
            </a:extLst>
          </p:cNvPr>
          <p:cNvGrpSpPr/>
          <p:nvPr/>
        </p:nvGrpSpPr>
        <p:grpSpPr>
          <a:xfrm>
            <a:off x="7663542" y="3075414"/>
            <a:ext cx="3240484" cy="2446105"/>
            <a:chOff x="6096000" y="2235659"/>
            <a:chExt cx="3240484" cy="2446105"/>
          </a:xfrm>
        </p:grpSpPr>
        <p:sp>
          <p:nvSpPr>
            <p:cNvPr id="26" name="TextBox 25">
              <a:extLst>
                <a:ext uri="{FF2B5EF4-FFF2-40B4-BE49-F238E27FC236}">
                  <a16:creationId xmlns:a16="http://schemas.microsoft.com/office/drawing/2014/main" id="{B0E94736-5992-FF2B-88E4-46234404C49C}"/>
                </a:ext>
              </a:extLst>
            </p:cNvPr>
            <p:cNvSpPr txBox="1"/>
            <p:nvPr/>
          </p:nvSpPr>
          <p:spPr>
            <a:xfrm>
              <a:off x="7778747" y="2712734"/>
              <a:ext cx="549011" cy="369332"/>
            </a:xfrm>
            <a:prstGeom prst="rect">
              <a:avLst/>
            </a:prstGeom>
            <a:solidFill>
              <a:srgbClr val="00B0F0"/>
            </a:solidFill>
          </p:spPr>
          <p:txBody>
            <a:bodyPr wrap="square" rtlCol="0">
              <a:spAutoFit/>
            </a:bodyPr>
            <a:lstStyle/>
            <a:p>
              <a:r>
                <a:rPr lang="en-US" dirty="0"/>
                <a:t>I2:2</a:t>
              </a:r>
            </a:p>
          </p:txBody>
        </p:sp>
        <p:grpSp>
          <p:nvGrpSpPr>
            <p:cNvPr id="27" name="Group 26">
              <a:extLst>
                <a:ext uri="{FF2B5EF4-FFF2-40B4-BE49-F238E27FC236}">
                  <a16:creationId xmlns:a16="http://schemas.microsoft.com/office/drawing/2014/main" id="{43A55F46-E79A-8323-9BD7-F2DF260F0968}"/>
                </a:ext>
              </a:extLst>
            </p:cNvPr>
            <p:cNvGrpSpPr/>
            <p:nvPr/>
          </p:nvGrpSpPr>
          <p:grpSpPr>
            <a:xfrm>
              <a:off x="6096000" y="2235659"/>
              <a:ext cx="3240484" cy="2446105"/>
              <a:chOff x="6096000" y="2235659"/>
              <a:chExt cx="3240484" cy="2446105"/>
            </a:xfrm>
          </p:grpSpPr>
          <p:grpSp>
            <p:nvGrpSpPr>
              <p:cNvPr id="28" name="Group 27">
                <a:extLst>
                  <a:ext uri="{FF2B5EF4-FFF2-40B4-BE49-F238E27FC236}">
                    <a16:creationId xmlns:a16="http://schemas.microsoft.com/office/drawing/2014/main" id="{4B8DCED8-993B-2936-DAC6-6FD793D36A5F}"/>
                  </a:ext>
                </a:extLst>
              </p:cNvPr>
              <p:cNvGrpSpPr/>
              <p:nvPr/>
            </p:nvGrpSpPr>
            <p:grpSpPr>
              <a:xfrm>
                <a:off x="6096000" y="2235659"/>
                <a:ext cx="3120592" cy="2386682"/>
                <a:chOff x="5982983" y="3839367"/>
                <a:chExt cx="3120592" cy="2386682"/>
              </a:xfrm>
            </p:grpSpPr>
            <p:grpSp>
              <p:nvGrpSpPr>
                <p:cNvPr id="32" name="Group 31">
                  <a:extLst>
                    <a:ext uri="{FF2B5EF4-FFF2-40B4-BE49-F238E27FC236}">
                      <a16:creationId xmlns:a16="http://schemas.microsoft.com/office/drawing/2014/main" id="{8DDB222F-D1D7-3458-8DAB-A5F21C1F49C5}"/>
                    </a:ext>
                  </a:extLst>
                </p:cNvPr>
                <p:cNvGrpSpPr/>
                <p:nvPr/>
              </p:nvGrpSpPr>
              <p:grpSpPr>
                <a:xfrm>
                  <a:off x="8513349" y="3839367"/>
                  <a:ext cx="590226" cy="539121"/>
                  <a:chOff x="5762116" y="4154177"/>
                  <a:chExt cx="590226" cy="539121"/>
                </a:xfrm>
              </p:grpSpPr>
              <p:sp>
                <p:nvSpPr>
                  <p:cNvPr id="45" name="Flowchart: Connector 44">
                    <a:extLst>
                      <a:ext uri="{FF2B5EF4-FFF2-40B4-BE49-F238E27FC236}">
                        <a16:creationId xmlns:a16="http://schemas.microsoft.com/office/drawing/2014/main" id="{A6793068-D8F7-EC7F-BB40-BD4F3FB5DA0C}"/>
                      </a:ext>
                    </a:extLst>
                  </p:cNvPr>
                  <p:cNvSpPr/>
                  <p:nvPr/>
                </p:nvSpPr>
                <p:spPr>
                  <a:xfrm>
                    <a:off x="5868954" y="4385388"/>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6" name="TextBox 45">
                    <a:extLst>
                      <a:ext uri="{FF2B5EF4-FFF2-40B4-BE49-F238E27FC236}">
                        <a16:creationId xmlns:a16="http://schemas.microsoft.com/office/drawing/2014/main" id="{08927C12-4777-D47C-B964-662EB38B5B06}"/>
                      </a:ext>
                    </a:extLst>
                  </p:cNvPr>
                  <p:cNvSpPr txBox="1"/>
                  <p:nvPr/>
                </p:nvSpPr>
                <p:spPr>
                  <a:xfrm>
                    <a:off x="5762116" y="4154177"/>
                    <a:ext cx="590226" cy="307777"/>
                  </a:xfrm>
                  <a:prstGeom prst="rect">
                    <a:avLst/>
                  </a:prstGeom>
                  <a:noFill/>
                </p:spPr>
                <p:txBody>
                  <a:bodyPr wrap="none" rtlCol="0">
                    <a:spAutoFit/>
                  </a:bodyPr>
                  <a:lstStyle/>
                  <a:p>
                    <a:r>
                      <a:rPr lang="en-US" sz="1400" dirty="0"/>
                      <a:t>Null{}</a:t>
                    </a:r>
                  </a:p>
                </p:txBody>
              </p:sp>
            </p:grpSp>
            <p:cxnSp>
              <p:nvCxnSpPr>
                <p:cNvPr id="33" name="Straight Arrow Connector 32">
                  <a:extLst>
                    <a:ext uri="{FF2B5EF4-FFF2-40B4-BE49-F238E27FC236}">
                      <a16:creationId xmlns:a16="http://schemas.microsoft.com/office/drawing/2014/main" id="{C4A9E183-C98B-88A3-E762-B70F86D0F032}"/>
                    </a:ext>
                  </a:extLst>
                </p:cNvPr>
                <p:cNvCxnSpPr>
                  <a:stCxn id="45" idx="3"/>
                </p:cNvCxnSpPr>
                <p:nvPr/>
              </p:nvCxnSpPr>
              <p:spPr>
                <a:xfrm flipH="1">
                  <a:off x="8117635" y="4333396"/>
                  <a:ext cx="549011" cy="425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Flowchart: Connector 42">
                  <a:extLst>
                    <a:ext uri="{FF2B5EF4-FFF2-40B4-BE49-F238E27FC236}">
                      <a16:creationId xmlns:a16="http://schemas.microsoft.com/office/drawing/2014/main" id="{0DBDE13C-0430-2FC5-8025-311339CF0F08}"/>
                    </a:ext>
                  </a:extLst>
                </p:cNvPr>
                <p:cNvSpPr/>
                <p:nvPr/>
              </p:nvSpPr>
              <p:spPr>
                <a:xfrm>
                  <a:off x="7836629" y="4705060"/>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35" name="Straight Arrow Connector 34">
                  <a:extLst>
                    <a:ext uri="{FF2B5EF4-FFF2-40B4-BE49-F238E27FC236}">
                      <a16:creationId xmlns:a16="http://schemas.microsoft.com/office/drawing/2014/main" id="{AE4ACCA2-A28D-BF1A-DD09-2CB5DBE03A74}"/>
                    </a:ext>
                  </a:extLst>
                </p:cNvPr>
                <p:cNvCxnSpPr/>
                <p:nvPr/>
              </p:nvCxnSpPr>
              <p:spPr>
                <a:xfrm flipH="1">
                  <a:off x="7271694" y="4932219"/>
                  <a:ext cx="549011" cy="425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6" name="Group 35">
                  <a:extLst>
                    <a:ext uri="{FF2B5EF4-FFF2-40B4-BE49-F238E27FC236}">
                      <a16:creationId xmlns:a16="http://schemas.microsoft.com/office/drawing/2014/main" id="{45B6CE9B-9722-E271-D22F-B20B3BE843EA}"/>
                    </a:ext>
                  </a:extLst>
                </p:cNvPr>
                <p:cNvGrpSpPr/>
                <p:nvPr/>
              </p:nvGrpSpPr>
              <p:grpSpPr>
                <a:xfrm>
                  <a:off x="5982983" y="5592860"/>
                  <a:ext cx="505005" cy="633189"/>
                  <a:chOff x="5681190" y="4060109"/>
                  <a:chExt cx="505005" cy="633189"/>
                </a:xfrm>
              </p:grpSpPr>
              <p:sp>
                <p:nvSpPr>
                  <p:cNvPr id="41" name="Flowchart: Connector 40">
                    <a:extLst>
                      <a:ext uri="{FF2B5EF4-FFF2-40B4-BE49-F238E27FC236}">
                        <a16:creationId xmlns:a16="http://schemas.microsoft.com/office/drawing/2014/main" id="{910416A2-6E2C-507B-90A8-E1382B0FEFC4}"/>
                      </a:ext>
                    </a:extLst>
                  </p:cNvPr>
                  <p:cNvSpPr/>
                  <p:nvPr/>
                </p:nvSpPr>
                <p:spPr>
                  <a:xfrm>
                    <a:off x="5868954" y="4385388"/>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2" name="TextBox 41">
                    <a:extLst>
                      <a:ext uri="{FF2B5EF4-FFF2-40B4-BE49-F238E27FC236}">
                        <a16:creationId xmlns:a16="http://schemas.microsoft.com/office/drawing/2014/main" id="{99503C01-0AB0-9922-102B-BC659984F0DB}"/>
                      </a:ext>
                    </a:extLst>
                  </p:cNvPr>
                  <p:cNvSpPr txBox="1"/>
                  <p:nvPr/>
                </p:nvSpPr>
                <p:spPr>
                  <a:xfrm>
                    <a:off x="5681190" y="4060109"/>
                    <a:ext cx="460382" cy="307777"/>
                  </a:xfrm>
                  <a:prstGeom prst="rect">
                    <a:avLst/>
                  </a:prstGeom>
                  <a:solidFill>
                    <a:schemeClr val="accent1">
                      <a:lumMod val="40000"/>
                      <a:lumOff val="60000"/>
                    </a:schemeClr>
                  </a:solidFill>
                </p:spPr>
                <p:txBody>
                  <a:bodyPr wrap="none" rtlCol="0">
                    <a:spAutoFit/>
                  </a:bodyPr>
                  <a:lstStyle/>
                  <a:p>
                    <a:r>
                      <a:rPr lang="en-US" sz="1400" dirty="0"/>
                      <a:t>I5:1</a:t>
                    </a:r>
                  </a:p>
                </p:txBody>
              </p:sp>
            </p:grpSp>
            <p:grpSp>
              <p:nvGrpSpPr>
                <p:cNvPr id="37" name="Group 36">
                  <a:extLst>
                    <a:ext uri="{FF2B5EF4-FFF2-40B4-BE49-F238E27FC236}">
                      <a16:creationId xmlns:a16="http://schemas.microsoft.com/office/drawing/2014/main" id="{227442EF-B87D-9E38-E52A-1665A13AD323}"/>
                    </a:ext>
                  </a:extLst>
                </p:cNvPr>
                <p:cNvGrpSpPr/>
                <p:nvPr/>
              </p:nvGrpSpPr>
              <p:grpSpPr>
                <a:xfrm>
                  <a:off x="6811312" y="4955304"/>
                  <a:ext cx="460382" cy="645246"/>
                  <a:chOff x="5725813" y="4048052"/>
                  <a:chExt cx="460382" cy="645246"/>
                </a:xfrm>
              </p:grpSpPr>
              <p:sp>
                <p:nvSpPr>
                  <p:cNvPr id="39" name="Flowchart: Connector 38">
                    <a:extLst>
                      <a:ext uri="{FF2B5EF4-FFF2-40B4-BE49-F238E27FC236}">
                        <a16:creationId xmlns:a16="http://schemas.microsoft.com/office/drawing/2014/main" id="{98C265F3-0BAF-1B27-134D-EBE4DD6A4BDD}"/>
                      </a:ext>
                    </a:extLst>
                  </p:cNvPr>
                  <p:cNvSpPr/>
                  <p:nvPr/>
                </p:nvSpPr>
                <p:spPr>
                  <a:xfrm>
                    <a:off x="5868954" y="4385388"/>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0" name="TextBox 39">
                    <a:extLst>
                      <a:ext uri="{FF2B5EF4-FFF2-40B4-BE49-F238E27FC236}">
                        <a16:creationId xmlns:a16="http://schemas.microsoft.com/office/drawing/2014/main" id="{3BDC9E3A-B839-1798-82F4-D80F7B874153}"/>
                      </a:ext>
                    </a:extLst>
                  </p:cNvPr>
                  <p:cNvSpPr txBox="1"/>
                  <p:nvPr/>
                </p:nvSpPr>
                <p:spPr>
                  <a:xfrm>
                    <a:off x="5725813" y="4048052"/>
                    <a:ext cx="460382" cy="307777"/>
                  </a:xfrm>
                  <a:prstGeom prst="rect">
                    <a:avLst/>
                  </a:prstGeom>
                  <a:solidFill>
                    <a:schemeClr val="accent1">
                      <a:lumMod val="40000"/>
                      <a:lumOff val="60000"/>
                    </a:schemeClr>
                  </a:solidFill>
                </p:spPr>
                <p:txBody>
                  <a:bodyPr wrap="none" rtlCol="0">
                    <a:spAutoFit/>
                  </a:bodyPr>
                  <a:lstStyle/>
                  <a:p>
                    <a:r>
                      <a:rPr lang="en-US" sz="1400" dirty="0"/>
                      <a:t>I1:1</a:t>
                    </a:r>
                  </a:p>
                </p:txBody>
              </p:sp>
            </p:grpSp>
            <p:cxnSp>
              <p:nvCxnSpPr>
                <p:cNvPr id="38" name="Straight Arrow Connector 37">
                  <a:extLst>
                    <a:ext uri="{FF2B5EF4-FFF2-40B4-BE49-F238E27FC236}">
                      <a16:creationId xmlns:a16="http://schemas.microsoft.com/office/drawing/2014/main" id="{BCDD2743-871A-8011-4AD3-1E3606782273}"/>
                    </a:ext>
                  </a:extLst>
                </p:cNvPr>
                <p:cNvCxnSpPr/>
                <p:nvPr/>
              </p:nvCxnSpPr>
              <p:spPr>
                <a:xfrm flipH="1">
                  <a:off x="6443365" y="5535751"/>
                  <a:ext cx="549011" cy="425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29" name="Straight Arrow Connector 28">
                <a:extLst>
                  <a:ext uri="{FF2B5EF4-FFF2-40B4-BE49-F238E27FC236}">
                    <a16:creationId xmlns:a16="http://schemas.microsoft.com/office/drawing/2014/main" id="{5E280B38-8BCC-D798-4324-216EB6B42649}"/>
                  </a:ext>
                </a:extLst>
              </p:cNvPr>
              <p:cNvCxnSpPr>
                <a:stCxn id="43" idx="5"/>
              </p:cNvCxnSpPr>
              <p:nvPr/>
            </p:nvCxnSpPr>
            <p:spPr>
              <a:xfrm>
                <a:off x="8220428" y="3364170"/>
                <a:ext cx="671396" cy="5678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Flowchart: Connector 29">
                <a:extLst>
                  <a:ext uri="{FF2B5EF4-FFF2-40B4-BE49-F238E27FC236}">
                    <a16:creationId xmlns:a16="http://schemas.microsoft.com/office/drawing/2014/main" id="{0C03AD8C-71BB-9C07-6E60-3E9C14803402}"/>
                  </a:ext>
                </a:extLst>
              </p:cNvPr>
              <p:cNvSpPr/>
              <p:nvPr/>
            </p:nvSpPr>
            <p:spPr>
              <a:xfrm>
                <a:off x="8779663" y="3912705"/>
                <a:ext cx="457200" cy="40172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0FECB49-3734-66C7-04F8-3728DBB8C2B5}"/>
                  </a:ext>
                </a:extLst>
              </p:cNvPr>
              <p:cNvSpPr txBox="1"/>
              <p:nvPr/>
            </p:nvSpPr>
            <p:spPr>
              <a:xfrm>
                <a:off x="8787473" y="4312432"/>
                <a:ext cx="549011" cy="369332"/>
              </a:xfrm>
              <a:prstGeom prst="rect">
                <a:avLst/>
              </a:prstGeom>
              <a:solidFill>
                <a:srgbClr val="00B0F0"/>
              </a:solidFill>
            </p:spPr>
            <p:txBody>
              <a:bodyPr wrap="square" rtlCol="0">
                <a:spAutoFit/>
              </a:bodyPr>
              <a:lstStyle/>
              <a:p>
                <a:r>
                  <a:rPr lang="en-US" dirty="0"/>
                  <a:t>I4:1</a:t>
                </a:r>
              </a:p>
            </p:txBody>
          </p:sp>
        </p:grpSp>
      </p:grpSp>
      <p:graphicFrame>
        <p:nvGraphicFramePr>
          <p:cNvPr id="47" name="Table 46">
            <a:extLst>
              <a:ext uri="{FF2B5EF4-FFF2-40B4-BE49-F238E27FC236}">
                <a16:creationId xmlns:a16="http://schemas.microsoft.com/office/drawing/2014/main" id="{56A3E70B-41A8-02EA-63FA-B4B6037B16C3}"/>
              </a:ext>
            </a:extLst>
          </p:cNvPr>
          <p:cNvGraphicFramePr>
            <a:graphicFrameLocks noGrp="1"/>
          </p:cNvGraphicFramePr>
          <p:nvPr>
            <p:extLst>
              <p:ext uri="{D42A27DB-BD31-4B8C-83A1-F6EECF244321}">
                <p14:modId xmlns:p14="http://schemas.microsoft.com/office/powerpoint/2010/main" val="2267817890"/>
              </p:ext>
            </p:extLst>
          </p:nvPr>
        </p:nvGraphicFramePr>
        <p:xfrm>
          <a:off x="1142287" y="3460580"/>
          <a:ext cx="3853545" cy="2468880"/>
        </p:xfrm>
        <a:graphic>
          <a:graphicData uri="http://schemas.openxmlformats.org/drawingml/2006/table">
            <a:tbl>
              <a:tblPr firstRow="1" bandRow="1">
                <a:tableStyleId>{616DA210-FB5B-4158-B5E0-FEB733F419BA}</a:tableStyleId>
              </a:tblPr>
              <a:tblGrid>
                <a:gridCol w="895739">
                  <a:extLst>
                    <a:ext uri="{9D8B030D-6E8A-4147-A177-3AD203B41FA5}">
                      <a16:colId xmlns:a16="http://schemas.microsoft.com/office/drawing/2014/main" val="2149856674"/>
                    </a:ext>
                  </a:extLst>
                </a:gridCol>
                <a:gridCol w="989045">
                  <a:extLst>
                    <a:ext uri="{9D8B030D-6E8A-4147-A177-3AD203B41FA5}">
                      <a16:colId xmlns:a16="http://schemas.microsoft.com/office/drawing/2014/main" val="2662240438"/>
                    </a:ext>
                  </a:extLst>
                </a:gridCol>
                <a:gridCol w="1968761">
                  <a:extLst>
                    <a:ext uri="{9D8B030D-6E8A-4147-A177-3AD203B41FA5}">
                      <a16:colId xmlns:a16="http://schemas.microsoft.com/office/drawing/2014/main" val="2015986396"/>
                    </a:ext>
                  </a:extLst>
                </a:gridCol>
              </a:tblGrid>
              <a:tr h="620154">
                <a:tc>
                  <a:txBody>
                    <a:bodyPr/>
                    <a:lstStyle/>
                    <a:p>
                      <a:pPr algn="ctr"/>
                      <a:r>
                        <a:rPr lang="en-US" dirty="0"/>
                        <a:t>Item Id</a:t>
                      </a:r>
                    </a:p>
                  </a:txBody>
                  <a:tcPr/>
                </a:tc>
                <a:tc>
                  <a:txBody>
                    <a:bodyPr/>
                    <a:lstStyle/>
                    <a:p>
                      <a:pPr algn="ctr"/>
                      <a:r>
                        <a:rPr lang="en-US" dirty="0"/>
                        <a:t>Support Count</a:t>
                      </a:r>
                    </a:p>
                  </a:txBody>
                  <a:tcPr/>
                </a:tc>
                <a:tc>
                  <a:txBody>
                    <a:bodyPr/>
                    <a:lstStyle/>
                    <a:p>
                      <a:r>
                        <a:rPr lang="en-US" dirty="0"/>
                        <a:t>Node-Link</a:t>
                      </a:r>
                    </a:p>
                  </a:txBody>
                  <a:tcPr/>
                </a:tc>
                <a:extLst>
                  <a:ext uri="{0D108BD9-81ED-4DB2-BD59-A6C34878D82A}">
                    <a16:rowId xmlns:a16="http://schemas.microsoft.com/office/drawing/2014/main" val="1477234402"/>
                  </a:ext>
                </a:extLst>
              </a:tr>
              <a:tr h="359296">
                <a:tc>
                  <a:txBody>
                    <a:bodyPr/>
                    <a:lstStyle/>
                    <a:p>
                      <a:pPr algn="ctr"/>
                      <a:r>
                        <a:rPr lang="en-US" dirty="0"/>
                        <a:t>I2</a:t>
                      </a:r>
                    </a:p>
                  </a:txBody>
                  <a:tcPr/>
                </a:tc>
                <a:tc>
                  <a:txBody>
                    <a:bodyPr/>
                    <a:lstStyle/>
                    <a:p>
                      <a:pPr algn="ctr"/>
                      <a:r>
                        <a:rPr lang="en-US" dirty="0"/>
                        <a:t>7</a:t>
                      </a:r>
                    </a:p>
                  </a:txBody>
                  <a:tcPr/>
                </a:tc>
                <a:tc>
                  <a:txBody>
                    <a:bodyPr/>
                    <a:lstStyle/>
                    <a:p>
                      <a:endParaRPr lang="en-US"/>
                    </a:p>
                  </a:txBody>
                  <a:tcPr/>
                </a:tc>
                <a:extLst>
                  <a:ext uri="{0D108BD9-81ED-4DB2-BD59-A6C34878D82A}">
                    <a16:rowId xmlns:a16="http://schemas.microsoft.com/office/drawing/2014/main" val="1147578504"/>
                  </a:ext>
                </a:extLst>
              </a:tr>
              <a:tr h="359296">
                <a:tc>
                  <a:txBody>
                    <a:bodyPr/>
                    <a:lstStyle/>
                    <a:p>
                      <a:pPr algn="ctr"/>
                      <a:r>
                        <a:rPr lang="en-US" dirty="0"/>
                        <a:t>I1</a:t>
                      </a:r>
                    </a:p>
                  </a:txBody>
                  <a:tcPr/>
                </a:tc>
                <a:tc>
                  <a:txBody>
                    <a:bodyPr/>
                    <a:lstStyle/>
                    <a:p>
                      <a:pPr algn="ctr"/>
                      <a:r>
                        <a:rPr lang="en-US" dirty="0"/>
                        <a:t>6</a:t>
                      </a:r>
                    </a:p>
                  </a:txBody>
                  <a:tcPr/>
                </a:tc>
                <a:tc>
                  <a:txBody>
                    <a:bodyPr/>
                    <a:lstStyle/>
                    <a:p>
                      <a:endParaRPr lang="en-US"/>
                    </a:p>
                  </a:txBody>
                  <a:tcPr/>
                </a:tc>
                <a:extLst>
                  <a:ext uri="{0D108BD9-81ED-4DB2-BD59-A6C34878D82A}">
                    <a16:rowId xmlns:a16="http://schemas.microsoft.com/office/drawing/2014/main" val="3733820093"/>
                  </a:ext>
                </a:extLst>
              </a:tr>
              <a:tr h="359296">
                <a:tc>
                  <a:txBody>
                    <a:bodyPr/>
                    <a:lstStyle/>
                    <a:p>
                      <a:pPr algn="ctr"/>
                      <a:r>
                        <a:rPr lang="en-US" dirty="0"/>
                        <a:t>I3</a:t>
                      </a:r>
                    </a:p>
                  </a:txBody>
                  <a:tcPr/>
                </a:tc>
                <a:tc>
                  <a:txBody>
                    <a:bodyPr/>
                    <a:lstStyle/>
                    <a:p>
                      <a:pPr algn="ctr"/>
                      <a:r>
                        <a:rPr lang="en-US" dirty="0"/>
                        <a:t>6</a:t>
                      </a:r>
                    </a:p>
                  </a:txBody>
                  <a:tcPr/>
                </a:tc>
                <a:tc>
                  <a:txBody>
                    <a:bodyPr/>
                    <a:lstStyle/>
                    <a:p>
                      <a:endParaRPr lang="en-US"/>
                    </a:p>
                  </a:txBody>
                  <a:tcPr/>
                </a:tc>
                <a:extLst>
                  <a:ext uri="{0D108BD9-81ED-4DB2-BD59-A6C34878D82A}">
                    <a16:rowId xmlns:a16="http://schemas.microsoft.com/office/drawing/2014/main" val="2180273153"/>
                  </a:ext>
                </a:extLst>
              </a:tr>
              <a:tr h="359296">
                <a:tc>
                  <a:txBody>
                    <a:bodyPr/>
                    <a:lstStyle/>
                    <a:p>
                      <a:pPr algn="ctr"/>
                      <a:r>
                        <a:rPr lang="en-US" dirty="0"/>
                        <a:t>I4</a:t>
                      </a:r>
                    </a:p>
                  </a:txBody>
                  <a:tcPr/>
                </a:tc>
                <a:tc>
                  <a:txBody>
                    <a:bodyPr/>
                    <a:lstStyle/>
                    <a:p>
                      <a:pPr algn="ctr"/>
                      <a:r>
                        <a:rPr lang="en-US" dirty="0"/>
                        <a:t>2</a:t>
                      </a:r>
                    </a:p>
                  </a:txBody>
                  <a:tcPr/>
                </a:tc>
                <a:tc>
                  <a:txBody>
                    <a:bodyPr/>
                    <a:lstStyle/>
                    <a:p>
                      <a:endParaRPr lang="en-US"/>
                    </a:p>
                  </a:txBody>
                  <a:tcPr/>
                </a:tc>
                <a:extLst>
                  <a:ext uri="{0D108BD9-81ED-4DB2-BD59-A6C34878D82A}">
                    <a16:rowId xmlns:a16="http://schemas.microsoft.com/office/drawing/2014/main" val="3416555827"/>
                  </a:ext>
                </a:extLst>
              </a:tr>
              <a:tr h="359296">
                <a:tc>
                  <a:txBody>
                    <a:bodyPr/>
                    <a:lstStyle/>
                    <a:p>
                      <a:pPr algn="ctr"/>
                      <a:r>
                        <a:rPr lang="en-US" dirty="0"/>
                        <a:t>I5</a:t>
                      </a:r>
                    </a:p>
                  </a:txBody>
                  <a:tcPr/>
                </a:tc>
                <a:tc>
                  <a:txBody>
                    <a:bodyPr/>
                    <a:lstStyle/>
                    <a:p>
                      <a:pPr algn="ctr"/>
                      <a:r>
                        <a:rPr lang="en-US" dirty="0"/>
                        <a:t>2</a:t>
                      </a:r>
                    </a:p>
                  </a:txBody>
                  <a:tcPr/>
                </a:tc>
                <a:tc>
                  <a:txBody>
                    <a:bodyPr/>
                    <a:lstStyle/>
                    <a:p>
                      <a:endParaRPr lang="en-US" dirty="0"/>
                    </a:p>
                  </a:txBody>
                  <a:tcPr/>
                </a:tc>
                <a:extLst>
                  <a:ext uri="{0D108BD9-81ED-4DB2-BD59-A6C34878D82A}">
                    <a16:rowId xmlns:a16="http://schemas.microsoft.com/office/drawing/2014/main" val="163549002"/>
                  </a:ext>
                </a:extLst>
              </a:tr>
            </a:tbl>
          </a:graphicData>
        </a:graphic>
      </p:graphicFrame>
      <p:sp>
        <p:nvSpPr>
          <p:cNvPr id="48" name="TextBox 47">
            <a:extLst>
              <a:ext uri="{FF2B5EF4-FFF2-40B4-BE49-F238E27FC236}">
                <a16:creationId xmlns:a16="http://schemas.microsoft.com/office/drawing/2014/main" id="{8172FC8D-49F2-4020-9C16-A2F3F5FBCE9F}"/>
              </a:ext>
            </a:extLst>
          </p:cNvPr>
          <p:cNvSpPr txBox="1"/>
          <p:nvPr/>
        </p:nvSpPr>
        <p:spPr>
          <a:xfrm>
            <a:off x="227887" y="4192261"/>
            <a:ext cx="914400" cy="707886"/>
          </a:xfrm>
          <a:prstGeom prst="rect">
            <a:avLst/>
          </a:prstGeom>
          <a:noFill/>
        </p:spPr>
        <p:txBody>
          <a:bodyPr wrap="square" rtlCol="0">
            <a:spAutoFit/>
          </a:bodyPr>
          <a:lstStyle/>
          <a:p>
            <a:r>
              <a:rPr lang="en-US" sz="4000" b="1" dirty="0"/>
              <a:t>L =</a:t>
            </a:r>
          </a:p>
        </p:txBody>
      </p:sp>
      <p:sp>
        <p:nvSpPr>
          <p:cNvPr id="49" name="TextBox 48">
            <a:extLst>
              <a:ext uri="{FF2B5EF4-FFF2-40B4-BE49-F238E27FC236}">
                <a16:creationId xmlns:a16="http://schemas.microsoft.com/office/drawing/2014/main" id="{DE49C3D5-6FE5-9E3A-8EA1-B9562277D217}"/>
              </a:ext>
            </a:extLst>
          </p:cNvPr>
          <p:cNvSpPr txBox="1"/>
          <p:nvPr/>
        </p:nvSpPr>
        <p:spPr>
          <a:xfrm>
            <a:off x="9325681" y="3545296"/>
            <a:ext cx="590226" cy="369332"/>
          </a:xfrm>
          <a:prstGeom prst="rect">
            <a:avLst/>
          </a:prstGeom>
          <a:solidFill>
            <a:srgbClr val="FFC000"/>
          </a:solidFill>
        </p:spPr>
        <p:txBody>
          <a:bodyPr wrap="square" rtlCol="0">
            <a:spAutoFit/>
          </a:bodyPr>
          <a:lstStyle/>
          <a:p>
            <a:r>
              <a:rPr lang="en-US" dirty="0"/>
              <a:t>I2:3</a:t>
            </a:r>
          </a:p>
        </p:txBody>
      </p:sp>
      <p:cxnSp>
        <p:nvCxnSpPr>
          <p:cNvPr id="51" name="Straight Arrow Connector 50">
            <a:extLst>
              <a:ext uri="{FF2B5EF4-FFF2-40B4-BE49-F238E27FC236}">
                <a16:creationId xmlns:a16="http://schemas.microsoft.com/office/drawing/2014/main" id="{7A704948-FBEA-9999-FAD2-896FCEA2E675}"/>
              </a:ext>
            </a:extLst>
          </p:cNvPr>
          <p:cNvCxnSpPr>
            <a:stCxn id="43" idx="4"/>
          </p:cNvCxnSpPr>
          <p:nvPr/>
        </p:nvCxnSpPr>
        <p:spPr>
          <a:xfrm flipH="1">
            <a:off x="9492271" y="4249017"/>
            <a:ext cx="183538" cy="7043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2" name="Flowchart: Connector 51">
            <a:extLst>
              <a:ext uri="{FF2B5EF4-FFF2-40B4-BE49-F238E27FC236}">
                <a16:creationId xmlns:a16="http://schemas.microsoft.com/office/drawing/2014/main" id="{C70C8CF8-6CDB-3E08-7E50-FAEE427AB22E}"/>
              </a:ext>
            </a:extLst>
          </p:cNvPr>
          <p:cNvSpPr/>
          <p:nvPr/>
        </p:nvSpPr>
        <p:spPr>
          <a:xfrm>
            <a:off x="9249273" y="4938809"/>
            <a:ext cx="401449" cy="369332"/>
          </a:xfrm>
          <a:prstGeom prst="flowChartConnector">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CC8EBF48-124E-0A44-C8DE-DA3EE96335A9}"/>
              </a:ext>
            </a:extLst>
          </p:cNvPr>
          <p:cNvSpPr txBox="1"/>
          <p:nvPr/>
        </p:nvSpPr>
        <p:spPr>
          <a:xfrm>
            <a:off x="9117530" y="5330753"/>
            <a:ext cx="590226" cy="369332"/>
          </a:xfrm>
          <a:prstGeom prst="rect">
            <a:avLst/>
          </a:prstGeom>
          <a:solidFill>
            <a:srgbClr val="FFC000"/>
          </a:solidFill>
        </p:spPr>
        <p:txBody>
          <a:bodyPr wrap="square" rtlCol="0">
            <a:spAutoFit/>
          </a:bodyPr>
          <a:lstStyle/>
          <a:p>
            <a:r>
              <a:rPr lang="en-US" dirty="0"/>
              <a:t>I3:1</a:t>
            </a:r>
          </a:p>
        </p:txBody>
      </p:sp>
    </p:spTree>
    <p:extLst>
      <p:ext uri="{BB962C8B-B14F-4D97-AF65-F5344CB8AC3E}">
        <p14:creationId xmlns:p14="http://schemas.microsoft.com/office/powerpoint/2010/main" val="411915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2" grpId="0" animBg="1"/>
      <p:bldP spid="5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713A4-219A-37C9-72A5-95EF188DBB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C7655A-FF41-11A2-661C-E5E06B95097F}"/>
              </a:ext>
            </a:extLst>
          </p:cNvPr>
          <p:cNvSpPr>
            <a:spLocks noGrp="1"/>
          </p:cNvSpPr>
          <p:nvPr>
            <p:ph type="title"/>
          </p:nvPr>
        </p:nvSpPr>
        <p:spPr/>
        <p:txBody>
          <a:bodyPr>
            <a:normAutofit/>
          </a:bodyPr>
          <a:lstStyle/>
          <a:p>
            <a:pPr marL="0" marR="0" algn="ctr" rtl="0" eaLnBrk="1" fontAlgn="t" latinLnBrk="0" hangingPunct="1">
              <a:lnSpc>
                <a:spcPct val="107000"/>
              </a:lnSpc>
              <a:spcBef>
                <a:spcPts val="0"/>
              </a:spcBef>
              <a:spcAft>
                <a:spcPts val="0"/>
              </a:spcAft>
            </a:pPr>
            <a:r>
              <a:rPr lang="en-US" dirty="0">
                <a:solidFill>
                  <a:schemeClr val="tx1"/>
                </a:solidFill>
              </a:rPr>
              <a:t> 4</a:t>
            </a:r>
            <a:r>
              <a:rPr lang="en-US" baseline="30000" dirty="0">
                <a:solidFill>
                  <a:schemeClr val="tx1"/>
                </a:solidFill>
              </a:rPr>
              <a:t>th</a:t>
            </a:r>
            <a:r>
              <a:rPr lang="en-US" dirty="0">
                <a:solidFill>
                  <a:schemeClr val="tx1"/>
                </a:solidFill>
              </a:rPr>
              <a:t> Transaction(Branch) </a:t>
            </a:r>
            <a:r>
              <a:rPr lang="en-US" b="1" dirty="0">
                <a:solidFill>
                  <a:srgbClr val="0070C0"/>
                </a:solidFill>
              </a:rPr>
              <a:t>T400 I1, I2, I4</a:t>
            </a:r>
          </a:p>
        </p:txBody>
      </p:sp>
      <p:sp>
        <p:nvSpPr>
          <p:cNvPr id="3" name="Content Placeholder 2">
            <a:extLst>
              <a:ext uri="{FF2B5EF4-FFF2-40B4-BE49-F238E27FC236}">
                <a16:creationId xmlns:a16="http://schemas.microsoft.com/office/drawing/2014/main" id="{C7A8A0F5-B930-C2B0-B6FE-D4138D8A6642}"/>
              </a:ext>
            </a:extLst>
          </p:cNvPr>
          <p:cNvSpPr>
            <a:spLocks noGrp="1"/>
          </p:cNvSpPr>
          <p:nvPr>
            <p:ph idx="1"/>
          </p:nvPr>
        </p:nvSpPr>
        <p:spPr/>
        <p:txBody>
          <a:bodyPr/>
          <a:lstStyle/>
          <a:p>
            <a:r>
              <a:rPr lang="en-US" dirty="0">
                <a:solidFill>
                  <a:schemeClr val="tx1"/>
                </a:solidFill>
              </a:rPr>
              <a:t>Since this transaction </a:t>
            </a:r>
            <a:r>
              <a:rPr lang="en-US" dirty="0" err="1">
                <a:solidFill>
                  <a:schemeClr val="tx1"/>
                </a:solidFill>
              </a:rPr>
              <a:t>e.g</a:t>
            </a:r>
            <a:r>
              <a:rPr lang="en-US" dirty="0">
                <a:solidFill>
                  <a:schemeClr val="tx1"/>
                </a:solidFill>
              </a:rPr>
              <a:t> T400 I1, I2, I4 is not in sorted order we need to sort it in descending L order e.g. I2,I1,I4</a:t>
            </a:r>
          </a:p>
        </p:txBody>
      </p:sp>
      <p:sp>
        <p:nvSpPr>
          <p:cNvPr id="4" name="Footer Placeholder 3">
            <a:extLst>
              <a:ext uri="{FF2B5EF4-FFF2-40B4-BE49-F238E27FC236}">
                <a16:creationId xmlns:a16="http://schemas.microsoft.com/office/drawing/2014/main" id="{627BBC49-0299-C353-AA04-BF7DFE1B5331}"/>
              </a:ext>
            </a:extLst>
          </p:cNvPr>
          <p:cNvSpPr>
            <a:spLocks noGrp="1"/>
          </p:cNvSpPr>
          <p:nvPr>
            <p:ph type="ftr" sz="quarter" idx="11"/>
          </p:nvPr>
        </p:nvSpPr>
        <p:spPr/>
        <p:txBody>
          <a:bodyPr/>
          <a:lstStyle/>
          <a:p>
            <a:r>
              <a:rPr lang="en-US"/>
              <a:t>DR. WAHAB                                                                                        Deep Learning</a:t>
            </a:r>
          </a:p>
        </p:txBody>
      </p:sp>
      <p:graphicFrame>
        <p:nvGraphicFramePr>
          <p:cNvPr id="47" name="Table 46">
            <a:extLst>
              <a:ext uri="{FF2B5EF4-FFF2-40B4-BE49-F238E27FC236}">
                <a16:creationId xmlns:a16="http://schemas.microsoft.com/office/drawing/2014/main" id="{ADDFF63D-FD46-3190-E8D8-1E1599236E24}"/>
              </a:ext>
            </a:extLst>
          </p:cNvPr>
          <p:cNvGraphicFramePr>
            <a:graphicFrameLocks noGrp="1"/>
          </p:cNvGraphicFramePr>
          <p:nvPr/>
        </p:nvGraphicFramePr>
        <p:xfrm>
          <a:off x="1142287" y="3460580"/>
          <a:ext cx="3853545" cy="2468880"/>
        </p:xfrm>
        <a:graphic>
          <a:graphicData uri="http://schemas.openxmlformats.org/drawingml/2006/table">
            <a:tbl>
              <a:tblPr firstRow="1" bandRow="1">
                <a:tableStyleId>{616DA210-FB5B-4158-B5E0-FEB733F419BA}</a:tableStyleId>
              </a:tblPr>
              <a:tblGrid>
                <a:gridCol w="895739">
                  <a:extLst>
                    <a:ext uri="{9D8B030D-6E8A-4147-A177-3AD203B41FA5}">
                      <a16:colId xmlns:a16="http://schemas.microsoft.com/office/drawing/2014/main" val="2149856674"/>
                    </a:ext>
                  </a:extLst>
                </a:gridCol>
                <a:gridCol w="989045">
                  <a:extLst>
                    <a:ext uri="{9D8B030D-6E8A-4147-A177-3AD203B41FA5}">
                      <a16:colId xmlns:a16="http://schemas.microsoft.com/office/drawing/2014/main" val="2662240438"/>
                    </a:ext>
                  </a:extLst>
                </a:gridCol>
                <a:gridCol w="1968761">
                  <a:extLst>
                    <a:ext uri="{9D8B030D-6E8A-4147-A177-3AD203B41FA5}">
                      <a16:colId xmlns:a16="http://schemas.microsoft.com/office/drawing/2014/main" val="2015986396"/>
                    </a:ext>
                  </a:extLst>
                </a:gridCol>
              </a:tblGrid>
              <a:tr h="620154">
                <a:tc>
                  <a:txBody>
                    <a:bodyPr/>
                    <a:lstStyle/>
                    <a:p>
                      <a:pPr algn="ctr"/>
                      <a:r>
                        <a:rPr lang="en-US" dirty="0"/>
                        <a:t>Item Id</a:t>
                      </a:r>
                    </a:p>
                  </a:txBody>
                  <a:tcPr/>
                </a:tc>
                <a:tc>
                  <a:txBody>
                    <a:bodyPr/>
                    <a:lstStyle/>
                    <a:p>
                      <a:pPr algn="ctr"/>
                      <a:r>
                        <a:rPr lang="en-US" dirty="0"/>
                        <a:t>Support Count</a:t>
                      </a:r>
                    </a:p>
                  </a:txBody>
                  <a:tcPr/>
                </a:tc>
                <a:tc>
                  <a:txBody>
                    <a:bodyPr/>
                    <a:lstStyle/>
                    <a:p>
                      <a:r>
                        <a:rPr lang="en-US" dirty="0"/>
                        <a:t>Node-Link</a:t>
                      </a:r>
                    </a:p>
                  </a:txBody>
                  <a:tcPr/>
                </a:tc>
                <a:extLst>
                  <a:ext uri="{0D108BD9-81ED-4DB2-BD59-A6C34878D82A}">
                    <a16:rowId xmlns:a16="http://schemas.microsoft.com/office/drawing/2014/main" val="1477234402"/>
                  </a:ext>
                </a:extLst>
              </a:tr>
              <a:tr h="359296">
                <a:tc>
                  <a:txBody>
                    <a:bodyPr/>
                    <a:lstStyle/>
                    <a:p>
                      <a:pPr algn="ctr"/>
                      <a:r>
                        <a:rPr lang="en-US" dirty="0"/>
                        <a:t>I2</a:t>
                      </a:r>
                    </a:p>
                  </a:txBody>
                  <a:tcPr/>
                </a:tc>
                <a:tc>
                  <a:txBody>
                    <a:bodyPr/>
                    <a:lstStyle/>
                    <a:p>
                      <a:pPr algn="ctr"/>
                      <a:r>
                        <a:rPr lang="en-US" dirty="0"/>
                        <a:t>7</a:t>
                      </a:r>
                    </a:p>
                  </a:txBody>
                  <a:tcPr/>
                </a:tc>
                <a:tc>
                  <a:txBody>
                    <a:bodyPr/>
                    <a:lstStyle/>
                    <a:p>
                      <a:endParaRPr lang="en-US"/>
                    </a:p>
                  </a:txBody>
                  <a:tcPr/>
                </a:tc>
                <a:extLst>
                  <a:ext uri="{0D108BD9-81ED-4DB2-BD59-A6C34878D82A}">
                    <a16:rowId xmlns:a16="http://schemas.microsoft.com/office/drawing/2014/main" val="1147578504"/>
                  </a:ext>
                </a:extLst>
              </a:tr>
              <a:tr h="359296">
                <a:tc>
                  <a:txBody>
                    <a:bodyPr/>
                    <a:lstStyle/>
                    <a:p>
                      <a:pPr algn="ctr"/>
                      <a:r>
                        <a:rPr lang="en-US" dirty="0"/>
                        <a:t>I1</a:t>
                      </a:r>
                    </a:p>
                  </a:txBody>
                  <a:tcPr/>
                </a:tc>
                <a:tc>
                  <a:txBody>
                    <a:bodyPr/>
                    <a:lstStyle/>
                    <a:p>
                      <a:pPr algn="ctr"/>
                      <a:r>
                        <a:rPr lang="en-US" dirty="0"/>
                        <a:t>6</a:t>
                      </a:r>
                    </a:p>
                  </a:txBody>
                  <a:tcPr/>
                </a:tc>
                <a:tc>
                  <a:txBody>
                    <a:bodyPr/>
                    <a:lstStyle/>
                    <a:p>
                      <a:endParaRPr lang="en-US"/>
                    </a:p>
                  </a:txBody>
                  <a:tcPr/>
                </a:tc>
                <a:extLst>
                  <a:ext uri="{0D108BD9-81ED-4DB2-BD59-A6C34878D82A}">
                    <a16:rowId xmlns:a16="http://schemas.microsoft.com/office/drawing/2014/main" val="3733820093"/>
                  </a:ext>
                </a:extLst>
              </a:tr>
              <a:tr h="359296">
                <a:tc>
                  <a:txBody>
                    <a:bodyPr/>
                    <a:lstStyle/>
                    <a:p>
                      <a:pPr algn="ctr"/>
                      <a:r>
                        <a:rPr lang="en-US" dirty="0"/>
                        <a:t>I3</a:t>
                      </a:r>
                    </a:p>
                  </a:txBody>
                  <a:tcPr/>
                </a:tc>
                <a:tc>
                  <a:txBody>
                    <a:bodyPr/>
                    <a:lstStyle/>
                    <a:p>
                      <a:pPr algn="ctr"/>
                      <a:r>
                        <a:rPr lang="en-US" dirty="0"/>
                        <a:t>6</a:t>
                      </a:r>
                    </a:p>
                  </a:txBody>
                  <a:tcPr/>
                </a:tc>
                <a:tc>
                  <a:txBody>
                    <a:bodyPr/>
                    <a:lstStyle/>
                    <a:p>
                      <a:endParaRPr lang="en-US"/>
                    </a:p>
                  </a:txBody>
                  <a:tcPr/>
                </a:tc>
                <a:extLst>
                  <a:ext uri="{0D108BD9-81ED-4DB2-BD59-A6C34878D82A}">
                    <a16:rowId xmlns:a16="http://schemas.microsoft.com/office/drawing/2014/main" val="2180273153"/>
                  </a:ext>
                </a:extLst>
              </a:tr>
              <a:tr h="359296">
                <a:tc>
                  <a:txBody>
                    <a:bodyPr/>
                    <a:lstStyle/>
                    <a:p>
                      <a:pPr algn="ctr"/>
                      <a:r>
                        <a:rPr lang="en-US" dirty="0"/>
                        <a:t>I4</a:t>
                      </a:r>
                    </a:p>
                  </a:txBody>
                  <a:tcPr/>
                </a:tc>
                <a:tc>
                  <a:txBody>
                    <a:bodyPr/>
                    <a:lstStyle/>
                    <a:p>
                      <a:pPr algn="ctr"/>
                      <a:r>
                        <a:rPr lang="en-US" dirty="0"/>
                        <a:t>2</a:t>
                      </a:r>
                    </a:p>
                  </a:txBody>
                  <a:tcPr/>
                </a:tc>
                <a:tc>
                  <a:txBody>
                    <a:bodyPr/>
                    <a:lstStyle/>
                    <a:p>
                      <a:endParaRPr lang="en-US"/>
                    </a:p>
                  </a:txBody>
                  <a:tcPr/>
                </a:tc>
                <a:extLst>
                  <a:ext uri="{0D108BD9-81ED-4DB2-BD59-A6C34878D82A}">
                    <a16:rowId xmlns:a16="http://schemas.microsoft.com/office/drawing/2014/main" val="3416555827"/>
                  </a:ext>
                </a:extLst>
              </a:tr>
              <a:tr h="359296">
                <a:tc>
                  <a:txBody>
                    <a:bodyPr/>
                    <a:lstStyle/>
                    <a:p>
                      <a:pPr algn="ctr"/>
                      <a:r>
                        <a:rPr lang="en-US" dirty="0"/>
                        <a:t>I5</a:t>
                      </a:r>
                    </a:p>
                  </a:txBody>
                  <a:tcPr/>
                </a:tc>
                <a:tc>
                  <a:txBody>
                    <a:bodyPr/>
                    <a:lstStyle/>
                    <a:p>
                      <a:pPr algn="ctr"/>
                      <a:r>
                        <a:rPr lang="en-US" dirty="0"/>
                        <a:t>2</a:t>
                      </a:r>
                    </a:p>
                  </a:txBody>
                  <a:tcPr/>
                </a:tc>
                <a:tc>
                  <a:txBody>
                    <a:bodyPr/>
                    <a:lstStyle/>
                    <a:p>
                      <a:endParaRPr lang="en-US" dirty="0"/>
                    </a:p>
                  </a:txBody>
                  <a:tcPr/>
                </a:tc>
                <a:extLst>
                  <a:ext uri="{0D108BD9-81ED-4DB2-BD59-A6C34878D82A}">
                    <a16:rowId xmlns:a16="http://schemas.microsoft.com/office/drawing/2014/main" val="163549002"/>
                  </a:ext>
                </a:extLst>
              </a:tr>
            </a:tbl>
          </a:graphicData>
        </a:graphic>
      </p:graphicFrame>
      <p:sp>
        <p:nvSpPr>
          <p:cNvPr id="48" name="TextBox 47">
            <a:extLst>
              <a:ext uri="{FF2B5EF4-FFF2-40B4-BE49-F238E27FC236}">
                <a16:creationId xmlns:a16="http://schemas.microsoft.com/office/drawing/2014/main" id="{2D796EFC-7A61-13A6-BCDA-47ED129E0131}"/>
              </a:ext>
            </a:extLst>
          </p:cNvPr>
          <p:cNvSpPr txBox="1"/>
          <p:nvPr/>
        </p:nvSpPr>
        <p:spPr>
          <a:xfrm>
            <a:off x="227887" y="4192261"/>
            <a:ext cx="914400" cy="707886"/>
          </a:xfrm>
          <a:prstGeom prst="rect">
            <a:avLst/>
          </a:prstGeom>
          <a:noFill/>
        </p:spPr>
        <p:txBody>
          <a:bodyPr wrap="square" rtlCol="0">
            <a:spAutoFit/>
          </a:bodyPr>
          <a:lstStyle/>
          <a:p>
            <a:r>
              <a:rPr lang="en-US" sz="4000" b="1" dirty="0"/>
              <a:t>L =</a:t>
            </a:r>
          </a:p>
        </p:txBody>
      </p:sp>
      <p:grpSp>
        <p:nvGrpSpPr>
          <p:cNvPr id="86" name="Group 85">
            <a:extLst>
              <a:ext uri="{FF2B5EF4-FFF2-40B4-BE49-F238E27FC236}">
                <a16:creationId xmlns:a16="http://schemas.microsoft.com/office/drawing/2014/main" id="{C220AECD-194E-0997-76CA-1B11053B8994}"/>
              </a:ext>
            </a:extLst>
          </p:cNvPr>
          <p:cNvGrpSpPr/>
          <p:nvPr/>
        </p:nvGrpSpPr>
        <p:grpSpPr>
          <a:xfrm>
            <a:off x="6466168" y="2403208"/>
            <a:ext cx="4199733" cy="2967707"/>
            <a:chOff x="6466168" y="2403208"/>
            <a:chExt cx="4199733" cy="2967707"/>
          </a:xfrm>
        </p:grpSpPr>
        <p:cxnSp>
          <p:nvCxnSpPr>
            <p:cNvPr id="51" name="Straight Arrow Connector 50">
              <a:extLst>
                <a:ext uri="{FF2B5EF4-FFF2-40B4-BE49-F238E27FC236}">
                  <a16:creationId xmlns:a16="http://schemas.microsoft.com/office/drawing/2014/main" id="{EDC41C06-FE45-F589-4B7C-9D21D06A648F}"/>
                </a:ext>
              </a:extLst>
            </p:cNvPr>
            <p:cNvCxnSpPr>
              <a:stCxn id="43" idx="4"/>
            </p:cNvCxnSpPr>
            <p:nvPr/>
          </p:nvCxnSpPr>
          <p:spPr>
            <a:xfrm flipH="1">
              <a:off x="9254146" y="3576811"/>
              <a:ext cx="183538" cy="7043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79" name="Group 78">
              <a:extLst>
                <a:ext uri="{FF2B5EF4-FFF2-40B4-BE49-F238E27FC236}">
                  <a16:creationId xmlns:a16="http://schemas.microsoft.com/office/drawing/2014/main" id="{F4EF0572-808D-E782-8F54-0D2F1E879F5E}"/>
                </a:ext>
              </a:extLst>
            </p:cNvPr>
            <p:cNvGrpSpPr/>
            <p:nvPr/>
          </p:nvGrpSpPr>
          <p:grpSpPr>
            <a:xfrm>
              <a:off x="6466168" y="2403208"/>
              <a:ext cx="4199733" cy="2967707"/>
              <a:chOff x="6466168" y="2403208"/>
              <a:chExt cx="4199733" cy="2967707"/>
            </a:xfrm>
          </p:grpSpPr>
          <p:grpSp>
            <p:nvGrpSpPr>
              <p:cNvPr id="25" name="Group 24">
                <a:extLst>
                  <a:ext uri="{FF2B5EF4-FFF2-40B4-BE49-F238E27FC236}">
                    <a16:creationId xmlns:a16="http://schemas.microsoft.com/office/drawing/2014/main" id="{DB1AC89B-9A97-30F3-7A8C-F92C5C1EBCC2}"/>
                  </a:ext>
                </a:extLst>
              </p:cNvPr>
              <p:cNvGrpSpPr/>
              <p:nvPr/>
            </p:nvGrpSpPr>
            <p:grpSpPr>
              <a:xfrm>
                <a:off x="6466168" y="2403208"/>
                <a:ext cx="4199733" cy="2967707"/>
                <a:chOff x="5136751" y="2235659"/>
                <a:chExt cx="4199733" cy="2967707"/>
              </a:xfrm>
            </p:grpSpPr>
            <p:sp>
              <p:nvSpPr>
                <p:cNvPr id="26" name="TextBox 25">
                  <a:extLst>
                    <a:ext uri="{FF2B5EF4-FFF2-40B4-BE49-F238E27FC236}">
                      <a16:creationId xmlns:a16="http://schemas.microsoft.com/office/drawing/2014/main" id="{3DA886A1-15FD-C522-22AC-37F9132658DC}"/>
                    </a:ext>
                  </a:extLst>
                </p:cNvPr>
                <p:cNvSpPr txBox="1"/>
                <p:nvPr/>
              </p:nvSpPr>
              <p:spPr>
                <a:xfrm>
                  <a:off x="7778747" y="2712734"/>
                  <a:ext cx="549011" cy="369332"/>
                </a:xfrm>
                <a:prstGeom prst="rect">
                  <a:avLst/>
                </a:prstGeom>
                <a:solidFill>
                  <a:srgbClr val="00B0F0"/>
                </a:solidFill>
              </p:spPr>
              <p:txBody>
                <a:bodyPr wrap="square" rtlCol="0">
                  <a:spAutoFit/>
                </a:bodyPr>
                <a:lstStyle/>
                <a:p>
                  <a:r>
                    <a:rPr lang="en-US" dirty="0"/>
                    <a:t>I2:2</a:t>
                  </a:r>
                </a:p>
              </p:txBody>
            </p:sp>
            <p:grpSp>
              <p:nvGrpSpPr>
                <p:cNvPr id="27" name="Group 26">
                  <a:extLst>
                    <a:ext uri="{FF2B5EF4-FFF2-40B4-BE49-F238E27FC236}">
                      <a16:creationId xmlns:a16="http://schemas.microsoft.com/office/drawing/2014/main" id="{BF50173E-DFCF-286C-1518-A8AD2E1E0742}"/>
                    </a:ext>
                  </a:extLst>
                </p:cNvPr>
                <p:cNvGrpSpPr/>
                <p:nvPr/>
              </p:nvGrpSpPr>
              <p:grpSpPr>
                <a:xfrm>
                  <a:off x="5136751" y="2235659"/>
                  <a:ext cx="4199733" cy="2967707"/>
                  <a:chOff x="5136751" y="2235659"/>
                  <a:chExt cx="4199733" cy="2967707"/>
                </a:xfrm>
              </p:grpSpPr>
              <p:grpSp>
                <p:nvGrpSpPr>
                  <p:cNvPr id="28" name="Group 27">
                    <a:extLst>
                      <a:ext uri="{FF2B5EF4-FFF2-40B4-BE49-F238E27FC236}">
                        <a16:creationId xmlns:a16="http://schemas.microsoft.com/office/drawing/2014/main" id="{D247BDAD-A192-739F-1EE4-B3FE68A616A6}"/>
                      </a:ext>
                    </a:extLst>
                  </p:cNvPr>
                  <p:cNvGrpSpPr/>
                  <p:nvPr/>
                </p:nvGrpSpPr>
                <p:grpSpPr>
                  <a:xfrm>
                    <a:off x="5136751" y="2235659"/>
                    <a:ext cx="4079841" cy="2967707"/>
                    <a:chOff x="5023734" y="3839367"/>
                    <a:chExt cx="4079841" cy="2967707"/>
                  </a:xfrm>
                </p:grpSpPr>
                <p:grpSp>
                  <p:nvGrpSpPr>
                    <p:cNvPr id="32" name="Group 31">
                      <a:extLst>
                        <a:ext uri="{FF2B5EF4-FFF2-40B4-BE49-F238E27FC236}">
                          <a16:creationId xmlns:a16="http://schemas.microsoft.com/office/drawing/2014/main" id="{185EB00B-7FFF-DFDF-6D87-EAC60B3CA57E}"/>
                        </a:ext>
                      </a:extLst>
                    </p:cNvPr>
                    <p:cNvGrpSpPr/>
                    <p:nvPr/>
                  </p:nvGrpSpPr>
                  <p:grpSpPr>
                    <a:xfrm>
                      <a:off x="8513349" y="3839367"/>
                      <a:ext cx="590226" cy="539121"/>
                      <a:chOff x="5762116" y="4154177"/>
                      <a:chExt cx="590226" cy="539121"/>
                    </a:xfrm>
                  </p:grpSpPr>
                  <p:sp>
                    <p:nvSpPr>
                      <p:cNvPr id="45" name="Flowchart: Connector 44">
                        <a:extLst>
                          <a:ext uri="{FF2B5EF4-FFF2-40B4-BE49-F238E27FC236}">
                            <a16:creationId xmlns:a16="http://schemas.microsoft.com/office/drawing/2014/main" id="{D04F5A18-3FB4-FD61-ACD7-E8C6306C5DBD}"/>
                          </a:ext>
                        </a:extLst>
                      </p:cNvPr>
                      <p:cNvSpPr/>
                      <p:nvPr/>
                    </p:nvSpPr>
                    <p:spPr>
                      <a:xfrm>
                        <a:off x="5868954" y="4385388"/>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6" name="TextBox 45">
                        <a:extLst>
                          <a:ext uri="{FF2B5EF4-FFF2-40B4-BE49-F238E27FC236}">
                            <a16:creationId xmlns:a16="http://schemas.microsoft.com/office/drawing/2014/main" id="{D16EADD4-8E75-DDD1-090E-9FE6F306700B}"/>
                          </a:ext>
                        </a:extLst>
                      </p:cNvPr>
                      <p:cNvSpPr txBox="1"/>
                      <p:nvPr/>
                    </p:nvSpPr>
                    <p:spPr>
                      <a:xfrm>
                        <a:off x="5762116" y="4154177"/>
                        <a:ext cx="590226" cy="307777"/>
                      </a:xfrm>
                      <a:prstGeom prst="rect">
                        <a:avLst/>
                      </a:prstGeom>
                      <a:noFill/>
                    </p:spPr>
                    <p:txBody>
                      <a:bodyPr wrap="none" rtlCol="0">
                        <a:spAutoFit/>
                      </a:bodyPr>
                      <a:lstStyle/>
                      <a:p>
                        <a:r>
                          <a:rPr lang="en-US" sz="1400" dirty="0"/>
                          <a:t>Null{}</a:t>
                        </a:r>
                      </a:p>
                    </p:txBody>
                  </p:sp>
                </p:grpSp>
                <p:cxnSp>
                  <p:nvCxnSpPr>
                    <p:cNvPr id="33" name="Straight Arrow Connector 32">
                      <a:extLst>
                        <a:ext uri="{FF2B5EF4-FFF2-40B4-BE49-F238E27FC236}">
                          <a16:creationId xmlns:a16="http://schemas.microsoft.com/office/drawing/2014/main" id="{9D72E6F8-FF70-8D61-7FFA-29BF79C56DC8}"/>
                        </a:ext>
                      </a:extLst>
                    </p:cNvPr>
                    <p:cNvCxnSpPr>
                      <a:stCxn id="45" idx="3"/>
                    </p:cNvCxnSpPr>
                    <p:nvPr/>
                  </p:nvCxnSpPr>
                  <p:spPr>
                    <a:xfrm flipH="1">
                      <a:off x="8117635" y="4333396"/>
                      <a:ext cx="549011" cy="425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Flowchart: Connector 42">
                      <a:extLst>
                        <a:ext uri="{FF2B5EF4-FFF2-40B4-BE49-F238E27FC236}">
                          <a16:creationId xmlns:a16="http://schemas.microsoft.com/office/drawing/2014/main" id="{0A55AD70-271F-8722-01C8-FD9F2AA055DF}"/>
                        </a:ext>
                      </a:extLst>
                    </p:cNvPr>
                    <p:cNvSpPr/>
                    <p:nvPr/>
                  </p:nvSpPr>
                  <p:spPr>
                    <a:xfrm>
                      <a:off x="7836629" y="4705060"/>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35" name="Straight Arrow Connector 34">
                      <a:extLst>
                        <a:ext uri="{FF2B5EF4-FFF2-40B4-BE49-F238E27FC236}">
                          <a16:creationId xmlns:a16="http://schemas.microsoft.com/office/drawing/2014/main" id="{DFB7DC1B-5E94-7F38-7D6D-6F180A3DC0AC}"/>
                        </a:ext>
                      </a:extLst>
                    </p:cNvPr>
                    <p:cNvCxnSpPr>
                      <a:cxnSpLocks/>
                      <a:endCxn id="39" idx="7"/>
                    </p:cNvCxnSpPr>
                    <p:nvPr/>
                  </p:nvCxnSpPr>
                  <p:spPr>
                    <a:xfrm flipH="1">
                      <a:off x="6599887" y="4932219"/>
                      <a:ext cx="1220818" cy="856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6" name="Group 35">
                      <a:extLst>
                        <a:ext uri="{FF2B5EF4-FFF2-40B4-BE49-F238E27FC236}">
                          <a16:creationId xmlns:a16="http://schemas.microsoft.com/office/drawing/2014/main" id="{828C6F13-DDE9-6960-FC25-4FB151C87FC7}"/>
                        </a:ext>
                      </a:extLst>
                    </p:cNvPr>
                    <p:cNvGrpSpPr/>
                    <p:nvPr/>
                  </p:nvGrpSpPr>
                  <p:grpSpPr>
                    <a:xfrm>
                      <a:off x="5023734" y="6182417"/>
                      <a:ext cx="519786" cy="624657"/>
                      <a:chOff x="4721941" y="4649666"/>
                      <a:chExt cx="519786" cy="624657"/>
                    </a:xfrm>
                  </p:grpSpPr>
                  <p:sp>
                    <p:nvSpPr>
                      <p:cNvPr id="41" name="Flowchart: Connector 40">
                        <a:extLst>
                          <a:ext uri="{FF2B5EF4-FFF2-40B4-BE49-F238E27FC236}">
                            <a16:creationId xmlns:a16="http://schemas.microsoft.com/office/drawing/2014/main" id="{E7D3065C-D0C3-0D58-0E38-E3D6DDF76825}"/>
                          </a:ext>
                        </a:extLst>
                      </p:cNvPr>
                      <p:cNvSpPr/>
                      <p:nvPr/>
                    </p:nvSpPr>
                    <p:spPr>
                      <a:xfrm>
                        <a:off x="4924486" y="4966413"/>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2" name="TextBox 41">
                        <a:extLst>
                          <a:ext uri="{FF2B5EF4-FFF2-40B4-BE49-F238E27FC236}">
                            <a16:creationId xmlns:a16="http://schemas.microsoft.com/office/drawing/2014/main" id="{0F7B4570-298E-82D0-E490-3291AA387EA5}"/>
                          </a:ext>
                        </a:extLst>
                      </p:cNvPr>
                      <p:cNvSpPr txBox="1"/>
                      <p:nvPr/>
                    </p:nvSpPr>
                    <p:spPr>
                      <a:xfrm>
                        <a:off x="4721941" y="4649666"/>
                        <a:ext cx="460382" cy="307777"/>
                      </a:xfrm>
                      <a:prstGeom prst="rect">
                        <a:avLst/>
                      </a:prstGeom>
                      <a:solidFill>
                        <a:schemeClr val="accent1">
                          <a:lumMod val="40000"/>
                          <a:lumOff val="60000"/>
                        </a:schemeClr>
                      </a:solidFill>
                    </p:spPr>
                    <p:txBody>
                      <a:bodyPr wrap="none" rtlCol="0">
                        <a:spAutoFit/>
                      </a:bodyPr>
                      <a:lstStyle/>
                      <a:p>
                        <a:r>
                          <a:rPr lang="en-US" sz="1400" dirty="0"/>
                          <a:t>I5:1</a:t>
                        </a:r>
                      </a:p>
                    </p:txBody>
                  </p:sp>
                </p:grpSp>
                <p:grpSp>
                  <p:nvGrpSpPr>
                    <p:cNvPr id="37" name="Group 36">
                      <a:extLst>
                        <a:ext uri="{FF2B5EF4-FFF2-40B4-BE49-F238E27FC236}">
                          <a16:creationId xmlns:a16="http://schemas.microsoft.com/office/drawing/2014/main" id="{584C41E6-696E-127F-070E-6868D18BADEF}"/>
                        </a:ext>
                      </a:extLst>
                    </p:cNvPr>
                    <p:cNvGrpSpPr/>
                    <p:nvPr/>
                  </p:nvGrpSpPr>
                  <p:grpSpPr>
                    <a:xfrm>
                      <a:off x="6056811" y="5435483"/>
                      <a:ext cx="589535" cy="615687"/>
                      <a:chOff x="4971312" y="4528231"/>
                      <a:chExt cx="589535" cy="615687"/>
                    </a:xfrm>
                  </p:grpSpPr>
                  <p:sp>
                    <p:nvSpPr>
                      <p:cNvPr id="39" name="Flowchart: Connector 38">
                        <a:extLst>
                          <a:ext uri="{FF2B5EF4-FFF2-40B4-BE49-F238E27FC236}">
                            <a16:creationId xmlns:a16="http://schemas.microsoft.com/office/drawing/2014/main" id="{EAA5C2B4-EE15-4168-8AD8-54AB997168C7}"/>
                          </a:ext>
                        </a:extLst>
                      </p:cNvPr>
                      <p:cNvSpPr/>
                      <p:nvPr/>
                    </p:nvSpPr>
                    <p:spPr>
                      <a:xfrm>
                        <a:off x="5243606" y="4836008"/>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0" name="TextBox 39">
                        <a:extLst>
                          <a:ext uri="{FF2B5EF4-FFF2-40B4-BE49-F238E27FC236}">
                            <a16:creationId xmlns:a16="http://schemas.microsoft.com/office/drawing/2014/main" id="{7957DFE8-F136-3129-366F-8B7CDCCCE39A}"/>
                          </a:ext>
                        </a:extLst>
                      </p:cNvPr>
                      <p:cNvSpPr txBox="1"/>
                      <p:nvPr/>
                    </p:nvSpPr>
                    <p:spPr>
                      <a:xfrm>
                        <a:off x="4971312" y="4528231"/>
                        <a:ext cx="460382" cy="307777"/>
                      </a:xfrm>
                      <a:prstGeom prst="rect">
                        <a:avLst/>
                      </a:prstGeom>
                      <a:solidFill>
                        <a:schemeClr val="accent1">
                          <a:lumMod val="40000"/>
                          <a:lumOff val="60000"/>
                        </a:schemeClr>
                      </a:solidFill>
                    </p:spPr>
                    <p:txBody>
                      <a:bodyPr wrap="none" rtlCol="0">
                        <a:spAutoFit/>
                      </a:bodyPr>
                      <a:lstStyle/>
                      <a:p>
                        <a:r>
                          <a:rPr lang="en-US" sz="1400" dirty="0"/>
                          <a:t>I1:1</a:t>
                        </a:r>
                      </a:p>
                    </p:txBody>
                  </p:sp>
                </p:grpSp>
                <p:cxnSp>
                  <p:nvCxnSpPr>
                    <p:cNvPr id="38" name="Straight Arrow Connector 37">
                      <a:extLst>
                        <a:ext uri="{FF2B5EF4-FFF2-40B4-BE49-F238E27FC236}">
                          <a16:creationId xmlns:a16="http://schemas.microsoft.com/office/drawing/2014/main" id="{55B22041-D637-E3CB-3846-0E2769ABF065}"/>
                        </a:ext>
                      </a:extLst>
                    </p:cNvPr>
                    <p:cNvCxnSpPr>
                      <a:cxnSpLocks/>
                      <a:stCxn id="39" idx="3"/>
                    </p:cNvCxnSpPr>
                    <p:nvPr/>
                  </p:nvCxnSpPr>
                  <p:spPr>
                    <a:xfrm flipH="1">
                      <a:off x="5513904" y="6006078"/>
                      <a:ext cx="861660" cy="5546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29" name="Straight Arrow Connector 28">
                    <a:extLst>
                      <a:ext uri="{FF2B5EF4-FFF2-40B4-BE49-F238E27FC236}">
                        <a16:creationId xmlns:a16="http://schemas.microsoft.com/office/drawing/2014/main" id="{1E879111-CEC7-FFEC-F5E3-AE0C4FE19FBF}"/>
                      </a:ext>
                    </a:extLst>
                  </p:cNvPr>
                  <p:cNvCxnSpPr>
                    <a:stCxn id="43" idx="5"/>
                  </p:cNvCxnSpPr>
                  <p:nvPr/>
                </p:nvCxnSpPr>
                <p:spPr>
                  <a:xfrm>
                    <a:off x="8220428" y="3364170"/>
                    <a:ext cx="671396" cy="5678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Flowchart: Connector 29">
                    <a:extLst>
                      <a:ext uri="{FF2B5EF4-FFF2-40B4-BE49-F238E27FC236}">
                        <a16:creationId xmlns:a16="http://schemas.microsoft.com/office/drawing/2014/main" id="{D6B3CEC6-1B56-FA16-F56D-DB9CA4A5A9B9}"/>
                      </a:ext>
                    </a:extLst>
                  </p:cNvPr>
                  <p:cNvSpPr/>
                  <p:nvPr/>
                </p:nvSpPr>
                <p:spPr>
                  <a:xfrm>
                    <a:off x="8779663" y="3912705"/>
                    <a:ext cx="457200" cy="40172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6D4C1103-12A6-B3A2-AA76-35D79E1C2329}"/>
                      </a:ext>
                    </a:extLst>
                  </p:cNvPr>
                  <p:cNvSpPr txBox="1"/>
                  <p:nvPr/>
                </p:nvSpPr>
                <p:spPr>
                  <a:xfrm>
                    <a:off x="8787473" y="4312432"/>
                    <a:ext cx="549011" cy="369332"/>
                  </a:xfrm>
                  <a:prstGeom prst="rect">
                    <a:avLst/>
                  </a:prstGeom>
                  <a:solidFill>
                    <a:srgbClr val="00B0F0"/>
                  </a:solidFill>
                </p:spPr>
                <p:txBody>
                  <a:bodyPr wrap="square" rtlCol="0">
                    <a:spAutoFit/>
                  </a:bodyPr>
                  <a:lstStyle/>
                  <a:p>
                    <a:r>
                      <a:rPr lang="en-US" dirty="0"/>
                      <a:t>I4:1</a:t>
                    </a:r>
                  </a:p>
                </p:txBody>
              </p:sp>
            </p:grpSp>
          </p:grpSp>
          <p:sp>
            <p:nvSpPr>
              <p:cNvPr id="49" name="TextBox 48">
                <a:extLst>
                  <a:ext uri="{FF2B5EF4-FFF2-40B4-BE49-F238E27FC236}">
                    <a16:creationId xmlns:a16="http://schemas.microsoft.com/office/drawing/2014/main" id="{060EBA95-D07D-C625-C9B8-B6BE4705C856}"/>
                  </a:ext>
                </a:extLst>
              </p:cNvPr>
              <p:cNvSpPr txBox="1"/>
              <p:nvPr/>
            </p:nvSpPr>
            <p:spPr>
              <a:xfrm>
                <a:off x="9085371" y="2867692"/>
                <a:ext cx="590226" cy="369332"/>
              </a:xfrm>
              <a:prstGeom prst="rect">
                <a:avLst/>
              </a:prstGeom>
              <a:solidFill>
                <a:srgbClr val="FFC000"/>
              </a:solidFill>
            </p:spPr>
            <p:txBody>
              <a:bodyPr wrap="square" rtlCol="0">
                <a:spAutoFit/>
              </a:bodyPr>
              <a:lstStyle/>
              <a:p>
                <a:r>
                  <a:rPr lang="en-US" dirty="0"/>
                  <a:t>I2:3</a:t>
                </a:r>
              </a:p>
            </p:txBody>
          </p:sp>
          <p:sp>
            <p:nvSpPr>
              <p:cNvPr id="52" name="Flowchart: Connector 51">
                <a:extLst>
                  <a:ext uri="{FF2B5EF4-FFF2-40B4-BE49-F238E27FC236}">
                    <a16:creationId xmlns:a16="http://schemas.microsoft.com/office/drawing/2014/main" id="{FD32CA08-6B80-102B-CDDA-290CD107777D}"/>
                  </a:ext>
                </a:extLst>
              </p:cNvPr>
              <p:cNvSpPr/>
              <p:nvPr/>
            </p:nvSpPr>
            <p:spPr>
              <a:xfrm>
                <a:off x="9078338" y="4261432"/>
                <a:ext cx="401449" cy="369332"/>
              </a:xfrm>
              <a:prstGeom prst="flowChartConnector">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6FB5581-CAED-BF02-45A8-924256AF9127}"/>
                  </a:ext>
                </a:extLst>
              </p:cNvPr>
              <p:cNvSpPr txBox="1"/>
              <p:nvPr/>
            </p:nvSpPr>
            <p:spPr>
              <a:xfrm>
                <a:off x="8976077" y="4615011"/>
                <a:ext cx="590226" cy="369332"/>
              </a:xfrm>
              <a:prstGeom prst="rect">
                <a:avLst/>
              </a:prstGeom>
              <a:solidFill>
                <a:schemeClr val="accent5">
                  <a:lumMod val="75000"/>
                </a:schemeClr>
              </a:solidFill>
            </p:spPr>
            <p:txBody>
              <a:bodyPr wrap="square" rtlCol="0">
                <a:spAutoFit/>
              </a:bodyPr>
              <a:lstStyle/>
              <a:p>
                <a:r>
                  <a:rPr lang="en-US" dirty="0"/>
                  <a:t>I3:1</a:t>
                </a:r>
              </a:p>
            </p:txBody>
          </p:sp>
        </p:grpSp>
      </p:grpSp>
      <p:sp>
        <p:nvSpPr>
          <p:cNvPr id="54" name="TextBox 53">
            <a:extLst>
              <a:ext uri="{FF2B5EF4-FFF2-40B4-BE49-F238E27FC236}">
                <a16:creationId xmlns:a16="http://schemas.microsoft.com/office/drawing/2014/main" id="{5C1757E1-2D90-E0DB-B4E8-E4FEE192D219}"/>
              </a:ext>
            </a:extLst>
          </p:cNvPr>
          <p:cNvSpPr txBox="1"/>
          <p:nvPr/>
        </p:nvSpPr>
        <p:spPr>
          <a:xfrm>
            <a:off x="9074733" y="2867692"/>
            <a:ext cx="538930" cy="369332"/>
          </a:xfrm>
          <a:prstGeom prst="rect">
            <a:avLst/>
          </a:prstGeom>
          <a:solidFill>
            <a:srgbClr val="FFC000"/>
          </a:solidFill>
        </p:spPr>
        <p:txBody>
          <a:bodyPr wrap="none" rtlCol="0">
            <a:spAutoFit/>
          </a:bodyPr>
          <a:lstStyle/>
          <a:p>
            <a:r>
              <a:rPr lang="en-US" dirty="0"/>
              <a:t>I2:4</a:t>
            </a:r>
          </a:p>
        </p:txBody>
      </p:sp>
      <p:sp>
        <p:nvSpPr>
          <p:cNvPr id="55" name="TextBox 54">
            <a:extLst>
              <a:ext uri="{FF2B5EF4-FFF2-40B4-BE49-F238E27FC236}">
                <a16:creationId xmlns:a16="http://schemas.microsoft.com/office/drawing/2014/main" id="{F81911FE-6E34-6CCE-5334-F268E6B528AC}"/>
              </a:ext>
            </a:extLst>
          </p:cNvPr>
          <p:cNvSpPr txBox="1"/>
          <p:nvPr/>
        </p:nvSpPr>
        <p:spPr>
          <a:xfrm>
            <a:off x="7461288" y="3903884"/>
            <a:ext cx="538930" cy="369332"/>
          </a:xfrm>
          <a:prstGeom prst="rect">
            <a:avLst/>
          </a:prstGeom>
          <a:solidFill>
            <a:schemeClr val="accent1">
              <a:lumMod val="40000"/>
              <a:lumOff val="60000"/>
            </a:schemeClr>
          </a:solidFill>
        </p:spPr>
        <p:txBody>
          <a:bodyPr wrap="none" rtlCol="0">
            <a:spAutoFit/>
          </a:bodyPr>
          <a:lstStyle/>
          <a:p>
            <a:r>
              <a:rPr lang="en-US" dirty="0"/>
              <a:t>I1:2</a:t>
            </a:r>
          </a:p>
        </p:txBody>
      </p:sp>
      <p:sp>
        <p:nvSpPr>
          <p:cNvPr id="82" name="TextBox 81">
            <a:extLst>
              <a:ext uri="{FF2B5EF4-FFF2-40B4-BE49-F238E27FC236}">
                <a16:creationId xmlns:a16="http://schemas.microsoft.com/office/drawing/2014/main" id="{7B7E3D05-B020-6673-29C8-CFCAB35448F0}"/>
              </a:ext>
            </a:extLst>
          </p:cNvPr>
          <p:cNvSpPr txBox="1"/>
          <p:nvPr/>
        </p:nvSpPr>
        <p:spPr>
          <a:xfrm>
            <a:off x="8383265" y="5413657"/>
            <a:ext cx="538930" cy="369332"/>
          </a:xfrm>
          <a:prstGeom prst="rect">
            <a:avLst/>
          </a:prstGeom>
          <a:solidFill>
            <a:srgbClr val="00B0F0"/>
          </a:solidFill>
        </p:spPr>
        <p:txBody>
          <a:bodyPr wrap="none" rtlCol="0">
            <a:spAutoFit/>
          </a:bodyPr>
          <a:lstStyle/>
          <a:p>
            <a:r>
              <a:rPr lang="en-US" dirty="0"/>
              <a:t>I4:1</a:t>
            </a:r>
          </a:p>
        </p:txBody>
      </p:sp>
      <p:sp>
        <p:nvSpPr>
          <p:cNvPr id="83" name="Flowchart: Connector 82">
            <a:extLst>
              <a:ext uri="{FF2B5EF4-FFF2-40B4-BE49-F238E27FC236}">
                <a16:creationId xmlns:a16="http://schemas.microsoft.com/office/drawing/2014/main" id="{0EF7643C-3097-1299-CD82-5BE210454A43}"/>
              </a:ext>
            </a:extLst>
          </p:cNvPr>
          <p:cNvSpPr/>
          <p:nvPr/>
        </p:nvSpPr>
        <p:spPr>
          <a:xfrm>
            <a:off x="8494109" y="5054035"/>
            <a:ext cx="317241" cy="36933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Arrow Connector 84">
            <a:extLst>
              <a:ext uri="{FF2B5EF4-FFF2-40B4-BE49-F238E27FC236}">
                <a16:creationId xmlns:a16="http://schemas.microsoft.com/office/drawing/2014/main" id="{F2E6C940-A076-8A9E-94FE-DF0F166DA70A}"/>
              </a:ext>
            </a:extLst>
          </p:cNvPr>
          <p:cNvCxnSpPr>
            <a:stCxn id="39" idx="5"/>
            <a:endCxn id="83" idx="1"/>
          </p:cNvCxnSpPr>
          <p:nvPr/>
        </p:nvCxnSpPr>
        <p:spPr>
          <a:xfrm>
            <a:off x="8042321" y="4569919"/>
            <a:ext cx="498247" cy="5382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7731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82" grpId="0" animBg="1"/>
      <p:bldP spid="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07AF2-685E-7ACB-3742-A1C9F46104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B8D828-F234-F4E6-F482-0371F19EE17F}"/>
              </a:ext>
            </a:extLst>
          </p:cNvPr>
          <p:cNvSpPr>
            <a:spLocks noGrp="1"/>
          </p:cNvSpPr>
          <p:nvPr>
            <p:ph type="title"/>
          </p:nvPr>
        </p:nvSpPr>
        <p:spPr/>
        <p:txBody>
          <a:bodyPr>
            <a:normAutofit/>
          </a:bodyPr>
          <a:lstStyle/>
          <a:p>
            <a:pPr fontAlgn="t"/>
            <a:r>
              <a:rPr lang="en-US" dirty="0">
                <a:solidFill>
                  <a:schemeClr val="tx1"/>
                </a:solidFill>
              </a:rPr>
              <a:t> 5</a:t>
            </a:r>
            <a:r>
              <a:rPr lang="en-US" baseline="30000" dirty="0">
                <a:solidFill>
                  <a:schemeClr val="tx1"/>
                </a:solidFill>
              </a:rPr>
              <a:t>th </a:t>
            </a:r>
            <a:r>
              <a:rPr lang="en-US" dirty="0">
                <a:solidFill>
                  <a:schemeClr val="tx1"/>
                </a:solidFill>
              </a:rPr>
              <a:t>Transaction(Branch) </a:t>
            </a:r>
            <a:r>
              <a:rPr lang="en-US" b="1" dirty="0">
                <a:solidFill>
                  <a:srgbClr val="0070C0"/>
                </a:solidFill>
              </a:rPr>
              <a:t>T500</a:t>
            </a:r>
            <a:r>
              <a:rPr lang="en-US" dirty="0">
                <a:solidFill>
                  <a:srgbClr val="0070C0"/>
                </a:solidFill>
              </a:rPr>
              <a:t> </a:t>
            </a:r>
            <a:r>
              <a:rPr lang="en-US" b="1" dirty="0">
                <a:solidFill>
                  <a:srgbClr val="0070C0"/>
                </a:solidFill>
              </a:rPr>
              <a:t>I1, I3</a:t>
            </a:r>
          </a:p>
        </p:txBody>
      </p:sp>
      <p:sp>
        <p:nvSpPr>
          <p:cNvPr id="3" name="Content Placeholder 2">
            <a:extLst>
              <a:ext uri="{FF2B5EF4-FFF2-40B4-BE49-F238E27FC236}">
                <a16:creationId xmlns:a16="http://schemas.microsoft.com/office/drawing/2014/main" id="{4698544E-8B67-4061-9413-F4426070BA82}"/>
              </a:ext>
            </a:extLst>
          </p:cNvPr>
          <p:cNvSpPr>
            <a:spLocks noGrp="1"/>
          </p:cNvSpPr>
          <p:nvPr>
            <p:ph idx="1"/>
          </p:nvPr>
        </p:nvSpPr>
        <p:spPr/>
        <p:txBody>
          <a:bodyPr/>
          <a:lstStyle/>
          <a:p>
            <a:r>
              <a:rPr lang="en-US" b="1" dirty="0">
                <a:solidFill>
                  <a:srgbClr val="0070C0"/>
                </a:solidFill>
              </a:rPr>
              <a:t>T500</a:t>
            </a:r>
            <a:r>
              <a:rPr lang="en-US" dirty="0">
                <a:solidFill>
                  <a:srgbClr val="0070C0"/>
                </a:solidFill>
              </a:rPr>
              <a:t> </a:t>
            </a:r>
            <a:r>
              <a:rPr lang="en-US" b="1" dirty="0">
                <a:solidFill>
                  <a:srgbClr val="0070C0"/>
                </a:solidFill>
              </a:rPr>
              <a:t>I1, I3 already in sorted order</a:t>
            </a:r>
            <a:endParaRPr lang="en-US" dirty="0">
              <a:solidFill>
                <a:schemeClr val="tx1"/>
              </a:solidFill>
            </a:endParaRPr>
          </a:p>
        </p:txBody>
      </p:sp>
      <p:sp>
        <p:nvSpPr>
          <p:cNvPr id="4" name="Footer Placeholder 3">
            <a:extLst>
              <a:ext uri="{FF2B5EF4-FFF2-40B4-BE49-F238E27FC236}">
                <a16:creationId xmlns:a16="http://schemas.microsoft.com/office/drawing/2014/main" id="{2BFA788A-03B9-5978-55B3-0DF794DD5C4A}"/>
              </a:ext>
            </a:extLst>
          </p:cNvPr>
          <p:cNvSpPr>
            <a:spLocks noGrp="1"/>
          </p:cNvSpPr>
          <p:nvPr>
            <p:ph type="ftr" sz="quarter" idx="11"/>
          </p:nvPr>
        </p:nvSpPr>
        <p:spPr/>
        <p:txBody>
          <a:bodyPr/>
          <a:lstStyle/>
          <a:p>
            <a:r>
              <a:rPr lang="en-US"/>
              <a:t>DR. WAHAB                                                                                        Deep Learning</a:t>
            </a:r>
          </a:p>
        </p:txBody>
      </p:sp>
      <p:graphicFrame>
        <p:nvGraphicFramePr>
          <p:cNvPr id="47" name="Table 46">
            <a:extLst>
              <a:ext uri="{FF2B5EF4-FFF2-40B4-BE49-F238E27FC236}">
                <a16:creationId xmlns:a16="http://schemas.microsoft.com/office/drawing/2014/main" id="{D8ADF2DA-376B-663B-4F87-B7E8851274B0}"/>
              </a:ext>
            </a:extLst>
          </p:cNvPr>
          <p:cNvGraphicFramePr>
            <a:graphicFrameLocks noGrp="1"/>
          </p:cNvGraphicFramePr>
          <p:nvPr/>
        </p:nvGraphicFramePr>
        <p:xfrm>
          <a:off x="1142287" y="3460580"/>
          <a:ext cx="3853545" cy="2468880"/>
        </p:xfrm>
        <a:graphic>
          <a:graphicData uri="http://schemas.openxmlformats.org/drawingml/2006/table">
            <a:tbl>
              <a:tblPr firstRow="1" bandRow="1">
                <a:tableStyleId>{616DA210-FB5B-4158-B5E0-FEB733F419BA}</a:tableStyleId>
              </a:tblPr>
              <a:tblGrid>
                <a:gridCol w="895739">
                  <a:extLst>
                    <a:ext uri="{9D8B030D-6E8A-4147-A177-3AD203B41FA5}">
                      <a16:colId xmlns:a16="http://schemas.microsoft.com/office/drawing/2014/main" val="2149856674"/>
                    </a:ext>
                  </a:extLst>
                </a:gridCol>
                <a:gridCol w="989045">
                  <a:extLst>
                    <a:ext uri="{9D8B030D-6E8A-4147-A177-3AD203B41FA5}">
                      <a16:colId xmlns:a16="http://schemas.microsoft.com/office/drawing/2014/main" val="2662240438"/>
                    </a:ext>
                  </a:extLst>
                </a:gridCol>
                <a:gridCol w="1968761">
                  <a:extLst>
                    <a:ext uri="{9D8B030D-6E8A-4147-A177-3AD203B41FA5}">
                      <a16:colId xmlns:a16="http://schemas.microsoft.com/office/drawing/2014/main" val="2015986396"/>
                    </a:ext>
                  </a:extLst>
                </a:gridCol>
              </a:tblGrid>
              <a:tr h="620154">
                <a:tc>
                  <a:txBody>
                    <a:bodyPr/>
                    <a:lstStyle/>
                    <a:p>
                      <a:pPr algn="ctr"/>
                      <a:r>
                        <a:rPr lang="en-US" dirty="0"/>
                        <a:t>Item Id</a:t>
                      </a:r>
                    </a:p>
                  </a:txBody>
                  <a:tcPr/>
                </a:tc>
                <a:tc>
                  <a:txBody>
                    <a:bodyPr/>
                    <a:lstStyle/>
                    <a:p>
                      <a:pPr algn="ctr"/>
                      <a:r>
                        <a:rPr lang="en-US" dirty="0"/>
                        <a:t>Support Count</a:t>
                      </a:r>
                    </a:p>
                  </a:txBody>
                  <a:tcPr/>
                </a:tc>
                <a:tc>
                  <a:txBody>
                    <a:bodyPr/>
                    <a:lstStyle/>
                    <a:p>
                      <a:r>
                        <a:rPr lang="en-US" dirty="0"/>
                        <a:t>Node-Link</a:t>
                      </a:r>
                    </a:p>
                  </a:txBody>
                  <a:tcPr/>
                </a:tc>
                <a:extLst>
                  <a:ext uri="{0D108BD9-81ED-4DB2-BD59-A6C34878D82A}">
                    <a16:rowId xmlns:a16="http://schemas.microsoft.com/office/drawing/2014/main" val="1477234402"/>
                  </a:ext>
                </a:extLst>
              </a:tr>
              <a:tr h="359296">
                <a:tc>
                  <a:txBody>
                    <a:bodyPr/>
                    <a:lstStyle/>
                    <a:p>
                      <a:pPr algn="ctr"/>
                      <a:r>
                        <a:rPr lang="en-US" dirty="0"/>
                        <a:t>I2</a:t>
                      </a:r>
                    </a:p>
                  </a:txBody>
                  <a:tcPr/>
                </a:tc>
                <a:tc>
                  <a:txBody>
                    <a:bodyPr/>
                    <a:lstStyle/>
                    <a:p>
                      <a:pPr algn="ctr"/>
                      <a:r>
                        <a:rPr lang="en-US" dirty="0"/>
                        <a:t>7</a:t>
                      </a:r>
                    </a:p>
                  </a:txBody>
                  <a:tcPr/>
                </a:tc>
                <a:tc>
                  <a:txBody>
                    <a:bodyPr/>
                    <a:lstStyle/>
                    <a:p>
                      <a:endParaRPr lang="en-US"/>
                    </a:p>
                  </a:txBody>
                  <a:tcPr/>
                </a:tc>
                <a:extLst>
                  <a:ext uri="{0D108BD9-81ED-4DB2-BD59-A6C34878D82A}">
                    <a16:rowId xmlns:a16="http://schemas.microsoft.com/office/drawing/2014/main" val="1147578504"/>
                  </a:ext>
                </a:extLst>
              </a:tr>
              <a:tr h="359296">
                <a:tc>
                  <a:txBody>
                    <a:bodyPr/>
                    <a:lstStyle/>
                    <a:p>
                      <a:pPr algn="ctr"/>
                      <a:r>
                        <a:rPr lang="en-US" dirty="0"/>
                        <a:t>I1</a:t>
                      </a:r>
                    </a:p>
                  </a:txBody>
                  <a:tcPr/>
                </a:tc>
                <a:tc>
                  <a:txBody>
                    <a:bodyPr/>
                    <a:lstStyle/>
                    <a:p>
                      <a:pPr algn="ctr"/>
                      <a:r>
                        <a:rPr lang="en-US" dirty="0"/>
                        <a:t>6</a:t>
                      </a:r>
                    </a:p>
                  </a:txBody>
                  <a:tcPr/>
                </a:tc>
                <a:tc>
                  <a:txBody>
                    <a:bodyPr/>
                    <a:lstStyle/>
                    <a:p>
                      <a:endParaRPr lang="en-US"/>
                    </a:p>
                  </a:txBody>
                  <a:tcPr/>
                </a:tc>
                <a:extLst>
                  <a:ext uri="{0D108BD9-81ED-4DB2-BD59-A6C34878D82A}">
                    <a16:rowId xmlns:a16="http://schemas.microsoft.com/office/drawing/2014/main" val="3733820093"/>
                  </a:ext>
                </a:extLst>
              </a:tr>
              <a:tr h="359296">
                <a:tc>
                  <a:txBody>
                    <a:bodyPr/>
                    <a:lstStyle/>
                    <a:p>
                      <a:pPr algn="ctr"/>
                      <a:r>
                        <a:rPr lang="en-US" dirty="0"/>
                        <a:t>I3</a:t>
                      </a:r>
                    </a:p>
                  </a:txBody>
                  <a:tcPr/>
                </a:tc>
                <a:tc>
                  <a:txBody>
                    <a:bodyPr/>
                    <a:lstStyle/>
                    <a:p>
                      <a:pPr algn="ctr"/>
                      <a:r>
                        <a:rPr lang="en-US" dirty="0"/>
                        <a:t>6</a:t>
                      </a:r>
                    </a:p>
                  </a:txBody>
                  <a:tcPr/>
                </a:tc>
                <a:tc>
                  <a:txBody>
                    <a:bodyPr/>
                    <a:lstStyle/>
                    <a:p>
                      <a:endParaRPr lang="en-US"/>
                    </a:p>
                  </a:txBody>
                  <a:tcPr/>
                </a:tc>
                <a:extLst>
                  <a:ext uri="{0D108BD9-81ED-4DB2-BD59-A6C34878D82A}">
                    <a16:rowId xmlns:a16="http://schemas.microsoft.com/office/drawing/2014/main" val="2180273153"/>
                  </a:ext>
                </a:extLst>
              </a:tr>
              <a:tr h="359296">
                <a:tc>
                  <a:txBody>
                    <a:bodyPr/>
                    <a:lstStyle/>
                    <a:p>
                      <a:pPr algn="ctr"/>
                      <a:r>
                        <a:rPr lang="en-US" dirty="0"/>
                        <a:t>I4</a:t>
                      </a:r>
                    </a:p>
                  </a:txBody>
                  <a:tcPr/>
                </a:tc>
                <a:tc>
                  <a:txBody>
                    <a:bodyPr/>
                    <a:lstStyle/>
                    <a:p>
                      <a:pPr algn="ctr"/>
                      <a:r>
                        <a:rPr lang="en-US" dirty="0"/>
                        <a:t>2</a:t>
                      </a:r>
                    </a:p>
                  </a:txBody>
                  <a:tcPr/>
                </a:tc>
                <a:tc>
                  <a:txBody>
                    <a:bodyPr/>
                    <a:lstStyle/>
                    <a:p>
                      <a:endParaRPr lang="en-US"/>
                    </a:p>
                  </a:txBody>
                  <a:tcPr/>
                </a:tc>
                <a:extLst>
                  <a:ext uri="{0D108BD9-81ED-4DB2-BD59-A6C34878D82A}">
                    <a16:rowId xmlns:a16="http://schemas.microsoft.com/office/drawing/2014/main" val="3416555827"/>
                  </a:ext>
                </a:extLst>
              </a:tr>
              <a:tr h="359296">
                <a:tc>
                  <a:txBody>
                    <a:bodyPr/>
                    <a:lstStyle/>
                    <a:p>
                      <a:pPr algn="ctr"/>
                      <a:r>
                        <a:rPr lang="en-US" dirty="0"/>
                        <a:t>I5</a:t>
                      </a:r>
                    </a:p>
                  </a:txBody>
                  <a:tcPr/>
                </a:tc>
                <a:tc>
                  <a:txBody>
                    <a:bodyPr/>
                    <a:lstStyle/>
                    <a:p>
                      <a:pPr algn="ctr"/>
                      <a:r>
                        <a:rPr lang="en-US" dirty="0"/>
                        <a:t>2</a:t>
                      </a:r>
                    </a:p>
                  </a:txBody>
                  <a:tcPr/>
                </a:tc>
                <a:tc>
                  <a:txBody>
                    <a:bodyPr/>
                    <a:lstStyle/>
                    <a:p>
                      <a:endParaRPr lang="en-US" dirty="0"/>
                    </a:p>
                  </a:txBody>
                  <a:tcPr/>
                </a:tc>
                <a:extLst>
                  <a:ext uri="{0D108BD9-81ED-4DB2-BD59-A6C34878D82A}">
                    <a16:rowId xmlns:a16="http://schemas.microsoft.com/office/drawing/2014/main" val="163549002"/>
                  </a:ext>
                </a:extLst>
              </a:tr>
            </a:tbl>
          </a:graphicData>
        </a:graphic>
      </p:graphicFrame>
      <p:sp>
        <p:nvSpPr>
          <p:cNvPr id="48" name="TextBox 47">
            <a:extLst>
              <a:ext uri="{FF2B5EF4-FFF2-40B4-BE49-F238E27FC236}">
                <a16:creationId xmlns:a16="http://schemas.microsoft.com/office/drawing/2014/main" id="{84BA7198-C80D-797E-78FC-6BAAFB8E0C7A}"/>
              </a:ext>
            </a:extLst>
          </p:cNvPr>
          <p:cNvSpPr txBox="1"/>
          <p:nvPr/>
        </p:nvSpPr>
        <p:spPr>
          <a:xfrm>
            <a:off x="227887" y="4192261"/>
            <a:ext cx="914400" cy="707886"/>
          </a:xfrm>
          <a:prstGeom prst="rect">
            <a:avLst/>
          </a:prstGeom>
          <a:noFill/>
        </p:spPr>
        <p:txBody>
          <a:bodyPr wrap="square" rtlCol="0">
            <a:spAutoFit/>
          </a:bodyPr>
          <a:lstStyle/>
          <a:p>
            <a:r>
              <a:rPr lang="en-US" sz="4000" b="1" dirty="0"/>
              <a:t>L =</a:t>
            </a:r>
          </a:p>
        </p:txBody>
      </p:sp>
      <p:sp>
        <p:nvSpPr>
          <p:cNvPr id="23" name="TextBox 22">
            <a:extLst>
              <a:ext uri="{FF2B5EF4-FFF2-40B4-BE49-F238E27FC236}">
                <a16:creationId xmlns:a16="http://schemas.microsoft.com/office/drawing/2014/main" id="{B81D33D1-2F23-0D61-04AE-51CC6102EECC}"/>
              </a:ext>
            </a:extLst>
          </p:cNvPr>
          <p:cNvSpPr txBox="1"/>
          <p:nvPr/>
        </p:nvSpPr>
        <p:spPr>
          <a:xfrm>
            <a:off x="11085563" y="2732359"/>
            <a:ext cx="538930" cy="369332"/>
          </a:xfrm>
          <a:prstGeom prst="rect">
            <a:avLst/>
          </a:prstGeom>
          <a:solidFill>
            <a:schemeClr val="accent1">
              <a:lumMod val="40000"/>
              <a:lumOff val="60000"/>
            </a:schemeClr>
          </a:solidFill>
        </p:spPr>
        <p:txBody>
          <a:bodyPr wrap="square" rtlCol="0">
            <a:spAutoFit/>
          </a:bodyPr>
          <a:lstStyle/>
          <a:p>
            <a:r>
              <a:rPr lang="en-US" dirty="0"/>
              <a:t>I1:1</a:t>
            </a:r>
          </a:p>
        </p:txBody>
      </p:sp>
      <p:sp>
        <p:nvSpPr>
          <p:cNvPr id="44" name="TextBox 43">
            <a:extLst>
              <a:ext uri="{FF2B5EF4-FFF2-40B4-BE49-F238E27FC236}">
                <a16:creationId xmlns:a16="http://schemas.microsoft.com/office/drawing/2014/main" id="{7C0AC484-FFA5-6015-B87F-8C8DBFD13F28}"/>
              </a:ext>
            </a:extLst>
          </p:cNvPr>
          <p:cNvSpPr txBox="1"/>
          <p:nvPr/>
        </p:nvSpPr>
        <p:spPr>
          <a:xfrm>
            <a:off x="10699431" y="3922280"/>
            <a:ext cx="538930" cy="369332"/>
          </a:xfrm>
          <a:prstGeom prst="rect">
            <a:avLst/>
          </a:prstGeom>
          <a:solidFill>
            <a:schemeClr val="accent5">
              <a:lumMod val="75000"/>
            </a:schemeClr>
          </a:solidFill>
        </p:spPr>
        <p:txBody>
          <a:bodyPr wrap="none" rtlCol="0">
            <a:spAutoFit/>
          </a:bodyPr>
          <a:lstStyle/>
          <a:p>
            <a:r>
              <a:rPr lang="en-US" dirty="0"/>
              <a:t>I3:1</a:t>
            </a:r>
          </a:p>
        </p:txBody>
      </p:sp>
      <p:sp>
        <p:nvSpPr>
          <p:cNvPr id="50" name="Flowchart: Connector 49">
            <a:extLst>
              <a:ext uri="{FF2B5EF4-FFF2-40B4-BE49-F238E27FC236}">
                <a16:creationId xmlns:a16="http://schemas.microsoft.com/office/drawing/2014/main" id="{76740517-5ADC-9064-E17C-9CEC915CC1C7}"/>
              </a:ext>
            </a:extLst>
          </p:cNvPr>
          <p:cNvSpPr/>
          <p:nvPr/>
        </p:nvSpPr>
        <p:spPr>
          <a:xfrm>
            <a:off x="10681961" y="2676310"/>
            <a:ext cx="403602" cy="369332"/>
          </a:xfrm>
          <a:prstGeom prst="flowChartConnector">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81B4B77-27AC-AC18-F0AC-1C0BB342A9DF}"/>
              </a:ext>
            </a:extLst>
          </p:cNvPr>
          <p:cNvGrpSpPr/>
          <p:nvPr/>
        </p:nvGrpSpPr>
        <p:grpSpPr>
          <a:xfrm>
            <a:off x="5399434" y="1869061"/>
            <a:ext cx="4417888" cy="3006239"/>
            <a:chOff x="6193913" y="1739226"/>
            <a:chExt cx="4417888" cy="3006239"/>
          </a:xfrm>
        </p:grpSpPr>
        <p:sp>
          <p:nvSpPr>
            <p:cNvPr id="7" name="TextBox 6">
              <a:extLst>
                <a:ext uri="{FF2B5EF4-FFF2-40B4-BE49-F238E27FC236}">
                  <a16:creationId xmlns:a16="http://schemas.microsoft.com/office/drawing/2014/main" id="{BFF6D335-1D9C-3CE3-3237-5A0481582CDB}"/>
                </a:ext>
              </a:extLst>
            </p:cNvPr>
            <p:cNvSpPr txBox="1"/>
            <p:nvPr/>
          </p:nvSpPr>
          <p:spPr>
            <a:xfrm>
              <a:off x="7447896" y="3269265"/>
              <a:ext cx="538930" cy="354350"/>
            </a:xfrm>
            <a:prstGeom prst="rect">
              <a:avLst/>
            </a:prstGeom>
            <a:solidFill>
              <a:schemeClr val="accent1">
                <a:lumMod val="40000"/>
                <a:lumOff val="60000"/>
              </a:schemeClr>
            </a:solidFill>
          </p:spPr>
          <p:txBody>
            <a:bodyPr wrap="none" rtlCol="0">
              <a:spAutoFit/>
            </a:bodyPr>
            <a:lstStyle/>
            <a:p>
              <a:r>
                <a:rPr lang="en-US" dirty="0"/>
                <a:t>I1:2</a:t>
              </a:r>
            </a:p>
          </p:txBody>
        </p:sp>
        <p:grpSp>
          <p:nvGrpSpPr>
            <p:cNvPr id="10" name="Group 9">
              <a:extLst>
                <a:ext uri="{FF2B5EF4-FFF2-40B4-BE49-F238E27FC236}">
                  <a16:creationId xmlns:a16="http://schemas.microsoft.com/office/drawing/2014/main" id="{10B2C156-2727-E3E2-D457-6E1BCF994471}"/>
                </a:ext>
              </a:extLst>
            </p:cNvPr>
            <p:cNvGrpSpPr/>
            <p:nvPr/>
          </p:nvGrpSpPr>
          <p:grpSpPr>
            <a:xfrm>
              <a:off x="6193913" y="1739226"/>
              <a:ext cx="4417888" cy="3006239"/>
              <a:chOff x="5795672" y="1785367"/>
              <a:chExt cx="4417888" cy="3006239"/>
            </a:xfrm>
          </p:grpSpPr>
          <p:grpSp>
            <p:nvGrpSpPr>
              <p:cNvPr id="9" name="Group 8">
                <a:extLst>
                  <a:ext uri="{FF2B5EF4-FFF2-40B4-BE49-F238E27FC236}">
                    <a16:creationId xmlns:a16="http://schemas.microsoft.com/office/drawing/2014/main" id="{9A1E3558-50C4-4AEF-8F5D-58457AD90076}"/>
                  </a:ext>
                </a:extLst>
              </p:cNvPr>
              <p:cNvGrpSpPr/>
              <p:nvPr/>
            </p:nvGrpSpPr>
            <p:grpSpPr>
              <a:xfrm>
                <a:off x="5795672" y="1785367"/>
                <a:ext cx="4417888" cy="3006239"/>
                <a:chOff x="6355510" y="1785367"/>
                <a:chExt cx="4417888" cy="3006239"/>
              </a:xfrm>
            </p:grpSpPr>
            <p:grpSp>
              <p:nvGrpSpPr>
                <p:cNvPr id="8" name="Group 7">
                  <a:extLst>
                    <a:ext uri="{FF2B5EF4-FFF2-40B4-BE49-F238E27FC236}">
                      <a16:creationId xmlns:a16="http://schemas.microsoft.com/office/drawing/2014/main" id="{901C2804-0FBB-2811-8CA9-6A6A73CAE21A}"/>
                    </a:ext>
                  </a:extLst>
                </p:cNvPr>
                <p:cNvGrpSpPr/>
                <p:nvPr/>
              </p:nvGrpSpPr>
              <p:grpSpPr>
                <a:xfrm>
                  <a:off x="6355510" y="1785367"/>
                  <a:ext cx="4417888" cy="2908545"/>
                  <a:chOff x="6355510" y="1785367"/>
                  <a:chExt cx="4417888" cy="2908545"/>
                </a:xfrm>
              </p:grpSpPr>
              <p:grpSp>
                <p:nvGrpSpPr>
                  <p:cNvPr id="5" name="Group 4">
                    <a:extLst>
                      <a:ext uri="{FF2B5EF4-FFF2-40B4-BE49-F238E27FC236}">
                        <a16:creationId xmlns:a16="http://schemas.microsoft.com/office/drawing/2014/main" id="{E364A8F9-976B-16F4-85F7-1A840C2C5690}"/>
                      </a:ext>
                    </a:extLst>
                  </p:cNvPr>
                  <p:cNvGrpSpPr/>
                  <p:nvPr/>
                </p:nvGrpSpPr>
                <p:grpSpPr>
                  <a:xfrm>
                    <a:off x="6355510" y="1785367"/>
                    <a:ext cx="4417888" cy="2908545"/>
                    <a:chOff x="6486138" y="3075412"/>
                    <a:chExt cx="4417888" cy="3031517"/>
                  </a:xfrm>
                </p:grpSpPr>
                <p:grpSp>
                  <p:nvGrpSpPr>
                    <p:cNvPr id="25" name="Group 24">
                      <a:extLst>
                        <a:ext uri="{FF2B5EF4-FFF2-40B4-BE49-F238E27FC236}">
                          <a16:creationId xmlns:a16="http://schemas.microsoft.com/office/drawing/2014/main" id="{CEB42CD2-F3CE-41E2-02EB-8193F7A62C19}"/>
                        </a:ext>
                      </a:extLst>
                    </p:cNvPr>
                    <p:cNvGrpSpPr/>
                    <p:nvPr/>
                  </p:nvGrpSpPr>
                  <p:grpSpPr>
                    <a:xfrm>
                      <a:off x="6486138" y="3075412"/>
                      <a:ext cx="4417888" cy="3031517"/>
                      <a:chOff x="4918596" y="2235659"/>
                      <a:chExt cx="4417888" cy="3031519"/>
                    </a:xfrm>
                  </p:grpSpPr>
                  <p:sp>
                    <p:nvSpPr>
                      <p:cNvPr id="26" name="TextBox 25">
                        <a:extLst>
                          <a:ext uri="{FF2B5EF4-FFF2-40B4-BE49-F238E27FC236}">
                            <a16:creationId xmlns:a16="http://schemas.microsoft.com/office/drawing/2014/main" id="{A9C8B11B-8BB5-15BA-032C-DD8541C7DA23}"/>
                          </a:ext>
                        </a:extLst>
                      </p:cNvPr>
                      <p:cNvSpPr txBox="1"/>
                      <p:nvPr/>
                    </p:nvSpPr>
                    <p:spPr>
                      <a:xfrm>
                        <a:off x="7778747" y="2712734"/>
                        <a:ext cx="549011" cy="369332"/>
                      </a:xfrm>
                      <a:prstGeom prst="rect">
                        <a:avLst/>
                      </a:prstGeom>
                      <a:solidFill>
                        <a:srgbClr val="00B0F0"/>
                      </a:solidFill>
                    </p:spPr>
                    <p:txBody>
                      <a:bodyPr wrap="square" rtlCol="0">
                        <a:spAutoFit/>
                      </a:bodyPr>
                      <a:lstStyle/>
                      <a:p>
                        <a:r>
                          <a:rPr lang="en-US" dirty="0"/>
                          <a:t>I2:2</a:t>
                        </a:r>
                      </a:p>
                    </p:txBody>
                  </p:sp>
                  <p:grpSp>
                    <p:nvGrpSpPr>
                      <p:cNvPr id="27" name="Group 26">
                        <a:extLst>
                          <a:ext uri="{FF2B5EF4-FFF2-40B4-BE49-F238E27FC236}">
                            <a16:creationId xmlns:a16="http://schemas.microsoft.com/office/drawing/2014/main" id="{70819362-3DE7-913A-88A2-9B0D6FD9AC8A}"/>
                          </a:ext>
                        </a:extLst>
                      </p:cNvPr>
                      <p:cNvGrpSpPr/>
                      <p:nvPr/>
                    </p:nvGrpSpPr>
                    <p:grpSpPr>
                      <a:xfrm>
                        <a:off x="4918596" y="2235659"/>
                        <a:ext cx="4417888" cy="3031519"/>
                        <a:chOff x="4918596" y="2235659"/>
                        <a:chExt cx="4417888" cy="3031519"/>
                      </a:xfrm>
                    </p:grpSpPr>
                    <p:grpSp>
                      <p:nvGrpSpPr>
                        <p:cNvPr id="28" name="Group 27">
                          <a:extLst>
                            <a:ext uri="{FF2B5EF4-FFF2-40B4-BE49-F238E27FC236}">
                              <a16:creationId xmlns:a16="http://schemas.microsoft.com/office/drawing/2014/main" id="{CE82AE84-997E-1843-D2C3-E2A100CFD96D}"/>
                            </a:ext>
                          </a:extLst>
                        </p:cNvPr>
                        <p:cNvGrpSpPr/>
                        <p:nvPr/>
                      </p:nvGrpSpPr>
                      <p:grpSpPr>
                        <a:xfrm>
                          <a:off x="4918596" y="2235659"/>
                          <a:ext cx="4297996" cy="3031519"/>
                          <a:chOff x="4805579" y="3839367"/>
                          <a:chExt cx="4297996" cy="3031519"/>
                        </a:xfrm>
                      </p:grpSpPr>
                      <p:grpSp>
                        <p:nvGrpSpPr>
                          <p:cNvPr id="32" name="Group 31">
                            <a:extLst>
                              <a:ext uri="{FF2B5EF4-FFF2-40B4-BE49-F238E27FC236}">
                                <a16:creationId xmlns:a16="http://schemas.microsoft.com/office/drawing/2014/main" id="{36B09E38-CA26-CCD4-D622-95718DFC7EB0}"/>
                              </a:ext>
                            </a:extLst>
                          </p:cNvPr>
                          <p:cNvGrpSpPr/>
                          <p:nvPr/>
                        </p:nvGrpSpPr>
                        <p:grpSpPr>
                          <a:xfrm>
                            <a:off x="8513349" y="3839367"/>
                            <a:ext cx="590226" cy="539121"/>
                            <a:chOff x="5762116" y="4154177"/>
                            <a:chExt cx="590226" cy="539121"/>
                          </a:xfrm>
                        </p:grpSpPr>
                        <p:sp>
                          <p:nvSpPr>
                            <p:cNvPr id="45" name="Flowchart: Connector 44">
                              <a:extLst>
                                <a:ext uri="{FF2B5EF4-FFF2-40B4-BE49-F238E27FC236}">
                                  <a16:creationId xmlns:a16="http://schemas.microsoft.com/office/drawing/2014/main" id="{FEF629BB-2476-88E5-4AF5-4D3D4F9A03DE}"/>
                                </a:ext>
                              </a:extLst>
                            </p:cNvPr>
                            <p:cNvSpPr/>
                            <p:nvPr/>
                          </p:nvSpPr>
                          <p:spPr>
                            <a:xfrm>
                              <a:off x="5868954" y="4385388"/>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6" name="TextBox 45">
                              <a:extLst>
                                <a:ext uri="{FF2B5EF4-FFF2-40B4-BE49-F238E27FC236}">
                                  <a16:creationId xmlns:a16="http://schemas.microsoft.com/office/drawing/2014/main" id="{7BC5A089-00AD-6249-7151-5817B736EFCD}"/>
                                </a:ext>
                              </a:extLst>
                            </p:cNvPr>
                            <p:cNvSpPr txBox="1"/>
                            <p:nvPr/>
                          </p:nvSpPr>
                          <p:spPr>
                            <a:xfrm>
                              <a:off x="5762116" y="4154177"/>
                              <a:ext cx="590226" cy="307777"/>
                            </a:xfrm>
                            <a:prstGeom prst="rect">
                              <a:avLst/>
                            </a:prstGeom>
                            <a:noFill/>
                          </p:spPr>
                          <p:txBody>
                            <a:bodyPr wrap="none" rtlCol="0">
                              <a:spAutoFit/>
                            </a:bodyPr>
                            <a:lstStyle/>
                            <a:p>
                              <a:r>
                                <a:rPr lang="en-US" sz="1400" dirty="0"/>
                                <a:t>Null{}</a:t>
                              </a:r>
                            </a:p>
                          </p:txBody>
                        </p:sp>
                      </p:grpSp>
                      <p:cxnSp>
                        <p:nvCxnSpPr>
                          <p:cNvPr id="33" name="Straight Arrow Connector 32">
                            <a:extLst>
                              <a:ext uri="{FF2B5EF4-FFF2-40B4-BE49-F238E27FC236}">
                                <a16:creationId xmlns:a16="http://schemas.microsoft.com/office/drawing/2014/main" id="{69AA0A9A-510E-BA67-F068-BFB2CA5422E9}"/>
                              </a:ext>
                            </a:extLst>
                          </p:cNvPr>
                          <p:cNvCxnSpPr>
                            <a:stCxn id="45" idx="3"/>
                          </p:cNvCxnSpPr>
                          <p:nvPr/>
                        </p:nvCxnSpPr>
                        <p:spPr>
                          <a:xfrm flipH="1">
                            <a:off x="8117635" y="4333396"/>
                            <a:ext cx="549011" cy="425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Flowchart: Connector 42">
                            <a:extLst>
                              <a:ext uri="{FF2B5EF4-FFF2-40B4-BE49-F238E27FC236}">
                                <a16:creationId xmlns:a16="http://schemas.microsoft.com/office/drawing/2014/main" id="{F40A3C61-F60D-DBCC-3E0F-7F19D2E9D7DC}"/>
                              </a:ext>
                            </a:extLst>
                          </p:cNvPr>
                          <p:cNvSpPr/>
                          <p:nvPr/>
                        </p:nvSpPr>
                        <p:spPr>
                          <a:xfrm>
                            <a:off x="7836629" y="4705060"/>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35" name="Straight Arrow Connector 34">
                            <a:extLst>
                              <a:ext uri="{FF2B5EF4-FFF2-40B4-BE49-F238E27FC236}">
                                <a16:creationId xmlns:a16="http://schemas.microsoft.com/office/drawing/2014/main" id="{0BE814AC-441C-8A35-600C-2A89763D0C95}"/>
                              </a:ext>
                            </a:extLst>
                          </p:cNvPr>
                          <p:cNvCxnSpPr>
                            <a:cxnSpLocks/>
                            <a:endCxn id="39" idx="7"/>
                          </p:cNvCxnSpPr>
                          <p:nvPr/>
                        </p:nvCxnSpPr>
                        <p:spPr>
                          <a:xfrm flipH="1">
                            <a:off x="6390436" y="4932219"/>
                            <a:ext cx="1430269" cy="8996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6" name="Group 35">
                            <a:extLst>
                              <a:ext uri="{FF2B5EF4-FFF2-40B4-BE49-F238E27FC236}">
                                <a16:creationId xmlns:a16="http://schemas.microsoft.com/office/drawing/2014/main" id="{00D2703D-993A-D4ED-FA65-27CB111A0750}"/>
                              </a:ext>
                            </a:extLst>
                          </p:cNvPr>
                          <p:cNvGrpSpPr/>
                          <p:nvPr/>
                        </p:nvGrpSpPr>
                        <p:grpSpPr>
                          <a:xfrm>
                            <a:off x="4805579" y="6216329"/>
                            <a:ext cx="568124" cy="654557"/>
                            <a:chOff x="4503786" y="4683578"/>
                            <a:chExt cx="568124" cy="654557"/>
                          </a:xfrm>
                        </p:grpSpPr>
                        <p:sp>
                          <p:nvSpPr>
                            <p:cNvPr id="41" name="Flowchart: Connector 40">
                              <a:extLst>
                                <a:ext uri="{FF2B5EF4-FFF2-40B4-BE49-F238E27FC236}">
                                  <a16:creationId xmlns:a16="http://schemas.microsoft.com/office/drawing/2014/main" id="{7C25495E-8DEA-CCC4-E51C-BE73E0820B22}"/>
                                </a:ext>
                              </a:extLst>
                            </p:cNvPr>
                            <p:cNvSpPr/>
                            <p:nvPr/>
                          </p:nvSpPr>
                          <p:spPr>
                            <a:xfrm>
                              <a:off x="4754669" y="5030225"/>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2" name="TextBox 41">
                              <a:extLst>
                                <a:ext uri="{FF2B5EF4-FFF2-40B4-BE49-F238E27FC236}">
                                  <a16:creationId xmlns:a16="http://schemas.microsoft.com/office/drawing/2014/main" id="{89A40713-E479-110A-98A9-4E2717BCD6BA}"/>
                                </a:ext>
                              </a:extLst>
                            </p:cNvPr>
                            <p:cNvSpPr txBox="1"/>
                            <p:nvPr/>
                          </p:nvSpPr>
                          <p:spPr>
                            <a:xfrm>
                              <a:off x="4503786" y="4683578"/>
                              <a:ext cx="460382" cy="307777"/>
                            </a:xfrm>
                            <a:prstGeom prst="rect">
                              <a:avLst/>
                            </a:prstGeom>
                            <a:solidFill>
                              <a:schemeClr val="accent1">
                                <a:lumMod val="40000"/>
                                <a:lumOff val="60000"/>
                              </a:schemeClr>
                            </a:solidFill>
                          </p:spPr>
                          <p:txBody>
                            <a:bodyPr wrap="none" rtlCol="0">
                              <a:spAutoFit/>
                            </a:bodyPr>
                            <a:lstStyle/>
                            <a:p>
                              <a:r>
                                <a:rPr lang="en-US" sz="1400" dirty="0"/>
                                <a:t>I5:1</a:t>
                              </a:r>
                            </a:p>
                          </p:txBody>
                        </p:sp>
                      </p:grpSp>
                      <p:sp>
                        <p:nvSpPr>
                          <p:cNvPr id="39" name="Flowchart: Connector 38">
                            <a:extLst>
                              <a:ext uri="{FF2B5EF4-FFF2-40B4-BE49-F238E27FC236}">
                                <a16:creationId xmlns:a16="http://schemas.microsoft.com/office/drawing/2014/main" id="{B98FC1DD-5B17-FA43-EC57-FEB01C94CFDB}"/>
                              </a:ext>
                            </a:extLst>
                          </p:cNvPr>
                          <p:cNvSpPr/>
                          <p:nvPr/>
                        </p:nvSpPr>
                        <p:spPr>
                          <a:xfrm>
                            <a:off x="6119654" y="5786795"/>
                            <a:ext cx="317241" cy="307913"/>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cxnSp>
                        <p:nvCxnSpPr>
                          <p:cNvPr id="38" name="Straight Arrow Connector 37">
                            <a:extLst>
                              <a:ext uri="{FF2B5EF4-FFF2-40B4-BE49-F238E27FC236}">
                                <a16:creationId xmlns:a16="http://schemas.microsoft.com/office/drawing/2014/main" id="{073A84D3-3D60-C45F-0363-C28F01FD34BF}"/>
                              </a:ext>
                            </a:extLst>
                          </p:cNvPr>
                          <p:cNvCxnSpPr>
                            <a:cxnSpLocks/>
                            <a:stCxn id="39" idx="3"/>
                          </p:cNvCxnSpPr>
                          <p:nvPr/>
                        </p:nvCxnSpPr>
                        <p:spPr>
                          <a:xfrm flipH="1">
                            <a:off x="5339462" y="6049614"/>
                            <a:ext cx="826651" cy="554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29" name="Straight Arrow Connector 28">
                          <a:extLst>
                            <a:ext uri="{FF2B5EF4-FFF2-40B4-BE49-F238E27FC236}">
                              <a16:creationId xmlns:a16="http://schemas.microsoft.com/office/drawing/2014/main" id="{F74CAC25-6216-50B8-F560-8139EBF6FD67}"/>
                            </a:ext>
                          </a:extLst>
                        </p:cNvPr>
                        <p:cNvCxnSpPr>
                          <a:stCxn id="43" idx="5"/>
                        </p:cNvCxnSpPr>
                        <p:nvPr/>
                      </p:nvCxnSpPr>
                      <p:spPr>
                        <a:xfrm>
                          <a:off x="8220428" y="3364170"/>
                          <a:ext cx="671396" cy="5678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Flowchart: Connector 29">
                          <a:extLst>
                            <a:ext uri="{FF2B5EF4-FFF2-40B4-BE49-F238E27FC236}">
                              <a16:creationId xmlns:a16="http://schemas.microsoft.com/office/drawing/2014/main" id="{19412FBD-F188-76DE-5E61-09CF600C1CC1}"/>
                            </a:ext>
                          </a:extLst>
                        </p:cNvPr>
                        <p:cNvSpPr/>
                        <p:nvPr/>
                      </p:nvSpPr>
                      <p:spPr>
                        <a:xfrm>
                          <a:off x="8779663" y="3912705"/>
                          <a:ext cx="457200" cy="40172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9BC7896-5DB2-924F-8038-0A0D036B0EA4}"/>
                            </a:ext>
                          </a:extLst>
                        </p:cNvPr>
                        <p:cNvSpPr txBox="1"/>
                        <p:nvPr/>
                      </p:nvSpPr>
                      <p:spPr>
                        <a:xfrm>
                          <a:off x="8787473" y="4312432"/>
                          <a:ext cx="549011" cy="369332"/>
                        </a:xfrm>
                        <a:prstGeom prst="rect">
                          <a:avLst/>
                        </a:prstGeom>
                        <a:solidFill>
                          <a:srgbClr val="00B0F0"/>
                        </a:solidFill>
                      </p:spPr>
                      <p:txBody>
                        <a:bodyPr wrap="square" rtlCol="0">
                          <a:spAutoFit/>
                        </a:bodyPr>
                        <a:lstStyle/>
                        <a:p>
                          <a:r>
                            <a:rPr lang="en-US" dirty="0"/>
                            <a:t>I4:1</a:t>
                          </a:r>
                        </a:p>
                      </p:txBody>
                    </p:sp>
                  </p:grpSp>
                </p:grpSp>
                <p:sp>
                  <p:nvSpPr>
                    <p:cNvPr id="49" name="TextBox 48">
                      <a:extLst>
                        <a:ext uri="{FF2B5EF4-FFF2-40B4-BE49-F238E27FC236}">
                          <a16:creationId xmlns:a16="http://schemas.microsoft.com/office/drawing/2014/main" id="{EDBFE51E-76D3-0A9C-5F00-2BAB727661DF}"/>
                        </a:ext>
                      </a:extLst>
                    </p:cNvPr>
                    <p:cNvSpPr txBox="1"/>
                    <p:nvPr/>
                  </p:nvSpPr>
                  <p:spPr>
                    <a:xfrm>
                      <a:off x="9325681" y="3545294"/>
                      <a:ext cx="590226" cy="384947"/>
                    </a:xfrm>
                    <a:prstGeom prst="rect">
                      <a:avLst/>
                    </a:prstGeom>
                    <a:solidFill>
                      <a:srgbClr val="FFC000"/>
                    </a:solidFill>
                  </p:spPr>
                  <p:txBody>
                    <a:bodyPr wrap="square" rtlCol="0">
                      <a:spAutoFit/>
                    </a:bodyPr>
                    <a:lstStyle/>
                    <a:p>
                      <a:r>
                        <a:rPr lang="en-US" dirty="0"/>
                        <a:t>I2:3</a:t>
                      </a:r>
                    </a:p>
                  </p:txBody>
                </p:sp>
                <p:cxnSp>
                  <p:nvCxnSpPr>
                    <p:cNvPr id="51" name="Straight Arrow Connector 50">
                      <a:extLst>
                        <a:ext uri="{FF2B5EF4-FFF2-40B4-BE49-F238E27FC236}">
                          <a16:creationId xmlns:a16="http://schemas.microsoft.com/office/drawing/2014/main" id="{559273BA-CD1A-FE51-1BB6-9D29E51A1C7B}"/>
                        </a:ext>
                      </a:extLst>
                    </p:cNvPr>
                    <p:cNvCxnSpPr>
                      <a:stCxn id="43" idx="4"/>
                    </p:cNvCxnSpPr>
                    <p:nvPr/>
                  </p:nvCxnSpPr>
                  <p:spPr>
                    <a:xfrm flipH="1">
                      <a:off x="9492271" y="4249016"/>
                      <a:ext cx="183538" cy="7043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2" name="Flowchart: Connector 51">
                      <a:extLst>
                        <a:ext uri="{FF2B5EF4-FFF2-40B4-BE49-F238E27FC236}">
                          <a16:creationId xmlns:a16="http://schemas.microsoft.com/office/drawing/2014/main" id="{64AA56D6-5949-76F2-626D-7D653A4D56BC}"/>
                        </a:ext>
                      </a:extLst>
                    </p:cNvPr>
                    <p:cNvSpPr/>
                    <p:nvPr/>
                  </p:nvSpPr>
                  <p:spPr>
                    <a:xfrm>
                      <a:off x="9249273" y="4938809"/>
                      <a:ext cx="401449" cy="369332"/>
                    </a:xfrm>
                    <a:prstGeom prst="flowChartConnector">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6FD37AA8-23D4-D822-6904-780B21415387}"/>
                        </a:ext>
                      </a:extLst>
                    </p:cNvPr>
                    <p:cNvSpPr txBox="1"/>
                    <p:nvPr/>
                  </p:nvSpPr>
                  <p:spPr>
                    <a:xfrm>
                      <a:off x="9117530" y="5330753"/>
                      <a:ext cx="590226" cy="369332"/>
                    </a:xfrm>
                    <a:prstGeom prst="rect">
                      <a:avLst/>
                    </a:prstGeom>
                    <a:solidFill>
                      <a:schemeClr val="accent5">
                        <a:lumMod val="75000"/>
                      </a:schemeClr>
                    </a:solidFill>
                  </p:spPr>
                  <p:txBody>
                    <a:bodyPr wrap="square" rtlCol="0">
                      <a:spAutoFit/>
                    </a:bodyPr>
                    <a:lstStyle/>
                    <a:p>
                      <a:r>
                        <a:rPr lang="en-US" dirty="0"/>
                        <a:t>I3:1</a:t>
                      </a:r>
                    </a:p>
                  </p:txBody>
                </p:sp>
              </p:grpSp>
              <p:cxnSp>
                <p:nvCxnSpPr>
                  <p:cNvPr id="13" name="Straight Arrow Connector 12">
                    <a:extLst>
                      <a:ext uri="{FF2B5EF4-FFF2-40B4-BE49-F238E27FC236}">
                        <a16:creationId xmlns:a16="http://schemas.microsoft.com/office/drawing/2014/main" id="{38F4496C-A89A-EE8A-2466-8710DAF0A357}"/>
                      </a:ext>
                    </a:extLst>
                  </p:cNvPr>
                  <p:cNvCxnSpPr>
                    <a:cxnSpLocks/>
                    <a:stCxn id="39" idx="5"/>
                    <a:endCxn id="14" idx="1"/>
                  </p:cNvCxnSpPr>
                  <p:nvPr/>
                </p:nvCxnSpPr>
                <p:spPr>
                  <a:xfrm>
                    <a:off x="7940367" y="3905956"/>
                    <a:ext cx="427510" cy="221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4" name="Flowchart: Connector 13">
                  <a:extLst>
                    <a:ext uri="{FF2B5EF4-FFF2-40B4-BE49-F238E27FC236}">
                      <a16:creationId xmlns:a16="http://schemas.microsoft.com/office/drawing/2014/main" id="{F5429F63-C497-4DEF-9BFF-EDDB308D5C12}"/>
                    </a:ext>
                  </a:extLst>
                </p:cNvPr>
                <p:cNvSpPr/>
                <p:nvPr/>
              </p:nvSpPr>
              <p:spPr>
                <a:xfrm>
                  <a:off x="8313437" y="4075234"/>
                  <a:ext cx="371741" cy="35435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62313EE-F134-536F-7FDF-DF2A30DE3077}"/>
                    </a:ext>
                  </a:extLst>
                </p:cNvPr>
                <p:cNvSpPr txBox="1"/>
                <p:nvPr/>
              </p:nvSpPr>
              <p:spPr>
                <a:xfrm>
                  <a:off x="8175571" y="4437256"/>
                  <a:ext cx="538930" cy="354350"/>
                </a:xfrm>
                <a:prstGeom prst="rect">
                  <a:avLst/>
                </a:prstGeom>
                <a:solidFill>
                  <a:srgbClr val="00B0F0"/>
                </a:solidFill>
              </p:spPr>
              <p:txBody>
                <a:bodyPr wrap="none" rtlCol="0">
                  <a:spAutoFit/>
                </a:bodyPr>
                <a:lstStyle/>
                <a:p>
                  <a:r>
                    <a:rPr lang="en-US" dirty="0"/>
                    <a:t>I4:1</a:t>
                  </a:r>
                </a:p>
              </p:txBody>
            </p:sp>
          </p:grpSp>
          <p:sp>
            <p:nvSpPr>
              <p:cNvPr id="6" name="TextBox 5">
                <a:extLst>
                  <a:ext uri="{FF2B5EF4-FFF2-40B4-BE49-F238E27FC236}">
                    <a16:creationId xmlns:a16="http://schemas.microsoft.com/office/drawing/2014/main" id="{4824AD9D-BF9A-5030-7C2D-17AC5A43C4B5}"/>
                  </a:ext>
                </a:extLst>
              </p:cNvPr>
              <p:cNvSpPr txBox="1"/>
              <p:nvPr/>
            </p:nvSpPr>
            <p:spPr>
              <a:xfrm>
                <a:off x="8661382" y="2250985"/>
                <a:ext cx="538930" cy="354350"/>
              </a:xfrm>
              <a:prstGeom prst="rect">
                <a:avLst/>
              </a:prstGeom>
              <a:solidFill>
                <a:srgbClr val="FFC000"/>
              </a:solidFill>
            </p:spPr>
            <p:txBody>
              <a:bodyPr wrap="none" rtlCol="0">
                <a:spAutoFit/>
              </a:bodyPr>
              <a:lstStyle/>
              <a:p>
                <a:r>
                  <a:rPr lang="en-US" dirty="0"/>
                  <a:t>I2:4</a:t>
                </a:r>
              </a:p>
            </p:txBody>
          </p:sp>
        </p:grpSp>
      </p:grpSp>
      <p:cxnSp>
        <p:nvCxnSpPr>
          <p:cNvPr id="16" name="Straight Arrow Connector 15">
            <a:extLst>
              <a:ext uri="{FF2B5EF4-FFF2-40B4-BE49-F238E27FC236}">
                <a16:creationId xmlns:a16="http://schemas.microsoft.com/office/drawing/2014/main" id="{1E2C863F-2B5C-841B-FA20-90FC2C40AD0C}"/>
              </a:ext>
            </a:extLst>
          </p:cNvPr>
          <p:cNvCxnSpPr>
            <a:stCxn id="45" idx="5"/>
            <a:endCxn id="50" idx="1"/>
          </p:cNvCxnSpPr>
          <p:nvPr/>
        </p:nvCxnSpPr>
        <p:spPr>
          <a:xfrm>
            <a:off x="9484824" y="2343049"/>
            <a:ext cx="1256243" cy="3873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Flowchart: Connector 17">
            <a:extLst>
              <a:ext uri="{FF2B5EF4-FFF2-40B4-BE49-F238E27FC236}">
                <a16:creationId xmlns:a16="http://schemas.microsoft.com/office/drawing/2014/main" id="{582D1DA6-D248-AA1A-44CD-D288117845B2}"/>
              </a:ext>
            </a:extLst>
          </p:cNvPr>
          <p:cNvSpPr/>
          <p:nvPr/>
        </p:nvSpPr>
        <p:spPr>
          <a:xfrm>
            <a:off x="10710575" y="3552948"/>
            <a:ext cx="403602" cy="369332"/>
          </a:xfrm>
          <a:prstGeom prst="flowChartConnector">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53BE52B1-0562-D0C2-3FD9-5ADB2B0CC8E8}"/>
              </a:ext>
            </a:extLst>
          </p:cNvPr>
          <p:cNvCxnSpPr>
            <a:cxnSpLocks/>
            <a:stCxn id="50" idx="4"/>
            <a:endCxn id="18" idx="0"/>
          </p:cNvCxnSpPr>
          <p:nvPr/>
        </p:nvCxnSpPr>
        <p:spPr>
          <a:xfrm>
            <a:off x="10883762" y="3045642"/>
            <a:ext cx="28614" cy="5073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0263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4" grpId="0" animBg="1"/>
      <p:bldP spid="50"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7798E-DD9D-6AC2-D25B-A8ED54A31E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CCE776-4944-4F7D-D7EA-1ACF0E1496A4}"/>
              </a:ext>
            </a:extLst>
          </p:cNvPr>
          <p:cNvSpPr>
            <a:spLocks noGrp="1"/>
          </p:cNvSpPr>
          <p:nvPr>
            <p:ph type="title"/>
          </p:nvPr>
        </p:nvSpPr>
        <p:spPr/>
        <p:txBody>
          <a:bodyPr>
            <a:normAutofit/>
          </a:bodyPr>
          <a:lstStyle/>
          <a:p>
            <a:pPr marL="0" marR="0" algn="ctr" rtl="0" eaLnBrk="1" fontAlgn="t" latinLnBrk="0" hangingPunct="1">
              <a:lnSpc>
                <a:spcPct val="107000"/>
              </a:lnSpc>
              <a:spcBef>
                <a:spcPts val="0"/>
              </a:spcBef>
              <a:spcAft>
                <a:spcPts val="0"/>
              </a:spcAft>
            </a:pPr>
            <a:r>
              <a:rPr lang="en-US" dirty="0">
                <a:solidFill>
                  <a:schemeClr val="tx1"/>
                </a:solidFill>
              </a:rPr>
              <a:t> 6</a:t>
            </a:r>
            <a:r>
              <a:rPr lang="en-US" baseline="30000" dirty="0">
                <a:solidFill>
                  <a:schemeClr val="tx1"/>
                </a:solidFill>
              </a:rPr>
              <a:t>th </a:t>
            </a:r>
            <a:r>
              <a:rPr lang="en-US" dirty="0">
                <a:solidFill>
                  <a:schemeClr val="tx1"/>
                </a:solidFill>
              </a:rPr>
              <a:t>Transaction(Branch) </a:t>
            </a:r>
            <a:r>
              <a:rPr lang="en-US" b="1" dirty="0">
                <a:solidFill>
                  <a:srgbClr val="0070C0"/>
                </a:solidFill>
              </a:rPr>
              <a:t>T600 I2, I3</a:t>
            </a:r>
          </a:p>
        </p:txBody>
      </p:sp>
      <p:sp>
        <p:nvSpPr>
          <p:cNvPr id="3" name="Content Placeholder 2">
            <a:extLst>
              <a:ext uri="{FF2B5EF4-FFF2-40B4-BE49-F238E27FC236}">
                <a16:creationId xmlns:a16="http://schemas.microsoft.com/office/drawing/2014/main" id="{9674D0F5-1510-BE81-CDF2-723ECA775DA7}"/>
              </a:ext>
            </a:extLst>
          </p:cNvPr>
          <p:cNvSpPr>
            <a:spLocks noGrp="1"/>
          </p:cNvSpPr>
          <p:nvPr>
            <p:ph idx="1"/>
          </p:nvPr>
        </p:nvSpPr>
        <p:spPr/>
        <p:txBody>
          <a:bodyPr/>
          <a:lstStyle/>
          <a:p>
            <a:r>
              <a:rPr lang="en-US" b="1" dirty="0">
                <a:solidFill>
                  <a:srgbClr val="0070C0"/>
                </a:solidFill>
              </a:rPr>
              <a:t>T600</a:t>
            </a:r>
            <a:r>
              <a:rPr lang="en-US" dirty="0">
                <a:solidFill>
                  <a:srgbClr val="0070C0"/>
                </a:solidFill>
              </a:rPr>
              <a:t> </a:t>
            </a:r>
            <a:r>
              <a:rPr lang="en-US" b="1" dirty="0">
                <a:solidFill>
                  <a:srgbClr val="0070C0"/>
                </a:solidFill>
              </a:rPr>
              <a:t>I2, I3 already in sorted order</a:t>
            </a:r>
            <a:endParaRPr lang="en-US" dirty="0">
              <a:solidFill>
                <a:schemeClr val="tx1"/>
              </a:solidFill>
            </a:endParaRPr>
          </a:p>
        </p:txBody>
      </p:sp>
      <p:sp>
        <p:nvSpPr>
          <p:cNvPr id="4" name="Footer Placeholder 3">
            <a:extLst>
              <a:ext uri="{FF2B5EF4-FFF2-40B4-BE49-F238E27FC236}">
                <a16:creationId xmlns:a16="http://schemas.microsoft.com/office/drawing/2014/main" id="{01C1A80E-365D-5226-6403-24DC4B22EA08}"/>
              </a:ext>
            </a:extLst>
          </p:cNvPr>
          <p:cNvSpPr>
            <a:spLocks noGrp="1"/>
          </p:cNvSpPr>
          <p:nvPr>
            <p:ph type="ftr" sz="quarter" idx="11"/>
          </p:nvPr>
        </p:nvSpPr>
        <p:spPr/>
        <p:txBody>
          <a:bodyPr/>
          <a:lstStyle/>
          <a:p>
            <a:r>
              <a:rPr lang="en-US"/>
              <a:t>DR. WAHAB                                                                                        Deep Learning</a:t>
            </a:r>
          </a:p>
        </p:txBody>
      </p:sp>
      <p:graphicFrame>
        <p:nvGraphicFramePr>
          <p:cNvPr id="47" name="Table 46">
            <a:extLst>
              <a:ext uri="{FF2B5EF4-FFF2-40B4-BE49-F238E27FC236}">
                <a16:creationId xmlns:a16="http://schemas.microsoft.com/office/drawing/2014/main" id="{F327A240-0648-71E9-D02B-7A57EC5669D5}"/>
              </a:ext>
            </a:extLst>
          </p:cNvPr>
          <p:cNvGraphicFramePr>
            <a:graphicFrameLocks noGrp="1"/>
          </p:cNvGraphicFramePr>
          <p:nvPr/>
        </p:nvGraphicFramePr>
        <p:xfrm>
          <a:off x="1142287" y="3460580"/>
          <a:ext cx="3853545" cy="2468880"/>
        </p:xfrm>
        <a:graphic>
          <a:graphicData uri="http://schemas.openxmlformats.org/drawingml/2006/table">
            <a:tbl>
              <a:tblPr firstRow="1" bandRow="1">
                <a:tableStyleId>{616DA210-FB5B-4158-B5E0-FEB733F419BA}</a:tableStyleId>
              </a:tblPr>
              <a:tblGrid>
                <a:gridCol w="895739">
                  <a:extLst>
                    <a:ext uri="{9D8B030D-6E8A-4147-A177-3AD203B41FA5}">
                      <a16:colId xmlns:a16="http://schemas.microsoft.com/office/drawing/2014/main" val="2149856674"/>
                    </a:ext>
                  </a:extLst>
                </a:gridCol>
                <a:gridCol w="989045">
                  <a:extLst>
                    <a:ext uri="{9D8B030D-6E8A-4147-A177-3AD203B41FA5}">
                      <a16:colId xmlns:a16="http://schemas.microsoft.com/office/drawing/2014/main" val="2662240438"/>
                    </a:ext>
                  </a:extLst>
                </a:gridCol>
                <a:gridCol w="1968761">
                  <a:extLst>
                    <a:ext uri="{9D8B030D-6E8A-4147-A177-3AD203B41FA5}">
                      <a16:colId xmlns:a16="http://schemas.microsoft.com/office/drawing/2014/main" val="2015986396"/>
                    </a:ext>
                  </a:extLst>
                </a:gridCol>
              </a:tblGrid>
              <a:tr h="620154">
                <a:tc>
                  <a:txBody>
                    <a:bodyPr/>
                    <a:lstStyle/>
                    <a:p>
                      <a:pPr algn="ctr"/>
                      <a:r>
                        <a:rPr lang="en-US" dirty="0"/>
                        <a:t>Item Id</a:t>
                      </a:r>
                    </a:p>
                  </a:txBody>
                  <a:tcPr/>
                </a:tc>
                <a:tc>
                  <a:txBody>
                    <a:bodyPr/>
                    <a:lstStyle/>
                    <a:p>
                      <a:pPr algn="ctr"/>
                      <a:r>
                        <a:rPr lang="en-US" dirty="0"/>
                        <a:t>Support Count</a:t>
                      </a:r>
                    </a:p>
                  </a:txBody>
                  <a:tcPr/>
                </a:tc>
                <a:tc>
                  <a:txBody>
                    <a:bodyPr/>
                    <a:lstStyle/>
                    <a:p>
                      <a:r>
                        <a:rPr lang="en-US" dirty="0"/>
                        <a:t>Node-Link</a:t>
                      </a:r>
                    </a:p>
                  </a:txBody>
                  <a:tcPr/>
                </a:tc>
                <a:extLst>
                  <a:ext uri="{0D108BD9-81ED-4DB2-BD59-A6C34878D82A}">
                    <a16:rowId xmlns:a16="http://schemas.microsoft.com/office/drawing/2014/main" val="1477234402"/>
                  </a:ext>
                </a:extLst>
              </a:tr>
              <a:tr h="359296">
                <a:tc>
                  <a:txBody>
                    <a:bodyPr/>
                    <a:lstStyle/>
                    <a:p>
                      <a:pPr algn="ctr"/>
                      <a:r>
                        <a:rPr lang="en-US" dirty="0"/>
                        <a:t>I2</a:t>
                      </a:r>
                    </a:p>
                  </a:txBody>
                  <a:tcPr/>
                </a:tc>
                <a:tc>
                  <a:txBody>
                    <a:bodyPr/>
                    <a:lstStyle/>
                    <a:p>
                      <a:pPr algn="ctr"/>
                      <a:r>
                        <a:rPr lang="en-US" dirty="0"/>
                        <a:t>7</a:t>
                      </a:r>
                    </a:p>
                  </a:txBody>
                  <a:tcPr/>
                </a:tc>
                <a:tc>
                  <a:txBody>
                    <a:bodyPr/>
                    <a:lstStyle/>
                    <a:p>
                      <a:endParaRPr lang="en-US"/>
                    </a:p>
                  </a:txBody>
                  <a:tcPr/>
                </a:tc>
                <a:extLst>
                  <a:ext uri="{0D108BD9-81ED-4DB2-BD59-A6C34878D82A}">
                    <a16:rowId xmlns:a16="http://schemas.microsoft.com/office/drawing/2014/main" val="1147578504"/>
                  </a:ext>
                </a:extLst>
              </a:tr>
              <a:tr h="359296">
                <a:tc>
                  <a:txBody>
                    <a:bodyPr/>
                    <a:lstStyle/>
                    <a:p>
                      <a:pPr algn="ctr"/>
                      <a:r>
                        <a:rPr lang="en-US" dirty="0"/>
                        <a:t>I1</a:t>
                      </a:r>
                    </a:p>
                  </a:txBody>
                  <a:tcPr/>
                </a:tc>
                <a:tc>
                  <a:txBody>
                    <a:bodyPr/>
                    <a:lstStyle/>
                    <a:p>
                      <a:pPr algn="ctr"/>
                      <a:r>
                        <a:rPr lang="en-US" dirty="0"/>
                        <a:t>6</a:t>
                      </a:r>
                    </a:p>
                  </a:txBody>
                  <a:tcPr/>
                </a:tc>
                <a:tc>
                  <a:txBody>
                    <a:bodyPr/>
                    <a:lstStyle/>
                    <a:p>
                      <a:endParaRPr lang="en-US"/>
                    </a:p>
                  </a:txBody>
                  <a:tcPr/>
                </a:tc>
                <a:extLst>
                  <a:ext uri="{0D108BD9-81ED-4DB2-BD59-A6C34878D82A}">
                    <a16:rowId xmlns:a16="http://schemas.microsoft.com/office/drawing/2014/main" val="3733820093"/>
                  </a:ext>
                </a:extLst>
              </a:tr>
              <a:tr h="359296">
                <a:tc>
                  <a:txBody>
                    <a:bodyPr/>
                    <a:lstStyle/>
                    <a:p>
                      <a:pPr algn="ctr"/>
                      <a:r>
                        <a:rPr lang="en-US" dirty="0"/>
                        <a:t>I3</a:t>
                      </a:r>
                    </a:p>
                  </a:txBody>
                  <a:tcPr/>
                </a:tc>
                <a:tc>
                  <a:txBody>
                    <a:bodyPr/>
                    <a:lstStyle/>
                    <a:p>
                      <a:pPr algn="ctr"/>
                      <a:r>
                        <a:rPr lang="en-US" dirty="0"/>
                        <a:t>6</a:t>
                      </a:r>
                    </a:p>
                  </a:txBody>
                  <a:tcPr/>
                </a:tc>
                <a:tc>
                  <a:txBody>
                    <a:bodyPr/>
                    <a:lstStyle/>
                    <a:p>
                      <a:endParaRPr lang="en-US"/>
                    </a:p>
                  </a:txBody>
                  <a:tcPr/>
                </a:tc>
                <a:extLst>
                  <a:ext uri="{0D108BD9-81ED-4DB2-BD59-A6C34878D82A}">
                    <a16:rowId xmlns:a16="http://schemas.microsoft.com/office/drawing/2014/main" val="2180273153"/>
                  </a:ext>
                </a:extLst>
              </a:tr>
              <a:tr h="359296">
                <a:tc>
                  <a:txBody>
                    <a:bodyPr/>
                    <a:lstStyle/>
                    <a:p>
                      <a:pPr algn="ctr"/>
                      <a:r>
                        <a:rPr lang="en-US" dirty="0"/>
                        <a:t>I4</a:t>
                      </a:r>
                    </a:p>
                  </a:txBody>
                  <a:tcPr/>
                </a:tc>
                <a:tc>
                  <a:txBody>
                    <a:bodyPr/>
                    <a:lstStyle/>
                    <a:p>
                      <a:pPr algn="ctr"/>
                      <a:r>
                        <a:rPr lang="en-US" dirty="0"/>
                        <a:t>2</a:t>
                      </a:r>
                    </a:p>
                  </a:txBody>
                  <a:tcPr/>
                </a:tc>
                <a:tc>
                  <a:txBody>
                    <a:bodyPr/>
                    <a:lstStyle/>
                    <a:p>
                      <a:endParaRPr lang="en-US"/>
                    </a:p>
                  </a:txBody>
                  <a:tcPr/>
                </a:tc>
                <a:extLst>
                  <a:ext uri="{0D108BD9-81ED-4DB2-BD59-A6C34878D82A}">
                    <a16:rowId xmlns:a16="http://schemas.microsoft.com/office/drawing/2014/main" val="3416555827"/>
                  </a:ext>
                </a:extLst>
              </a:tr>
              <a:tr h="359296">
                <a:tc>
                  <a:txBody>
                    <a:bodyPr/>
                    <a:lstStyle/>
                    <a:p>
                      <a:pPr algn="ctr"/>
                      <a:r>
                        <a:rPr lang="en-US" dirty="0"/>
                        <a:t>I5</a:t>
                      </a:r>
                    </a:p>
                  </a:txBody>
                  <a:tcPr/>
                </a:tc>
                <a:tc>
                  <a:txBody>
                    <a:bodyPr/>
                    <a:lstStyle/>
                    <a:p>
                      <a:pPr algn="ctr"/>
                      <a:r>
                        <a:rPr lang="en-US" dirty="0"/>
                        <a:t>2</a:t>
                      </a:r>
                    </a:p>
                  </a:txBody>
                  <a:tcPr/>
                </a:tc>
                <a:tc>
                  <a:txBody>
                    <a:bodyPr/>
                    <a:lstStyle/>
                    <a:p>
                      <a:endParaRPr lang="en-US" dirty="0"/>
                    </a:p>
                  </a:txBody>
                  <a:tcPr/>
                </a:tc>
                <a:extLst>
                  <a:ext uri="{0D108BD9-81ED-4DB2-BD59-A6C34878D82A}">
                    <a16:rowId xmlns:a16="http://schemas.microsoft.com/office/drawing/2014/main" val="163549002"/>
                  </a:ext>
                </a:extLst>
              </a:tr>
            </a:tbl>
          </a:graphicData>
        </a:graphic>
      </p:graphicFrame>
      <p:sp>
        <p:nvSpPr>
          <p:cNvPr id="48" name="TextBox 47">
            <a:extLst>
              <a:ext uri="{FF2B5EF4-FFF2-40B4-BE49-F238E27FC236}">
                <a16:creationId xmlns:a16="http://schemas.microsoft.com/office/drawing/2014/main" id="{3A24A207-4C0D-8F0C-45DC-2B53A06BD371}"/>
              </a:ext>
            </a:extLst>
          </p:cNvPr>
          <p:cNvSpPr txBox="1"/>
          <p:nvPr/>
        </p:nvSpPr>
        <p:spPr>
          <a:xfrm>
            <a:off x="227887" y="4192261"/>
            <a:ext cx="914400" cy="707886"/>
          </a:xfrm>
          <a:prstGeom prst="rect">
            <a:avLst/>
          </a:prstGeom>
          <a:noFill/>
        </p:spPr>
        <p:txBody>
          <a:bodyPr wrap="square" rtlCol="0">
            <a:spAutoFit/>
          </a:bodyPr>
          <a:lstStyle/>
          <a:p>
            <a:r>
              <a:rPr lang="en-US" sz="4000" b="1" dirty="0"/>
              <a:t>L =</a:t>
            </a:r>
          </a:p>
        </p:txBody>
      </p:sp>
      <p:grpSp>
        <p:nvGrpSpPr>
          <p:cNvPr id="21" name="Group 20">
            <a:extLst>
              <a:ext uri="{FF2B5EF4-FFF2-40B4-BE49-F238E27FC236}">
                <a16:creationId xmlns:a16="http://schemas.microsoft.com/office/drawing/2014/main" id="{6D247133-299B-8249-18DC-5C12361B04A3}"/>
              </a:ext>
            </a:extLst>
          </p:cNvPr>
          <p:cNvGrpSpPr/>
          <p:nvPr/>
        </p:nvGrpSpPr>
        <p:grpSpPr>
          <a:xfrm>
            <a:off x="5291820" y="1893909"/>
            <a:ext cx="6173956" cy="3006238"/>
            <a:chOff x="6355510" y="1785368"/>
            <a:chExt cx="6173956" cy="3006238"/>
          </a:xfrm>
        </p:grpSpPr>
        <p:cxnSp>
          <p:nvCxnSpPr>
            <p:cNvPr id="13" name="Straight Arrow Connector 12">
              <a:extLst>
                <a:ext uri="{FF2B5EF4-FFF2-40B4-BE49-F238E27FC236}">
                  <a16:creationId xmlns:a16="http://schemas.microsoft.com/office/drawing/2014/main" id="{75F68880-C67F-B3C7-2ED2-1E7A578BF857}"/>
                </a:ext>
              </a:extLst>
            </p:cNvPr>
            <p:cNvCxnSpPr>
              <a:cxnSpLocks/>
              <a:stCxn id="39" idx="5"/>
              <a:endCxn id="14" idx="1"/>
            </p:cNvCxnSpPr>
            <p:nvPr/>
          </p:nvCxnSpPr>
          <p:spPr>
            <a:xfrm>
              <a:off x="7940367" y="3905956"/>
              <a:ext cx="427510" cy="221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Flowchart: Connector 13">
              <a:extLst>
                <a:ext uri="{FF2B5EF4-FFF2-40B4-BE49-F238E27FC236}">
                  <a16:creationId xmlns:a16="http://schemas.microsoft.com/office/drawing/2014/main" id="{723721DD-5054-F568-D31C-2F615CD2807E}"/>
                </a:ext>
              </a:extLst>
            </p:cNvPr>
            <p:cNvSpPr/>
            <p:nvPr/>
          </p:nvSpPr>
          <p:spPr>
            <a:xfrm>
              <a:off x="8313437" y="4075234"/>
              <a:ext cx="371741" cy="35435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80CD70A-8763-DD6D-3912-9E5C1B93AE8E}"/>
                </a:ext>
              </a:extLst>
            </p:cNvPr>
            <p:cNvSpPr txBox="1"/>
            <p:nvPr/>
          </p:nvSpPr>
          <p:spPr>
            <a:xfrm>
              <a:off x="8175571" y="4437256"/>
              <a:ext cx="538930" cy="354350"/>
            </a:xfrm>
            <a:prstGeom prst="rect">
              <a:avLst/>
            </a:prstGeom>
            <a:solidFill>
              <a:srgbClr val="00B0F0"/>
            </a:solidFill>
          </p:spPr>
          <p:txBody>
            <a:bodyPr wrap="none" rtlCol="0">
              <a:spAutoFit/>
            </a:bodyPr>
            <a:lstStyle/>
            <a:p>
              <a:r>
                <a:rPr lang="en-US" dirty="0"/>
                <a:t>I4:1</a:t>
              </a:r>
            </a:p>
          </p:txBody>
        </p:sp>
        <p:grpSp>
          <p:nvGrpSpPr>
            <p:cNvPr id="20" name="Group 19">
              <a:extLst>
                <a:ext uri="{FF2B5EF4-FFF2-40B4-BE49-F238E27FC236}">
                  <a16:creationId xmlns:a16="http://schemas.microsoft.com/office/drawing/2014/main" id="{507322BB-6989-2C03-279D-DD73CCE7DBD6}"/>
                </a:ext>
              </a:extLst>
            </p:cNvPr>
            <p:cNvGrpSpPr/>
            <p:nvPr/>
          </p:nvGrpSpPr>
          <p:grpSpPr>
            <a:xfrm>
              <a:off x="6355510" y="1785368"/>
              <a:ext cx="6173956" cy="2908545"/>
              <a:chOff x="6355510" y="1785368"/>
              <a:chExt cx="6173956" cy="2908545"/>
            </a:xfrm>
          </p:grpSpPr>
          <p:grpSp>
            <p:nvGrpSpPr>
              <p:cNvPr id="8" name="Group 7">
                <a:extLst>
                  <a:ext uri="{FF2B5EF4-FFF2-40B4-BE49-F238E27FC236}">
                    <a16:creationId xmlns:a16="http://schemas.microsoft.com/office/drawing/2014/main" id="{9559E586-4F2F-D3F7-746B-B27B0E9B6E15}"/>
                  </a:ext>
                </a:extLst>
              </p:cNvPr>
              <p:cNvGrpSpPr/>
              <p:nvPr/>
            </p:nvGrpSpPr>
            <p:grpSpPr>
              <a:xfrm>
                <a:off x="6355510" y="1785368"/>
                <a:ext cx="4417888" cy="2908545"/>
                <a:chOff x="6355510" y="1785368"/>
                <a:chExt cx="4417888" cy="2908545"/>
              </a:xfrm>
            </p:grpSpPr>
            <p:grpSp>
              <p:nvGrpSpPr>
                <p:cNvPr id="5" name="Group 4">
                  <a:extLst>
                    <a:ext uri="{FF2B5EF4-FFF2-40B4-BE49-F238E27FC236}">
                      <a16:creationId xmlns:a16="http://schemas.microsoft.com/office/drawing/2014/main" id="{9F5EF2B9-2875-CE38-5B15-219F769F0EF9}"/>
                    </a:ext>
                  </a:extLst>
                </p:cNvPr>
                <p:cNvGrpSpPr/>
                <p:nvPr/>
              </p:nvGrpSpPr>
              <p:grpSpPr>
                <a:xfrm>
                  <a:off x="6355510" y="1785368"/>
                  <a:ext cx="4417888" cy="2908545"/>
                  <a:chOff x="6486138" y="3075414"/>
                  <a:chExt cx="4417888" cy="3031519"/>
                </a:xfrm>
              </p:grpSpPr>
              <p:grpSp>
                <p:nvGrpSpPr>
                  <p:cNvPr id="25" name="Group 24">
                    <a:extLst>
                      <a:ext uri="{FF2B5EF4-FFF2-40B4-BE49-F238E27FC236}">
                        <a16:creationId xmlns:a16="http://schemas.microsoft.com/office/drawing/2014/main" id="{7A2F0ECB-5215-1AFF-26AA-49C250C1C09D}"/>
                      </a:ext>
                    </a:extLst>
                  </p:cNvPr>
                  <p:cNvGrpSpPr/>
                  <p:nvPr/>
                </p:nvGrpSpPr>
                <p:grpSpPr>
                  <a:xfrm>
                    <a:off x="6486138" y="3075414"/>
                    <a:ext cx="4417888" cy="3031519"/>
                    <a:chOff x="4918596" y="2235659"/>
                    <a:chExt cx="4417888" cy="3031519"/>
                  </a:xfrm>
                </p:grpSpPr>
                <p:sp>
                  <p:nvSpPr>
                    <p:cNvPr id="26" name="TextBox 25">
                      <a:extLst>
                        <a:ext uri="{FF2B5EF4-FFF2-40B4-BE49-F238E27FC236}">
                          <a16:creationId xmlns:a16="http://schemas.microsoft.com/office/drawing/2014/main" id="{1D09C70C-A762-7212-37C1-887FDDBC1283}"/>
                        </a:ext>
                      </a:extLst>
                    </p:cNvPr>
                    <p:cNvSpPr txBox="1"/>
                    <p:nvPr/>
                  </p:nvSpPr>
                  <p:spPr>
                    <a:xfrm>
                      <a:off x="7778747" y="2712734"/>
                      <a:ext cx="549011" cy="369332"/>
                    </a:xfrm>
                    <a:prstGeom prst="rect">
                      <a:avLst/>
                    </a:prstGeom>
                    <a:solidFill>
                      <a:srgbClr val="00B0F0"/>
                    </a:solidFill>
                  </p:spPr>
                  <p:txBody>
                    <a:bodyPr wrap="square" rtlCol="0">
                      <a:spAutoFit/>
                    </a:bodyPr>
                    <a:lstStyle/>
                    <a:p>
                      <a:r>
                        <a:rPr lang="en-US" dirty="0"/>
                        <a:t>I2:2</a:t>
                      </a:r>
                    </a:p>
                  </p:txBody>
                </p:sp>
                <p:grpSp>
                  <p:nvGrpSpPr>
                    <p:cNvPr id="27" name="Group 26">
                      <a:extLst>
                        <a:ext uri="{FF2B5EF4-FFF2-40B4-BE49-F238E27FC236}">
                          <a16:creationId xmlns:a16="http://schemas.microsoft.com/office/drawing/2014/main" id="{8FEB7A29-78CE-23DA-5EC1-9D424F9B575B}"/>
                        </a:ext>
                      </a:extLst>
                    </p:cNvPr>
                    <p:cNvGrpSpPr/>
                    <p:nvPr/>
                  </p:nvGrpSpPr>
                  <p:grpSpPr>
                    <a:xfrm>
                      <a:off x="4918596" y="2235659"/>
                      <a:ext cx="4417888" cy="3031519"/>
                      <a:chOff x="4918596" y="2235659"/>
                      <a:chExt cx="4417888" cy="3031519"/>
                    </a:xfrm>
                  </p:grpSpPr>
                  <p:grpSp>
                    <p:nvGrpSpPr>
                      <p:cNvPr id="28" name="Group 27">
                        <a:extLst>
                          <a:ext uri="{FF2B5EF4-FFF2-40B4-BE49-F238E27FC236}">
                            <a16:creationId xmlns:a16="http://schemas.microsoft.com/office/drawing/2014/main" id="{074BA328-1324-8BFB-94E8-CD3960A3177E}"/>
                          </a:ext>
                        </a:extLst>
                      </p:cNvPr>
                      <p:cNvGrpSpPr/>
                      <p:nvPr/>
                    </p:nvGrpSpPr>
                    <p:grpSpPr>
                      <a:xfrm>
                        <a:off x="4918596" y="2235659"/>
                        <a:ext cx="4297996" cy="3031519"/>
                        <a:chOff x="4805579" y="3839367"/>
                        <a:chExt cx="4297996" cy="3031519"/>
                      </a:xfrm>
                    </p:grpSpPr>
                    <p:grpSp>
                      <p:nvGrpSpPr>
                        <p:cNvPr id="32" name="Group 31">
                          <a:extLst>
                            <a:ext uri="{FF2B5EF4-FFF2-40B4-BE49-F238E27FC236}">
                              <a16:creationId xmlns:a16="http://schemas.microsoft.com/office/drawing/2014/main" id="{C8CC204C-F5B0-7D4C-4564-03F37CD70C1D}"/>
                            </a:ext>
                          </a:extLst>
                        </p:cNvPr>
                        <p:cNvGrpSpPr/>
                        <p:nvPr/>
                      </p:nvGrpSpPr>
                      <p:grpSpPr>
                        <a:xfrm>
                          <a:off x="8513349" y="3839367"/>
                          <a:ext cx="590226" cy="539121"/>
                          <a:chOff x="5762116" y="4154177"/>
                          <a:chExt cx="590226" cy="539121"/>
                        </a:xfrm>
                      </p:grpSpPr>
                      <p:sp>
                        <p:nvSpPr>
                          <p:cNvPr id="45" name="Flowchart: Connector 44">
                            <a:extLst>
                              <a:ext uri="{FF2B5EF4-FFF2-40B4-BE49-F238E27FC236}">
                                <a16:creationId xmlns:a16="http://schemas.microsoft.com/office/drawing/2014/main" id="{C7D78A6A-316C-6EC1-7C40-C7666C595869}"/>
                              </a:ext>
                            </a:extLst>
                          </p:cNvPr>
                          <p:cNvSpPr/>
                          <p:nvPr/>
                        </p:nvSpPr>
                        <p:spPr>
                          <a:xfrm>
                            <a:off x="5868954" y="4385388"/>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6" name="TextBox 45">
                            <a:extLst>
                              <a:ext uri="{FF2B5EF4-FFF2-40B4-BE49-F238E27FC236}">
                                <a16:creationId xmlns:a16="http://schemas.microsoft.com/office/drawing/2014/main" id="{E55CE7FE-2ECB-0D58-052D-D34425B16668}"/>
                              </a:ext>
                            </a:extLst>
                          </p:cNvPr>
                          <p:cNvSpPr txBox="1"/>
                          <p:nvPr/>
                        </p:nvSpPr>
                        <p:spPr>
                          <a:xfrm>
                            <a:off x="5762116" y="4154177"/>
                            <a:ext cx="590226" cy="307777"/>
                          </a:xfrm>
                          <a:prstGeom prst="rect">
                            <a:avLst/>
                          </a:prstGeom>
                          <a:noFill/>
                        </p:spPr>
                        <p:txBody>
                          <a:bodyPr wrap="none" rtlCol="0">
                            <a:spAutoFit/>
                          </a:bodyPr>
                          <a:lstStyle/>
                          <a:p>
                            <a:r>
                              <a:rPr lang="en-US" sz="1400" dirty="0"/>
                              <a:t>Null{}</a:t>
                            </a:r>
                          </a:p>
                        </p:txBody>
                      </p:sp>
                    </p:grpSp>
                    <p:cxnSp>
                      <p:nvCxnSpPr>
                        <p:cNvPr id="33" name="Straight Arrow Connector 32">
                          <a:extLst>
                            <a:ext uri="{FF2B5EF4-FFF2-40B4-BE49-F238E27FC236}">
                              <a16:creationId xmlns:a16="http://schemas.microsoft.com/office/drawing/2014/main" id="{07913FA4-8196-E6EE-24D0-5E05004361BD}"/>
                            </a:ext>
                          </a:extLst>
                        </p:cNvPr>
                        <p:cNvCxnSpPr>
                          <a:stCxn id="45" idx="3"/>
                        </p:cNvCxnSpPr>
                        <p:nvPr/>
                      </p:nvCxnSpPr>
                      <p:spPr>
                        <a:xfrm flipH="1">
                          <a:off x="8117635" y="4333396"/>
                          <a:ext cx="549011" cy="425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Flowchart: Connector 42">
                          <a:extLst>
                            <a:ext uri="{FF2B5EF4-FFF2-40B4-BE49-F238E27FC236}">
                              <a16:creationId xmlns:a16="http://schemas.microsoft.com/office/drawing/2014/main" id="{6C9DC260-B0A0-3C72-91F3-758AA946DF7D}"/>
                            </a:ext>
                          </a:extLst>
                        </p:cNvPr>
                        <p:cNvSpPr/>
                        <p:nvPr/>
                      </p:nvSpPr>
                      <p:spPr>
                        <a:xfrm>
                          <a:off x="7836629" y="4705060"/>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35" name="Straight Arrow Connector 34">
                          <a:extLst>
                            <a:ext uri="{FF2B5EF4-FFF2-40B4-BE49-F238E27FC236}">
                              <a16:creationId xmlns:a16="http://schemas.microsoft.com/office/drawing/2014/main" id="{C0201829-DEE3-DC8F-B25E-A840FCFE0FBC}"/>
                            </a:ext>
                          </a:extLst>
                        </p:cNvPr>
                        <p:cNvCxnSpPr>
                          <a:cxnSpLocks/>
                          <a:endCxn id="39" idx="7"/>
                        </p:cNvCxnSpPr>
                        <p:nvPr/>
                      </p:nvCxnSpPr>
                      <p:spPr>
                        <a:xfrm flipH="1">
                          <a:off x="6390436" y="4932219"/>
                          <a:ext cx="1430269" cy="8996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6" name="Group 35">
                          <a:extLst>
                            <a:ext uri="{FF2B5EF4-FFF2-40B4-BE49-F238E27FC236}">
                              <a16:creationId xmlns:a16="http://schemas.microsoft.com/office/drawing/2014/main" id="{7396FD00-83D6-B077-16FB-AD7E85BB3C93}"/>
                            </a:ext>
                          </a:extLst>
                        </p:cNvPr>
                        <p:cNvGrpSpPr/>
                        <p:nvPr/>
                      </p:nvGrpSpPr>
                      <p:grpSpPr>
                        <a:xfrm>
                          <a:off x="4805579" y="6216329"/>
                          <a:ext cx="568124" cy="654557"/>
                          <a:chOff x="4503786" y="4683578"/>
                          <a:chExt cx="568124" cy="654557"/>
                        </a:xfrm>
                      </p:grpSpPr>
                      <p:sp>
                        <p:nvSpPr>
                          <p:cNvPr id="41" name="Flowchart: Connector 40">
                            <a:extLst>
                              <a:ext uri="{FF2B5EF4-FFF2-40B4-BE49-F238E27FC236}">
                                <a16:creationId xmlns:a16="http://schemas.microsoft.com/office/drawing/2014/main" id="{A6744430-ED5D-A968-735F-33C16F550FE8}"/>
                              </a:ext>
                            </a:extLst>
                          </p:cNvPr>
                          <p:cNvSpPr/>
                          <p:nvPr/>
                        </p:nvSpPr>
                        <p:spPr>
                          <a:xfrm>
                            <a:off x="4754669" y="5030225"/>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2" name="TextBox 41">
                            <a:extLst>
                              <a:ext uri="{FF2B5EF4-FFF2-40B4-BE49-F238E27FC236}">
                                <a16:creationId xmlns:a16="http://schemas.microsoft.com/office/drawing/2014/main" id="{257443E7-CFF4-A5AC-6DEA-E1C99A6FAB31}"/>
                              </a:ext>
                            </a:extLst>
                          </p:cNvPr>
                          <p:cNvSpPr txBox="1"/>
                          <p:nvPr/>
                        </p:nvSpPr>
                        <p:spPr>
                          <a:xfrm>
                            <a:off x="4503786" y="4683578"/>
                            <a:ext cx="460382" cy="307777"/>
                          </a:xfrm>
                          <a:prstGeom prst="rect">
                            <a:avLst/>
                          </a:prstGeom>
                          <a:solidFill>
                            <a:schemeClr val="accent1">
                              <a:lumMod val="40000"/>
                              <a:lumOff val="60000"/>
                            </a:schemeClr>
                          </a:solidFill>
                        </p:spPr>
                        <p:txBody>
                          <a:bodyPr wrap="none" rtlCol="0">
                            <a:spAutoFit/>
                          </a:bodyPr>
                          <a:lstStyle/>
                          <a:p>
                            <a:r>
                              <a:rPr lang="en-US" sz="1400" dirty="0"/>
                              <a:t>I5:1</a:t>
                            </a:r>
                          </a:p>
                        </p:txBody>
                      </p:sp>
                    </p:grpSp>
                    <p:sp>
                      <p:nvSpPr>
                        <p:cNvPr id="39" name="Flowchart: Connector 38">
                          <a:extLst>
                            <a:ext uri="{FF2B5EF4-FFF2-40B4-BE49-F238E27FC236}">
                              <a16:creationId xmlns:a16="http://schemas.microsoft.com/office/drawing/2014/main" id="{43C27FAC-46A0-1570-8840-36CB30348522}"/>
                            </a:ext>
                          </a:extLst>
                        </p:cNvPr>
                        <p:cNvSpPr/>
                        <p:nvPr/>
                      </p:nvSpPr>
                      <p:spPr>
                        <a:xfrm>
                          <a:off x="6119654" y="5786795"/>
                          <a:ext cx="317241" cy="307913"/>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cxnSp>
                      <p:nvCxnSpPr>
                        <p:cNvPr id="38" name="Straight Arrow Connector 37">
                          <a:extLst>
                            <a:ext uri="{FF2B5EF4-FFF2-40B4-BE49-F238E27FC236}">
                              <a16:creationId xmlns:a16="http://schemas.microsoft.com/office/drawing/2014/main" id="{81A415A9-EB15-4AEE-3AFC-FF4AFD4D4FED}"/>
                            </a:ext>
                          </a:extLst>
                        </p:cNvPr>
                        <p:cNvCxnSpPr>
                          <a:cxnSpLocks/>
                          <a:stCxn id="39" idx="3"/>
                        </p:cNvCxnSpPr>
                        <p:nvPr/>
                      </p:nvCxnSpPr>
                      <p:spPr>
                        <a:xfrm flipH="1">
                          <a:off x="5339462" y="6049614"/>
                          <a:ext cx="826651" cy="554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29" name="Straight Arrow Connector 28">
                        <a:extLst>
                          <a:ext uri="{FF2B5EF4-FFF2-40B4-BE49-F238E27FC236}">
                            <a16:creationId xmlns:a16="http://schemas.microsoft.com/office/drawing/2014/main" id="{E82FAA4D-2410-2AC0-20DA-B114495D33B3}"/>
                          </a:ext>
                        </a:extLst>
                      </p:cNvPr>
                      <p:cNvCxnSpPr>
                        <a:stCxn id="43" idx="5"/>
                      </p:cNvCxnSpPr>
                      <p:nvPr/>
                    </p:nvCxnSpPr>
                    <p:spPr>
                      <a:xfrm>
                        <a:off x="8220428" y="3364170"/>
                        <a:ext cx="671396" cy="5678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Flowchart: Connector 29">
                        <a:extLst>
                          <a:ext uri="{FF2B5EF4-FFF2-40B4-BE49-F238E27FC236}">
                            <a16:creationId xmlns:a16="http://schemas.microsoft.com/office/drawing/2014/main" id="{75B65572-511C-D711-E4F3-62D04ADA6DF4}"/>
                          </a:ext>
                        </a:extLst>
                      </p:cNvPr>
                      <p:cNvSpPr/>
                      <p:nvPr/>
                    </p:nvSpPr>
                    <p:spPr>
                      <a:xfrm>
                        <a:off x="8779663" y="3912705"/>
                        <a:ext cx="457200" cy="40172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9793E73A-8DFF-F1A1-89F9-1CF63DC7ACF1}"/>
                          </a:ext>
                        </a:extLst>
                      </p:cNvPr>
                      <p:cNvSpPr txBox="1"/>
                      <p:nvPr/>
                    </p:nvSpPr>
                    <p:spPr>
                      <a:xfrm>
                        <a:off x="8787473" y="4312432"/>
                        <a:ext cx="549011" cy="369332"/>
                      </a:xfrm>
                      <a:prstGeom prst="rect">
                        <a:avLst/>
                      </a:prstGeom>
                      <a:solidFill>
                        <a:srgbClr val="00B0F0"/>
                      </a:solidFill>
                    </p:spPr>
                    <p:txBody>
                      <a:bodyPr wrap="square" rtlCol="0">
                        <a:spAutoFit/>
                      </a:bodyPr>
                      <a:lstStyle/>
                      <a:p>
                        <a:r>
                          <a:rPr lang="en-US" dirty="0"/>
                          <a:t>I4:1</a:t>
                        </a:r>
                      </a:p>
                    </p:txBody>
                  </p:sp>
                </p:grpSp>
              </p:grpSp>
              <p:cxnSp>
                <p:nvCxnSpPr>
                  <p:cNvPr id="51" name="Straight Arrow Connector 50">
                    <a:extLst>
                      <a:ext uri="{FF2B5EF4-FFF2-40B4-BE49-F238E27FC236}">
                        <a16:creationId xmlns:a16="http://schemas.microsoft.com/office/drawing/2014/main" id="{1C5566E1-E2A7-FE1F-B191-36CF9934B907}"/>
                      </a:ext>
                    </a:extLst>
                  </p:cNvPr>
                  <p:cNvCxnSpPr>
                    <a:stCxn id="43" idx="4"/>
                  </p:cNvCxnSpPr>
                  <p:nvPr/>
                </p:nvCxnSpPr>
                <p:spPr>
                  <a:xfrm flipH="1">
                    <a:off x="9492271" y="4249017"/>
                    <a:ext cx="183538" cy="7043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2" name="Flowchart: Connector 51">
                    <a:extLst>
                      <a:ext uri="{FF2B5EF4-FFF2-40B4-BE49-F238E27FC236}">
                        <a16:creationId xmlns:a16="http://schemas.microsoft.com/office/drawing/2014/main" id="{A37ED547-3658-5734-A63F-8C8BEDD42DF8}"/>
                      </a:ext>
                    </a:extLst>
                  </p:cNvPr>
                  <p:cNvSpPr/>
                  <p:nvPr/>
                </p:nvSpPr>
                <p:spPr>
                  <a:xfrm>
                    <a:off x="9249273" y="4938809"/>
                    <a:ext cx="401449" cy="369332"/>
                  </a:xfrm>
                  <a:prstGeom prst="flowChartConnector">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86766AF1-A460-8406-EABC-7D699F487CE5}"/>
                      </a:ext>
                    </a:extLst>
                  </p:cNvPr>
                  <p:cNvSpPr txBox="1"/>
                  <p:nvPr/>
                </p:nvSpPr>
                <p:spPr>
                  <a:xfrm>
                    <a:off x="9117530" y="5330753"/>
                    <a:ext cx="590226" cy="369332"/>
                  </a:xfrm>
                  <a:prstGeom prst="rect">
                    <a:avLst/>
                  </a:prstGeom>
                  <a:solidFill>
                    <a:schemeClr val="accent5">
                      <a:lumMod val="75000"/>
                    </a:schemeClr>
                  </a:solidFill>
                </p:spPr>
                <p:txBody>
                  <a:bodyPr wrap="square" rtlCol="0">
                    <a:spAutoFit/>
                  </a:bodyPr>
                  <a:lstStyle/>
                  <a:p>
                    <a:r>
                      <a:rPr lang="en-US" dirty="0"/>
                      <a:t>I3:1</a:t>
                    </a:r>
                  </a:p>
                </p:txBody>
              </p:sp>
              <p:sp>
                <p:nvSpPr>
                  <p:cNvPr id="49" name="TextBox 48">
                    <a:extLst>
                      <a:ext uri="{FF2B5EF4-FFF2-40B4-BE49-F238E27FC236}">
                        <a16:creationId xmlns:a16="http://schemas.microsoft.com/office/drawing/2014/main" id="{D675AEEA-FB16-1D3C-2AC3-C991F36AD8AD}"/>
                      </a:ext>
                    </a:extLst>
                  </p:cNvPr>
                  <p:cNvSpPr txBox="1"/>
                  <p:nvPr/>
                </p:nvSpPr>
                <p:spPr>
                  <a:xfrm>
                    <a:off x="9301896" y="3524282"/>
                    <a:ext cx="590226" cy="384947"/>
                  </a:xfrm>
                  <a:prstGeom prst="rect">
                    <a:avLst/>
                  </a:prstGeom>
                  <a:solidFill>
                    <a:srgbClr val="FFC000"/>
                  </a:solidFill>
                </p:spPr>
                <p:txBody>
                  <a:bodyPr wrap="square" rtlCol="0">
                    <a:spAutoFit/>
                  </a:bodyPr>
                  <a:lstStyle/>
                  <a:p>
                    <a:r>
                      <a:rPr lang="en-US" dirty="0"/>
                      <a:t>I2:4</a:t>
                    </a:r>
                  </a:p>
                </p:txBody>
              </p:sp>
            </p:grpSp>
            <p:sp>
              <p:nvSpPr>
                <p:cNvPr id="23" name="TextBox 22">
                  <a:extLst>
                    <a:ext uri="{FF2B5EF4-FFF2-40B4-BE49-F238E27FC236}">
                      <a16:creationId xmlns:a16="http://schemas.microsoft.com/office/drawing/2014/main" id="{A0707EDA-8817-3EA9-AD9E-D76CD94ADE4A}"/>
                    </a:ext>
                  </a:extLst>
                </p:cNvPr>
                <p:cNvSpPr txBox="1"/>
                <p:nvPr/>
              </p:nvSpPr>
              <p:spPr>
                <a:xfrm>
                  <a:off x="7455858" y="3253206"/>
                  <a:ext cx="538930" cy="369332"/>
                </a:xfrm>
                <a:prstGeom prst="rect">
                  <a:avLst/>
                </a:prstGeom>
                <a:solidFill>
                  <a:schemeClr val="accent1">
                    <a:lumMod val="40000"/>
                    <a:lumOff val="60000"/>
                  </a:schemeClr>
                </a:solidFill>
              </p:spPr>
              <p:txBody>
                <a:bodyPr wrap="none" rtlCol="0">
                  <a:spAutoFit/>
                </a:bodyPr>
                <a:lstStyle/>
                <a:p>
                  <a:r>
                    <a:rPr lang="en-US" dirty="0"/>
                    <a:t>I1:2</a:t>
                  </a:r>
                </a:p>
              </p:txBody>
            </p:sp>
          </p:grpSp>
          <p:sp>
            <p:nvSpPr>
              <p:cNvPr id="11" name="TextBox 10">
                <a:extLst>
                  <a:ext uri="{FF2B5EF4-FFF2-40B4-BE49-F238E27FC236}">
                    <a16:creationId xmlns:a16="http://schemas.microsoft.com/office/drawing/2014/main" id="{2DD1ECEF-1546-CD79-527F-D2D83E2E1CA2}"/>
                  </a:ext>
                </a:extLst>
              </p:cNvPr>
              <p:cNvSpPr txBox="1"/>
              <p:nvPr/>
            </p:nvSpPr>
            <p:spPr>
              <a:xfrm>
                <a:off x="11990536" y="2632400"/>
                <a:ext cx="538930" cy="369332"/>
              </a:xfrm>
              <a:prstGeom prst="rect">
                <a:avLst/>
              </a:prstGeom>
              <a:solidFill>
                <a:schemeClr val="accent1">
                  <a:lumMod val="40000"/>
                  <a:lumOff val="60000"/>
                </a:schemeClr>
              </a:solidFill>
            </p:spPr>
            <p:txBody>
              <a:bodyPr wrap="square" rtlCol="0">
                <a:spAutoFit/>
              </a:bodyPr>
              <a:lstStyle/>
              <a:p>
                <a:r>
                  <a:rPr lang="en-US" dirty="0"/>
                  <a:t>I1:1</a:t>
                </a:r>
              </a:p>
            </p:txBody>
          </p:sp>
          <p:sp>
            <p:nvSpPr>
              <p:cNvPr id="12" name="TextBox 11">
                <a:extLst>
                  <a:ext uri="{FF2B5EF4-FFF2-40B4-BE49-F238E27FC236}">
                    <a16:creationId xmlns:a16="http://schemas.microsoft.com/office/drawing/2014/main" id="{BC4FE9EC-0DBD-1906-A9F8-1691D5AA1163}"/>
                  </a:ext>
                </a:extLst>
              </p:cNvPr>
              <p:cNvSpPr txBox="1"/>
              <p:nvPr/>
            </p:nvSpPr>
            <p:spPr>
              <a:xfrm>
                <a:off x="11604404" y="3822321"/>
                <a:ext cx="538930" cy="369332"/>
              </a:xfrm>
              <a:prstGeom prst="rect">
                <a:avLst/>
              </a:prstGeom>
              <a:solidFill>
                <a:schemeClr val="accent5">
                  <a:lumMod val="75000"/>
                </a:schemeClr>
              </a:solidFill>
            </p:spPr>
            <p:txBody>
              <a:bodyPr wrap="none" rtlCol="0">
                <a:spAutoFit/>
              </a:bodyPr>
              <a:lstStyle/>
              <a:p>
                <a:r>
                  <a:rPr lang="en-US" dirty="0"/>
                  <a:t>I3:1</a:t>
                </a:r>
              </a:p>
            </p:txBody>
          </p:sp>
          <p:sp>
            <p:nvSpPr>
              <p:cNvPr id="16" name="Flowchart: Connector 15">
                <a:extLst>
                  <a:ext uri="{FF2B5EF4-FFF2-40B4-BE49-F238E27FC236}">
                    <a16:creationId xmlns:a16="http://schemas.microsoft.com/office/drawing/2014/main" id="{94F01C67-1DA5-94EF-6EBD-6CF7F9C88CCE}"/>
                  </a:ext>
                </a:extLst>
              </p:cNvPr>
              <p:cNvSpPr/>
              <p:nvPr/>
            </p:nvSpPr>
            <p:spPr>
              <a:xfrm>
                <a:off x="11586934" y="2576351"/>
                <a:ext cx="403602" cy="369332"/>
              </a:xfrm>
              <a:prstGeom prst="flowChartConnector">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8E7A9116-756D-F4A4-F9A2-4D95191EAF6E}"/>
                  </a:ext>
                </a:extLst>
              </p:cNvPr>
              <p:cNvCxnSpPr>
                <a:endCxn id="16" idx="1"/>
              </p:cNvCxnSpPr>
              <p:nvPr/>
            </p:nvCxnSpPr>
            <p:spPr>
              <a:xfrm>
                <a:off x="10389797" y="2243090"/>
                <a:ext cx="1256243" cy="3873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Flowchart: Connector 17">
                <a:extLst>
                  <a:ext uri="{FF2B5EF4-FFF2-40B4-BE49-F238E27FC236}">
                    <a16:creationId xmlns:a16="http://schemas.microsoft.com/office/drawing/2014/main" id="{143A9D1A-BFB7-6B0C-A522-700014FF9768}"/>
                  </a:ext>
                </a:extLst>
              </p:cNvPr>
              <p:cNvSpPr/>
              <p:nvPr/>
            </p:nvSpPr>
            <p:spPr>
              <a:xfrm>
                <a:off x="11615548" y="3452989"/>
                <a:ext cx="403602" cy="369332"/>
              </a:xfrm>
              <a:prstGeom prst="flowChartConnector">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72CEDCC9-9E12-4D8B-7927-BCE7DE53C5AD}"/>
                  </a:ext>
                </a:extLst>
              </p:cNvPr>
              <p:cNvCxnSpPr>
                <a:cxnSpLocks/>
                <a:stCxn id="16" idx="4"/>
                <a:endCxn id="18" idx="0"/>
              </p:cNvCxnSpPr>
              <p:nvPr/>
            </p:nvCxnSpPr>
            <p:spPr>
              <a:xfrm>
                <a:off x="11788735" y="2945683"/>
                <a:ext cx="28614" cy="5073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sp>
        <p:nvSpPr>
          <p:cNvPr id="9" name="TextBox 8">
            <a:extLst>
              <a:ext uri="{FF2B5EF4-FFF2-40B4-BE49-F238E27FC236}">
                <a16:creationId xmlns:a16="http://schemas.microsoft.com/office/drawing/2014/main" id="{1BE023B7-0FA2-7F6F-F2DE-820E203FAD1F}"/>
              </a:ext>
            </a:extLst>
          </p:cNvPr>
          <p:cNvSpPr txBox="1"/>
          <p:nvPr/>
        </p:nvSpPr>
        <p:spPr>
          <a:xfrm>
            <a:off x="8176074" y="2343398"/>
            <a:ext cx="538930" cy="369332"/>
          </a:xfrm>
          <a:prstGeom prst="rect">
            <a:avLst/>
          </a:prstGeom>
          <a:solidFill>
            <a:srgbClr val="FFC000"/>
          </a:solidFill>
        </p:spPr>
        <p:txBody>
          <a:bodyPr wrap="none" rtlCol="0">
            <a:spAutoFit/>
          </a:bodyPr>
          <a:lstStyle/>
          <a:p>
            <a:r>
              <a:rPr lang="en-US" dirty="0"/>
              <a:t>I2:5</a:t>
            </a:r>
          </a:p>
        </p:txBody>
      </p:sp>
      <p:sp>
        <p:nvSpPr>
          <p:cNvPr id="10" name="TextBox 9">
            <a:extLst>
              <a:ext uri="{FF2B5EF4-FFF2-40B4-BE49-F238E27FC236}">
                <a16:creationId xmlns:a16="http://schemas.microsoft.com/office/drawing/2014/main" id="{3CA7A877-AD95-A545-8DAB-F9240AD65BEE}"/>
              </a:ext>
            </a:extLst>
          </p:cNvPr>
          <p:cNvSpPr txBox="1"/>
          <p:nvPr/>
        </p:nvSpPr>
        <p:spPr>
          <a:xfrm>
            <a:off x="7932497" y="4042778"/>
            <a:ext cx="589481" cy="369332"/>
          </a:xfrm>
          <a:prstGeom prst="rect">
            <a:avLst/>
          </a:prstGeom>
          <a:solidFill>
            <a:schemeClr val="accent5">
              <a:lumMod val="75000"/>
            </a:schemeClr>
          </a:solidFill>
        </p:spPr>
        <p:txBody>
          <a:bodyPr wrap="square" rtlCol="0">
            <a:spAutoFit/>
          </a:bodyPr>
          <a:lstStyle/>
          <a:p>
            <a:r>
              <a:rPr lang="en-US" dirty="0"/>
              <a:t>I3:2</a:t>
            </a:r>
          </a:p>
        </p:txBody>
      </p:sp>
    </p:spTree>
    <p:extLst>
      <p:ext uri="{BB962C8B-B14F-4D97-AF65-F5344CB8AC3E}">
        <p14:creationId xmlns:p14="http://schemas.microsoft.com/office/powerpoint/2010/main" val="89699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29257-AABF-CB11-CA80-5C7359F86C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6F6FBF-D67F-4773-FA72-D14A2DC6D20C}"/>
              </a:ext>
            </a:extLst>
          </p:cNvPr>
          <p:cNvSpPr>
            <a:spLocks noGrp="1"/>
          </p:cNvSpPr>
          <p:nvPr>
            <p:ph type="title"/>
          </p:nvPr>
        </p:nvSpPr>
        <p:spPr/>
        <p:txBody>
          <a:bodyPr>
            <a:normAutofit/>
          </a:bodyPr>
          <a:lstStyle/>
          <a:p>
            <a:pPr marL="0" marR="0" algn="ctr" rtl="0" eaLnBrk="1" fontAlgn="t" latinLnBrk="0" hangingPunct="1">
              <a:lnSpc>
                <a:spcPct val="107000"/>
              </a:lnSpc>
              <a:spcBef>
                <a:spcPts val="0"/>
              </a:spcBef>
              <a:spcAft>
                <a:spcPts val="0"/>
              </a:spcAft>
            </a:pPr>
            <a:r>
              <a:rPr lang="en-US" dirty="0">
                <a:solidFill>
                  <a:schemeClr val="tx1"/>
                </a:solidFill>
              </a:rPr>
              <a:t> 7</a:t>
            </a:r>
            <a:r>
              <a:rPr lang="en-US" baseline="30000" dirty="0">
                <a:solidFill>
                  <a:schemeClr val="tx1"/>
                </a:solidFill>
              </a:rPr>
              <a:t>th </a:t>
            </a:r>
            <a:r>
              <a:rPr lang="en-US" dirty="0">
                <a:solidFill>
                  <a:schemeClr val="tx1"/>
                </a:solidFill>
              </a:rPr>
              <a:t>Transaction(Branch) </a:t>
            </a:r>
            <a:r>
              <a:rPr lang="en-US" b="1" dirty="0">
                <a:solidFill>
                  <a:srgbClr val="0070C0"/>
                </a:solidFill>
              </a:rPr>
              <a:t>T700 I1, I3</a:t>
            </a:r>
          </a:p>
        </p:txBody>
      </p:sp>
      <p:sp>
        <p:nvSpPr>
          <p:cNvPr id="3" name="Content Placeholder 2">
            <a:extLst>
              <a:ext uri="{FF2B5EF4-FFF2-40B4-BE49-F238E27FC236}">
                <a16:creationId xmlns:a16="http://schemas.microsoft.com/office/drawing/2014/main" id="{D66D96D3-03F9-959D-3304-3CF079C62BF5}"/>
              </a:ext>
            </a:extLst>
          </p:cNvPr>
          <p:cNvSpPr>
            <a:spLocks noGrp="1"/>
          </p:cNvSpPr>
          <p:nvPr>
            <p:ph idx="1"/>
          </p:nvPr>
        </p:nvSpPr>
        <p:spPr/>
        <p:txBody>
          <a:bodyPr/>
          <a:lstStyle/>
          <a:p>
            <a:r>
              <a:rPr lang="en-US" b="1" dirty="0">
                <a:solidFill>
                  <a:srgbClr val="0070C0"/>
                </a:solidFill>
              </a:rPr>
              <a:t>T700</a:t>
            </a:r>
            <a:r>
              <a:rPr lang="en-US" dirty="0">
                <a:solidFill>
                  <a:srgbClr val="0070C0"/>
                </a:solidFill>
              </a:rPr>
              <a:t> </a:t>
            </a:r>
            <a:r>
              <a:rPr lang="en-US" b="1" dirty="0">
                <a:solidFill>
                  <a:srgbClr val="0070C0"/>
                </a:solidFill>
              </a:rPr>
              <a:t>I1, I3 already in sorted order</a:t>
            </a:r>
            <a:endParaRPr lang="en-US" dirty="0">
              <a:solidFill>
                <a:schemeClr val="tx1"/>
              </a:solidFill>
            </a:endParaRPr>
          </a:p>
        </p:txBody>
      </p:sp>
      <p:sp>
        <p:nvSpPr>
          <p:cNvPr id="4" name="Footer Placeholder 3">
            <a:extLst>
              <a:ext uri="{FF2B5EF4-FFF2-40B4-BE49-F238E27FC236}">
                <a16:creationId xmlns:a16="http://schemas.microsoft.com/office/drawing/2014/main" id="{99A0FFD5-0355-C408-EB58-1551C02950D3}"/>
              </a:ext>
            </a:extLst>
          </p:cNvPr>
          <p:cNvSpPr>
            <a:spLocks noGrp="1"/>
          </p:cNvSpPr>
          <p:nvPr>
            <p:ph type="ftr" sz="quarter" idx="11"/>
          </p:nvPr>
        </p:nvSpPr>
        <p:spPr/>
        <p:txBody>
          <a:bodyPr/>
          <a:lstStyle/>
          <a:p>
            <a:r>
              <a:rPr lang="en-US"/>
              <a:t>DR. WAHAB                                                                                        Deep Learning</a:t>
            </a:r>
          </a:p>
        </p:txBody>
      </p:sp>
      <p:graphicFrame>
        <p:nvGraphicFramePr>
          <p:cNvPr id="47" name="Table 46">
            <a:extLst>
              <a:ext uri="{FF2B5EF4-FFF2-40B4-BE49-F238E27FC236}">
                <a16:creationId xmlns:a16="http://schemas.microsoft.com/office/drawing/2014/main" id="{B4D366ED-C76F-EBEA-5B79-2E3E46DAEF7A}"/>
              </a:ext>
            </a:extLst>
          </p:cNvPr>
          <p:cNvGraphicFramePr>
            <a:graphicFrameLocks noGrp="1"/>
          </p:cNvGraphicFramePr>
          <p:nvPr/>
        </p:nvGraphicFramePr>
        <p:xfrm>
          <a:off x="1142287" y="3460580"/>
          <a:ext cx="3853545" cy="2468880"/>
        </p:xfrm>
        <a:graphic>
          <a:graphicData uri="http://schemas.openxmlformats.org/drawingml/2006/table">
            <a:tbl>
              <a:tblPr firstRow="1" bandRow="1">
                <a:tableStyleId>{616DA210-FB5B-4158-B5E0-FEB733F419BA}</a:tableStyleId>
              </a:tblPr>
              <a:tblGrid>
                <a:gridCol w="895739">
                  <a:extLst>
                    <a:ext uri="{9D8B030D-6E8A-4147-A177-3AD203B41FA5}">
                      <a16:colId xmlns:a16="http://schemas.microsoft.com/office/drawing/2014/main" val="2149856674"/>
                    </a:ext>
                  </a:extLst>
                </a:gridCol>
                <a:gridCol w="989045">
                  <a:extLst>
                    <a:ext uri="{9D8B030D-6E8A-4147-A177-3AD203B41FA5}">
                      <a16:colId xmlns:a16="http://schemas.microsoft.com/office/drawing/2014/main" val="2662240438"/>
                    </a:ext>
                  </a:extLst>
                </a:gridCol>
                <a:gridCol w="1968761">
                  <a:extLst>
                    <a:ext uri="{9D8B030D-6E8A-4147-A177-3AD203B41FA5}">
                      <a16:colId xmlns:a16="http://schemas.microsoft.com/office/drawing/2014/main" val="2015986396"/>
                    </a:ext>
                  </a:extLst>
                </a:gridCol>
              </a:tblGrid>
              <a:tr h="620154">
                <a:tc>
                  <a:txBody>
                    <a:bodyPr/>
                    <a:lstStyle/>
                    <a:p>
                      <a:pPr algn="ctr"/>
                      <a:r>
                        <a:rPr lang="en-US" dirty="0"/>
                        <a:t>Item Id</a:t>
                      </a:r>
                    </a:p>
                  </a:txBody>
                  <a:tcPr/>
                </a:tc>
                <a:tc>
                  <a:txBody>
                    <a:bodyPr/>
                    <a:lstStyle/>
                    <a:p>
                      <a:pPr algn="ctr"/>
                      <a:r>
                        <a:rPr lang="en-US" dirty="0"/>
                        <a:t>Support Count</a:t>
                      </a:r>
                    </a:p>
                  </a:txBody>
                  <a:tcPr/>
                </a:tc>
                <a:tc>
                  <a:txBody>
                    <a:bodyPr/>
                    <a:lstStyle/>
                    <a:p>
                      <a:r>
                        <a:rPr lang="en-US" dirty="0"/>
                        <a:t>Node-Link</a:t>
                      </a:r>
                    </a:p>
                  </a:txBody>
                  <a:tcPr/>
                </a:tc>
                <a:extLst>
                  <a:ext uri="{0D108BD9-81ED-4DB2-BD59-A6C34878D82A}">
                    <a16:rowId xmlns:a16="http://schemas.microsoft.com/office/drawing/2014/main" val="1477234402"/>
                  </a:ext>
                </a:extLst>
              </a:tr>
              <a:tr h="359296">
                <a:tc>
                  <a:txBody>
                    <a:bodyPr/>
                    <a:lstStyle/>
                    <a:p>
                      <a:pPr algn="ctr"/>
                      <a:r>
                        <a:rPr lang="en-US" dirty="0"/>
                        <a:t>I2</a:t>
                      </a:r>
                    </a:p>
                  </a:txBody>
                  <a:tcPr/>
                </a:tc>
                <a:tc>
                  <a:txBody>
                    <a:bodyPr/>
                    <a:lstStyle/>
                    <a:p>
                      <a:pPr algn="ctr"/>
                      <a:r>
                        <a:rPr lang="en-US" dirty="0"/>
                        <a:t>7</a:t>
                      </a:r>
                    </a:p>
                  </a:txBody>
                  <a:tcPr/>
                </a:tc>
                <a:tc>
                  <a:txBody>
                    <a:bodyPr/>
                    <a:lstStyle/>
                    <a:p>
                      <a:endParaRPr lang="en-US"/>
                    </a:p>
                  </a:txBody>
                  <a:tcPr/>
                </a:tc>
                <a:extLst>
                  <a:ext uri="{0D108BD9-81ED-4DB2-BD59-A6C34878D82A}">
                    <a16:rowId xmlns:a16="http://schemas.microsoft.com/office/drawing/2014/main" val="1147578504"/>
                  </a:ext>
                </a:extLst>
              </a:tr>
              <a:tr h="359296">
                <a:tc>
                  <a:txBody>
                    <a:bodyPr/>
                    <a:lstStyle/>
                    <a:p>
                      <a:pPr algn="ctr"/>
                      <a:r>
                        <a:rPr lang="en-US" dirty="0"/>
                        <a:t>I1</a:t>
                      </a:r>
                    </a:p>
                  </a:txBody>
                  <a:tcPr/>
                </a:tc>
                <a:tc>
                  <a:txBody>
                    <a:bodyPr/>
                    <a:lstStyle/>
                    <a:p>
                      <a:pPr algn="ctr"/>
                      <a:r>
                        <a:rPr lang="en-US" dirty="0"/>
                        <a:t>6</a:t>
                      </a:r>
                    </a:p>
                  </a:txBody>
                  <a:tcPr/>
                </a:tc>
                <a:tc>
                  <a:txBody>
                    <a:bodyPr/>
                    <a:lstStyle/>
                    <a:p>
                      <a:endParaRPr lang="en-US"/>
                    </a:p>
                  </a:txBody>
                  <a:tcPr/>
                </a:tc>
                <a:extLst>
                  <a:ext uri="{0D108BD9-81ED-4DB2-BD59-A6C34878D82A}">
                    <a16:rowId xmlns:a16="http://schemas.microsoft.com/office/drawing/2014/main" val="3733820093"/>
                  </a:ext>
                </a:extLst>
              </a:tr>
              <a:tr h="359296">
                <a:tc>
                  <a:txBody>
                    <a:bodyPr/>
                    <a:lstStyle/>
                    <a:p>
                      <a:pPr algn="ctr"/>
                      <a:r>
                        <a:rPr lang="en-US" dirty="0"/>
                        <a:t>I3</a:t>
                      </a:r>
                    </a:p>
                  </a:txBody>
                  <a:tcPr/>
                </a:tc>
                <a:tc>
                  <a:txBody>
                    <a:bodyPr/>
                    <a:lstStyle/>
                    <a:p>
                      <a:pPr algn="ctr"/>
                      <a:r>
                        <a:rPr lang="en-US" dirty="0"/>
                        <a:t>6</a:t>
                      </a:r>
                    </a:p>
                  </a:txBody>
                  <a:tcPr/>
                </a:tc>
                <a:tc>
                  <a:txBody>
                    <a:bodyPr/>
                    <a:lstStyle/>
                    <a:p>
                      <a:endParaRPr lang="en-US"/>
                    </a:p>
                  </a:txBody>
                  <a:tcPr/>
                </a:tc>
                <a:extLst>
                  <a:ext uri="{0D108BD9-81ED-4DB2-BD59-A6C34878D82A}">
                    <a16:rowId xmlns:a16="http://schemas.microsoft.com/office/drawing/2014/main" val="2180273153"/>
                  </a:ext>
                </a:extLst>
              </a:tr>
              <a:tr h="359296">
                <a:tc>
                  <a:txBody>
                    <a:bodyPr/>
                    <a:lstStyle/>
                    <a:p>
                      <a:pPr algn="ctr"/>
                      <a:r>
                        <a:rPr lang="en-US" dirty="0"/>
                        <a:t>I4</a:t>
                      </a:r>
                    </a:p>
                  </a:txBody>
                  <a:tcPr/>
                </a:tc>
                <a:tc>
                  <a:txBody>
                    <a:bodyPr/>
                    <a:lstStyle/>
                    <a:p>
                      <a:pPr algn="ctr"/>
                      <a:r>
                        <a:rPr lang="en-US" dirty="0"/>
                        <a:t>2</a:t>
                      </a:r>
                    </a:p>
                  </a:txBody>
                  <a:tcPr/>
                </a:tc>
                <a:tc>
                  <a:txBody>
                    <a:bodyPr/>
                    <a:lstStyle/>
                    <a:p>
                      <a:endParaRPr lang="en-US"/>
                    </a:p>
                  </a:txBody>
                  <a:tcPr/>
                </a:tc>
                <a:extLst>
                  <a:ext uri="{0D108BD9-81ED-4DB2-BD59-A6C34878D82A}">
                    <a16:rowId xmlns:a16="http://schemas.microsoft.com/office/drawing/2014/main" val="3416555827"/>
                  </a:ext>
                </a:extLst>
              </a:tr>
              <a:tr h="359296">
                <a:tc>
                  <a:txBody>
                    <a:bodyPr/>
                    <a:lstStyle/>
                    <a:p>
                      <a:pPr algn="ctr"/>
                      <a:r>
                        <a:rPr lang="en-US" dirty="0"/>
                        <a:t>I5</a:t>
                      </a:r>
                    </a:p>
                  </a:txBody>
                  <a:tcPr/>
                </a:tc>
                <a:tc>
                  <a:txBody>
                    <a:bodyPr/>
                    <a:lstStyle/>
                    <a:p>
                      <a:pPr algn="ctr"/>
                      <a:r>
                        <a:rPr lang="en-US" dirty="0"/>
                        <a:t>2</a:t>
                      </a:r>
                    </a:p>
                  </a:txBody>
                  <a:tcPr/>
                </a:tc>
                <a:tc>
                  <a:txBody>
                    <a:bodyPr/>
                    <a:lstStyle/>
                    <a:p>
                      <a:endParaRPr lang="en-US" dirty="0"/>
                    </a:p>
                  </a:txBody>
                  <a:tcPr/>
                </a:tc>
                <a:extLst>
                  <a:ext uri="{0D108BD9-81ED-4DB2-BD59-A6C34878D82A}">
                    <a16:rowId xmlns:a16="http://schemas.microsoft.com/office/drawing/2014/main" val="163549002"/>
                  </a:ext>
                </a:extLst>
              </a:tr>
            </a:tbl>
          </a:graphicData>
        </a:graphic>
      </p:graphicFrame>
      <p:sp>
        <p:nvSpPr>
          <p:cNvPr id="48" name="TextBox 47">
            <a:extLst>
              <a:ext uri="{FF2B5EF4-FFF2-40B4-BE49-F238E27FC236}">
                <a16:creationId xmlns:a16="http://schemas.microsoft.com/office/drawing/2014/main" id="{D77011AF-AEA4-2874-7076-496BE7A70CE4}"/>
              </a:ext>
            </a:extLst>
          </p:cNvPr>
          <p:cNvSpPr txBox="1"/>
          <p:nvPr/>
        </p:nvSpPr>
        <p:spPr>
          <a:xfrm>
            <a:off x="227887" y="4192261"/>
            <a:ext cx="914400" cy="707886"/>
          </a:xfrm>
          <a:prstGeom prst="rect">
            <a:avLst/>
          </a:prstGeom>
          <a:noFill/>
        </p:spPr>
        <p:txBody>
          <a:bodyPr wrap="square" rtlCol="0">
            <a:spAutoFit/>
          </a:bodyPr>
          <a:lstStyle/>
          <a:p>
            <a:r>
              <a:rPr lang="en-US" sz="4000" b="1" dirty="0"/>
              <a:t>L =</a:t>
            </a:r>
          </a:p>
        </p:txBody>
      </p:sp>
      <p:grpSp>
        <p:nvGrpSpPr>
          <p:cNvPr id="18" name="Group 17">
            <a:extLst>
              <a:ext uri="{FF2B5EF4-FFF2-40B4-BE49-F238E27FC236}">
                <a16:creationId xmlns:a16="http://schemas.microsoft.com/office/drawing/2014/main" id="{DC489AC3-DD20-42F6-A569-D758C5E06837}"/>
              </a:ext>
            </a:extLst>
          </p:cNvPr>
          <p:cNvGrpSpPr/>
          <p:nvPr/>
        </p:nvGrpSpPr>
        <p:grpSpPr>
          <a:xfrm>
            <a:off x="5291820" y="1893909"/>
            <a:ext cx="6173956" cy="3006238"/>
            <a:chOff x="6355510" y="1785368"/>
            <a:chExt cx="6173956" cy="3006238"/>
          </a:xfrm>
        </p:grpSpPr>
        <p:cxnSp>
          <p:nvCxnSpPr>
            <p:cNvPr id="19" name="Straight Arrow Connector 18">
              <a:extLst>
                <a:ext uri="{FF2B5EF4-FFF2-40B4-BE49-F238E27FC236}">
                  <a16:creationId xmlns:a16="http://schemas.microsoft.com/office/drawing/2014/main" id="{6C152CFB-89F5-C75B-0338-7742E346B9DE}"/>
                </a:ext>
              </a:extLst>
            </p:cNvPr>
            <p:cNvCxnSpPr>
              <a:cxnSpLocks/>
              <a:stCxn id="76" idx="5"/>
              <a:endCxn id="20" idx="1"/>
            </p:cNvCxnSpPr>
            <p:nvPr/>
          </p:nvCxnSpPr>
          <p:spPr>
            <a:xfrm>
              <a:off x="7940367" y="3905956"/>
              <a:ext cx="427510" cy="221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Flowchart: Connector 19">
              <a:extLst>
                <a:ext uri="{FF2B5EF4-FFF2-40B4-BE49-F238E27FC236}">
                  <a16:creationId xmlns:a16="http://schemas.microsoft.com/office/drawing/2014/main" id="{9CFA06B1-AF9F-82D5-A1A3-F7CF3CF12090}"/>
                </a:ext>
              </a:extLst>
            </p:cNvPr>
            <p:cNvSpPr/>
            <p:nvPr/>
          </p:nvSpPr>
          <p:spPr>
            <a:xfrm>
              <a:off x="8313437" y="4075234"/>
              <a:ext cx="371741" cy="35435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850B4FB-BFCA-6E02-12E3-4118E423B646}"/>
                </a:ext>
              </a:extLst>
            </p:cNvPr>
            <p:cNvSpPr txBox="1"/>
            <p:nvPr/>
          </p:nvSpPr>
          <p:spPr>
            <a:xfrm>
              <a:off x="8175571" y="4437256"/>
              <a:ext cx="538930" cy="354350"/>
            </a:xfrm>
            <a:prstGeom prst="rect">
              <a:avLst/>
            </a:prstGeom>
            <a:solidFill>
              <a:srgbClr val="00B0F0"/>
            </a:solidFill>
          </p:spPr>
          <p:txBody>
            <a:bodyPr wrap="none" rtlCol="0">
              <a:spAutoFit/>
            </a:bodyPr>
            <a:lstStyle/>
            <a:p>
              <a:r>
                <a:rPr lang="en-US" dirty="0"/>
                <a:t>I4:1</a:t>
              </a:r>
            </a:p>
          </p:txBody>
        </p:sp>
        <p:grpSp>
          <p:nvGrpSpPr>
            <p:cNvPr id="22" name="Group 21">
              <a:extLst>
                <a:ext uri="{FF2B5EF4-FFF2-40B4-BE49-F238E27FC236}">
                  <a16:creationId xmlns:a16="http://schemas.microsoft.com/office/drawing/2014/main" id="{91B3889C-691B-DADC-FAB9-1494B3685EB9}"/>
                </a:ext>
              </a:extLst>
            </p:cNvPr>
            <p:cNvGrpSpPr/>
            <p:nvPr/>
          </p:nvGrpSpPr>
          <p:grpSpPr>
            <a:xfrm>
              <a:off x="6355510" y="1785368"/>
              <a:ext cx="6173956" cy="2908545"/>
              <a:chOff x="6355510" y="1785368"/>
              <a:chExt cx="6173956" cy="2908545"/>
            </a:xfrm>
          </p:grpSpPr>
          <p:grpSp>
            <p:nvGrpSpPr>
              <p:cNvPr id="24" name="Group 23">
                <a:extLst>
                  <a:ext uri="{FF2B5EF4-FFF2-40B4-BE49-F238E27FC236}">
                    <a16:creationId xmlns:a16="http://schemas.microsoft.com/office/drawing/2014/main" id="{F1344CD0-658E-62A7-9D77-8F71818F0962}"/>
                  </a:ext>
                </a:extLst>
              </p:cNvPr>
              <p:cNvGrpSpPr/>
              <p:nvPr/>
            </p:nvGrpSpPr>
            <p:grpSpPr>
              <a:xfrm>
                <a:off x="6355510" y="1785368"/>
                <a:ext cx="4417888" cy="2908545"/>
                <a:chOff x="6355510" y="1785368"/>
                <a:chExt cx="4417888" cy="2908545"/>
              </a:xfrm>
            </p:grpSpPr>
            <p:grpSp>
              <p:nvGrpSpPr>
                <p:cNvPr id="58" name="Group 57">
                  <a:extLst>
                    <a:ext uri="{FF2B5EF4-FFF2-40B4-BE49-F238E27FC236}">
                      <a16:creationId xmlns:a16="http://schemas.microsoft.com/office/drawing/2014/main" id="{BE5F6C7B-D760-0A0D-136F-FDBFC2966CFC}"/>
                    </a:ext>
                  </a:extLst>
                </p:cNvPr>
                <p:cNvGrpSpPr/>
                <p:nvPr/>
              </p:nvGrpSpPr>
              <p:grpSpPr>
                <a:xfrm>
                  <a:off x="6355510" y="1785368"/>
                  <a:ext cx="4417888" cy="2908545"/>
                  <a:chOff x="6486138" y="3075414"/>
                  <a:chExt cx="4417888" cy="3031519"/>
                </a:xfrm>
              </p:grpSpPr>
              <p:grpSp>
                <p:nvGrpSpPr>
                  <p:cNvPr id="60" name="Group 59">
                    <a:extLst>
                      <a:ext uri="{FF2B5EF4-FFF2-40B4-BE49-F238E27FC236}">
                        <a16:creationId xmlns:a16="http://schemas.microsoft.com/office/drawing/2014/main" id="{BF7AF92D-D76B-238A-831A-ACB5AF09B1FC}"/>
                      </a:ext>
                    </a:extLst>
                  </p:cNvPr>
                  <p:cNvGrpSpPr/>
                  <p:nvPr/>
                </p:nvGrpSpPr>
                <p:grpSpPr>
                  <a:xfrm>
                    <a:off x="6486138" y="3075414"/>
                    <a:ext cx="4417888" cy="3031519"/>
                    <a:chOff x="4918596" y="2235659"/>
                    <a:chExt cx="4417888" cy="3031519"/>
                  </a:xfrm>
                </p:grpSpPr>
                <p:sp>
                  <p:nvSpPr>
                    <p:cNvPr id="65" name="TextBox 64">
                      <a:extLst>
                        <a:ext uri="{FF2B5EF4-FFF2-40B4-BE49-F238E27FC236}">
                          <a16:creationId xmlns:a16="http://schemas.microsoft.com/office/drawing/2014/main" id="{80D9D598-32AA-DAAF-FBBD-6B7028D2A122}"/>
                        </a:ext>
                      </a:extLst>
                    </p:cNvPr>
                    <p:cNvSpPr txBox="1"/>
                    <p:nvPr/>
                  </p:nvSpPr>
                  <p:spPr>
                    <a:xfrm>
                      <a:off x="7778747" y="2712734"/>
                      <a:ext cx="549011" cy="369332"/>
                    </a:xfrm>
                    <a:prstGeom prst="rect">
                      <a:avLst/>
                    </a:prstGeom>
                    <a:solidFill>
                      <a:srgbClr val="00B0F0"/>
                    </a:solidFill>
                  </p:spPr>
                  <p:txBody>
                    <a:bodyPr wrap="square" rtlCol="0">
                      <a:spAutoFit/>
                    </a:bodyPr>
                    <a:lstStyle/>
                    <a:p>
                      <a:r>
                        <a:rPr lang="en-US" dirty="0"/>
                        <a:t>I2:2</a:t>
                      </a:r>
                    </a:p>
                  </p:txBody>
                </p:sp>
                <p:grpSp>
                  <p:nvGrpSpPr>
                    <p:cNvPr id="66" name="Group 65">
                      <a:extLst>
                        <a:ext uri="{FF2B5EF4-FFF2-40B4-BE49-F238E27FC236}">
                          <a16:creationId xmlns:a16="http://schemas.microsoft.com/office/drawing/2014/main" id="{445A2035-7253-E47C-1908-5FF9CC371A2E}"/>
                        </a:ext>
                      </a:extLst>
                    </p:cNvPr>
                    <p:cNvGrpSpPr/>
                    <p:nvPr/>
                  </p:nvGrpSpPr>
                  <p:grpSpPr>
                    <a:xfrm>
                      <a:off x="4918596" y="2235659"/>
                      <a:ext cx="4417888" cy="3031519"/>
                      <a:chOff x="4918596" y="2235659"/>
                      <a:chExt cx="4417888" cy="3031519"/>
                    </a:xfrm>
                  </p:grpSpPr>
                  <p:grpSp>
                    <p:nvGrpSpPr>
                      <p:cNvPr id="67" name="Group 66">
                        <a:extLst>
                          <a:ext uri="{FF2B5EF4-FFF2-40B4-BE49-F238E27FC236}">
                            <a16:creationId xmlns:a16="http://schemas.microsoft.com/office/drawing/2014/main" id="{0DF05479-0F83-C2FF-24F1-7C2E9D1FEE13}"/>
                          </a:ext>
                        </a:extLst>
                      </p:cNvPr>
                      <p:cNvGrpSpPr/>
                      <p:nvPr/>
                    </p:nvGrpSpPr>
                    <p:grpSpPr>
                      <a:xfrm>
                        <a:off x="4918596" y="2235659"/>
                        <a:ext cx="4297996" cy="3031519"/>
                        <a:chOff x="4805579" y="3839367"/>
                        <a:chExt cx="4297996" cy="3031519"/>
                      </a:xfrm>
                    </p:grpSpPr>
                    <p:grpSp>
                      <p:nvGrpSpPr>
                        <p:cNvPr id="71" name="Group 70">
                          <a:extLst>
                            <a:ext uri="{FF2B5EF4-FFF2-40B4-BE49-F238E27FC236}">
                              <a16:creationId xmlns:a16="http://schemas.microsoft.com/office/drawing/2014/main" id="{95277963-3CB5-458F-BD00-A8FC1E778486}"/>
                            </a:ext>
                          </a:extLst>
                        </p:cNvPr>
                        <p:cNvGrpSpPr/>
                        <p:nvPr/>
                      </p:nvGrpSpPr>
                      <p:grpSpPr>
                        <a:xfrm>
                          <a:off x="8513349" y="3839367"/>
                          <a:ext cx="590226" cy="539121"/>
                          <a:chOff x="5762116" y="4154177"/>
                          <a:chExt cx="590226" cy="539121"/>
                        </a:xfrm>
                      </p:grpSpPr>
                      <p:sp>
                        <p:nvSpPr>
                          <p:cNvPr id="80" name="Flowchart: Connector 79">
                            <a:extLst>
                              <a:ext uri="{FF2B5EF4-FFF2-40B4-BE49-F238E27FC236}">
                                <a16:creationId xmlns:a16="http://schemas.microsoft.com/office/drawing/2014/main" id="{E86762FE-301A-7579-3366-61392BCC753E}"/>
                              </a:ext>
                            </a:extLst>
                          </p:cNvPr>
                          <p:cNvSpPr/>
                          <p:nvPr/>
                        </p:nvSpPr>
                        <p:spPr>
                          <a:xfrm>
                            <a:off x="5868954" y="4385388"/>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1" name="TextBox 80">
                            <a:extLst>
                              <a:ext uri="{FF2B5EF4-FFF2-40B4-BE49-F238E27FC236}">
                                <a16:creationId xmlns:a16="http://schemas.microsoft.com/office/drawing/2014/main" id="{35431149-A601-B7C0-FB86-66DB7EFB7625}"/>
                              </a:ext>
                            </a:extLst>
                          </p:cNvPr>
                          <p:cNvSpPr txBox="1"/>
                          <p:nvPr/>
                        </p:nvSpPr>
                        <p:spPr>
                          <a:xfrm>
                            <a:off x="5762116" y="4154177"/>
                            <a:ext cx="590226" cy="307777"/>
                          </a:xfrm>
                          <a:prstGeom prst="rect">
                            <a:avLst/>
                          </a:prstGeom>
                          <a:noFill/>
                        </p:spPr>
                        <p:txBody>
                          <a:bodyPr wrap="none" rtlCol="0">
                            <a:spAutoFit/>
                          </a:bodyPr>
                          <a:lstStyle/>
                          <a:p>
                            <a:r>
                              <a:rPr lang="en-US" sz="1400" dirty="0"/>
                              <a:t>Null{}</a:t>
                            </a:r>
                          </a:p>
                        </p:txBody>
                      </p:sp>
                    </p:grpSp>
                    <p:cxnSp>
                      <p:nvCxnSpPr>
                        <p:cNvPr id="72" name="Straight Arrow Connector 71">
                          <a:extLst>
                            <a:ext uri="{FF2B5EF4-FFF2-40B4-BE49-F238E27FC236}">
                              <a16:creationId xmlns:a16="http://schemas.microsoft.com/office/drawing/2014/main" id="{B50EE1CB-E8BF-9838-EF89-FB7486316C30}"/>
                            </a:ext>
                          </a:extLst>
                        </p:cNvPr>
                        <p:cNvCxnSpPr>
                          <a:stCxn id="80" idx="3"/>
                        </p:cNvCxnSpPr>
                        <p:nvPr/>
                      </p:nvCxnSpPr>
                      <p:spPr>
                        <a:xfrm flipH="1">
                          <a:off x="8117635" y="4333396"/>
                          <a:ext cx="549011" cy="425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Flowchart: Connector 72">
                          <a:extLst>
                            <a:ext uri="{FF2B5EF4-FFF2-40B4-BE49-F238E27FC236}">
                              <a16:creationId xmlns:a16="http://schemas.microsoft.com/office/drawing/2014/main" id="{E6BFA9AA-77CD-16D1-21BA-1D02DCAE9E2F}"/>
                            </a:ext>
                          </a:extLst>
                        </p:cNvPr>
                        <p:cNvSpPr/>
                        <p:nvPr/>
                      </p:nvSpPr>
                      <p:spPr>
                        <a:xfrm>
                          <a:off x="7836629" y="4705060"/>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74" name="Straight Arrow Connector 73">
                          <a:extLst>
                            <a:ext uri="{FF2B5EF4-FFF2-40B4-BE49-F238E27FC236}">
                              <a16:creationId xmlns:a16="http://schemas.microsoft.com/office/drawing/2014/main" id="{E7C8DC13-559C-668D-CC0D-4148CB078B9F}"/>
                            </a:ext>
                          </a:extLst>
                        </p:cNvPr>
                        <p:cNvCxnSpPr>
                          <a:cxnSpLocks/>
                          <a:endCxn id="76" idx="7"/>
                        </p:cNvCxnSpPr>
                        <p:nvPr/>
                      </p:nvCxnSpPr>
                      <p:spPr>
                        <a:xfrm flipH="1">
                          <a:off x="6390436" y="4932219"/>
                          <a:ext cx="1430269" cy="8996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5" name="Group 74">
                          <a:extLst>
                            <a:ext uri="{FF2B5EF4-FFF2-40B4-BE49-F238E27FC236}">
                              <a16:creationId xmlns:a16="http://schemas.microsoft.com/office/drawing/2014/main" id="{0C7D7F1B-AC91-B5DE-8F80-740DEA80D81A}"/>
                            </a:ext>
                          </a:extLst>
                        </p:cNvPr>
                        <p:cNvGrpSpPr/>
                        <p:nvPr/>
                      </p:nvGrpSpPr>
                      <p:grpSpPr>
                        <a:xfrm>
                          <a:off x="4805579" y="6216329"/>
                          <a:ext cx="568124" cy="654557"/>
                          <a:chOff x="4503786" y="4683578"/>
                          <a:chExt cx="568124" cy="654557"/>
                        </a:xfrm>
                      </p:grpSpPr>
                      <p:sp>
                        <p:nvSpPr>
                          <p:cNvPr id="78" name="Flowchart: Connector 77">
                            <a:extLst>
                              <a:ext uri="{FF2B5EF4-FFF2-40B4-BE49-F238E27FC236}">
                                <a16:creationId xmlns:a16="http://schemas.microsoft.com/office/drawing/2014/main" id="{2533E799-5D4A-BBD1-229A-BEE001D96C32}"/>
                              </a:ext>
                            </a:extLst>
                          </p:cNvPr>
                          <p:cNvSpPr/>
                          <p:nvPr/>
                        </p:nvSpPr>
                        <p:spPr>
                          <a:xfrm>
                            <a:off x="4754669" y="5030225"/>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9" name="TextBox 78">
                            <a:extLst>
                              <a:ext uri="{FF2B5EF4-FFF2-40B4-BE49-F238E27FC236}">
                                <a16:creationId xmlns:a16="http://schemas.microsoft.com/office/drawing/2014/main" id="{2DC80936-61A2-107F-5BFA-112EAB239F11}"/>
                              </a:ext>
                            </a:extLst>
                          </p:cNvPr>
                          <p:cNvSpPr txBox="1"/>
                          <p:nvPr/>
                        </p:nvSpPr>
                        <p:spPr>
                          <a:xfrm>
                            <a:off x="4503786" y="4683578"/>
                            <a:ext cx="460382" cy="307777"/>
                          </a:xfrm>
                          <a:prstGeom prst="rect">
                            <a:avLst/>
                          </a:prstGeom>
                          <a:solidFill>
                            <a:schemeClr val="accent1">
                              <a:lumMod val="40000"/>
                              <a:lumOff val="60000"/>
                            </a:schemeClr>
                          </a:solidFill>
                        </p:spPr>
                        <p:txBody>
                          <a:bodyPr wrap="none" rtlCol="0">
                            <a:spAutoFit/>
                          </a:bodyPr>
                          <a:lstStyle/>
                          <a:p>
                            <a:r>
                              <a:rPr lang="en-US" sz="1400" dirty="0"/>
                              <a:t>I5:1</a:t>
                            </a:r>
                          </a:p>
                        </p:txBody>
                      </p:sp>
                    </p:grpSp>
                    <p:sp>
                      <p:nvSpPr>
                        <p:cNvPr id="76" name="Flowchart: Connector 75">
                          <a:extLst>
                            <a:ext uri="{FF2B5EF4-FFF2-40B4-BE49-F238E27FC236}">
                              <a16:creationId xmlns:a16="http://schemas.microsoft.com/office/drawing/2014/main" id="{F455554C-A7C1-CE2B-1F68-D17C160EE151}"/>
                            </a:ext>
                          </a:extLst>
                        </p:cNvPr>
                        <p:cNvSpPr/>
                        <p:nvPr/>
                      </p:nvSpPr>
                      <p:spPr>
                        <a:xfrm>
                          <a:off x="6119654" y="5786795"/>
                          <a:ext cx="317241" cy="307913"/>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cxnSp>
                      <p:nvCxnSpPr>
                        <p:cNvPr id="77" name="Straight Arrow Connector 76">
                          <a:extLst>
                            <a:ext uri="{FF2B5EF4-FFF2-40B4-BE49-F238E27FC236}">
                              <a16:creationId xmlns:a16="http://schemas.microsoft.com/office/drawing/2014/main" id="{43B47EA1-9539-48A1-1332-F6A58041733C}"/>
                            </a:ext>
                          </a:extLst>
                        </p:cNvPr>
                        <p:cNvCxnSpPr>
                          <a:cxnSpLocks/>
                          <a:stCxn id="76" idx="3"/>
                        </p:cNvCxnSpPr>
                        <p:nvPr/>
                      </p:nvCxnSpPr>
                      <p:spPr>
                        <a:xfrm flipH="1">
                          <a:off x="5339462" y="6049614"/>
                          <a:ext cx="826651" cy="554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68" name="Straight Arrow Connector 67">
                        <a:extLst>
                          <a:ext uri="{FF2B5EF4-FFF2-40B4-BE49-F238E27FC236}">
                            <a16:creationId xmlns:a16="http://schemas.microsoft.com/office/drawing/2014/main" id="{F6063497-185C-71AA-297B-BC25423CD318}"/>
                          </a:ext>
                        </a:extLst>
                      </p:cNvPr>
                      <p:cNvCxnSpPr>
                        <a:stCxn id="73" idx="5"/>
                      </p:cNvCxnSpPr>
                      <p:nvPr/>
                    </p:nvCxnSpPr>
                    <p:spPr>
                      <a:xfrm>
                        <a:off x="8220428" y="3364170"/>
                        <a:ext cx="671396" cy="5678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Flowchart: Connector 68">
                        <a:extLst>
                          <a:ext uri="{FF2B5EF4-FFF2-40B4-BE49-F238E27FC236}">
                            <a16:creationId xmlns:a16="http://schemas.microsoft.com/office/drawing/2014/main" id="{E5326285-843B-3164-7688-B34EE1E96D90}"/>
                          </a:ext>
                        </a:extLst>
                      </p:cNvPr>
                      <p:cNvSpPr/>
                      <p:nvPr/>
                    </p:nvSpPr>
                    <p:spPr>
                      <a:xfrm>
                        <a:off x="8779663" y="3912705"/>
                        <a:ext cx="457200" cy="40172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0C4CD34-2245-EEEF-72C0-FEB6A76C2AC0}"/>
                          </a:ext>
                        </a:extLst>
                      </p:cNvPr>
                      <p:cNvSpPr txBox="1"/>
                      <p:nvPr/>
                    </p:nvSpPr>
                    <p:spPr>
                      <a:xfrm>
                        <a:off x="8787473" y="4312432"/>
                        <a:ext cx="549011" cy="369332"/>
                      </a:xfrm>
                      <a:prstGeom prst="rect">
                        <a:avLst/>
                      </a:prstGeom>
                      <a:solidFill>
                        <a:srgbClr val="00B0F0"/>
                      </a:solidFill>
                    </p:spPr>
                    <p:txBody>
                      <a:bodyPr wrap="square" rtlCol="0">
                        <a:spAutoFit/>
                      </a:bodyPr>
                      <a:lstStyle/>
                      <a:p>
                        <a:r>
                          <a:rPr lang="en-US" dirty="0"/>
                          <a:t>I4:1</a:t>
                        </a:r>
                      </a:p>
                    </p:txBody>
                  </p:sp>
                </p:grpSp>
              </p:grpSp>
              <p:cxnSp>
                <p:nvCxnSpPr>
                  <p:cNvPr id="61" name="Straight Arrow Connector 60">
                    <a:extLst>
                      <a:ext uri="{FF2B5EF4-FFF2-40B4-BE49-F238E27FC236}">
                        <a16:creationId xmlns:a16="http://schemas.microsoft.com/office/drawing/2014/main" id="{405CE6CF-0010-780E-576C-C88D89280EF1}"/>
                      </a:ext>
                    </a:extLst>
                  </p:cNvPr>
                  <p:cNvCxnSpPr>
                    <a:stCxn id="73" idx="4"/>
                  </p:cNvCxnSpPr>
                  <p:nvPr/>
                </p:nvCxnSpPr>
                <p:spPr>
                  <a:xfrm flipH="1">
                    <a:off x="9492271" y="4249017"/>
                    <a:ext cx="183538" cy="7043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2" name="Flowchart: Connector 61">
                    <a:extLst>
                      <a:ext uri="{FF2B5EF4-FFF2-40B4-BE49-F238E27FC236}">
                        <a16:creationId xmlns:a16="http://schemas.microsoft.com/office/drawing/2014/main" id="{70A45AF9-FDDE-A713-F880-438A26390A04}"/>
                      </a:ext>
                    </a:extLst>
                  </p:cNvPr>
                  <p:cNvSpPr/>
                  <p:nvPr/>
                </p:nvSpPr>
                <p:spPr>
                  <a:xfrm>
                    <a:off x="9249273" y="4938809"/>
                    <a:ext cx="401449" cy="369332"/>
                  </a:xfrm>
                  <a:prstGeom prst="flowChartConnector">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BD3D37C2-5A15-8200-D41A-71162C92DD98}"/>
                      </a:ext>
                    </a:extLst>
                  </p:cNvPr>
                  <p:cNvSpPr txBox="1"/>
                  <p:nvPr/>
                </p:nvSpPr>
                <p:spPr>
                  <a:xfrm>
                    <a:off x="9117530" y="5330753"/>
                    <a:ext cx="590226" cy="384947"/>
                  </a:xfrm>
                  <a:prstGeom prst="rect">
                    <a:avLst/>
                  </a:prstGeom>
                  <a:solidFill>
                    <a:schemeClr val="accent5">
                      <a:lumMod val="75000"/>
                    </a:schemeClr>
                  </a:solidFill>
                </p:spPr>
                <p:txBody>
                  <a:bodyPr wrap="square" rtlCol="0">
                    <a:spAutoFit/>
                  </a:bodyPr>
                  <a:lstStyle/>
                  <a:p>
                    <a:r>
                      <a:rPr lang="en-US" dirty="0"/>
                      <a:t>I3:2</a:t>
                    </a:r>
                  </a:p>
                </p:txBody>
              </p:sp>
              <p:sp>
                <p:nvSpPr>
                  <p:cNvPr id="64" name="TextBox 63">
                    <a:extLst>
                      <a:ext uri="{FF2B5EF4-FFF2-40B4-BE49-F238E27FC236}">
                        <a16:creationId xmlns:a16="http://schemas.microsoft.com/office/drawing/2014/main" id="{B01267E3-DDF7-2A31-1C46-F7FA0E0FD8CF}"/>
                      </a:ext>
                    </a:extLst>
                  </p:cNvPr>
                  <p:cNvSpPr txBox="1"/>
                  <p:nvPr/>
                </p:nvSpPr>
                <p:spPr>
                  <a:xfrm>
                    <a:off x="9301896" y="3524282"/>
                    <a:ext cx="590226" cy="384947"/>
                  </a:xfrm>
                  <a:prstGeom prst="rect">
                    <a:avLst/>
                  </a:prstGeom>
                  <a:solidFill>
                    <a:srgbClr val="FFC000"/>
                  </a:solidFill>
                </p:spPr>
                <p:txBody>
                  <a:bodyPr wrap="square" rtlCol="0">
                    <a:spAutoFit/>
                  </a:bodyPr>
                  <a:lstStyle/>
                  <a:p>
                    <a:r>
                      <a:rPr lang="en-US" dirty="0"/>
                      <a:t>I2:5</a:t>
                    </a:r>
                  </a:p>
                </p:txBody>
              </p:sp>
            </p:grpSp>
            <p:sp>
              <p:nvSpPr>
                <p:cNvPr id="59" name="TextBox 58">
                  <a:extLst>
                    <a:ext uri="{FF2B5EF4-FFF2-40B4-BE49-F238E27FC236}">
                      <a16:creationId xmlns:a16="http://schemas.microsoft.com/office/drawing/2014/main" id="{2A08B4C6-FBC1-9720-6589-FA39667183CE}"/>
                    </a:ext>
                  </a:extLst>
                </p:cNvPr>
                <p:cNvSpPr txBox="1"/>
                <p:nvPr/>
              </p:nvSpPr>
              <p:spPr>
                <a:xfrm>
                  <a:off x="7455858" y="3253206"/>
                  <a:ext cx="538930" cy="369332"/>
                </a:xfrm>
                <a:prstGeom prst="rect">
                  <a:avLst/>
                </a:prstGeom>
                <a:solidFill>
                  <a:schemeClr val="accent1">
                    <a:lumMod val="40000"/>
                    <a:lumOff val="60000"/>
                  </a:schemeClr>
                </a:solidFill>
              </p:spPr>
              <p:txBody>
                <a:bodyPr wrap="none" rtlCol="0">
                  <a:spAutoFit/>
                </a:bodyPr>
                <a:lstStyle/>
                <a:p>
                  <a:r>
                    <a:rPr lang="en-US" dirty="0"/>
                    <a:t>I1:2</a:t>
                  </a:r>
                </a:p>
              </p:txBody>
            </p:sp>
          </p:grpSp>
          <p:sp>
            <p:nvSpPr>
              <p:cNvPr id="37" name="TextBox 36">
                <a:extLst>
                  <a:ext uri="{FF2B5EF4-FFF2-40B4-BE49-F238E27FC236}">
                    <a16:creationId xmlns:a16="http://schemas.microsoft.com/office/drawing/2014/main" id="{1C171E8A-871D-ADE1-71C8-63A8A32FA908}"/>
                  </a:ext>
                </a:extLst>
              </p:cNvPr>
              <p:cNvSpPr txBox="1"/>
              <p:nvPr/>
            </p:nvSpPr>
            <p:spPr>
              <a:xfrm>
                <a:off x="11990536" y="2632400"/>
                <a:ext cx="538930" cy="369332"/>
              </a:xfrm>
              <a:prstGeom prst="rect">
                <a:avLst/>
              </a:prstGeom>
              <a:solidFill>
                <a:schemeClr val="accent1">
                  <a:lumMod val="40000"/>
                  <a:lumOff val="60000"/>
                </a:schemeClr>
              </a:solidFill>
            </p:spPr>
            <p:txBody>
              <a:bodyPr wrap="square" rtlCol="0">
                <a:spAutoFit/>
              </a:bodyPr>
              <a:lstStyle/>
              <a:p>
                <a:r>
                  <a:rPr lang="en-US" dirty="0"/>
                  <a:t>I1:1</a:t>
                </a:r>
              </a:p>
            </p:txBody>
          </p:sp>
          <p:sp>
            <p:nvSpPr>
              <p:cNvPr id="40" name="TextBox 39">
                <a:extLst>
                  <a:ext uri="{FF2B5EF4-FFF2-40B4-BE49-F238E27FC236}">
                    <a16:creationId xmlns:a16="http://schemas.microsoft.com/office/drawing/2014/main" id="{A8470F63-4F3C-3044-2EA5-43916D16CF32}"/>
                  </a:ext>
                </a:extLst>
              </p:cNvPr>
              <p:cNvSpPr txBox="1"/>
              <p:nvPr/>
            </p:nvSpPr>
            <p:spPr>
              <a:xfrm>
                <a:off x="11604404" y="3822321"/>
                <a:ext cx="538930" cy="369332"/>
              </a:xfrm>
              <a:prstGeom prst="rect">
                <a:avLst/>
              </a:prstGeom>
              <a:solidFill>
                <a:schemeClr val="accent5">
                  <a:lumMod val="75000"/>
                </a:schemeClr>
              </a:solidFill>
            </p:spPr>
            <p:txBody>
              <a:bodyPr wrap="none" rtlCol="0">
                <a:spAutoFit/>
              </a:bodyPr>
              <a:lstStyle/>
              <a:p>
                <a:r>
                  <a:rPr lang="en-US" dirty="0"/>
                  <a:t>I3:1</a:t>
                </a:r>
              </a:p>
            </p:txBody>
          </p:sp>
          <p:sp>
            <p:nvSpPr>
              <p:cNvPr id="54" name="Flowchart: Connector 53">
                <a:extLst>
                  <a:ext uri="{FF2B5EF4-FFF2-40B4-BE49-F238E27FC236}">
                    <a16:creationId xmlns:a16="http://schemas.microsoft.com/office/drawing/2014/main" id="{82098ADD-2537-0A83-41F9-3CDC4B32B55F}"/>
                  </a:ext>
                </a:extLst>
              </p:cNvPr>
              <p:cNvSpPr/>
              <p:nvPr/>
            </p:nvSpPr>
            <p:spPr>
              <a:xfrm>
                <a:off x="11586934" y="2576351"/>
                <a:ext cx="403602" cy="369332"/>
              </a:xfrm>
              <a:prstGeom prst="flowChartConnector">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62774CF7-1F67-6612-6731-EA951B4B2EA4}"/>
                  </a:ext>
                </a:extLst>
              </p:cNvPr>
              <p:cNvCxnSpPr>
                <a:endCxn id="54" idx="1"/>
              </p:cNvCxnSpPr>
              <p:nvPr/>
            </p:nvCxnSpPr>
            <p:spPr>
              <a:xfrm>
                <a:off x="10389797" y="2243090"/>
                <a:ext cx="1256243" cy="3873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6" name="Flowchart: Connector 55">
                <a:extLst>
                  <a:ext uri="{FF2B5EF4-FFF2-40B4-BE49-F238E27FC236}">
                    <a16:creationId xmlns:a16="http://schemas.microsoft.com/office/drawing/2014/main" id="{9E831086-C944-5588-EA0B-0D1C0044EEEE}"/>
                  </a:ext>
                </a:extLst>
              </p:cNvPr>
              <p:cNvSpPr/>
              <p:nvPr/>
            </p:nvSpPr>
            <p:spPr>
              <a:xfrm>
                <a:off x="11615548" y="3452989"/>
                <a:ext cx="403602" cy="369332"/>
              </a:xfrm>
              <a:prstGeom prst="flowChartConnector">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a:extLst>
                  <a:ext uri="{FF2B5EF4-FFF2-40B4-BE49-F238E27FC236}">
                    <a16:creationId xmlns:a16="http://schemas.microsoft.com/office/drawing/2014/main" id="{3A8DE5D0-E586-346C-5CD6-D91EDF6AD9A4}"/>
                  </a:ext>
                </a:extLst>
              </p:cNvPr>
              <p:cNvCxnSpPr>
                <a:cxnSpLocks/>
                <a:stCxn id="54" idx="4"/>
                <a:endCxn id="56" idx="0"/>
              </p:cNvCxnSpPr>
              <p:nvPr/>
            </p:nvCxnSpPr>
            <p:spPr>
              <a:xfrm>
                <a:off x="11788735" y="2945683"/>
                <a:ext cx="28614" cy="5073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sp>
        <p:nvSpPr>
          <p:cNvPr id="82" name="TextBox 81">
            <a:extLst>
              <a:ext uri="{FF2B5EF4-FFF2-40B4-BE49-F238E27FC236}">
                <a16:creationId xmlns:a16="http://schemas.microsoft.com/office/drawing/2014/main" id="{5458D6D1-CFC5-0448-8BD3-75FF6D10818B}"/>
              </a:ext>
            </a:extLst>
          </p:cNvPr>
          <p:cNvSpPr txBox="1"/>
          <p:nvPr/>
        </p:nvSpPr>
        <p:spPr>
          <a:xfrm>
            <a:off x="10936792" y="2713462"/>
            <a:ext cx="538930" cy="369332"/>
          </a:xfrm>
          <a:prstGeom prst="rect">
            <a:avLst/>
          </a:prstGeom>
          <a:solidFill>
            <a:schemeClr val="accent1">
              <a:lumMod val="40000"/>
              <a:lumOff val="60000"/>
            </a:schemeClr>
          </a:solidFill>
        </p:spPr>
        <p:txBody>
          <a:bodyPr wrap="none" rtlCol="0">
            <a:spAutoFit/>
          </a:bodyPr>
          <a:lstStyle/>
          <a:p>
            <a:r>
              <a:rPr lang="en-US" dirty="0"/>
              <a:t>I1:2</a:t>
            </a:r>
          </a:p>
        </p:txBody>
      </p:sp>
      <p:sp>
        <p:nvSpPr>
          <p:cNvPr id="83" name="TextBox 82">
            <a:extLst>
              <a:ext uri="{FF2B5EF4-FFF2-40B4-BE49-F238E27FC236}">
                <a16:creationId xmlns:a16="http://schemas.microsoft.com/office/drawing/2014/main" id="{6AB064AD-327D-989A-D50F-CE2FDAB95D4F}"/>
              </a:ext>
            </a:extLst>
          </p:cNvPr>
          <p:cNvSpPr txBox="1"/>
          <p:nvPr/>
        </p:nvSpPr>
        <p:spPr>
          <a:xfrm>
            <a:off x="10555790" y="3930672"/>
            <a:ext cx="538930" cy="369332"/>
          </a:xfrm>
          <a:prstGeom prst="rect">
            <a:avLst/>
          </a:prstGeom>
          <a:solidFill>
            <a:schemeClr val="accent5">
              <a:lumMod val="75000"/>
            </a:schemeClr>
          </a:solidFill>
        </p:spPr>
        <p:txBody>
          <a:bodyPr wrap="none" rtlCol="0">
            <a:spAutoFit/>
          </a:bodyPr>
          <a:lstStyle/>
          <a:p>
            <a:r>
              <a:rPr lang="en-US" dirty="0"/>
              <a:t>I3:2</a:t>
            </a:r>
          </a:p>
        </p:txBody>
      </p:sp>
    </p:spTree>
    <p:extLst>
      <p:ext uri="{BB962C8B-B14F-4D97-AF65-F5344CB8AC3E}">
        <p14:creationId xmlns:p14="http://schemas.microsoft.com/office/powerpoint/2010/main" val="508395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8A36D5-5A9C-ECD6-6553-8E3E6E3206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8904E7-C749-504F-B87E-3C1F194F2AF1}"/>
              </a:ext>
            </a:extLst>
          </p:cNvPr>
          <p:cNvSpPr>
            <a:spLocks noGrp="1"/>
          </p:cNvSpPr>
          <p:nvPr>
            <p:ph type="title"/>
          </p:nvPr>
        </p:nvSpPr>
        <p:spPr/>
        <p:txBody>
          <a:bodyPr>
            <a:normAutofit/>
          </a:bodyPr>
          <a:lstStyle/>
          <a:p>
            <a:pPr marL="0" marR="0" algn="ctr" rtl="0" eaLnBrk="1" fontAlgn="t" latinLnBrk="0" hangingPunct="1">
              <a:lnSpc>
                <a:spcPct val="107000"/>
              </a:lnSpc>
              <a:spcBef>
                <a:spcPts val="0"/>
              </a:spcBef>
              <a:spcAft>
                <a:spcPts val="0"/>
              </a:spcAft>
            </a:pPr>
            <a:r>
              <a:rPr lang="en-US" dirty="0">
                <a:solidFill>
                  <a:schemeClr val="tx1"/>
                </a:solidFill>
              </a:rPr>
              <a:t> 8</a:t>
            </a:r>
            <a:r>
              <a:rPr lang="en-US" baseline="30000" dirty="0">
                <a:solidFill>
                  <a:schemeClr val="tx1"/>
                </a:solidFill>
              </a:rPr>
              <a:t>th </a:t>
            </a:r>
            <a:r>
              <a:rPr lang="en-US" dirty="0">
                <a:solidFill>
                  <a:schemeClr val="tx1"/>
                </a:solidFill>
              </a:rPr>
              <a:t>Transaction(Branch) </a:t>
            </a:r>
            <a:r>
              <a:rPr lang="nn-NO" b="1" dirty="0">
                <a:solidFill>
                  <a:srgbClr val="0070C0"/>
                </a:solidFill>
              </a:rPr>
              <a:t>T800 I1, I2, I3, I5</a:t>
            </a:r>
            <a:endParaRPr lang="en-US" b="1" dirty="0">
              <a:solidFill>
                <a:srgbClr val="0070C0"/>
              </a:solidFill>
            </a:endParaRPr>
          </a:p>
        </p:txBody>
      </p:sp>
      <p:sp>
        <p:nvSpPr>
          <p:cNvPr id="3" name="Content Placeholder 2">
            <a:extLst>
              <a:ext uri="{FF2B5EF4-FFF2-40B4-BE49-F238E27FC236}">
                <a16:creationId xmlns:a16="http://schemas.microsoft.com/office/drawing/2014/main" id="{F8E953D9-0579-D13B-CB10-3E090BD8EC98}"/>
              </a:ext>
            </a:extLst>
          </p:cNvPr>
          <p:cNvSpPr>
            <a:spLocks noGrp="1"/>
          </p:cNvSpPr>
          <p:nvPr>
            <p:ph idx="1"/>
          </p:nvPr>
        </p:nvSpPr>
        <p:spPr/>
        <p:txBody>
          <a:bodyPr/>
          <a:lstStyle/>
          <a:p>
            <a:r>
              <a:rPr lang="en-US" b="1" dirty="0">
                <a:solidFill>
                  <a:srgbClr val="0070C0"/>
                </a:solidFill>
              </a:rPr>
              <a:t>After Sorting </a:t>
            </a:r>
            <a:r>
              <a:rPr lang="nn-NO" b="1" dirty="0">
                <a:solidFill>
                  <a:srgbClr val="0070C0"/>
                </a:solidFill>
              </a:rPr>
              <a:t>T800 I2, I1, I3, I5</a:t>
            </a:r>
            <a:endParaRPr lang="en-US" dirty="0">
              <a:solidFill>
                <a:schemeClr val="tx1"/>
              </a:solidFill>
            </a:endParaRPr>
          </a:p>
        </p:txBody>
      </p:sp>
      <p:sp>
        <p:nvSpPr>
          <p:cNvPr id="4" name="Footer Placeholder 3">
            <a:extLst>
              <a:ext uri="{FF2B5EF4-FFF2-40B4-BE49-F238E27FC236}">
                <a16:creationId xmlns:a16="http://schemas.microsoft.com/office/drawing/2014/main" id="{ADC66298-CB8F-3F42-33CF-5A40A19A9E7F}"/>
              </a:ext>
            </a:extLst>
          </p:cNvPr>
          <p:cNvSpPr>
            <a:spLocks noGrp="1"/>
          </p:cNvSpPr>
          <p:nvPr>
            <p:ph type="ftr" sz="quarter" idx="11"/>
          </p:nvPr>
        </p:nvSpPr>
        <p:spPr/>
        <p:txBody>
          <a:bodyPr/>
          <a:lstStyle/>
          <a:p>
            <a:r>
              <a:rPr lang="en-US"/>
              <a:t>DR. WAHAB                                                                                        Deep Learning</a:t>
            </a:r>
          </a:p>
        </p:txBody>
      </p:sp>
      <p:graphicFrame>
        <p:nvGraphicFramePr>
          <p:cNvPr id="47" name="Table 46">
            <a:extLst>
              <a:ext uri="{FF2B5EF4-FFF2-40B4-BE49-F238E27FC236}">
                <a16:creationId xmlns:a16="http://schemas.microsoft.com/office/drawing/2014/main" id="{F3074411-8370-E2F5-E72B-3254D4D3285C}"/>
              </a:ext>
            </a:extLst>
          </p:cNvPr>
          <p:cNvGraphicFramePr>
            <a:graphicFrameLocks noGrp="1"/>
          </p:cNvGraphicFramePr>
          <p:nvPr/>
        </p:nvGraphicFramePr>
        <p:xfrm>
          <a:off x="1142287" y="3460580"/>
          <a:ext cx="3853545" cy="2468880"/>
        </p:xfrm>
        <a:graphic>
          <a:graphicData uri="http://schemas.openxmlformats.org/drawingml/2006/table">
            <a:tbl>
              <a:tblPr firstRow="1" bandRow="1">
                <a:tableStyleId>{616DA210-FB5B-4158-B5E0-FEB733F419BA}</a:tableStyleId>
              </a:tblPr>
              <a:tblGrid>
                <a:gridCol w="895739">
                  <a:extLst>
                    <a:ext uri="{9D8B030D-6E8A-4147-A177-3AD203B41FA5}">
                      <a16:colId xmlns:a16="http://schemas.microsoft.com/office/drawing/2014/main" val="2149856674"/>
                    </a:ext>
                  </a:extLst>
                </a:gridCol>
                <a:gridCol w="989045">
                  <a:extLst>
                    <a:ext uri="{9D8B030D-6E8A-4147-A177-3AD203B41FA5}">
                      <a16:colId xmlns:a16="http://schemas.microsoft.com/office/drawing/2014/main" val="2662240438"/>
                    </a:ext>
                  </a:extLst>
                </a:gridCol>
                <a:gridCol w="1968761">
                  <a:extLst>
                    <a:ext uri="{9D8B030D-6E8A-4147-A177-3AD203B41FA5}">
                      <a16:colId xmlns:a16="http://schemas.microsoft.com/office/drawing/2014/main" val="2015986396"/>
                    </a:ext>
                  </a:extLst>
                </a:gridCol>
              </a:tblGrid>
              <a:tr h="620154">
                <a:tc>
                  <a:txBody>
                    <a:bodyPr/>
                    <a:lstStyle/>
                    <a:p>
                      <a:pPr algn="ctr"/>
                      <a:r>
                        <a:rPr lang="en-US" dirty="0"/>
                        <a:t>Item Id</a:t>
                      </a:r>
                    </a:p>
                  </a:txBody>
                  <a:tcPr/>
                </a:tc>
                <a:tc>
                  <a:txBody>
                    <a:bodyPr/>
                    <a:lstStyle/>
                    <a:p>
                      <a:pPr algn="ctr"/>
                      <a:r>
                        <a:rPr lang="en-US" dirty="0"/>
                        <a:t>Support Count</a:t>
                      </a:r>
                    </a:p>
                  </a:txBody>
                  <a:tcPr/>
                </a:tc>
                <a:tc>
                  <a:txBody>
                    <a:bodyPr/>
                    <a:lstStyle/>
                    <a:p>
                      <a:r>
                        <a:rPr lang="en-US" dirty="0"/>
                        <a:t>Node-Link</a:t>
                      </a:r>
                    </a:p>
                  </a:txBody>
                  <a:tcPr/>
                </a:tc>
                <a:extLst>
                  <a:ext uri="{0D108BD9-81ED-4DB2-BD59-A6C34878D82A}">
                    <a16:rowId xmlns:a16="http://schemas.microsoft.com/office/drawing/2014/main" val="1477234402"/>
                  </a:ext>
                </a:extLst>
              </a:tr>
              <a:tr h="359296">
                <a:tc>
                  <a:txBody>
                    <a:bodyPr/>
                    <a:lstStyle/>
                    <a:p>
                      <a:pPr algn="ctr"/>
                      <a:r>
                        <a:rPr lang="en-US" dirty="0"/>
                        <a:t>I2</a:t>
                      </a:r>
                    </a:p>
                  </a:txBody>
                  <a:tcPr/>
                </a:tc>
                <a:tc>
                  <a:txBody>
                    <a:bodyPr/>
                    <a:lstStyle/>
                    <a:p>
                      <a:pPr algn="ctr"/>
                      <a:r>
                        <a:rPr lang="en-US" dirty="0"/>
                        <a:t>7</a:t>
                      </a:r>
                    </a:p>
                  </a:txBody>
                  <a:tcPr/>
                </a:tc>
                <a:tc>
                  <a:txBody>
                    <a:bodyPr/>
                    <a:lstStyle/>
                    <a:p>
                      <a:endParaRPr lang="en-US"/>
                    </a:p>
                  </a:txBody>
                  <a:tcPr/>
                </a:tc>
                <a:extLst>
                  <a:ext uri="{0D108BD9-81ED-4DB2-BD59-A6C34878D82A}">
                    <a16:rowId xmlns:a16="http://schemas.microsoft.com/office/drawing/2014/main" val="1147578504"/>
                  </a:ext>
                </a:extLst>
              </a:tr>
              <a:tr h="359296">
                <a:tc>
                  <a:txBody>
                    <a:bodyPr/>
                    <a:lstStyle/>
                    <a:p>
                      <a:pPr algn="ctr"/>
                      <a:r>
                        <a:rPr lang="en-US" dirty="0"/>
                        <a:t>I1</a:t>
                      </a:r>
                    </a:p>
                  </a:txBody>
                  <a:tcPr/>
                </a:tc>
                <a:tc>
                  <a:txBody>
                    <a:bodyPr/>
                    <a:lstStyle/>
                    <a:p>
                      <a:pPr algn="ctr"/>
                      <a:r>
                        <a:rPr lang="en-US" dirty="0"/>
                        <a:t>6</a:t>
                      </a:r>
                    </a:p>
                  </a:txBody>
                  <a:tcPr/>
                </a:tc>
                <a:tc>
                  <a:txBody>
                    <a:bodyPr/>
                    <a:lstStyle/>
                    <a:p>
                      <a:endParaRPr lang="en-US"/>
                    </a:p>
                  </a:txBody>
                  <a:tcPr/>
                </a:tc>
                <a:extLst>
                  <a:ext uri="{0D108BD9-81ED-4DB2-BD59-A6C34878D82A}">
                    <a16:rowId xmlns:a16="http://schemas.microsoft.com/office/drawing/2014/main" val="3733820093"/>
                  </a:ext>
                </a:extLst>
              </a:tr>
              <a:tr h="359296">
                <a:tc>
                  <a:txBody>
                    <a:bodyPr/>
                    <a:lstStyle/>
                    <a:p>
                      <a:pPr algn="ctr"/>
                      <a:r>
                        <a:rPr lang="en-US" dirty="0"/>
                        <a:t>I3</a:t>
                      </a:r>
                    </a:p>
                  </a:txBody>
                  <a:tcPr/>
                </a:tc>
                <a:tc>
                  <a:txBody>
                    <a:bodyPr/>
                    <a:lstStyle/>
                    <a:p>
                      <a:pPr algn="ctr"/>
                      <a:r>
                        <a:rPr lang="en-US" dirty="0"/>
                        <a:t>6</a:t>
                      </a:r>
                    </a:p>
                  </a:txBody>
                  <a:tcPr/>
                </a:tc>
                <a:tc>
                  <a:txBody>
                    <a:bodyPr/>
                    <a:lstStyle/>
                    <a:p>
                      <a:endParaRPr lang="en-US"/>
                    </a:p>
                  </a:txBody>
                  <a:tcPr/>
                </a:tc>
                <a:extLst>
                  <a:ext uri="{0D108BD9-81ED-4DB2-BD59-A6C34878D82A}">
                    <a16:rowId xmlns:a16="http://schemas.microsoft.com/office/drawing/2014/main" val="2180273153"/>
                  </a:ext>
                </a:extLst>
              </a:tr>
              <a:tr h="359296">
                <a:tc>
                  <a:txBody>
                    <a:bodyPr/>
                    <a:lstStyle/>
                    <a:p>
                      <a:pPr algn="ctr"/>
                      <a:r>
                        <a:rPr lang="en-US" dirty="0"/>
                        <a:t>I4</a:t>
                      </a:r>
                    </a:p>
                  </a:txBody>
                  <a:tcPr/>
                </a:tc>
                <a:tc>
                  <a:txBody>
                    <a:bodyPr/>
                    <a:lstStyle/>
                    <a:p>
                      <a:pPr algn="ctr"/>
                      <a:r>
                        <a:rPr lang="en-US" dirty="0"/>
                        <a:t>2</a:t>
                      </a:r>
                    </a:p>
                  </a:txBody>
                  <a:tcPr/>
                </a:tc>
                <a:tc>
                  <a:txBody>
                    <a:bodyPr/>
                    <a:lstStyle/>
                    <a:p>
                      <a:endParaRPr lang="en-US"/>
                    </a:p>
                  </a:txBody>
                  <a:tcPr/>
                </a:tc>
                <a:extLst>
                  <a:ext uri="{0D108BD9-81ED-4DB2-BD59-A6C34878D82A}">
                    <a16:rowId xmlns:a16="http://schemas.microsoft.com/office/drawing/2014/main" val="3416555827"/>
                  </a:ext>
                </a:extLst>
              </a:tr>
              <a:tr h="359296">
                <a:tc>
                  <a:txBody>
                    <a:bodyPr/>
                    <a:lstStyle/>
                    <a:p>
                      <a:pPr algn="ctr"/>
                      <a:r>
                        <a:rPr lang="en-US" dirty="0"/>
                        <a:t>I5</a:t>
                      </a:r>
                    </a:p>
                  </a:txBody>
                  <a:tcPr/>
                </a:tc>
                <a:tc>
                  <a:txBody>
                    <a:bodyPr/>
                    <a:lstStyle/>
                    <a:p>
                      <a:pPr algn="ctr"/>
                      <a:r>
                        <a:rPr lang="en-US" dirty="0"/>
                        <a:t>2</a:t>
                      </a:r>
                    </a:p>
                  </a:txBody>
                  <a:tcPr/>
                </a:tc>
                <a:tc>
                  <a:txBody>
                    <a:bodyPr/>
                    <a:lstStyle/>
                    <a:p>
                      <a:endParaRPr lang="en-US" dirty="0"/>
                    </a:p>
                  </a:txBody>
                  <a:tcPr/>
                </a:tc>
                <a:extLst>
                  <a:ext uri="{0D108BD9-81ED-4DB2-BD59-A6C34878D82A}">
                    <a16:rowId xmlns:a16="http://schemas.microsoft.com/office/drawing/2014/main" val="163549002"/>
                  </a:ext>
                </a:extLst>
              </a:tr>
            </a:tbl>
          </a:graphicData>
        </a:graphic>
      </p:graphicFrame>
      <p:sp>
        <p:nvSpPr>
          <p:cNvPr id="48" name="TextBox 47">
            <a:extLst>
              <a:ext uri="{FF2B5EF4-FFF2-40B4-BE49-F238E27FC236}">
                <a16:creationId xmlns:a16="http://schemas.microsoft.com/office/drawing/2014/main" id="{1ABF46D7-339D-111C-18C5-76A958B67042}"/>
              </a:ext>
            </a:extLst>
          </p:cNvPr>
          <p:cNvSpPr txBox="1"/>
          <p:nvPr/>
        </p:nvSpPr>
        <p:spPr>
          <a:xfrm>
            <a:off x="227887" y="4192261"/>
            <a:ext cx="914400" cy="707886"/>
          </a:xfrm>
          <a:prstGeom prst="rect">
            <a:avLst/>
          </a:prstGeom>
          <a:noFill/>
        </p:spPr>
        <p:txBody>
          <a:bodyPr wrap="square" rtlCol="0">
            <a:spAutoFit/>
          </a:bodyPr>
          <a:lstStyle/>
          <a:p>
            <a:r>
              <a:rPr lang="en-US" sz="4000" b="1" dirty="0"/>
              <a:t>L =</a:t>
            </a:r>
          </a:p>
        </p:txBody>
      </p:sp>
      <p:grpSp>
        <p:nvGrpSpPr>
          <p:cNvPr id="5" name="Group 4">
            <a:extLst>
              <a:ext uri="{FF2B5EF4-FFF2-40B4-BE49-F238E27FC236}">
                <a16:creationId xmlns:a16="http://schemas.microsoft.com/office/drawing/2014/main" id="{4AE46D39-598C-067A-A488-C6F1C87A23CA}"/>
              </a:ext>
            </a:extLst>
          </p:cNvPr>
          <p:cNvGrpSpPr/>
          <p:nvPr/>
        </p:nvGrpSpPr>
        <p:grpSpPr>
          <a:xfrm>
            <a:off x="5291820" y="1893909"/>
            <a:ext cx="6183902" cy="3006238"/>
            <a:chOff x="5291820" y="1893909"/>
            <a:chExt cx="6183902" cy="3006238"/>
          </a:xfrm>
        </p:grpSpPr>
        <p:grpSp>
          <p:nvGrpSpPr>
            <p:cNvPr id="18" name="Group 17">
              <a:extLst>
                <a:ext uri="{FF2B5EF4-FFF2-40B4-BE49-F238E27FC236}">
                  <a16:creationId xmlns:a16="http://schemas.microsoft.com/office/drawing/2014/main" id="{CC0CD3D7-3FDD-7AD5-1CC9-262C2B6CC99E}"/>
                </a:ext>
              </a:extLst>
            </p:cNvPr>
            <p:cNvGrpSpPr/>
            <p:nvPr/>
          </p:nvGrpSpPr>
          <p:grpSpPr>
            <a:xfrm>
              <a:off x="5291820" y="1893909"/>
              <a:ext cx="6173956" cy="3006238"/>
              <a:chOff x="6355510" y="1785368"/>
              <a:chExt cx="6173956" cy="3006238"/>
            </a:xfrm>
          </p:grpSpPr>
          <p:cxnSp>
            <p:nvCxnSpPr>
              <p:cNvPr id="19" name="Straight Arrow Connector 18">
                <a:extLst>
                  <a:ext uri="{FF2B5EF4-FFF2-40B4-BE49-F238E27FC236}">
                    <a16:creationId xmlns:a16="http://schemas.microsoft.com/office/drawing/2014/main" id="{B100B8FA-E839-ECC3-027B-44AF9EDEDE41}"/>
                  </a:ext>
                </a:extLst>
              </p:cNvPr>
              <p:cNvCxnSpPr>
                <a:cxnSpLocks/>
                <a:stCxn id="76" idx="5"/>
                <a:endCxn id="20" idx="1"/>
              </p:cNvCxnSpPr>
              <p:nvPr/>
            </p:nvCxnSpPr>
            <p:spPr>
              <a:xfrm>
                <a:off x="7940367" y="3905956"/>
                <a:ext cx="427510" cy="221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Flowchart: Connector 19">
                <a:extLst>
                  <a:ext uri="{FF2B5EF4-FFF2-40B4-BE49-F238E27FC236}">
                    <a16:creationId xmlns:a16="http://schemas.microsoft.com/office/drawing/2014/main" id="{04B9491B-2147-2648-621D-BDFE69599F82}"/>
                  </a:ext>
                </a:extLst>
              </p:cNvPr>
              <p:cNvSpPr/>
              <p:nvPr/>
            </p:nvSpPr>
            <p:spPr>
              <a:xfrm>
                <a:off x="8313437" y="4075234"/>
                <a:ext cx="371741" cy="35435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B30BFF8-4871-28E9-8221-D8918AE2EAF8}"/>
                  </a:ext>
                </a:extLst>
              </p:cNvPr>
              <p:cNvSpPr txBox="1"/>
              <p:nvPr/>
            </p:nvSpPr>
            <p:spPr>
              <a:xfrm>
                <a:off x="8175571" y="4437256"/>
                <a:ext cx="538930" cy="354350"/>
              </a:xfrm>
              <a:prstGeom prst="rect">
                <a:avLst/>
              </a:prstGeom>
              <a:solidFill>
                <a:srgbClr val="00B0F0"/>
              </a:solidFill>
            </p:spPr>
            <p:txBody>
              <a:bodyPr wrap="none" rtlCol="0">
                <a:spAutoFit/>
              </a:bodyPr>
              <a:lstStyle/>
              <a:p>
                <a:r>
                  <a:rPr lang="en-US" dirty="0"/>
                  <a:t>I4:1</a:t>
                </a:r>
              </a:p>
            </p:txBody>
          </p:sp>
          <p:grpSp>
            <p:nvGrpSpPr>
              <p:cNvPr id="22" name="Group 21">
                <a:extLst>
                  <a:ext uri="{FF2B5EF4-FFF2-40B4-BE49-F238E27FC236}">
                    <a16:creationId xmlns:a16="http://schemas.microsoft.com/office/drawing/2014/main" id="{5D84B779-D853-FCD0-5917-B62937A55F2D}"/>
                  </a:ext>
                </a:extLst>
              </p:cNvPr>
              <p:cNvGrpSpPr/>
              <p:nvPr/>
            </p:nvGrpSpPr>
            <p:grpSpPr>
              <a:xfrm>
                <a:off x="6355510" y="1785368"/>
                <a:ext cx="6173956" cy="2908545"/>
                <a:chOff x="6355510" y="1785368"/>
                <a:chExt cx="6173956" cy="2908545"/>
              </a:xfrm>
            </p:grpSpPr>
            <p:grpSp>
              <p:nvGrpSpPr>
                <p:cNvPr id="24" name="Group 23">
                  <a:extLst>
                    <a:ext uri="{FF2B5EF4-FFF2-40B4-BE49-F238E27FC236}">
                      <a16:creationId xmlns:a16="http://schemas.microsoft.com/office/drawing/2014/main" id="{A1CABC1F-D02A-79CF-2341-36215E65625D}"/>
                    </a:ext>
                  </a:extLst>
                </p:cNvPr>
                <p:cNvGrpSpPr/>
                <p:nvPr/>
              </p:nvGrpSpPr>
              <p:grpSpPr>
                <a:xfrm>
                  <a:off x="6355510" y="1785368"/>
                  <a:ext cx="4417888" cy="2908545"/>
                  <a:chOff x="6355510" y="1785368"/>
                  <a:chExt cx="4417888" cy="2908545"/>
                </a:xfrm>
              </p:grpSpPr>
              <p:grpSp>
                <p:nvGrpSpPr>
                  <p:cNvPr id="58" name="Group 57">
                    <a:extLst>
                      <a:ext uri="{FF2B5EF4-FFF2-40B4-BE49-F238E27FC236}">
                        <a16:creationId xmlns:a16="http://schemas.microsoft.com/office/drawing/2014/main" id="{5C73D364-A0A1-579E-FD65-A74463543FD8}"/>
                      </a:ext>
                    </a:extLst>
                  </p:cNvPr>
                  <p:cNvGrpSpPr/>
                  <p:nvPr/>
                </p:nvGrpSpPr>
                <p:grpSpPr>
                  <a:xfrm>
                    <a:off x="6355510" y="1785368"/>
                    <a:ext cx="4417888" cy="2908545"/>
                    <a:chOff x="6486138" y="3075414"/>
                    <a:chExt cx="4417888" cy="3031519"/>
                  </a:xfrm>
                </p:grpSpPr>
                <p:grpSp>
                  <p:nvGrpSpPr>
                    <p:cNvPr id="60" name="Group 59">
                      <a:extLst>
                        <a:ext uri="{FF2B5EF4-FFF2-40B4-BE49-F238E27FC236}">
                          <a16:creationId xmlns:a16="http://schemas.microsoft.com/office/drawing/2014/main" id="{3B1FF8DB-55E7-33A2-A03C-5800ECD70BF1}"/>
                        </a:ext>
                      </a:extLst>
                    </p:cNvPr>
                    <p:cNvGrpSpPr/>
                    <p:nvPr/>
                  </p:nvGrpSpPr>
                  <p:grpSpPr>
                    <a:xfrm>
                      <a:off x="6486138" y="3075414"/>
                      <a:ext cx="4417888" cy="3031519"/>
                      <a:chOff x="4918596" y="2235659"/>
                      <a:chExt cx="4417888" cy="3031519"/>
                    </a:xfrm>
                  </p:grpSpPr>
                  <p:sp>
                    <p:nvSpPr>
                      <p:cNvPr id="65" name="TextBox 64">
                        <a:extLst>
                          <a:ext uri="{FF2B5EF4-FFF2-40B4-BE49-F238E27FC236}">
                            <a16:creationId xmlns:a16="http://schemas.microsoft.com/office/drawing/2014/main" id="{4D4ECA49-EF95-18A8-6719-679E2FB9EE8F}"/>
                          </a:ext>
                        </a:extLst>
                      </p:cNvPr>
                      <p:cNvSpPr txBox="1"/>
                      <p:nvPr/>
                    </p:nvSpPr>
                    <p:spPr>
                      <a:xfrm>
                        <a:off x="7778747" y="2712734"/>
                        <a:ext cx="549011" cy="369332"/>
                      </a:xfrm>
                      <a:prstGeom prst="rect">
                        <a:avLst/>
                      </a:prstGeom>
                      <a:solidFill>
                        <a:srgbClr val="00B0F0"/>
                      </a:solidFill>
                    </p:spPr>
                    <p:txBody>
                      <a:bodyPr wrap="square" rtlCol="0">
                        <a:spAutoFit/>
                      </a:bodyPr>
                      <a:lstStyle/>
                      <a:p>
                        <a:r>
                          <a:rPr lang="en-US" dirty="0"/>
                          <a:t>I2:2</a:t>
                        </a:r>
                      </a:p>
                    </p:txBody>
                  </p:sp>
                  <p:grpSp>
                    <p:nvGrpSpPr>
                      <p:cNvPr id="66" name="Group 65">
                        <a:extLst>
                          <a:ext uri="{FF2B5EF4-FFF2-40B4-BE49-F238E27FC236}">
                            <a16:creationId xmlns:a16="http://schemas.microsoft.com/office/drawing/2014/main" id="{0B55A962-4CD9-E8EA-81D8-B5AD63393595}"/>
                          </a:ext>
                        </a:extLst>
                      </p:cNvPr>
                      <p:cNvGrpSpPr/>
                      <p:nvPr/>
                    </p:nvGrpSpPr>
                    <p:grpSpPr>
                      <a:xfrm>
                        <a:off x="4918596" y="2235659"/>
                        <a:ext cx="4417888" cy="3031519"/>
                        <a:chOff x="4918596" y="2235659"/>
                        <a:chExt cx="4417888" cy="3031519"/>
                      </a:xfrm>
                    </p:grpSpPr>
                    <p:grpSp>
                      <p:nvGrpSpPr>
                        <p:cNvPr id="67" name="Group 66">
                          <a:extLst>
                            <a:ext uri="{FF2B5EF4-FFF2-40B4-BE49-F238E27FC236}">
                              <a16:creationId xmlns:a16="http://schemas.microsoft.com/office/drawing/2014/main" id="{C05D9DF6-C30F-157A-F345-4F9A82DFCC16}"/>
                            </a:ext>
                          </a:extLst>
                        </p:cNvPr>
                        <p:cNvGrpSpPr/>
                        <p:nvPr/>
                      </p:nvGrpSpPr>
                      <p:grpSpPr>
                        <a:xfrm>
                          <a:off x="4918596" y="2235659"/>
                          <a:ext cx="4297996" cy="3031519"/>
                          <a:chOff x="4805579" y="3839367"/>
                          <a:chExt cx="4297996" cy="3031519"/>
                        </a:xfrm>
                      </p:grpSpPr>
                      <p:grpSp>
                        <p:nvGrpSpPr>
                          <p:cNvPr id="71" name="Group 70">
                            <a:extLst>
                              <a:ext uri="{FF2B5EF4-FFF2-40B4-BE49-F238E27FC236}">
                                <a16:creationId xmlns:a16="http://schemas.microsoft.com/office/drawing/2014/main" id="{A8FA66FD-7CED-6FF3-E657-EAD7E0903B5C}"/>
                              </a:ext>
                            </a:extLst>
                          </p:cNvPr>
                          <p:cNvGrpSpPr/>
                          <p:nvPr/>
                        </p:nvGrpSpPr>
                        <p:grpSpPr>
                          <a:xfrm>
                            <a:off x="8513349" y="3839367"/>
                            <a:ext cx="590226" cy="539121"/>
                            <a:chOff x="5762116" y="4154177"/>
                            <a:chExt cx="590226" cy="539121"/>
                          </a:xfrm>
                        </p:grpSpPr>
                        <p:sp>
                          <p:nvSpPr>
                            <p:cNvPr id="80" name="Flowchart: Connector 79">
                              <a:extLst>
                                <a:ext uri="{FF2B5EF4-FFF2-40B4-BE49-F238E27FC236}">
                                  <a16:creationId xmlns:a16="http://schemas.microsoft.com/office/drawing/2014/main" id="{CC52D708-9011-9668-0E47-6D6956E9FDA7}"/>
                                </a:ext>
                              </a:extLst>
                            </p:cNvPr>
                            <p:cNvSpPr/>
                            <p:nvPr/>
                          </p:nvSpPr>
                          <p:spPr>
                            <a:xfrm>
                              <a:off x="5868954" y="4385388"/>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1" name="TextBox 80">
                              <a:extLst>
                                <a:ext uri="{FF2B5EF4-FFF2-40B4-BE49-F238E27FC236}">
                                  <a16:creationId xmlns:a16="http://schemas.microsoft.com/office/drawing/2014/main" id="{561BC0AF-09A4-92BA-4277-76AAD2710AF3}"/>
                                </a:ext>
                              </a:extLst>
                            </p:cNvPr>
                            <p:cNvSpPr txBox="1"/>
                            <p:nvPr/>
                          </p:nvSpPr>
                          <p:spPr>
                            <a:xfrm>
                              <a:off x="5762116" y="4154177"/>
                              <a:ext cx="590226" cy="307777"/>
                            </a:xfrm>
                            <a:prstGeom prst="rect">
                              <a:avLst/>
                            </a:prstGeom>
                            <a:noFill/>
                          </p:spPr>
                          <p:txBody>
                            <a:bodyPr wrap="none" rtlCol="0">
                              <a:spAutoFit/>
                            </a:bodyPr>
                            <a:lstStyle/>
                            <a:p>
                              <a:r>
                                <a:rPr lang="en-US" sz="1400" dirty="0"/>
                                <a:t>Null{}</a:t>
                              </a:r>
                            </a:p>
                          </p:txBody>
                        </p:sp>
                      </p:grpSp>
                      <p:cxnSp>
                        <p:nvCxnSpPr>
                          <p:cNvPr id="72" name="Straight Arrow Connector 71">
                            <a:extLst>
                              <a:ext uri="{FF2B5EF4-FFF2-40B4-BE49-F238E27FC236}">
                                <a16:creationId xmlns:a16="http://schemas.microsoft.com/office/drawing/2014/main" id="{4AD170DD-24F5-2CA9-F6E5-6DF8239315D9}"/>
                              </a:ext>
                            </a:extLst>
                          </p:cNvPr>
                          <p:cNvCxnSpPr>
                            <a:stCxn id="80" idx="3"/>
                          </p:cNvCxnSpPr>
                          <p:nvPr/>
                        </p:nvCxnSpPr>
                        <p:spPr>
                          <a:xfrm flipH="1">
                            <a:off x="8117635" y="4333396"/>
                            <a:ext cx="549011" cy="425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Flowchart: Connector 72">
                            <a:extLst>
                              <a:ext uri="{FF2B5EF4-FFF2-40B4-BE49-F238E27FC236}">
                                <a16:creationId xmlns:a16="http://schemas.microsoft.com/office/drawing/2014/main" id="{81FB7EDC-2C46-9C44-F9F1-4FC17704D6ED}"/>
                              </a:ext>
                            </a:extLst>
                          </p:cNvPr>
                          <p:cNvSpPr/>
                          <p:nvPr/>
                        </p:nvSpPr>
                        <p:spPr>
                          <a:xfrm>
                            <a:off x="7836629" y="4705060"/>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74" name="Straight Arrow Connector 73">
                            <a:extLst>
                              <a:ext uri="{FF2B5EF4-FFF2-40B4-BE49-F238E27FC236}">
                                <a16:creationId xmlns:a16="http://schemas.microsoft.com/office/drawing/2014/main" id="{B657E0AC-3585-048A-21DD-FFBFA2848228}"/>
                              </a:ext>
                            </a:extLst>
                          </p:cNvPr>
                          <p:cNvCxnSpPr>
                            <a:cxnSpLocks/>
                            <a:endCxn id="76" idx="7"/>
                          </p:cNvCxnSpPr>
                          <p:nvPr/>
                        </p:nvCxnSpPr>
                        <p:spPr>
                          <a:xfrm flipH="1">
                            <a:off x="6390436" y="4932219"/>
                            <a:ext cx="1430269" cy="8996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5" name="Group 74">
                            <a:extLst>
                              <a:ext uri="{FF2B5EF4-FFF2-40B4-BE49-F238E27FC236}">
                                <a16:creationId xmlns:a16="http://schemas.microsoft.com/office/drawing/2014/main" id="{E7C7E4BA-33BF-245C-1DD2-2A119DEA97F2}"/>
                              </a:ext>
                            </a:extLst>
                          </p:cNvPr>
                          <p:cNvGrpSpPr/>
                          <p:nvPr/>
                        </p:nvGrpSpPr>
                        <p:grpSpPr>
                          <a:xfrm>
                            <a:off x="4805579" y="6216329"/>
                            <a:ext cx="568124" cy="654557"/>
                            <a:chOff x="4503786" y="4683578"/>
                            <a:chExt cx="568124" cy="654557"/>
                          </a:xfrm>
                        </p:grpSpPr>
                        <p:sp>
                          <p:nvSpPr>
                            <p:cNvPr id="78" name="Flowchart: Connector 77">
                              <a:extLst>
                                <a:ext uri="{FF2B5EF4-FFF2-40B4-BE49-F238E27FC236}">
                                  <a16:creationId xmlns:a16="http://schemas.microsoft.com/office/drawing/2014/main" id="{59CA36DB-A088-A030-613B-0EF77ADC9A1D}"/>
                                </a:ext>
                              </a:extLst>
                            </p:cNvPr>
                            <p:cNvSpPr/>
                            <p:nvPr/>
                          </p:nvSpPr>
                          <p:spPr>
                            <a:xfrm>
                              <a:off x="4754669" y="5030225"/>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9" name="TextBox 78">
                              <a:extLst>
                                <a:ext uri="{FF2B5EF4-FFF2-40B4-BE49-F238E27FC236}">
                                  <a16:creationId xmlns:a16="http://schemas.microsoft.com/office/drawing/2014/main" id="{9CA4E24A-C5B5-00AE-3ABB-1CFECF64C64A}"/>
                                </a:ext>
                              </a:extLst>
                            </p:cNvPr>
                            <p:cNvSpPr txBox="1"/>
                            <p:nvPr/>
                          </p:nvSpPr>
                          <p:spPr>
                            <a:xfrm>
                              <a:off x="4503786" y="4683578"/>
                              <a:ext cx="460382" cy="307777"/>
                            </a:xfrm>
                            <a:prstGeom prst="rect">
                              <a:avLst/>
                            </a:prstGeom>
                            <a:solidFill>
                              <a:schemeClr val="bg2">
                                <a:lumMod val="75000"/>
                              </a:schemeClr>
                            </a:solidFill>
                          </p:spPr>
                          <p:txBody>
                            <a:bodyPr wrap="none" rtlCol="0">
                              <a:spAutoFit/>
                            </a:bodyPr>
                            <a:lstStyle/>
                            <a:p>
                              <a:r>
                                <a:rPr lang="en-US" sz="1400" dirty="0"/>
                                <a:t>I5:1</a:t>
                              </a:r>
                            </a:p>
                          </p:txBody>
                        </p:sp>
                      </p:grpSp>
                      <p:sp>
                        <p:nvSpPr>
                          <p:cNvPr id="76" name="Flowchart: Connector 75">
                            <a:extLst>
                              <a:ext uri="{FF2B5EF4-FFF2-40B4-BE49-F238E27FC236}">
                                <a16:creationId xmlns:a16="http://schemas.microsoft.com/office/drawing/2014/main" id="{653604E2-9D87-5D6C-EAA6-6DA1D60F9FBE}"/>
                              </a:ext>
                            </a:extLst>
                          </p:cNvPr>
                          <p:cNvSpPr/>
                          <p:nvPr/>
                        </p:nvSpPr>
                        <p:spPr>
                          <a:xfrm>
                            <a:off x="6119654" y="5786795"/>
                            <a:ext cx="317241" cy="307913"/>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cxnSp>
                        <p:nvCxnSpPr>
                          <p:cNvPr id="77" name="Straight Arrow Connector 76">
                            <a:extLst>
                              <a:ext uri="{FF2B5EF4-FFF2-40B4-BE49-F238E27FC236}">
                                <a16:creationId xmlns:a16="http://schemas.microsoft.com/office/drawing/2014/main" id="{C185072D-130C-87CD-50B0-FF1C616514B4}"/>
                              </a:ext>
                            </a:extLst>
                          </p:cNvPr>
                          <p:cNvCxnSpPr>
                            <a:cxnSpLocks/>
                            <a:stCxn id="76" idx="3"/>
                          </p:cNvCxnSpPr>
                          <p:nvPr/>
                        </p:nvCxnSpPr>
                        <p:spPr>
                          <a:xfrm flipH="1">
                            <a:off x="5339462" y="6049614"/>
                            <a:ext cx="826651" cy="554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68" name="Straight Arrow Connector 67">
                          <a:extLst>
                            <a:ext uri="{FF2B5EF4-FFF2-40B4-BE49-F238E27FC236}">
                              <a16:creationId xmlns:a16="http://schemas.microsoft.com/office/drawing/2014/main" id="{408C71EB-38C0-7B97-A295-5F0F8A677EFE}"/>
                            </a:ext>
                          </a:extLst>
                        </p:cNvPr>
                        <p:cNvCxnSpPr>
                          <a:stCxn id="73" idx="5"/>
                        </p:cNvCxnSpPr>
                        <p:nvPr/>
                      </p:nvCxnSpPr>
                      <p:spPr>
                        <a:xfrm>
                          <a:off x="8220428" y="3364170"/>
                          <a:ext cx="671396" cy="5678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Flowchart: Connector 68">
                          <a:extLst>
                            <a:ext uri="{FF2B5EF4-FFF2-40B4-BE49-F238E27FC236}">
                              <a16:creationId xmlns:a16="http://schemas.microsoft.com/office/drawing/2014/main" id="{AE2C0FD5-E044-21F9-9E2A-2B66A3EB2BF3}"/>
                            </a:ext>
                          </a:extLst>
                        </p:cNvPr>
                        <p:cNvSpPr/>
                        <p:nvPr/>
                      </p:nvSpPr>
                      <p:spPr>
                        <a:xfrm>
                          <a:off x="8779663" y="3912705"/>
                          <a:ext cx="457200" cy="40172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99AE507C-C75A-7B33-9D3D-48C233535894}"/>
                            </a:ext>
                          </a:extLst>
                        </p:cNvPr>
                        <p:cNvSpPr txBox="1"/>
                        <p:nvPr/>
                      </p:nvSpPr>
                      <p:spPr>
                        <a:xfrm>
                          <a:off x="8787473" y="4312432"/>
                          <a:ext cx="549011" cy="369332"/>
                        </a:xfrm>
                        <a:prstGeom prst="rect">
                          <a:avLst/>
                        </a:prstGeom>
                        <a:solidFill>
                          <a:srgbClr val="00B0F0"/>
                        </a:solidFill>
                      </p:spPr>
                      <p:txBody>
                        <a:bodyPr wrap="square" rtlCol="0">
                          <a:spAutoFit/>
                        </a:bodyPr>
                        <a:lstStyle/>
                        <a:p>
                          <a:r>
                            <a:rPr lang="en-US" dirty="0"/>
                            <a:t>I4:1</a:t>
                          </a:r>
                        </a:p>
                      </p:txBody>
                    </p:sp>
                  </p:grpSp>
                </p:grpSp>
                <p:cxnSp>
                  <p:nvCxnSpPr>
                    <p:cNvPr id="61" name="Straight Arrow Connector 60">
                      <a:extLst>
                        <a:ext uri="{FF2B5EF4-FFF2-40B4-BE49-F238E27FC236}">
                          <a16:creationId xmlns:a16="http://schemas.microsoft.com/office/drawing/2014/main" id="{2D89C6CD-4000-6A11-3E80-B1E8FD3463AA}"/>
                        </a:ext>
                      </a:extLst>
                    </p:cNvPr>
                    <p:cNvCxnSpPr>
                      <a:stCxn id="73" idx="4"/>
                    </p:cNvCxnSpPr>
                    <p:nvPr/>
                  </p:nvCxnSpPr>
                  <p:spPr>
                    <a:xfrm flipH="1">
                      <a:off x="9492271" y="4249017"/>
                      <a:ext cx="183538" cy="7043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2" name="Flowchart: Connector 61">
                      <a:extLst>
                        <a:ext uri="{FF2B5EF4-FFF2-40B4-BE49-F238E27FC236}">
                          <a16:creationId xmlns:a16="http://schemas.microsoft.com/office/drawing/2014/main" id="{4DE848C8-6E45-1DE2-92B5-F656BC09F824}"/>
                        </a:ext>
                      </a:extLst>
                    </p:cNvPr>
                    <p:cNvSpPr/>
                    <p:nvPr/>
                  </p:nvSpPr>
                  <p:spPr>
                    <a:xfrm>
                      <a:off x="9249273" y="4938809"/>
                      <a:ext cx="401449" cy="369332"/>
                    </a:xfrm>
                    <a:prstGeom prst="flowChartConnector">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31D8B20F-689E-9369-4DD3-D6DD1FEBEF16}"/>
                        </a:ext>
                      </a:extLst>
                    </p:cNvPr>
                    <p:cNvSpPr txBox="1"/>
                    <p:nvPr/>
                  </p:nvSpPr>
                  <p:spPr>
                    <a:xfrm>
                      <a:off x="9117530" y="5330753"/>
                      <a:ext cx="590226" cy="384947"/>
                    </a:xfrm>
                    <a:prstGeom prst="rect">
                      <a:avLst/>
                    </a:prstGeom>
                    <a:solidFill>
                      <a:schemeClr val="accent5">
                        <a:lumMod val="75000"/>
                      </a:schemeClr>
                    </a:solidFill>
                  </p:spPr>
                  <p:txBody>
                    <a:bodyPr wrap="square" rtlCol="0">
                      <a:spAutoFit/>
                    </a:bodyPr>
                    <a:lstStyle/>
                    <a:p>
                      <a:r>
                        <a:rPr lang="en-US" dirty="0"/>
                        <a:t>I3:2</a:t>
                      </a:r>
                    </a:p>
                  </p:txBody>
                </p:sp>
                <p:sp>
                  <p:nvSpPr>
                    <p:cNvPr id="64" name="TextBox 63">
                      <a:extLst>
                        <a:ext uri="{FF2B5EF4-FFF2-40B4-BE49-F238E27FC236}">
                          <a16:creationId xmlns:a16="http://schemas.microsoft.com/office/drawing/2014/main" id="{917543F5-3195-5679-B6E2-CA2172CE2225}"/>
                        </a:ext>
                      </a:extLst>
                    </p:cNvPr>
                    <p:cNvSpPr txBox="1"/>
                    <p:nvPr/>
                  </p:nvSpPr>
                  <p:spPr>
                    <a:xfrm>
                      <a:off x="9301896" y="3524282"/>
                      <a:ext cx="590226" cy="384947"/>
                    </a:xfrm>
                    <a:prstGeom prst="rect">
                      <a:avLst/>
                    </a:prstGeom>
                    <a:solidFill>
                      <a:srgbClr val="FFC000"/>
                    </a:solidFill>
                  </p:spPr>
                  <p:txBody>
                    <a:bodyPr wrap="square" rtlCol="0">
                      <a:spAutoFit/>
                    </a:bodyPr>
                    <a:lstStyle/>
                    <a:p>
                      <a:r>
                        <a:rPr lang="en-US" dirty="0"/>
                        <a:t>I2:5</a:t>
                      </a:r>
                    </a:p>
                  </p:txBody>
                </p:sp>
              </p:grpSp>
              <p:sp>
                <p:nvSpPr>
                  <p:cNvPr id="59" name="TextBox 58">
                    <a:extLst>
                      <a:ext uri="{FF2B5EF4-FFF2-40B4-BE49-F238E27FC236}">
                        <a16:creationId xmlns:a16="http://schemas.microsoft.com/office/drawing/2014/main" id="{AC83CA68-8C3C-6875-A0E4-46D73E127B49}"/>
                      </a:ext>
                    </a:extLst>
                  </p:cNvPr>
                  <p:cNvSpPr txBox="1"/>
                  <p:nvPr/>
                </p:nvSpPr>
                <p:spPr>
                  <a:xfrm>
                    <a:off x="7455858" y="3253206"/>
                    <a:ext cx="538930" cy="369332"/>
                  </a:xfrm>
                  <a:prstGeom prst="rect">
                    <a:avLst/>
                  </a:prstGeom>
                  <a:solidFill>
                    <a:schemeClr val="accent1">
                      <a:lumMod val="40000"/>
                      <a:lumOff val="60000"/>
                    </a:schemeClr>
                  </a:solidFill>
                </p:spPr>
                <p:txBody>
                  <a:bodyPr wrap="none" rtlCol="0">
                    <a:spAutoFit/>
                  </a:bodyPr>
                  <a:lstStyle/>
                  <a:p>
                    <a:r>
                      <a:rPr lang="en-US" dirty="0"/>
                      <a:t>I1:2</a:t>
                    </a:r>
                  </a:p>
                </p:txBody>
              </p:sp>
            </p:grpSp>
            <p:sp>
              <p:nvSpPr>
                <p:cNvPr id="37" name="TextBox 36">
                  <a:extLst>
                    <a:ext uri="{FF2B5EF4-FFF2-40B4-BE49-F238E27FC236}">
                      <a16:creationId xmlns:a16="http://schemas.microsoft.com/office/drawing/2014/main" id="{718151C8-9B3C-A1B4-B0E2-E4DF9ECB73DB}"/>
                    </a:ext>
                  </a:extLst>
                </p:cNvPr>
                <p:cNvSpPr txBox="1"/>
                <p:nvPr/>
              </p:nvSpPr>
              <p:spPr>
                <a:xfrm>
                  <a:off x="11990536" y="2632400"/>
                  <a:ext cx="538930" cy="369332"/>
                </a:xfrm>
                <a:prstGeom prst="rect">
                  <a:avLst/>
                </a:prstGeom>
                <a:solidFill>
                  <a:schemeClr val="accent1">
                    <a:lumMod val="40000"/>
                    <a:lumOff val="60000"/>
                  </a:schemeClr>
                </a:solidFill>
              </p:spPr>
              <p:txBody>
                <a:bodyPr wrap="square" rtlCol="0">
                  <a:spAutoFit/>
                </a:bodyPr>
                <a:lstStyle/>
                <a:p>
                  <a:r>
                    <a:rPr lang="en-US" dirty="0"/>
                    <a:t>I1:1</a:t>
                  </a:r>
                </a:p>
              </p:txBody>
            </p:sp>
            <p:sp>
              <p:nvSpPr>
                <p:cNvPr id="40" name="TextBox 39">
                  <a:extLst>
                    <a:ext uri="{FF2B5EF4-FFF2-40B4-BE49-F238E27FC236}">
                      <a16:creationId xmlns:a16="http://schemas.microsoft.com/office/drawing/2014/main" id="{5B23BD52-A443-16E9-65EB-F1C87819672D}"/>
                    </a:ext>
                  </a:extLst>
                </p:cNvPr>
                <p:cNvSpPr txBox="1"/>
                <p:nvPr/>
              </p:nvSpPr>
              <p:spPr>
                <a:xfrm>
                  <a:off x="11604404" y="3822321"/>
                  <a:ext cx="538930" cy="369332"/>
                </a:xfrm>
                <a:prstGeom prst="rect">
                  <a:avLst/>
                </a:prstGeom>
                <a:solidFill>
                  <a:schemeClr val="accent5">
                    <a:lumMod val="75000"/>
                  </a:schemeClr>
                </a:solidFill>
              </p:spPr>
              <p:txBody>
                <a:bodyPr wrap="none" rtlCol="0">
                  <a:spAutoFit/>
                </a:bodyPr>
                <a:lstStyle/>
                <a:p>
                  <a:r>
                    <a:rPr lang="en-US" dirty="0"/>
                    <a:t>I3:1</a:t>
                  </a:r>
                </a:p>
              </p:txBody>
            </p:sp>
            <p:sp>
              <p:nvSpPr>
                <p:cNvPr id="54" name="Flowchart: Connector 53">
                  <a:extLst>
                    <a:ext uri="{FF2B5EF4-FFF2-40B4-BE49-F238E27FC236}">
                      <a16:creationId xmlns:a16="http://schemas.microsoft.com/office/drawing/2014/main" id="{0450E855-8D05-F57D-820C-8D704389EBDC}"/>
                    </a:ext>
                  </a:extLst>
                </p:cNvPr>
                <p:cNvSpPr/>
                <p:nvPr/>
              </p:nvSpPr>
              <p:spPr>
                <a:xfrm>
                  <a:off x="11586934" y="2576351"/>
                  <a:ext cx="403602" cy="369332"/>
                </a:xfrm>
                <a:prstGeom prst="flowChartConnector">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F84BA4B5-1931-7647-0D77-7B985C1A7860}"/>
                    </a:ext>
                  </a:extLst>
                </p:cNvPr>
                <p:cNvCxnSpPr>
                  <a:endCxn id="54" idx="1"/>
                </p:cNvCxnSpPr>
                <p:nvPr/>
              </p:nvCxnSpPr>
              <p:spPr>
                <a:xfrm>
                  <a:off x="10389797" y="2243090"/>
                  <a:ext cx="1256243" cy="3873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6" name="Flowchart: Connector 55">
                  <a:extLst>
                    <a:ext uri="{FF2B5EF4-FFF2-40B4-BE49-F238E27FC236}">
                      <a16:creationId xmlns:a16="http://schemas.microsoft.com/office/drawing/2014/main" id="{4B903022-A03F-2159-16E8-F489FD2F4882}"/>
                    </a:ext>
                  </a:extLst>
                </p:cNvPr>
                <p:cNvSpPr/>
                <p:nvPr/>
              </p:nvSpPr>
              <p:spPr>
                <a:xfrm>
                  <a:off x="11615548" y="3452989"/>
                  <a:ext cx="403602" cy="369332"/>
                </a:xfrm>
                <a:prstGeom prst="flowChartConnector">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a:extLst>
                    <a:ext uri="{FF2B5EF4-FFF2-40B4-BE49-F238E27FC236}">
                      <a16:creationId xmlns:a16="http://schemas.microsoft.com/office/drawing/2014/main" id="{181DBE9B-B2A0-9E32-00CC-1733D795B574}"/>
                    </a:ext>
                  </a:extLst>
                </p:cNvPr>
                <p:cNvCxnSpPr>
                  <a:cxnSpLocks/>
                  <a:stCxn id="54" idx="4"/>
                  <a:endCxn id="56" idx="0"/>
                </p:cNvCxnSpPr>
                <p:nvPr/>
              </p:nvCxnSpPr>
              <p:spPr>
                <a:xfrm>
                  <a:off x="11788735" y="2945683"/>
                  <a:ext cx="28614" cy="5073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sp>
          <p:nvSpPr>
            <p:cNvPr id="82" name="TextBox 81">
              <a:extLst>
                <a:ext uri="{FF2B5EF4-FFF2-40B4-BE49-F238E27FC236}">
                  <a16:creationId xmlns:a16="http://schemas.microsoft.com/office/drawing/2014/main" id="{324FA146-653C-DDFE-0D77-6DB1963E455F}"/>
                </a:ext>
              </a:extLst>
            </p:cNvPr>
            <p:cNvSpPr txBox="1"/>
            <p:nvPr/>
          </p:nvSpPr>
          <p:spPr>
            <a:xfrm>
              <a:off x="10936792" y="2713462"/>
              <a:ext cx="538930" cy="369332"/>
            </a:xfrm>
            <a:prstGeom prst="rect">
              <a:avLst/>
            </a:prstGeom>
            <a:solidFill>
              <a:schemeClr val="accent1">
                <a:lumMod val="40000"/>
                <a:lumOff val="60000"/>
              </a:schemeClr>
            </a:solidFill>
          </p:spPr>
          <p:txBody>
            <a:bodyPr wrap="none" rtlCol="0">
              <a:spAutoFit/>
            </a:bodyPr>
            <a:lstStyle/>
            <a:p>
              <a:r>
                <a:rPr lang="en-US" dirty="0"/>
                <a:t>I1:2</a:t>
              </a:r>
            </a:p>
          </p:txBody>
        </p:sp>
        <p:sp>
          <p:nvSpPr>
            <p:cNvPr id="83" name="TextBox 82">
              <a:extLst>
                <a:ext uri="{FF2B5EF4-FFF2-40B4-BE49-F238E27FC236}">
                  <a16:creationId xmlns:a16="http://schemas.microsoft.com/office/drawing/2014/main" id="{95B64D49-2F02-1D69-50AA-C2CF35DC8600}"/>
                </a:ext>
              </a:extLst>
            </p:cNvPr>
            <p:cNvSpPr txBox="1"/>
            <p:nvPr/>
          </p:nvSpPr>
          <p:spPr>
            <a:xfrm>
              <a:off x="10555790" y="3930672"/>
              <a:ext cx="538930" cy="369332"/>
            </a:xfrm>
            <a:prstGeom prst="rect">
              <a:avLst/>
            </a:prstGeom>
            <a:solidFill>
              <a:schemeClr val="accent5">
                <a:lumMod val="75000"/>
              </a:schemeClr>
            </a:solidFill>
          </p:spPr>
          <p:txBody>
            <a:bodyPr wrap="none" rtlCol="0">
              <a:spAutoFit/>
            </a:bodyPr>
            <a:lstStyle/>
            <a:p>
              <a:r>
                <a:rPr lang="en-US" dirty="0"/>
                <a:t>I3:2</a:t>
              </a:r>
            </a:p>
          </p:txBody>
        </p:sp>
      </p:grpSp>
      <p:sp>
        <p:nvSpPr>
          <p:cNvPr id="6" name="TextBox 5">
            <a:extLst>
              <a:ext uri="{FF2B5EF4-FFF2-40B4-BE49-F238E27FC236}">
                <a16:creationId xmlns:a16="http://schemas.microsoft.com/office/drawing/2014/main" id="{4640186D-7255-4D27-BCA0-2FA1EB032344}"/>
              </a:ext>
            </a:extLst>
          </p:cNvPr>
          <p:cNvSpPr txBox="1"/>
          <p:nvPr/>
        </p:nvSpPr>
        <p:spPr>
          <a:xfrm>
            <a:off x="8142025" y="2324569"/>
            <a:ext cx="538930" cy="369332"/>
          </a:xfrm>
          <a:prstGeom prst="rect">
            <a:avLst/>
          </a:prstGeom>
          <a:solidFill>
            <a:srgbClr val="FFC000"/>
          </a:solidFill>
        </p:spPr>
        <p:txBody>
          <a:bodyPr wrap="none" rtlCol="0">
            <a:spAutoFit/>
          </a:bodyPr>
          <a:lstStyle/>
          <a:p>
            <a:r>
              <a:rPr lang="en-US" dirty="0"/>
              <a:t>I2:6</a:t>
            </a:r>
          </a:p>
        </p:txBody>
      </p:sp>
      <p:sp>
        <p:nvSpPr>
          <p:cNvPr id="7" name="TextBox 6">
            <a:extLst>
              <a:ext uri="{FF2B5EF4-FFF2-40B4-BE49-F238E27FC236}">
                <a16:creationId xmlns:a16="http://schemas.microsoft.com/office/drawing/2014/main" id="{A0D6D5B3-14C8-9419-615B-92D0D26120FD}"/>
              </a:ext>
            </a:extLst>
          </p:cNvPr>
          <p:cNvSpPr txBox="1"/>
          <p:nvPr/>
        </p:nvSpPr>
        <p:spPr>
          <a:xfrm>
            <a:off x="6376244" y="3394344"/>
            <a:ext cx="538930" cy="369332"/>
          </a:xfrm>
          <a:prstGeom prst="rect">
            <a:avLst/>
          </a:prstGeom>
          <a:solidFill>
            <a:schemeClr val="accent1">
              <a:lumMod val="40000"/>
              <a:lumOff val="60000"/>
            </a:schemeClr>
          </a:solidFill>
        </p:spPr>
        <p:txBody>
          <a:bodyPr wrap="none" rtlCol="0">
            <a:spAutoFit/>
          </a:bodyPr>
          <a:lstStyle/>
          <a:p>
            <a:r>
              <a:rPr lang="en-US" dirty="0"/>
              <a:t>I1:3</a:t>
            </a:r>
          </a:p>
        </p:txBody>
      </p:sp>
      <p:sp>
        <p:nvSpPr>
          <p:cNvPr id="8" name="TextBox 7">
            <a:extLst>
              <a:ext uri="{FF2B5EF4-FFF2-40B4-BE49-F238E27FC236}">
                <a16:creationId xmlns:a16="http://schemas.microsoft.com/office/drawing/2014/main" id="{A140F33D-2030-3BF3-418F-82E9A9888166}"/>
              </a:ext>
            </a:extLst>
          </p:cNvPr>
          <p:cNvSpPr txBox="1"/>
          <p:nvPr/>
        </p:nvSpPr>
        <p:spPr>
          <a:xfrm>
            <a:off x="6572951" y="4877760"/>
            <a:ext cx="538930" cy="369332"/>
          </a:xfrm>
          <a:prstGeom prst="rect">
            <a:avLst/>
          </a:prstGeom>
          <a:solidFill>
            <a:schemeClr val="accent1">
              <a:lumMod val="40000"/>
              <a:lumOff val="60000"/>
            </a:schemeClr>
          </a:solidFill>
        </p:spPr>
        <p:txBody>
          <a:bodyPr wrap="none" rtlCol="0">
            <a:spAutoFit/>
          </a:bodyPr>
          <a:lstStyle/>
          <a:p>
            <a:r>
              <a:rPr lang="en-US" dirty="0"/>
              <a:t>I3:1</a:t>
            </a:r>
          </a:p>
        </p:txBody>
      </p:sp>
      <p:sp>
        <p:nvSpPr>
          <p:cNvPr id="9" name="TextBox 8">
            <a:extLst>
              <a:ext uri="{FF2B5EF4-FFF2-40B4-BE49-F238E27FC236}">
                <a16:creationId xmlns:a16="http://schemas.microsoft.com/office/drawing/2014/main" id="{D007ACC4-3545-F394-67B4-A85374E8E442}"/>
              </a:ext>
            </a:extLst>
          </p:cNvPr>
          <p:cNvSpPr txBox="1"/>
          <p:nvPr/>
        </p:nvSpPr>
        <p:spPr>
          <a:xfrm>
            <a:off x="6652354" y="5585160"/>
            <a:ext cx="538930" cy="369332"/>
          </a:xfrm>
          <a:prstGeom prst="rect">
            <a:avLst/>
          </a:prstGeom>
          <a:solidFill>
            <a:schemeClr val="bg2">
              <a:lumMod val="75000"/>
            </a:schemeClr>
          </a:solidFill>
        </p:spPr>
        <p:txBody>
          <a:bodyPr wrap="none" rtlCol="0">
            <a:spAutoFit/>
          </a:bodyPr>
          <a:lstStyle/>
          <a:p>
            <a:r>
              <a:rPr lang="en-US" dirty="0"/>
              <a:t>I5:1</a:t>
            </a:r>
          </a:p>
        </p:txBody>
      </p:sp>
      <p:cxnSp>
        <p:nvCxnSpPr>
          <p:cNvPr id="11" name="Straight Arrow Connector 10">
            <a:extLst>
              <a:ext uri="{FF2B5EF4-FFF2-40B4-BE49-F238E27FC236}">
                <a16:creationId xmlns:a16="http://schemas.microsoft.com/office/drawing/2014/main" id="{5C78FCB5-7C96-BA11-D65A-315A95B7EF2E}"/>
              </a:ext>
            </a:extLst>
          </p:cNvPr>
          <p:cNvCxnSpPr>
            <a:stCxn id="76" idx="4"/>
          </p:cNvCxnSpPr>
          <p:nvPr/>
        </p:nvCxnSpPr>
        <p:spPr>
          <a:xfrm flipH="1">
            <a:off x="6431350" y="4057761"/>
            <a:ext cx="333166" cy="8099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Flowchart: Connector 11">
            <a:extLst>
              <a:ext uri="{FF2B5EF4-FFF2-40B4-BE49-F238E27FC236}">
                <a16:creationId xmlns:a16="http://schemas.microsoft.com/office/drawing/2014/main" id="{CCC5ACA4-A0F3-3AE0-8F81-5C4DE49457A2}"/>
              </a:ext>
            </a:extLst>
          </p:cNvPr>
          <p:cNvSpPr/>
          <p:nvPr/>
        </p:nvSpPr>
        <p:spPr>
          <a:xfrm>
            <a:off x="6239028" y="4886795"/>
            <a:ext cx="378051" cy="379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9450B484-2468-E520-3F0C-CFE260B8075E}"/>
              </a:ext>
            </a:extLst>
          </p:cNvPr>
          <p:cNvSpPr/>
          <p:nvPr/>
        </p:nvSpPr>
        <p:spPr>
          <a:xfrm>
            <a:off x="6263203" y="5592459"/>
            <a:ext cx="378051" cy="379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F1C4F04A-9C44-C5DA-B711-352408F8C9F8}"/>
              </a:ext>
            </a:extLst>
          </p:cNvPr>
          <p:cNvCxnSpPr>
            <a:cxnSpLocks/>
            <a:endCxn id="13" idx="0"/>
          </p:cNvCxnSpPr>
          <p:nvPr/>
        </p:nvCxnSpPr>
        <p:spPr>
          <a:xfrm>
            <a:off x="6429786" y="5229417"/>
            <a:ext cx="22443" cy="3630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4422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61BC9-FFB2-F64F-D8FB-56C7826573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C86F5E-B6AF-8734-1AAD-1668A24B4A93}"/>
              </a:ext>
            </a:extLst>
          </p:cNvPr>
          <p:cNvSpPr>
            <a:spLocks noGrp="1"/>
          </p:cNvSpPr>
          <p:nvPr>
            <p:ph type="title"/>
          </p:nvPr>
        </p:nvSpPr>
        <p:spPr/>
        <p:txBody>
          <a:bodyPr>
            <a:normAutofit/>
          </a:bodyPr>
          <a:lstStyle/>
          <a:p>
            <a:pPr marL="0" marR="0" algn="ctr" rtl="0" eaLnBrk="1" fontAlgn="t" latinLnBrk="0" hangingPunct="1">
              <a:lnSpc>
                <a:spcPct val="107000"/>
              </a:lnSpc>
              <a:spcBef>
                <a:spcPts val="0"/>
              </a:spcBef>
              <a:spcAft>
                <a:spcPts val="0"/>
              </a:spcAft>
            </a:pPr>
            <a:r>
              <a:rPr lang="en-US" dirty="0">
                <a:solidFill>
                  <a:schemeClr val="tx1"/>
                </a:solidFill>
              </a:rPr>
              <a:t> 9</a:t>
            </a:r>
            <a:r>
              <a:rPr lang="en-US" baseline="30000" dirty="0">
                <a:solidFill>
                  <a:schemeClr val="tx1"/>
                </a:solidFill>
              </a:rPr>
              <a:t>th </a:t>
            </a:r>
            <a:r>
              <a:rPr lang="en-US" dirty="0">
                <a:solidFill>
                  <a:schemeClr val="tx1"/>
                </a:solidFill>
              </a:rPr>
              <a:t>Transaction(Branch) </a:t>
            </a:r>
            <a:r>
              <a:rPr lang="en-US" b="1" dirty="0">
                <a:solidFill>
                  <a:srgbClr val="0070C0"/>
                </a:solidFill>
              </a:rPr>
              <a:t>T900 I1, I2, I3</a:t>
            </a:r>
          </a:p>
        </p:txBody>
      </p:sp>
      <p:sp>
        <p:nvSpPr>
          <p:cNvPr id="3" name="Content Placeholder 2">
            <a:extLst>
              <a:ext uri="{FF2B5EF4-FFF2-40B4-BE49-F238E27FC236}">
                <a16:creationId xmlns:a16="http://schemas.microsoft.com/office/drawing/2014/main" id="{2A6C8EEB-4406-06AE-CA80-3815BC45DEE8}"/>
              </a:ext>
            </a:extLst>
          </p:cNvPr>
          <p:cNvSpPr>
            <a:spLocks noGrp="1"/>
          </p:cNvSpPr>
          <p:nvPr>
            <p:ph idx="1"/>
          </p:nvPr>
        </p:nvSpPr>
        <p:spPr/>
        <p:txBody>
          <a:bodyPr/>
          <a:lstStyle/>
          <a:p>
            <a:r>
              <a:rPr lang="en-US" b="1" dirty="0">
                <a:solidFill>
                  <a:srgbClr val="0070C0"/>
                </a:solidFill>
              </a:rPr>
              <a:t>After Sorting </a:t>
            </a:r>
            <a:r>
              <a:rPr lang="nn-NO" b="1" dirty="0">
                <a:solidFill>
                  <a:srgbClr val="0070C0"/>
                </a:solidFill>
              </a:rPr>
              <a:t>T800 I2, I1, I3</a:t>
            </a:r>
            <a:endParaRPr lang="en-US" dirty="0">
              <a:solidFill>
                <a:schemeClr val="tx1"/>
              </a:solidFill>
            </a:endParaRPr>
          </a:p>
        </p:txBody>
      </p:sp>
      <p:sp>
        <p:nvSpPr>
          <p:cNvPr id="4" name="Footer Placeholder 3">
            <a:extLst>
              <a:ext uri="{FF2B5EF4-FFF2-40B4-BE49-F238E27FC236}">
                <a16:creationId xmlns:a16="http://schemas.microsoft.com/office/drawing/2014/main" id="{F349B535-E08D-1C18-26B0-19BE4E73EA68}"/>
              </a:ext>
            </a:extLst>
          </p:cNvPr>
          <p:cNvSpPr>
            <a:spLocks noGrp="1"/>
          </p:cNvSpPr>
          <p:nvPr>
            <p:ph type="ftr" sz="quarter" idx="11"/>
          </p:nvPr>
        </p:nvSpPr>
        <p:spPr/>
        <p:txBody>
          <a:bodyPr/>
          <a:lstStyle/>
          <a:p>
            <a:r>
              <a:rPr lang="en-US"/>
              <a:t>DR. WAHAB                                                                                        Deep Learning</a:t>
            </a:r>
          </a:p>
        </p:txBody>
      </p:sp>
      <p:graphicFrame>
        <p:nvGraphicFramePr>
          <p:cNvPr id="47" name="Table 46">
            <a:extLst>
              <a:ext uri="{FF2B5EF4-FFF2-40B4-BE49-F238E27FC236}">
                <a16:creationId xmlns:a16="http://schemas.microsoft.com/office/drawing/2014/main" id="{585521EB-4CBF-CEBC-1793-4B6E0BF900C4}"/>
              </a:ext>
            </a:extLst>
          </p:cNvPr>
          <p:cNvGraphicFramePr>
            <a:graphicFrameLocks noGrp="1"/>
          </p:cNvGraphicFramePr>
          <p:nvPr/>
        </p:nvGraphicFramePr>
        <p:xfrm>
          <a:off x="1142287" y="3460580"/>
          <a:ext cx="3853545" cy="2468880"/>
        </p:xfrm>
        <a:graphic>
          <a:graphicData uri="http://schemas.openxmlformats.org/drawingml/2006/table">
            <a:tbl>
              <a:tblPr firstRow="1" bandRow="1">
                <a:tableStyleId>{616DA210-FB5B-4158-B5E0-FEB733F419BA}</a:tableStyleId>
              </a:tblPr>
              <a:tblGrid>
                <a:gridCol w="895739">
                  <a:extLst>
                    <a:ext uri="{9D8B030D-6E8A-4147-A177-3AD203B41FA5}">
                      <a16:colId xmlns:a16="http://schemas.microsoft.com/office/drawing/2014/main" val="2149856674"/>
                    </a:ext>
                  </a:extLst>
                </a:gridCol>
                <a:gridCol w="989045">
                  <a:extLst>
                    <a:ext uri="{9D8B030D-6E8A-4147-A177-3AD203B41FA5}">
                      <a16:colId xmlns:a16="http://schemas.microsoft.com/office/drawing/2014/main" val="2662240438"/>
                    </a:ext>
                  </a:extLst>
                </a:gridCol>
                <a:gridCol w="1968761">
                  <a:extLst>
                    <a:ext uri="{9D8B030D-6E8A-4147-A177-3AD203B41FA5}">
                      <a16:colId xmlns:a16="http://schemas.microsoft.com/office/drawing/2014/main" val="2015986396"/>
                    </a:ext>
                  </a:extLst>
                </a:gridCol>
              </a:tblGrid>
              <a:tr h="620154">
                <a:tc>
                  <a:txBody>
                    <a:bodyPr/>
                    <a:lstStyle/>
                    <a:p>
                      <a:pPr algn="ctr"/>
                      <a:r>
                        <a:rPr lang="en-US" dirty="0"/>
                        <a:t>Item Id</a:t>
                      </a:r>
                    </a:p>
                  </a:txBody>
                  <a:tcPr/>
                </a:tc>
                <a:tc>
                  <a:txBody>
                    <a:bodyPr/>
                    <a:lstStyle/>
                    <a:p>
                      <a:pPr algn="ctr"/>
                      <a:r>
                        <a:rPr lang="en-US" dirty="0"/>
                        <a:t>Support Count</a:t>
                      </a:r>
                    </a:p>
                  </a:txBody>
                  <a:tcPr/>
                </a:tc>
                <a:tc>
                  <a:txBody>
                    <a:bodyPr/>
                    <a:lstStyle/>
                    <a:p>
                      <a:r>
                        <a:rPr lang="en-US" dirty="0"/>
                        <a:t>Node-Link</a:t>
                      </a:r>
                    </a:p>
                  </a:txBody>
                  <a:tcPr/>
                </a:tc>
                <a:extLst>
                  <a:ext uri="{0D108BD9-81ED-4DB2-BD59-A6C34878D82A}">
                    <a16:rowId xmlns:a16="http://schemas.microsoft.com/office/drawing/2014/main" val="1477234402"/>
                  </a:ext>
                </a:extLst>
              </a:tr>
              <a:tr h="359296">
                <a:tc>
                  <a:txBody>
                    <a:bodyPr/>
                    <a:lstStyle/>
                    <a:p>
                      <a:pPr algn="ctr"/>
                      <a:r>
                        <a:rPr lang="en-US" dirty="0"/>
                        <a:t>I2</a:t>
                      </a:r>
                    </a:p>
                  </a:txBody>
                  <a:tcPr/>
                </a:tc>
                <a:tc>
                  <a:txBody>
                    <a:bodyPr/>
                    <a:lstStyle/>
                    <a:p>
                      <a:pPr algn="ctr"/>
                      <a:r>
                        <a:rPr lang="en-US" dirty="0"/>
                        <a:t>7</a:t>
                      </a:r>
                    </a:p>
                  </a:txBody>
                  <a:tcPr/>
                </a:tc>
                <a:tc>
                  <a:txBody>
                    <a:bodyPr/>
                    <a:lstStyle/>
                    <a:p>
                      <a:endParaRPr lang="en-US"/>
                    </a:p>
                  </a:txBody>
                  <a:tcPr/>
                </a:tc>
                <a:extLst>
                  <a:ext uri="{0D108BD9-81ED-4DB2-BD59-A6C34878D82A}">
                    <a16:rowId xmlns:a16="http://schemas.microsoft.com/office/drawing/2014/main" val="1147578504"/>
                  </a:ext>
                </a:extLst>
              </a:tr>
              <a:tr h="359296">
                <a:tc>
                  <a:txBody>
                    <a:bodyPr/>
                    <a:lstStyle/>
                    <a:p>
                      <a:pPr algn="ctr"/>
                      <a:r>
                        <a:rPr lang="en-US" dirty="0"/>
                        <a:t>I1</a:t>
                      </a:r>
                    </a:p>
                  </a:txBody>
                  <a:tcPr/>
                </a:tc>
                <a:tc>
                  <a:txBody>
                    <a:bodyPr/>
                    <a:lstStyle/>
                    <a:p>
                      <a:pPr algn="ctr"/>
                      <a:r>
                        <a:rPr lang="en-US" dirty="0"/>
                        <a:t>6</a:t>
                      </a:r>
                    </a:p>
                  </a:txBody>
                  <a:tcPr/>
                </a:tc>
                <a:tc>
                  <a:txBody>
                    <a:bodyPr/>
                    <a:lstStyle/>
                    <a:p>
                      <a:endParaRPr lang="en-US" dirty="0"/>
                    </a:p>
                  </a:txBody>
                  <a:tcPr/>
                </a:tc>
                <a:extLst>
                  <a:ext uri="{0D108BD9-81ED-4DB2-BD59-A6C34878D82A}">
                    <a16:rowId xmlns:a16="http://schemas.microsoft.com/office/drawing/2014/main" val="3733820093"/>
                  </a:ext>
                </a:extLst>
              </a:tr>
              <a:tr h="359296">
                <a:tc>
                  <a:txBody>
                    <a:bodyPr/>
                    <a:lstStyle/>
                    <a:p>
                      <a:pPr algn="ctr"/>
                      <a:r>
                        <a:rPr lang="en-US" dirty="0"/>
                        <a:t>I3</a:t>
                      </a:r>
                    </a:p>
                  </a:txBody>
                  <a:tcPr/>
                </a:tc>
                <a:tc>
                  <a:txBody>
                    <a:bodyPr/>
                    <a:lstStyle/>
                    <a:p>
                      <a:pPr algn="ctr"/>
                      <a:r>
                        <a:rPr lang="en-US" dirty="0"/>
                        <a:t>6</a:t>
                      </a:r>
                    </a:p>
                  </a:txBody>
                  <a:tcPr/>
                </a:tc>
                <a:tc>
                  <a:txBody>
                    <a:bodyPr/>
                    <a:lstStyle/>
                    <a:p>
                      <a:endParaRPr lang="en-US"/>
                    </a:p>
                  </a:txBody>
                  <a:tcPr/>
                </a:tc>
                <a:extLst>
                  <a:ext uri="{0D108BD9-81ED-4DB2-BD59-A6C34878D82A}">
                    <a16:rowId xmlns:a16="http://schemas.microsoft.com/office/drawing/2014/main" val="2180273153"/>
                  </a:ext>
                </a:extLst>
              </a:tr>
              <a:tr h="359296">
                <a:tc>
                  <a:txBody>
                    <a:bodyPr/>
                    <a:lstStyle/>
                    <a:p>
                      <a:pPr algn="ctr"/>
                      <a:r>
                        <a:rPr lang="en-US" dirty="0"/>
                        <a:t>I4</a:t>
                      </a:r>
                    </a:p>
                  </a:txBody>
                  <a:tcPr/>
                </a:tc>
                <a:tc>
                  <a:txBody>
                    <a:bodyPr/>
                    <a:lstStyle/>
                    <a:p>
                      <a:pPr algn="ctr"/>
                      <a:r>
                        <a:rPr lang="en-US" dirty="0"/>
                        <a:t>2</a:t>
                      </a:r>
                    </a:p>
                  </a:txBody>
                  <a:tcPr/>
                </a:tc>
                <a:tc>
                  <a:txBody>
                    <a:bodyPr/>
                    <a:lstStyle/>
                    <a:p>
                      <a:endParaRPr lang="en-US"/>
                    </a:p>
                  </a:txBody>
                  <a:tcPr/>
                </a:tc>
                <a:extLst>
                  <a:ext uri="{0D108BD9-81ED-4DB2-BD59-A6C34878D82A}">
                    <a16:rowId xmlns:a16="http://schemas.microsoft.com/office/drawing/2014/main" val="3416555827"/>
                  </a:ext>
                </a:extLst>
              </a:tr>
              <a:tr h="359296">
                <a:tc>
                  <a:txBody>
                    <a:bodyPr/>
                    <a:lstStyle/>
                    <a:p>
                      <a:pPr algn="ctr"/>
                      <a:r>
                        <a:rPr lang="en-US" dirty="0"/>
                        <a:t>I5</a:t>
                      </a:r>
                    </a:p>
                  </a:txBody>
                  <a:tcPr/>
                </a:tc>
                <a:tc>
                  <a:txBody>
                    <a:bodyPr/>
                    <a:lstStyle/>
                    <a:p>
                      <a:pPr algn="ctr"/>
                      <a:r>
                        <a:rPr lang="en-US" dirty="0"/>
                        <a:t>2</a:t>
                      </a:r>
                    </a:p>
                  </a:txBody>
                  <a:tcPr/>
                </a:tc>
                <a:tc>
                  <a:txBody>
                    <a:bodyPr/>
                    <a:lstStyle/>
                    <a:p>
                      <a:endParaRPr lang="en-US" dirty="0"/>
                    </a:p>
                  </a:txBody>
                  <a:tcPr/>
                </a:tc>
                <a:extLst>
                  <a:ext uri="{0D108BD9-81ED-4DB2-BD59-A6C34878D82A}">
                    <a16:rowId xmlns:a16="http://schemas.microsoft.com/office/drawing/2014/main" val="163549002"/>
                  </a:ext>
                </a:extLst>
              </a:tr>
            </a:tbl>
          </a:graphicData>
        </a:graphic>
      </p:graphicFrame>
      <p:sp>
        <p:nvSpPr>
          <p:cNvPr id="48" name="TextBox 47">
            <a:extLst>
              <a:ext uri="{FF2B5EF4-FFF2-40B4-BE49-F238E27FC236}">
                <a16:creationId xmlns:a16="http://schemas.microsoft.com/office/drawing/2014/main" id="{BD5B3106-76BC-5BEA-972B-F2204232420F}"/>
              </a:ext>
            </a:extLst>
          </p:cNvPr>
          <p:cNvSpPr txBox="1"/>
          <p:nvPr/>
        </p:nvSpPr>
        <p:spPr>
          <a:xfrm>
            <a:off x="227887" y="4192261"/>
            <a:ext cx="914400" cy="707886"/>
          </a:xfrm>
          <a:prstGeom prst="rect">
            <a:avLst/>
          </a:prstGeom>
          <a:noFill/>
        </p:spPr>
        <p:txBody>
          <a:bodyPr wrap="square" rtlCol="0">
            <a:spAutoFit/>
          </a:bodyPr>
          <a:lstStyle/>
          <a:p>
            <a:r>
              <a:rPr lang="en-US" sz="4000" b="1" dirty="0"/>
              <a:t>L =</a:t>
            </a:r>
          </a:p>
        </p:txBody>
      </p:sp>
      <p:grpSp>
        <p:nvGrpSpPr>
          <p:cNvPr id="10" name="Group 9">
            <a:extLst>
              <a:ext uri="{FF2B5EF4-FFF2-40B4-BE49-F238E27FC236}">
                <a16:creationId xmlns:a16="http://schemas.microsoft.com/office/drawing/2014/main" id="{5B8BF180-006A-9FE9-35A4-47751C6498F6}"/>
              </a:ext>
            </a:extLst>
          </p:cNvPr>
          <p:cNvGrpSpPr/>
          <p:nvPr/>
        </p:nvGrpSpPr>
        <p:grpSpPr>
          <a:xfrm>
            <a:off x="5291820" y="1893909"/>
            <a:ext cx="6183902" cy="4078092"/>
            <a:chOff x="5291820" y="1893909"/>
            <a:chExt cx="6183902" cy="4078092"/>
          </a:xfrm>
        </p:grpSpPr>
        <p:grpSp>
          <p:nvGrpSpPr>
            <p:cNvPr id="5" name="Group 4">
              <a:extLst>
                <a:ext uri="{FF2B5EF4-FFF2-40B4-BE49-F238E27FC236}">
                  <a16:creationId xmlns:a16="http://schemas.microsoft.com/office/drawing/2014/main" id="{C0F5A7EA-DC3C-8D67-76F0-9E457E12F680}"/>
                </a:ext>
              </a:extLst>
            </p:cNvPr>
            <p:cNvGrpSpPr/>
            <p:nvPr/>
          </p:nvGrpSpPr>
          <p:grpSpPr>
            <a:xfrm>
              <a:off x="5291820" y="1893909"/>
              <a:ext cx="6183902" cy="3006238"/>
              <a:chOff x="5291820" y="1893909"/>
              <a:chExt cx="6183902" cy="3006238"/>
            </a:xfrm>
          </p:grpSpPr>
          <p:grpSp>
            <p:nvGrpSpPr>
              <p:cNvPr id="18" name="Group 17">
                <a:extLst>
                  <a:ext uri="{FF2B5EF4-FFF2-40B4-BE49-F238E27FC236}">
                    <a16:creationId xmlns:a16="http://schemas.microsoft.com/office/drawing/2014/main" id="{F68D04F4-A4A8-BC53-B1EC-30EE3906D180}"/>
                  </a:ext>
                </a:extLst>
              </p:cNvPr>
              <p:cNvGrpSpPr/>
              <p:nvPr/>
            </p:nvGrpSpPr>
            <p:grpSpPr>
              <a:xfrm>
                <a:off x="5291820" y="1893909"/>
                <a:ext cx="6173956" cy="3006238"/>
                <a:chOff x="6355510" y="1785368"/>
                <a:chExt cx="6173956" cy="3006238"/>
              </a:xfrm>
            </p:grpSpPr>
            <p:cxnSp>
              <p:nvCxnSpPr>
                <p:cNvPr id="19" name="Straight Arrow Connector 18">
                  <a:extLst>
                    <a:ext uri="{FF2B5EF4-FFF2-40B4-BE49-F238E27FC236}">
                      <a16:creationId xmlns:a16="http://schemas.microsoft.com/office/drawing/2014/main" id="{11AAAF53-2F2E-1599-3AF0-3E6B83E135BA}"/>
                    </a:ext>
                  </a:extLst>
                </p:cNvPr>
                <p:cNvCxnSpPr>
                  <a:cxnSpLocks/>
                  <a:stCxn id="76" idx="5"/>
                  <a:endCxn id="20" idx="1"/>
                </p:cNvCxnSpPr>
                <p:nvPr/>
              </p:nvCxnSpPr>
              <p:spPr>
                <a:xfrm>
                  <a:off x="7940367" y="3905956"/>
                  <a:ext cx="427510" cy="221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Flowchart: Connector 19">
                  <a:extLst>
                    <a:ext uri="{FF2B5EF4-FFF2-40B4-BE49-F238E27FC236}">
                      <a16:creationId xmlns:a16="http://schemas.microsoft.com/office/drawing/2014/main" id="{DC636B18-6F22-68BC-F237-C8C0B5FF67B8}"/>
                    </a:ext>
                  </a:extLst>
                </p:cNvPr>
                <p:cNvSpPr/>
                <p:nvPr/>
              </p:nvSpPr>
              <p:spPr>
                <a:xfrm>
                  <a:off x="8313437" y="4075234"/>
                  <a:ext cx="371741" cy="35435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844EF2E-D655-A6CA-AC86-85EC6FBFE71A}"/>
                    </a:ext>
                  </a:extLst>
                </p:cNvPr>
                <p:cNvSpPr txBox="1"/>
                <p:nvPr/>
              </p:nvSpPr>
              <p:spPr>
                <a:xfrm>
                  <a:off x="8175571" y="4437256"/>
                  <a:ext cx="538930" cy="354350"/>
                </a:xfrm>
                <a:prstGeom prst="rect">
                  <a:avLst/>
                </a:prstGeom>
                <a:solidFill>
                  <a:srgbClr val="00B0F0"/>
                </a:solidFill>
              </p:spPr>
              <p:txBody>
                <a:bodyPr wrap="none" rtlCol="0">
                  <a:spAutoFit/>
                </a:bodyPr>
                <a:lstStyle/>
                <a:p>
                  <a:r>
                    <a:rPr lang="en-US" dirty="0"/>
                    <a:t>I4:1</a:t>
                  </a:r>
                </a:p>
              </p:txBody>
            </p:sp>
            <p:grpSp>
              <p:nvGrpSpPr>
                <p:cNvPr id="22" name="Group 21">
                  <a:extLst>
                    <a:ext uri="{FF2B5EF4-FFF2-40B4-BE49-F238E27FC236}">
                      <a16:creationId xmlns:a16="http://schemas.microsoft.com/office/drawing/2014/main" id="{CDAB3BB6-2D12-B8ED-A566-91885E078AA0}"/>
                    </a:ext>
                  </a:extLst>
                </p:cNvPr>
                <p:cNvGrpSpPr/>
                <p:nvPr/>
              </p:nvGrpSpPr>
              <p:grpSpPr>
                <a:xfrm>
                  <a:off x="6355510" y="1785368"/>
                  <a:ext cx="6173956" cy="2908545"/>
                  <a:chOff x="6355510" y="1785368"/>
                  <a:chExt cx="6173956" cy="2908545"/>
                </a:xfrm>
              </p:grpSpPr>
              <p:grpSp>
                <p:nvGrpSpPr>
                  <p:cNvPr id="24" name="Group 23">
                    <a:extLst>
                      <a:ext uri="{FF2B5EF4-FFF2-40B4-BE49-F238E27FC236}">
                        <a16:creationId xmlns:a16="http://schemas.microsoft.com/office/drawing/2014/main" id="{27CB20B0-3EE3-12A6-59B4-3EC94802BB13}"/>
                      </a:ext>
                    </a:extLst>
                  </p:cNvPr>
                  <p:cNvGrpSpPr/>
                  <p:nvPr/>
                </p:nvGrpSpPr>
                <p:grpSpPr>
                  <a:xfrm>
                    <a:off x="6355510" y="1785368"/>
                    <a:ext cx="4417888" cy="2908545"/>
                    <a:chOff x="6355510" y="1785368"/>
                    <a:chExt cx="4417888" cy="2908545"/>
                  </a:xfrm>
                </p:grpSpPr>
                <p:grpSp>
                  <p:nvGrpSpPr>
                    <p:cNvPr id="58" name="Group 57">
                      <a:extLst>
                        <a:ext uri="{FF2B5EF4-FFF2-40B4-BE49-F238E27FC236}">
                          <a16:creationId xmlns:a16="http://schemas.microsoft.com/office/drawing/2014/main" id="{306A23D2-2CD5-4E07-BE23-E30B09F4171C}"/>
                        </a:ext>
                      </a:extLst>
                    </p:cNvPr>
                    <p:cNvGrpSpPr/>
                    <p:nvPr/>
                  </p:nvGrpSpPr>
                  <p:grpSpPr>
                    <a:xfrm>
                      <a:off x="6355510" y="1785368"/>
                      <a:ext cx="4417888" cy="2908545"/>
                      <a:chOff x="6486138" y="3075414"/>
                      <a:chExt cx="4417888" cy="3031519"/>
                    </a:xfrm>
                  </p:grpSpPr>
                  <p:grpSp>
                    <p:nvGrpSpPr>
                      <p:cNvPr id="60" name="Group 59">
                        <a:extLst>
                          <a:ext uri="{FF2B5EF4-FFF2-40B4-BE49-F238E27FC236}">
                            <a16:creationId xmlns:a16="http://schemas.microsoft.com/office/drawing/2014/main" id="{F27E086E-BED4-9990-C406-5DA8AC16D4C2}"/>
                          </a:ext>
                        </a:extLst>
                      </p:cNvPr>
                      <p:cNvGrpSpPr/>
                      <p:nvPr/>
                    </p:nvGrpSpPr>
                    <p:grpSpPr>
                      <a:xfrm>
                        <a:off x="6486138" y="3075414"/>
                        <a:ext cx="4417888" cy="3031519"/>
                        <a:chOff x="4918596" y="2235659"/>
                        <a:chExt cx="4417888" cy="3031519"/>
                      </a:xfrm>
                    </p:grpSpPr>
                    <p:sp>
                      <p:nvSpPr>
                        <p:cNvPr id="65" name="TextBox 64">
                          <a:extLst>
                            <a:ext uri="{FF2B5EF4-FFF2-40B4-BE49-F238E27FC236}">
                              <a16:creationId xmlns:a16="http://schemas.microsoft.com/office/drawing/2014/main" id="{483C193E-C447-3F25-6AD4-C2C840BE879E}"/>
                            </a:ext>
                          </a:extLst>
                        </p:cNvPr>
                        <p:cNvSpPr txBox="1"/>
                        <p:nvPr/>
                      </p:nvSpPr>
                      <p:spPr>
                        <a:xfrm>
                          <a:off x="7778747" y="2712734"/>
                          <a:ext cx="549011" cy="369332"/>
                        </a:xfrm>
                        <a:prstGeom prst="rect">
                          <a:avLst/>
                        </a:prstGeom>
                        <a:solidFill>
                          <a:srgbClr val="00B0F0"/>
                        </a:solidFill>
                      </p:spPr>
                      <p:txBody>
                        <a:bodyPr wrap="square" rtlCol="0">
                          <a:spAutoFit/>
                        </a:bodyPr>
                        <a:lstStyle/>
                        <a:p>
                          <a:r>
                            <a:rPr lang="en-US" dirty="0"/>
                            <a:t>I2:2</a:t>
                          </a:r>
                        </a:p>
                      </p:txBody>
                    </p:sp>
                    <p:grpSp>
                      <p:nvGrpSpPr>
                        <p:cNvPr id="66" name="Group 65">
                          <a:extLst>
                            <a:ext uri="{FF2B5EF4-FFF2-40B4-BE49-F238E27FC236}">
                              <a16:creationId xmlns:a16="http://schemas.microsoft.com/office/drawing/2014/main" id="{C8DDDF86-8F8E-4CF9-EE31-17B97731A66F}"/>
                            </a:ext>
                          </a:extLst>
                        </p:cNvPr>
                        <p:cNvGrpSpPr/>
                        <p:nvPr/>
                      </p:nvGrpSpPr>
                      <p:grpSpPr>
                        <a:xfrm>
                          <a:off x="4918596" y="2235659"/>
                          <a:ext cx="4417888" cy="3031519"/>
                          <a:chOff x="4918596" y="2235659"/>
                          <a:chExt cx="4417888" cy="3031519"/>
                        </a:xfrm>
                      </p:grpSpPr>
                      <p:grpSp>
                        <p:nvGrpSpPr>
                          <p:cNvPr id="67" name="Group 66">
                            <a:extLst>
                              <a:ext uri="{FF2B5EF4-FFF2-40B4-BE49-F238E27FC236}">
                                <a16:creationId xmlns:a16="http://schemas.microsoft.com/office/drawing/2014/main" id="{9E7065F0-BAFD-D723-2CD5-4ED98B83CF79}"/>
                              </a:ext>
                            </a:extLst>
                          </p:cNvPr>
                          <p:cNvGrpSpPr/>
                          <p:nvPr/>
                        </p:nvGrpSpPr>
                        <p:grpSpPr>
                          <a:xfrm>
                            <a:off x="4918596" y="2235659"/>
                            <a:ext cx="4297996" cy="3031519"/>
                            <a:chOff x="4805579" y="3839367"/>
                            <a:chExt cx="4297996" cy="3031519"/>
                          </a:xfrm>
                        </p:grpSpPr>
                        <p:grpSp>
                          <p:nvGrpSpPr>
                            <p:cNvPr id="71" name="Group 70">
                              <a:extLst>
                                <a:ext uri="{FF2B5EF4-FFF2-40B4-BE49-F238E27FC236}">
                                  <a16:creationId xmlns:a16="http://schemas.microsoft.com/office/drawing/2014/main" id="{8478034B-3FD5-7E0B-D3BF-6489827198FF}"/>
                                </a:ext>
                              </a:extLst>
                            </p:cNvPr>
                            <p:cNvGrpSpPr/>
                            <p:nvPr/>
                          </p:nvGrpSpPr>
                          <p:grpSpPr>
                            <a:xfrm>
                              <a:off x="8513349" y="3839367"/>
                              <a:ext cx="590226" cy="539121"/>
                              <a:chOff x="5762116" y="4154177"/>
                              <a:chExt cx="590226" cy="539121"/>
                            </a:xfrm>
                          </p:grpSpPr>
                          <p:sp>
                            <p:nvSpPr>
                              <p:cNvPr id="80" name="Flowchart: Connector 79">
                                <a:extLst>
                                  <a:ext uri="{FF2B5EF4-FFF2-40B4-BE49-F238E27FC236}">
                                    <a16:creationId xmlns:a16="http://schemas.microsoft.com/office/drawing/2014/main" id="{3CA71DD1-E5AD-A208-87EA-1F9622B62AB7}"/>
                                  </a:ext>
                                </a:extLst>
                              </p:cNvPr>
                              <p:cNvSpPr/>
                              <p:nvPr/>
                            </p:nvSpPr>
                            <p:spPr>
                              <a:xfrm>
                                <a:off x="5868954" y="4385388"/>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1" name="TextBox 80">
                                <a:extLst>
                                  <a:ext uri="{FF2B5EF4-FFF2-40B4-BE49-F238E27FC236}">
                                    <a16:creationId xmlns:a16="http://schemas.microsoft.com/office/drawing/2014/main" id="{89A7A7B1-4E1D-6421-98D1-C0C4F616BCA5}"/>
                                  </a:ext>
                                </a:extLst>
                              </p:cNvPr>
                              <p:cNvSpPr txBox="1"/>
                              <p:nvPr/>
                            </p:nvSpPr>
                            <p:spPr>
                              <a:xfrm>
                                <a:off x="5762116" y="4154177"/>
                                <a:ext cx="590226" cy="307777"/>
                              </a:xfrm>
                              <a:prstGeom prst="rect">
                                <a:avLst/>
                              </a:prstGeom>
                              <a:noFill/>
                            </p:spPr>
                            <p:txBody>
                              <a:bodyPr wrap="none" rtlCol="0">
                                <a:spAutoFit/>
                              </a:bodyPr>
                              <a:lstStyle/>
                              <a:p>
                                <a:r>
                                  <a:rPr lang="en-US" sz="1400" dirty="0"/>
                                  <a:t>Null{}</a:t>
                                </a:r>
                              </a:p>
                            </p:txBody>
                          </p:sp>
                        </p:grpSp>
                        <p:cxnSp>
                          <p:nvCxnSpPr>
                            <p:cNvPr id="72" name="Straight Arrow Connector 71">
                              <a:extLst>
                                <a:ext uri="{FF2B5EF4-FFF2-40B4-BE49-F238E27FC236}">
                                  <a16:creationId xmlns:a16="http://schemas.microsoft.com/office/drawing/2014/main" id="{5EFB1A39-7E41-959C-3682-13A1FBFF8B18}"/>
                                </a:ext>
                              </a:extLst>
                            </p:cNvPr>
                            <p:cNvCxnSpPr>
                              <a:stCxn id="80" idx="3"/>
                            </p:cNvCxnSpPr>
                            <p:nvPr/>
                          </p:nvCxnSpPr>
                          <p:spPr>
                            <a:xfrm flipH="1">
                              <a:off x="8117635" y="4333396"/>
                              <a:ext cx="549011" cy="425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Flowchart: Connector 72">
                              <a:extLst>
                                <a:ext uri="{FF2B5EF4-FFF2-40B4-BE49-F238E27FC236}">
                                  <a16:creationId xmlns:a16="http://schemas.microsoft.com/office/drawing/2014/main" id="{D9EEE2AE-8B5B-D568-BA66-D1540529F5FE}"/>
                                </a:ext>
                              </a:extLst>
                            </p:cNvPr>
                            <p:cNvSpPr/>
                            <p:nvPr/>
                          </p:nvSpPr>
                          <p:spPr>
                            <a:xfrm>
                              <a:off x="7836629" y="4705060"/>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74" name="Straight Arrow Connector 73">
                              <a:extLst>
                                <a:ext uri="{FF2B5EF4-FFF2-40B4-BE49-F238E27FC236}">
                                  <a16:creationId xmlns:a16="http://schemas.microsoft.com/office/drawing/2014/main" id="{C45B321A-766F-8D89-92DA-3442F54DCEB1}"/>
                                </a:ext>
                              </a:extLst>
                            </p:cNvPr>
                            <p:cNvCxnSpPr>
                              <a:cxnSpLocks/>
                              <a:endCxn id="76" idx="7"/>
                            </p:cNvCxnSpPr>
                            <p:nvPr/>
                          </p:nvCxnSpPr>
                          <p:spPr>
                            <a:xfrm flipH="1">
                              <a:off x="6390436" y="4932219"/>
                              <a:ext cx="1430269" cy="8996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5" name="Group 74">
                              <a:extLst>
                                <a:ext uri="{FF2B5EF4-FFF2-40B4-BE49-F238E27FC236}">
                                  <a16:creationId xmlns:a16="http://schemas.microsoft.com/office/drawing/2014/main" id="{C59CEF29-F092-3E50-0C3A-069E8F716A96}"/>
                                </a:ext>
                              </a:extLst>
                            </p:cNvPr>
                            <p:cNvGrpSpPr/>
                            <p:nvPr/>
                          </p:nvGrpSpPr>
                          <p:grpSpPr>
                            <a:xfrm>
                              <a:off x="4805579" y="6216329"/>
                              <a:ext cx="568124" cy="654557"/>
                              <a:chOff x="4503786" y="4683578"/>
                              <a:chExt cx="568124" cy="654557"/>
                            </a:xfrm>
                          </p:grpSpPr>
                          <p:sp>
                            <p:nvSpPr>
                              <p:cNvPr id="78" name="Flowchart: Connector 77">
                                <a:extLst>
                                  <a:ext uri="{FF2B5EF4-FFF2-40B4-BE49-F238E27FC236}">
                                    <a16:creationId xmlns:a16="http://schemas.microsoft.com/office/drawing/2014/main" id="{F33DA94E-3DDC-6398-9A35-41E37D5E6472}"/>
                                  </a:ext>
                                </a:extLst>
                              </p:cNvPr>
                              <p:cNvSpPr/>
                              <p:nvPr/>
                            </p:nvSpPr>
                            <p:spPr>
                              <a:xfrm>
                                <a:off x="4754669" y="5030225"/>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9" name="TextBox 78">
                                <a:extLst>
                                  <a:ext uri="{FF2B5EF4-FFF2-40B4-BE49-F238E27FC236}">
                                    <a16:creationId xmlns:a16="http://schemas.microsoft.com/office/drawing/2014/main" id="{111731EC-1F9D-5FEA-82EF-3AFF6ADF8BC2}"/>
                                  </a:ext>
                                </a:extLst>
                              </p:cNvPr>
                              <p:cNvSpPr txBox="1"/>
                              <p:nvPr/>
                            </p:nvSpPr>
                            <p:spPr>
                              <a:xfrm>
                                <a:off x="4503786" y="4683578"/>
                                <a:ext cx="460382" cy="307777"/>
                              </a:xfrm>
                              <a:prstGeom prst="rect">
                                <a:avLst/>
                              </a:prstGeom>
                              <a:solidFill>
                                <a:schemeClr val="bg2">
                                  <a:lumMod val="75000"/>
                                </a:schemeClr>
                              </a:solidFill>
                            </p:spPr>
                            <p:txBody>
                              <a:bodyPr wrap="none" rtlCol="0">
                                <a:spAutoFit/>
                              </a:bodyPr>
                              <a:lstStyle/>
                              <a:p>
                                <a:r>
                                  <a:rPr lang="en-US" sz="1400" dirty="0"/>
                                  <a:t>I5:1</a:t>
                                </a:r>
                              </a:p>
                            </p:txBody>
                          </p:sp>
                        </p:grpSp>
                        <p:sp>
                          <p:nvSpPr>
                            <p:cNvPr id="76" name="Flowchart: Connector 75">
                              <a:extLst>
                                <a:ext uri="{FF2B5EF4-FFF2-40B4-BE49-F238E27FC236}">
                                  <a16:creationId xmlns:a16="http://schemas.microsoft.com/office/drawing/2014/main" id="{2A0E8141-342F-2E0B-A9E7-F3229D99062D}"/>
                                </a:ext>
                              </a:extLst>
                            </p:cNvPr>
                            <p:cNvSpPr/>
                            <p:nvPr/>
                          </p:nvSpPr>
                          <p:spPr>
                            <a:xfrm>
                              <a:off x="6119654" y="5786795"/>
                              <a:ext cx="317241" cy="307913"/>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cxnSp>
                          <p:nvCxnSpPr>
                            <p:cNvPr id="77" name="Straight Arrow Connector 76">
                              <a:extLst>
                                <a:ext uri="{FF2B5EF4-FFF2-40B4-BE49-F238E27FC236}">
                                  <a16:creationId xmlns:a16="http://schemas.microsoft.com/office/drawing/2014/main" id="{28544FAD-DA40-7B5F-C77D-E57B2B09282B}"/>
                                </a:ext>
                              </a:extLst>
                            </p:cNvPr>
                            <p:cNvCxnSpPr>
                              <a:cxnSpLocks/>
                              <a:stCxn id="76" idx="3"/>
                            </p:cNvCxnSpPr>
                            <p:nvPr/>
                          </p:nvCxnSpPr>
                          <p:spPr>
                            <a:xfrm flipH="1">
                              <a:off x="5339462" y="6049614"/>
                              <a:ext cx="826651" cy="554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68" name="Straight Arrow Connector 67">
                            <a:extLst>
                              <a:ext uri="{FF2B5EF4-FFF2-40B4-BE49-F238E27FC236}">
                                <a16:creationId xmlns:a16="http://schemas.microsoft.com/office/drawing/2014/main" id="{CFBC8100-897E-8D6F-9680-D4F5D9BF823F}"/>
                              </a:ext>
                            </a:extLst>
                          </p:cNvPr>
                          <p:cNvCxnSpPr>
                            <a:stCxn id="73" idx="5"/>
                          </p:cNvCxnSpPr>
                          <p:nvPr/>
                        </p:nvCxnSpPr>
                        <p:spPr>
                          <a:xfrm>
                            <a:off x="8220428" y="3364170"/>
                            <a:ext cx="671396" cy="5678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Flowchart: Connector 68">
                            <a:extLst>
                              <a:ext uri="{FF2B5EF4-FFF2-40B4-BE49-F238E27FC236}">
                                <a16:creationId xmlns:a16="http://schemas.microsoft.com/office/drawing/2014/main" id="{3D83F5C4-5944-CC1D-5771-57F65CF313EC}"/>
                              </a:ext>
                            </a:extLst>
                          </p:cNvPr>
                          <p:cNvSpPr/>
                          <p:nvPr/>
                        </p:nvSpPr>
                        <p:spPr>
                          <a:xfrm>
                            <a:off x="8779663" y="3912705"/>
                            <a:ext cx="457200" cy="40172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5E2A1486-2D78-25E9-DD0A-FCF33075AE82}"/>
                              </a:ext>
                            </a:extLst>
                          </p:cNvPr>
                          <p:cNvSpPr txBox="1"/>
                          <p:nvPr/>
                        </p:nvSpPr>
                        <p:spPr>
                          <a:xfrm>
                            <a:off x="8787473" y="4312432"/>
                            <a:ext cx="549011" cy="369332"/>
                          </a:xfrm>
                          <a:prstGeom prst="rect">
                            <a:avLst/>
                          </a:prstGeom>
                          <a:solidFill>
                            <a:srgbClr val="00B0F0"/>
                          </a:solidFill>
                        </p:spPr>
                        <p:txBody>
                          <a:bodyPr wrap="square" rtlCol="0">
                            <a:spAutoFit/>
                          </a:bodyPr>
                          <a:lstStyle/>
                          <a:p>
                            <a:r>
                              <a:rPr lang="en-US" dirty="0"/>
                              <a:t>I4:1</a:t>
                            </a:r>
                          </a:p>
                        </p:txBody>
                      </p:sp>
                    </p:grpSp>
                  </p:grpSp>
                  <p:cxnSp>
                    <p:nvCxnSpPr>
                      <p:cNvPr id="61" name="Straight Arrow Connector 60">
                        <a:extLst>
                          <a:ext uri="{FF2B5EF4-FFF2-40B4-BE49-F238E27FC236}">
                            <a16:creationId xmlns:a16="http://schemas.microsoft.com/office/drawing/2014/main" id="{CDE406DB-C78F-0AFA-889A-CFAB85AE117F}"/>
                          </a:ext>
                        </a:extLst>
                      </p:cNvPr>
                      <p:cNvCxnSpPr>
                        <a:stCxn id="73" idx="4"/>
                      </p:cNvCxnSpPr>
                      <p:nvPr/>
                    </p:nvCxnSpPr>
                    <p:spPr>
                      <a:xfrm flipH="1">
                        <a:off x="9492271" y="4249017"/>
                        <a:ext cx="183538" cy="7043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2" name="Flowchart: Connector 61">
                        <a:extLst>
                          <a:ext uri="{FF2B5EF4-FFF2-40B4-BE49-F238E27FC236}">
                            <a16:creationId xmlns:a16="http://schemas.microsoft.com/office/drawing/2014/main" id="{73FCADC9-C770-48AF-CE8C-C6C9FED78363}"/>
                          </a:ext>
                        </a:extLst>
                      </p:cNvPr>
                      <p:cNvSpPr/>
                      <p:nvPr/>
                    </p:nvSpPr>
                    <p:spPr>
                      <a:xfrm>
                        <a:off x="9249273" y="4938809"/>
                        <a:ext cx="401449" cy="369332"/>
                      </a:xfrm>
                      <a:prstGeom prst="flowChartConnector">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07E8EBAC-F322-CB49-91F8-0DA0994F9208}"/>
                          </a:ext>
                        </a:extLst>
                      </p:cNvPr>
                      <p:cNvSpPr txBox="1"/>
                      <p:nvPr/>
                    </p:nvSpPr>
                    <p:spPr>
                      <a:xfrm>
                        <a:off x="9117530" y="5330753"/>
                        <a:ext cx="590226" cy="384947"/>
                      </a:xfrm>
                      <a:prstGeom prst="rect">
                        <a:avLst/>
                      </a:prstGeom>
                      <a:solidFill>
                        <a:schemeClr val="accent5">
                          <a:lumMod val="75000"/>
                        </a:schemeClr>
                      </a:solidFill>
                    </p:spPr>
                    <p:txBody>
                      <a:bodyPr wrap="square" rtlCol="0">
                        <a:spAutoFit/>
                      </a:bodyPr>
                      <a:lstStyle/>
                      <a:p>
                        <a:r>
                          <a:rPr lang="en-US" dirty="0"/>
                          <a:t>I3:2</a:t>
                        </a:r>
                      </a:p>
                    </p:txBody>
                  </p:sp>
                  <p:sp>
                    <p:nvSpPr>
                      <p:cNvPr id="64" name="TextBox 63">
                        <a:extLst>
                          <a:ext uri="{FF2B5EF4-FFF2-40B4-BE49-F238E27FC236}">
                            <a16:creationId xmlns:a16="http://schemas.microsoft.com/office/drawing/2014/main" id="{6D0F5D5F-1F0F-A4CE-BE1A-64C580A6E241}"/>
                          </a:ext>
                        </a:extLst>
                      </p:cNvPr>
                      <p:cNvSpPr txBox="1"/>
                      <p:nvPr/>
                    </p:nvSpPr>
                    <p:spPr>
                      <a:xfrm>
                        <a:off x="9301896" y="3524282"/>
                        <a:ext cx="590226" cy="384947"/>
                      </a:xfrm>
                      <a:prstGeom prst="rect">
                        <a:avLst/>
                      </a:prstGeom>
                      <a:solidFill>
                        <a:srgbClr val="FFC000"/>
                      </a:solidFill>
                    </p:spPr>
                    <p:txBody>
                      <a:bodyPr wrap="square" rtlCol="0">
                        <a:spAutoFit/>
                      </a:bodyPr>
                      <a:lstStyle/>
                      <a:p>
                        <a:r>
                          <a:rPr lang="en-US" dirty="0"/>
                          <a:t>I2:5</a:t>
                        </a:r>
                      </a:p>
                    </p:txBody>
                  </p:sp>
                </p:grpSp>
                <p:sp>
                  <p:nvSpPr>
                    <p:cNvPr id="59" name="TextBox 58">
                      <a:extLst>
                        <a:ext uri="{FF2B5EF4-FFF2-40B4-BE49-F238E27FC236}">
                          <a16:creationId xmlns:a16="http://schemas.microsoft.com/office/drawing/2014/main" id="{4D6A931E-C455-2043-2905-566F3E9F0C2F}"/>
                        </a:ext>
                      </a:extLst>
                    </p:cNvPr>
                    <p:cNvSpPr txBox="1"/>
                    <p:nvPr/>
                  </p:nvSpPr>
                  <p:spPr>
                    <a:xfrm>
                      <a:off x="7455858" y="3253206"/>
                      <a:ext cx="538930" cy="369332"/>
                    </a:xfrm>
                    <a:prstGeom prst="rect">
                      <a:avLst/>
                    </a:prstGeom>
                    <a:solidFill>
                      <a:schemeClr val="accent1">
                        <a:lumMod val="40000"/>
                        <a:lumOff val="60000"/>
                      </a:schemeClr>
                    </a:solidFill>
                  </p:spPr>
                  <p:txBody>
                    <a:bodyPr wrap="none" rtlCol="0">
                      <a:spAutoFit/>
                    </a:bodyPr>
                    <a:lstStyle/>
                    <a:p>
                      <a:r>
                        <a:rPr lang="en-US" dirty="0"/>
                        <a:t>I1:2</a:t>
                      </a:r>
                    </a:p>
                  </p:txBody>
                </p:sp>
              </p:grpSp>
              <p:sp>
                <p:nvSpPr>
                  <p:cNvPr id="37" name="TextBox 36">
                    <a:extLst>
                      <a:ext uri="{FF2B5EF4-FFF2-40B4-BE49-F238E27FC236}">
                        <a16:creationId xmlns:a16="http://schemas.microsoft.com/office/drawing/2014/main" id="{BB5CBC4C-AD1B-355F-F621-22CE975EE197}"/>
                      </a:ext>
                    </a:extLst>
                  </p:cNvPr>
                  <p:cNvSpPr txBox="1"/>
                  <p:nvPr/>
                </p:nvSpPr>
                <p:spPr>
                  <a:xfrm>
                    <a:off x="11990536" y="2632400"/>
                    <a:ext cx="538930" cy="369332"/>
                  </a:xfrm>
                  <a:prstGeom prst="rect">
                    <a:avLst/>
                  </a:prstGeom>
                  <a:solidFill>
                    <a:schemeClr val="accent1">
                      <a:lumMod val="40000"/>
                      <a:lumOff val="60000"/>
                    </a:schemeClr>
                  </a:solidFill>
                </p:spPr>
                <p:txBody>
                  <a:bodyPr wrap="square" rtlCol="0">
                    <a:spAutoFit/>
                  </a:bodyPr>
                  <a:lstStyle/>
                  <a:p>
                    <a:r>
                      <a:rPr lang="en-US" dirty="0"/>
                      <a:t>I1:1</a:t>
                    </a:r>
                  </a:p>
                </p:txBody>
              </p:sp>
              <p:sp>
                <p:nvSpPr>
                  <p:cNvPr id="40" name="TextBox 39">
                    <a:extLst>
                      <a:ext uri="{FF2B5EF4-FFF2-40B4-BE49-F238E27FC236}">
                        <a16:creationId xmlns:a16="http://schemas.microsoft.com/office/drawing/2014/main" id="{D9CE87F5-B9C5-56A5-DC83-72E94646F83F}"/>
                      </a:ext>
                    </a:extLst>
                  </p:cNvPr>
                  <p:cNvSpPr txBox="1"/>
                  <p:nvPr/>
                </p:nvSpPr>
                <p:spPr>
                  <a:xfrm>
                    <a:off x="11604404" y="3822321"/>
                    <a:ext cx="538930" cy="369332"/>
                  </a:xfrm>
                  <a:prstGeom prst="rect">
                    <a:avLst/>
                  </a:prstGeom>
                  <a:solidFill>
                    <a:schemeClr val="accent5">
                      <a:lumMod val="75000"/>
                    </a:schemeClr>
                  </a:solidFill>
                </p:spPr>
                <p:txBody>
                  <a:bodyPr wrap="none" rtlCol="0">
                    <a:spAutoFit/>
                  </a:bodyPr>
                  <a:lstStyle/>
                  <a:p>
                    <a:r>
                      <a:rPr lang="en-US" dirty="0"/>
                      <a:t>I3:1</a:t>
                    </a:r>
                  </a:p>
                </p:txBody>
              </p:sp>
              <p:sp>
                <p:nvSpPr>
                  <p:cNvPr id="54" name="Flowchart: Connector 53">
                    <a:extLst>
                      <a:ext uri="{FF2B5EF4-FFF2-40B4-BE49-F238E27FC236}">
                        <a16:creationId xmlns:a16="http://schemas.microsoft.com/office/drawing/2014/main" id="{B9ADC09A-EA12-1666-6F87-24C83E3B7F70}"/>
                      </a:ext>
                    </a:extLst>
                  </p:cNvPr>
                  <p:cNvSpPr/>
                  <p:nvPr/>
                </p:nvSpPr>
                <p:spPr>
                  <a:xfrm>
                    <a:off x="11586934" y="2576351"/>
                    <a:ext cx="403602" cy="369332"/>
                  </a:xfrm>
                  <a:prstGeom prst="flowChartConnector">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FB6BC0B1-B295-7743-C1E6-95873924541B}"/>
                      </a:ext>
                    </a:extLst>
                  </p:cNvPr>
                  <p:cNvCxnSpPr>
                    <a:endCxn id="54" idx="1"/>
                  </p:cNvCxnSpPr>
                  <p:nvPr/>
                </p:nvCxnSpPr>
                <p:spPr>
                  <a:xfrm>
                    <a:off x="10389797" y="2243090"/>
                    <a:ext cx="1256243" cy="3873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6" name="Flowchart: Connector 55">
                    <a:extLst>
                      <a:ext uri="{FF2B5EF4-FFF2-40B4-BE49-F238E27FC236}">
                        <a16:creationId xmlns:a16="http://schemas.microsoft.com/office/drawing/2014/main" id="{BAD0A945-F4AD-8236-1393-57DCFD32B9E1}"/>
                      </a:ext>
                    </a:extLst>
                  </p:cNvPr>
                  <p:cNvSpPr/>
                  <p:nvPr/>
                </p:nvSpPr>
                <p:spPr>
                  <a:xfrm>
                    <a:off x="11615548" y="3452989"/>
                    <a:ext cx="403602" cy="369332"/>
                  </a:xfrm>
                  <a:prstGeom prst="flowChartConnector">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a:extLst>
                      <a:ext uri="{FF2B5EF4-FFF2-40B4-BE49-F238E27FC236}">
                        <a16:creationId xmlns:a16="http://schemas.microsoft.com/office/drawing/2014/main" id="{AA4DEDDF-C122-2570-3ACE-BE08E6AC6FE0}"/>
                      </a:ext>
                    </a:extLst>
                  </p:cNvPr>
                  <p:cNvCxnSpPr>
                    <a:cxnSpLocks/>
                    <a:stCxn id="54" idx="4"/>
                    <a:endCxn id="56" idx="0"/>
                  </p:cNvCxnSpPr>
                  <p:nvPr/>
                </p:nvCxnSpPr>
                <p:spPr>
                  <a:xfrm>
                    <a:off x="11788735" y="2945683"/>
                    <a:ext cx="28614" cy="5073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sp>
            <p:nvSpPr>
              <p:cNvPr id="82" name="TextBox 81">
                <a:extLst>
                  <a:ext uri="{FF2B5EF4-FFF2-40B4-BE49-F238E27FC236}">
                    <a16:creationId xmlns:a16="http://schemas.microsoft.com/office/drawing/2014/main" id="{DB5251E3-4134-6246-FE63-41876AA44F42}"/>
                  </a:ext>
                </a:extLst>
              </p:cNvPr>
              <p:cNvSpPr txBox="1"/>
              <p:nvPr/>
            </p:nvSpPr>
            <p:spPr>
              <a:xfrm>
                <a:off x="10936792" y="2713462"/>
                <a:ext cx="538930" cy="369332"/>
              </a:xfrm>
              <a:prstGeom prst="rect">
                <a:avLst/>
              </a:prstGeom>
              <a:solidFill>
                <a:schemeClr val="accent1">
                  <a:lumMod val="40000"/>
                  <a:lumOff val="60000"/>
                </a:schemeClr>
              </a:solidFill>
            </p:spPr>
            <p:txBody>
              <a:bodyPr wrap="none" rtlCol="0">
                <a:spAutoFit/>
              </a:bodyPr>
              <a:lstStyle/>
              <a:p>
                <a:r>
                  <a:rPr lang="en-US" dirty="0"/>
                  <a:t>I1:2</a:t>
                </a:r>
              </a:p>
            </p:txBody>
          </p:sp>
          <p:sp>
            <p:nvSpPr>
              <p:cNvPr id="83" name="TextBox 82">
                <a:extLst>
                  <a:ext uri="{FF2B5EF4-FFF2-40B4-BE49-F238E27FC236}">
                    <a16:creationId xmlns:a16="http://schemas.microsoft.com/office/drawing/2014/main" id="{8889F44B-A9FB-7654-B94E-754CB9D73BBC}"/>
                  </a:ext>
                </a:extLst>
              </p:cNvPr>
              <p:cNvSpPr txBox="1"/>
              <p:nvPr/>
            </p:nvSpPr>
            <p:spPr>
              <a:xfrm>
                <a:off x="10555790" y="3930672"/>
                <a:ext cx="538930" cy="369332"/>
              </a:xfrm>
              <a:prstGeom prst="rect">
                <a:avLst/>
              </a:prstGeom>
              <a:solidFill>
                <a:schemeClr val="accent5">
                  <a:lumMod val="75000"/>
                </a:schemeClr>
              </a:solidFill>
            </p:spPr>
            <p:txBody>
              <a:bodyPr wrap="none" rtlCol="0">
                <a:spAutoFit/>
              </a:bodyPr>
              <a:lstStyle/>
              <a:p>
                <a:r>
                  <a:rPr lang="en-US" dirty="0"/>
                  <a:t>I3:2</a:t>
                </a:r>
              </a:p>
            </p:txBody>
          </p:sp>
        </p:grpSp>
        <p:sp>
          <p:nvSpPr>
            <p:cNvPr id="6" name="TextBox 5">
              <a:extLst>
                <a:ext uri="{FF2B5EF4-FFF2-40B4-BE49-F238E27FC236}">
                  <a16:creationId xmlns:a16="http://schemas.microsoft.com/office/drawing/2014/main" id="{E74B22AF-578D-E475-62BA-8ACE5CC7FFA7}"/>
                </a:ext>
              </a:extLst>
            </p:cNvPr>
            <p:cNvSpPr txBox="1"/>
            <p:nvPr/>
          </p:nvSpPr>
          <p:spPr>
            <a:xfrm>
              <a:off x="8142025" y="2324569"/>
              <a:ext cx="538930" cy="369332"/>
            </a:xfrm>
            <a:prstGeom prst="rect">
              <a:avLst/>
            </a:prstGeom>
            <a:solidFill>
              <a:srgbClr val="FFC000"/>
            </a:solidFill>
          </p:spPr>
          <p:txBody>
            <a:bodyPr wrap="none" rtlCol="0">
              <a:spAutoFit/>
            </a:bodyPr>
            <a:lstStyle/>
            <a:p>
              <a:r>
                <a:rPr lang="en-US" dirty="0"/>
                <a:t>I2:6</a:t>
              </a:r>
            </a:p>
          </p:txBody>
        </p:sp>
        <p:sp>
          <p:nvSpPr>
            <p:cNvPr id="7" name="TextBox 6">
              <a:extLst>
                <a:ext uri="{FF2B5EF4-FFF2-40B4-BE49-F238E27FC236}">
                  <a16:creationId xmlns:a16="http://schemas.microsoft.com/office/drawing/2014/main" id="{BA254103-5B71-715D-A8D8-675ED81638A9}"/>
                </a:ext>
              </a:extLst>
            </p:cNvPr>
            <p:cNvSpPr txBox="1"/>
            <p:nvPr/>
          </p:nvSpPr>
          <p:spPr>
            <a:xfrm>
              <a:off x="6376244" y="3394344"/>
              <a:ext cx="538930" cy="369332"/>
            </a:xfrm>
            <a:prstGeom prst="rect">
              <a:avLst/>
            </a:prstGeom>
            <a:solidFill>
              <a:schemeClr val="accent1">
                <a:lumMod val="40000"/>
                <a:lumOff val="60000"/>
              </a:schemeClr>
            </a:solidFill>
          </p:spPr>
          <p:txBody>
            <a:bodyPr wrap="none" rtlCol="0">
              <a:spAutoFit/>
            </a:bodyPr>
            <a:lstStyle/>
            <a:p>
              <a:r>
                <a:rPr lang="en-US" dirty="0"/>
                <a:t>I1:3</a:t>
              </a:r>
            </a:p>
          </p:txBody>
        </p:sp>
        <p:sp>
          <p:nvSpPr>
            <p:cNvPr id="8" name="TextBox 7">
              <a:extLst>
                <a:ext uri="{FF2B5EF4-FFF2-40B4-BE49-F238E27FC236}">
                  <a16:creationId xmlns:a16="http://schemas.microsoft.com/office/drawing/2014/main" id="{95268634-063B-E139-C506-77C7B6D70356}"/>
                </a:ext>
              </a:extLst>
            </p:cNvPr>
            <p:cNvSpPr txBox="1"/>
            <p:nvPr/>
          </p:nvSpPr>
          <p:spPr>
            <a:xfrm>
              <a:off x="6572951" y="4877760"/>
              <a:ext cx="538930" cy="369332"/>
            </a:xfrm>
            <a:prstGeom prst="rect">
              <a:avLst/>
            </a:prstGeom>
            <a:solidFill>
              <a:schemeClr val="accent5">
                <a:lumMod val="75000"/>
              </a:schemeClr>
            </a:solidFill>
          </p:spPr>
          <p:txBody>
            <a:bodyPr wrap="none" rtlCol="0">
              <a:spAutoFit/>
            </a:bodyPr>
            <a:lstStyle/>
            <a:p>
              <a:r>
                <a:rPr lang="en-US" dirty="0"/>
                <a:t>I3:1</a:t>
              </a:r>
            </a:p>
          </p:txBody>
        </p:sp>
        <p:sp>
          <p:nvSpPr>
            <p:cNvPr id="9" name="TextBox 8">
              <a:extLst>
                <a:ext uri="{FF2B5EF4-FFF2-40B4-BE49-F238E27FC236}">
                  <a16:creationId xmlns:a16="http://schemas.microsoft.com/office/drawing/2014/main" id="{0F85CFFC-956D-8AD4-D9C5-67736485A50E}"/>
                </a:ext>
              </a:extLst>
            </p:cNvPr>
            <p:cNvSpPr txBox="1"/>
            <p:nvPr/>
          </p:nvSpPr>
          <p:spPr>
            <a:xfrm>
              <a:off x="6652354" y="5585160"/>
              <a:ext cx="538930" cy="369332"/>
            </a:xfrm>
            <a:prstGeom prst="rect">
              <a:avLst/>
            </a:prstGeom>
            <a:solidFill>
              <a:schemeClr val="bg2">
                <a:lumMod val="75000"/>
              </a:schemeClr>
            </a:solidFill>
          </p:spPr>
          <p:txBody>
            <a:bodyPr wrap="none" rtlCol="0">
              <a:spAutoFit/>
            </a:bodyPr>
            <a:lstStyle/>
            <a:p>
              <a:r>
                <a:rPr lang="en-US" dirty="0"/>
                <a:t>I5:1</a:t>
              </a:r>
            </a:p>
          </p:txBody>
        </p:sp>
        <p:cxnSp>
          <p:nvCxnSpPr>
            <p:cNvPr id="11" name="Straight Arrow Connector 10">
              <a:extLst>
                <a:ext uri="{FF2B5EF4-FFF2-40B4-BE49-F238E27FC236}">
                  <a16:creationId xmlns:a16="http://schemas.microsoft.com/office/drawing/2014/main" id="{B4E166A8-C49C-8815-299F-3CC0D9EADEDE}"/>
                </a:ext>
              </a:extLst>
            </p:cNvPr>
            <p:cNvCxnSpPr>
              <a:stCxn id="76" idx="4"/>
            </p:cNvCxnSpPr>
            <p:nvPr/>
          </p:nvCxnSpPr>
          <p:spPr>
            <a:xfrm flipH="1">
              <a:off x="6431350" y="4057761"/>
              <a:ext cx="333166" cy="8099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Flowchart: Connector 11">
              <a:extLst>
                <a:ext uri="{FF2B5EF4-FFF2-40B4-BE49-F238E27FC236}">
                  <a16:creationId xmlns:a16="http://schemas.microsoft.com/office/drawing/2014/main" id="{20756AD9-A365-8BDC-DEB8-BDBAB9E9F0FE}"/>
                </a:ext>
              </a:extLst>
            </p:cNvPr>
            <p:cNvSpPr/>
            <p:nvPr/>
          </p:nvSpPr>
          <p:spPr>
            <a:xfrm>
              <a:off x="6239028" y="4886795"/>
              <a:ext cx="378051" cy="379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817D4FEB-B20B-B904-526C-AE866EF7EAE8}"/>
                </a:ext>
              </a:extLst>
            </p:cNvPr>
            <p:cNvSpPr/>
            <p:nvPr/>
          </p:nvSpPr>
          <p:spPr>
            <a:xfrm>
              <a:off x="6263203" y="5592459"/>
              <a:ext cx="378051" cy="379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EC63C4C-8BFA-BE9A-6C95-DAF3ECF5AACF}"/>
                </a:ext>
              </a:extLst>
            </p:cNvPr>
            <p:cNvCxnSpPr>
              <a:cxnSpLocks/>
              <a:endCxn id="13" idx="0"/>
            </p:cNvCxnSpPr>
            <p:nvPr/>
          </p:nvCxnSpPr>
          <p:spPr>
            <a:xfrm>
              <a:off x="6429786" y="5229417"/>
              <a:ext cx="22443" cy="3630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5" name="TextBox 14">
            <a:extLst>
              <a:ext uri="{FF2B5EF4-FFF2-40B4-BE49-F238E27FC236}">
                <a16:creationId xmlns:a16="http://schemas.microsoft.com/office/drawing/2014/main" id="{5582BAED-373D-D24D-9DAA-AF67C759328E}"/>
              </a:ext>
            </a:extLst>
          </p:cNvPr>
          <p:cNvSpPr txBox="1"/>
          <p:nvPr/>
        </p:nvSpPr>
        <p:spPr>
          <a:xfrm>
            <a:off x="8132802" y="2324569"/>
            <a:ext cx="538930" cy="369332"/>
          </a:xfrm>
          <a:prstGeom prst="rect">
            <a:avLst/>
          </a:prstGeom>
          <a:solidFill>
            <a:srgbClr val="FFC000"/>
          </a:solidFill>
        </p:spPr>
        <p:txBody>
          <a:bodyPr wrap="none" rtlCol="0">
            <a:spAutoFit/>
          </a:bodyPr>
          <a:lstStyle/>
          <a:p>
            <a:r>
              <a:rPr lang="en-US" dirty="0"/>
              <a:t>I2:7</a:t>
            </a:r>
          </a:p>
        </p:txBody>
      </p:sp>
      <p:sp>
        <p:nvSpPr>
          <p:cNvPr id="16" name="TextBox 15">
            <a:extLst>
              <a:ext uri="{FF2B5EF4-FFF2-40B4-BE49-F238E27FC236}">
                <a16:creationId xmlns:a16="http://schemas.microsoft.com/office/drawing/2014/main" id="{AA239CA9-8A4B-822A-1D3C-4BAAA805B461}"/>
              </a:ext>
            </a:extLst>
          </p:cNvPr>
          <p:cNvSpPr txBox="1"/>
          <p:nvPr/>
        </p:nvSpPr>
        <p:spPr>
          <a:xfrm>
            <a:off x="6362207" y="3319043"/>
            <a:ext cx="538930" cy="369332"/>
          </a:xfrm>
          <a:prstGeom prst="rect">
            <a:avLst/>
          </a:prstGeom>
          <a:solidFill>
            <a:schemeClr val="accent1">
              <a:lumMod val="40000"/>
              <a:lumOff val="60000"/>
            </a:schemeClr>
          </a:solidFill>
        </p:spPr>
        <p:txBody>
          <a:bodyPr wrap="none" rtlCol="0">
            <a:spAutoFit/>
          </a:bodyPr>
          <a:lstStyle/>
          <a:p>
            <a:r>
              <a:rPr lang="en-US" dirty="0"/>
              <a:t>I1:4</a:t>
            </a:r>
          </a:p>
        </p:txBody>
      </p:sp>
      <p:sp>
        <p:nvSpPr>
          <p:cNvPr id="17" name="TextBox 16">
            <a:extLst>
              <a:ext uri="{FF2B5EF4-FFF2-40B4-BE49-F238E27FC236}">
                <a16:creationId xmlns:a16="http://schemas.microsoft.com/office/drawing/2014/main" id="{5D5192A9-35A7-05D2-A07C-535E01967B35}"/>
              </a:ext>
            </a:extLst>
          </p:cNvPr>
          <p:cNvSpPr txBox="1"/>
          <p:nvPr/>
        </p:nvSpPr>
        <p:spPr>
          <a:xfrm>
            <a:off x="6638759" y="4884309"/>
            <a:ext cx="538930" cy="369332"/>
          </a:xfrm>
          <a:prstGeom prst="rect">
            <a:avLst/>
          </a:prstGeom>
          <a:solidFill>
            <a:schemeClr val="accent5">
              <a:lumMod val="75000"/>
            </a:schemeClr>
          </a:solidFill>
        </p:spPr>
        <p:txBody>
          <a:bodyPr wrap="none" rtlCol="0">
            <a:spAutoFit/>
          </a:bodyPr>
          <a:lstStyle/>
          <a:p>
            <a:r>
              <a:rPr lang="en-US" dirty="0"/>
              <a:t>I3:2</a:t>
            </a:r>
          </a:p>
        </p:txBody>
      </p:sp>
      <p:cxnSp>
        <p:nvCxnSpPr>
          <p:cNvPr id="25" name="Connector: Curved 24">
            <a:extLst>
              <a:ext uri="{FF2B5EF4-FFF2-40B4-BE49-F238E27FC236}">
                <a16:creationId xmlns:a16="http://schemas.microsoft.com/office/drawing/2014/main" id="{FC638B40-E35A-1522-FEF3-84E585351028}"/>
              </a:ext>
            </a:extLst>
          </p:cNvPr>
          <p:cNvCxnSpPr>
            <a:cxnSpLocks/>
            <a:endCxn id="73" idx="2"/>
          </p:cNvCxnSpPr>
          <p:nvPr/>
        </p:nvCxnSpPr>
        <p:spPr>
          <a:xfrm flipV="1">
            <a:off x="4684366" y="2872195"/>
            <a:ext cx="3638504" cy="1370231"/>
          </a:xfrm>
          <a:prstGeom prst="curvedConnector3">
            <a:avLst>
              <a:gd name="adj1" fmla="val 28534"/>
            </a:avLst>
          </a:prstGeom>
          <a:ln w="9525" cap="flat" cmpd="sng" algn="ctr">
            <a:solidFill>
              <a:schemeClr val="dk1"/>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Connector: Curved 32">
            <a:extLst>
              <a:ext uri="{FF2B5EF4-FFF2-40B4-BE49-F238E27FC236}">
                <a16:creationId xmlns:a16="http://schemas.microsoft.com/office/drawing/2014/main" id="{8EAAE399-1781-F475-4C14-C194427AF453}"/>
              </a:ext>
            </a:extLst>
          </p:cNvPr>
          <p:cNvCxnSpPr>
            <a:cxnSpLocks/>
            <a:endCxn id="76" idx="2"/>
          </p:cNvCxnSpPr>
          <p:nvPr/>
        </p:nvCxnSpPr>
        <p:spPr>
          <a:xfrm flipV="1">
            <a:off x="4505136" y="3910050"/>
            <a:ext cx="2100759" cy="804151"/>
          </a:xfrm>
          <a:prstGeom prst="curvedConnector3">
            <a:avLst>
              <a:gd name="adj1" fmla="val 32317"/>
            </a:avLst>
          </a:prstGeom>
          <a:ln w="9525" cap="flat" cmpd="sng" algn="ctr">
            <a:solidFill>
              <a:schemeClr val="dk1"/>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Connector: Curved 35">
            <a:extLst>
              <a:ext uri="{FF2B5EF4-FFF2-40B4-BE49-F238E27FC236}">
                <a16:creationId xmlns:a16="http://schemas.microsoft.com/office/drawing/2014/main" id="{C3992671-DC06-908B-5D62-6B8BB114CF53}"/>
              </a:ext>
            </a:extLst>
          </p:cNvPr>
          <p:cNvCxnSpPr>
            <a:cxnSpLocks/>
            <a:endCxn id="54" idx="2"/>
          </p:cNvCxnSpPr>
          <p:nvPr/>
        </p:nvCxnSpPr>
        <p:spPr>
          <a:xfrm flipV="1">
            <a:off x="6936185" y="2869558"/>
            <a:ext cx="3587059" cy="1008329"/>
          </a:xfrm>
          <a:prstGeom prst="curvedConnector3">
            <a:avLst>
              <a:gd name="adj1" fmla="val 33006"/>
            </a:avLst>
          </a:prstGeom>
          <a:ln w="9525" cap="flat" cmpd="sng" algn="ctr">
            <a:solidFill>
              <a:schemeClr val="dk1"/>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Connector: Curved 40">
            <a:extLst>
              <a:ext uri="{FF2B5EF4-FFF2-40B4-BE49-F238E27FC236}">
                <a16:creationId xmlns:a16="http://schemas.microsoft.com/office/drawing/2014/main" id="{6C774953-3FCF-8CCD-7562-DCE054947D20}"/>
              </a:ext>
            </a:extLst>
          </p:cNvPr>
          <p:cNvCxnSpPr>
            <a:cxnSpLocks/>
            <a:endCxn id="12" idx="2"/>
          </p:cNvCxnSpPr>
          <p:nvPr/>
        </p:nvCxnSpPr>
        <p:spPr>
          <a:xfrm>
            <a:off x="4487117" y="5066016"/>
            <a:ext cx="1751911" cy="10550"/>
          </a:xfrm>
          <a:prstGeom prst="curvedConnector3">
            <a:avLst>
              <a:gd name="adj1" fmla="val 50000"/>
            </a:avLst>
          </a:prstGeom>
          <a:ln w="9525" cap="flat" cmpd="sng" algn="ctr">
            <a:solidFill>
              <a:schemeClr val="dk1"/>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Connector: Curved 42">
            <a:extLst>
              <a:ext uri="{FF2B5EF4-FFF2-40B4-BE49-F238E27FC236}">
                <a16:creationId xmlns:a16="http://schemas.microsoft.com/office/drawing/2014/main" id="{659561AA-2A41-8E22-4310-0ED5899B65B0}"/>
              </a:ext>
            </a:extLst>
          </p:cNvPr>
          <p:cNvCxnSpPr>
            <a:cxnSpLocks/>
            <a:endCxn id="63" idx="2"/>
          </p:cNvCxnSpPr>
          <p:nvPr/>
        </p:nvCxnSpPr>
        <p:spPr>
          <a:xfrm flipV="1">
            <a:off x="6546042" y="4427092"/>
            <a:ext cx="1672283" cy="766867"/>
          </a:xfrm>
          <a:prstGeom prst="curvedConnector2">
            <a:avLst/>
          </a:prstGeom>
          <a:ln w="9525" cap="flat" cmpd="sng" algn="ctr">
            <a:solidFill>
              <a:schemeClr val="dk1"/>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Connector: Curved 48">
            <a:extLst>
              <a:ext uri="{FF2B5EF4-FFF2-40B4-BE49-F238E27FC236}">
                <a16:creationId xmlns:a16="http://schemas.microsoft.com/office/drawing/2014/main" id="{4C12DBFE-D79C-2586-CDC1-C7BEA5CA3BDA}"/>
              </a:ext>
            </a:extLst>
          </p:cNvPr>
          <p:cNvCxnSpPr>
            <a:cxnSpLocks/>
            <a:endCxn id="56" idx="3"/>
          </p:cNvCxnSpPr>
          <p:nvPr/>
        </p:nvCxnSpPr>
        <p:spPr>
          <a:xfrm flipV="1">
            <a:off x="8328547" y="3876775"/>
            <a:ext cx="2282417" cy="592725"/>
          </a:xfrm>
          <a:prstGeom prst="curvedConnector2">
            <a:avLst/>
          </a:prstGeom>
          <a:ln w="9525" cap="flat" cmpd="sng" algn="ctr">
            <a:solidFill>
              <a:schemeClr val="dk1"/>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Connector: Curved 50">
            <a:extLst>
              <a:ext uri="{FF2B5EF4-FFF2-40B4-BE49-F238E27FC236}">
                <a16:creationId xmlns:a16="http://schemas.microsoft.com/office/drawing/2014/main" id="{82B9B615-13F8-691E-BE4B-0B5AB98144FF}"/>
              </a:ext>
            </a:extLst>
          </p:cNvPr>
          <p:cNvCxnSpPr>
            <a:cxnSpLocks/>
            <a:endCxn id="20" idx="2"/>
          </p:cNvCxnSpPr>
          <p:nvPr/>
        </p:nvCxnSpPr>
        <p:spPr>
          <a:xfrm flipV="1">
            <a:off x="4257292" y="4360950"/>
            <a:ext cx="2992455" cy="987617"/>
          </a:xfrm>
          <a:prstGeom prst="curvedConnector3">
            <a:avLst>
              <a:gd name="adj1" fmla="val 61141"/>
            </a:avLst>
          </a:prstGeom>
          <a:ln w="9525" cap="flat" cmpd="sng" algn="ctr">
            <a:solidFill>
              <a:schemeClr val="dk1"/>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Connector: Curved 85">
            <a:extLst>
              <a:ext uri="{FF2B5EF4-FFF2-40B4-BE49-F238E27FC236}">
                <a16:creationId xmlns:a16="http://schemas.microsoft.com/office/drawing/2014/main" id="{58B47E06-6A06-894F-9F4D-CA48B2C721D6}"/>
              </a:ext>
            </a:extLst>
          </p:cNvPr>
          <p:cNvCxnSpPr>
            <a:cxnSpLocks/>
            <a:endCxn id="69" idx="4"/>
          </p:cNvCxnSpPr>
          <p:nvPr/>
        </p:nvCxnSpPr>
        <p:spPr>
          <a:xfrm flipV="1">
            <a:off x="7540721" y="3888355"/>
            <a:ext cx="1840766" cy="554173"/>
          </a:xfrm>
          <a:prstGeom prst="curvedConnector2">
            <a:avLst/>
          </a:prstGeom>
          <a:ln w="9525" cap="flat" cmpd="sng" algn="ctr">
            <a:solidFill>
              <a:schemeClr val="dk1"/>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Connector: Curved 87">
            <a:extLst>
              <a:ext uri="{FF2B5EF4-FFF2-40B4-BE49-F238E27FC236}">
                <a16:creationId xmlns:a16="http://schemas.microsoft.com/office/drawing/2014/main" id="{6EB8BCB4-3F3C-558D-E075-333FC16E6FB7}"/>
              </a:ext>
            </a:extLst>
          </p:cNvPr>
          <p:cNvCxnSpPr>
            <a:cxnSpLocks/>
            <a:endCxn id="78" idx="4"/>
          </p:cNvCxnSpPr>
          <p:nvPr/>
        </p:nvCxnSpPr>
        <p:spPr>
          <a:xfrm flipV="1">
            <a:off x="4308879" y="4802454"/>
            <a:ext cx="1392445" cy="915014"/>
          </a:xfrm>
          <a:prstGeom prst="curvedConnector2">
            <a:avLst/>
          </a:prstGeom>
          <a:ln w="9525" cap="flat" cmpd="sng" algn="ctr">
            <a:solidFill>
              <a:schemeClr val="dk1"/>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0" name="Connector: Curved 89">
            <a:extLst>
              <a:ext uri="{FF2B5EF4-FFF2-40B4-BE49-F238E27FC236}">
                <a16:creationId xmlns:a16="http://schemas.microsoft.com/office/drawing/2014/main" id="{026DBAE6-12FB-14A0-CF46-72C13E03358D}"/>
              </a:ext>
            </a:extLst>
          </p:cNvPr>
          <p:cNvCxnSpPr>
            <a:cxnSpLocks/>
            <a:endCxn id="13" idx="4"/>
          </p:cNvCxnSpPr>
          <p:nvPr/>
        </p:nvCxnSpPr>
        <p:spPr>
          <a:xfrm rot="16200000" flipH="1">
            <a:off x="5528896" y="5048668"/>
            <a:ext cx="1095758" cy="750908"/>
          </a:xfrm>
          <a:prstGeom prst="curvedConnector3">
            <a:avLst>
              <a:gd name="adj1" fmla="val 120862"/>
            </a:avLst>
          </a:prstGeom>
          <a:ln w="9525" cap="flat" cmpd="sng" algn="ctr">
            <a:solidFill>
              <a:schemeClr val="dk1"/>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46741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F829-BBAE-9CC9-93EE-2B307D5B07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92CB9A-A16F-EE0E-BD20-64E5F54B258D}"/>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85739668-5648-642E-3479-A153438C91BA}"/>
              </a:ext>
            </a:extLst>
          </p:cNvPr>
          <p:cNvSpPr>
            <a:spLocks noGrp="1"/>
          </p:cNvSpPr>
          <p:nvPr>
            <p:ph type="ftr" sz="quarter" idx="11"/>
          </p:nvPr>
        </p:nvSpPr>
        <p:spPr/>
        <p:txBody>
          <a:bodyPr/>
          <a:lstStyle/>
          <a:p>
            <a:r>
              <a:rPr lang="en-US"/>
              <a:t>DR. WAHAB                                                                                        Deep Learning</a:t>
            </a:r>
          </a:p>
        </p:txBody>
      </p:sp>
      <p:pic>
        <p:nvPicPr>
          <p:cNvPr id="6" name="Picture 5">
            <a:extLst>
              <a:ext uri="{FF2B5EF4-FFF2-40B4-BE49-F238E27FC236}">
                <a16:creationId xmlns:a16="http://schemas.microsoft.com/office/drawing/2014/main" id="{406E9086-7D68-9B14-12D6-09D397ADB782}"/>
              </a:ext>
            </a:extLst>
          </p:cNvPr>
          <p:cNvPicPr>
            <a:picLocks noChangeAspect="1"/>
          </p:cNvPicPr>
          <p:nvPr/>
        </p:nvPicPr>
        <p:blipFill>
          <a:blip r:embed="rId2"/>
          <a:stretch>
            <a:fillRect/>
          </a:stretch>
        </p:blipFill>
        <p:spPr>
          <a:xfrm>
            <a:off x="7023874" y="2128944"/>
            <a:ext cx="4229467" cy="3827277"/>
          </a:xfrm>
          <a:prstGeom prst="rect">
            <a:avLst/>
          </a:prstGeom>
        </p:spPr>
      </p:pic>
      <p:graphicFrame>
        <p:nvGraphicFramePr>
          <p:cNvPr id="7" name="Table 6">
            <a:extLst>
              <a:ext uri="{FF2B5EF4-FFF2-40B4-BE49-F238E27FC236}">
                <a16:creationId xmlns:a16="http://schemas.microsoft.com/office/drawing/2014/main" id="{09D55118-CB7B-6E94-4F10-C0D62B2289A5}"/>
              </a:ext>
            </a:extLst>
          </p:cNvPr>
          <p:cNvGraphicFramePr>
            <a:graphicFrameLocks noGrp="1"/>
          </p:cNvGraphicFramePr>
          <p:nvPr>
            <p:extLst>
              <p:ext uri="{D42A27DB-BD31-4B8C-83A1-F6EECF244321}">
                <p14:modId xmlns:p14="http://schemas.microsoft.com/office/powerpoint/2010/main" val="2234916483"/>
              </p:ext>
            </p:extLst>
          </p:nvPr>
        </p:nvGraphicFramePr>
        <p:xfrm>
          <a:off x="642150" y="2328051"/>
          <a:ext cx="5282789" cy="3740150"/>
        </p:xfrm>
        <a:graphic>
          <a:graphicData uri="http://schemas.openxmlformats.org/drawingml/2006/table">
            <a:tbl>
              <a:tblPr firstRow="1" firstCol="1" bandRow="1">
                <a:tableStyleId>{7E9639D4-E3E2-4D34-9284-5A2195B3D0D7}</a:tableStyleId>
              </a:tblPr>
              <a:tblGrid>
                <a:gridCol w="2110178">
                  <a:extLst>
                    <a:ext uri="{9D8B030D-6E8A-4147-A177-3AD203B41FA5}">
                      <a16:colId xmlns:a16="http://schemas.microsoft.com/office/drawing/2014/main" val="3730566775"/>
                    </a:ext>
                  </a:extLst>
                </a:gridCol>
                <a:gridCol w="3172611">
                  <a:extLst>
                    <a:ext uri="{9D8B030D-6E8A-4147-A177-3AD203B41FA5}">
                      <a16:colId xmlns:a16="http://schemas.microsoft.com/office/drawing/2014/main" val="1360317800"/>
                    </a:ext>
                  </a:extLst>
                </a:gridCol>
              </a:tblGrid>
              <a:tr h="343918">
                <a:tc>
                  <a:txBody>
                    <a:bodyPr/>
                    <a:lstStyle/>
                    <a:p>
                      <a:pPr marL="0" marR="0" algn="ctr">
                        <a:lnSpc>
                          <a:spcPct val="107000"/>
                        </a:lnSpc>
                        <a:spcBef>
                          <a:spcPts val="0"/>
                        </a:spcBef>
                        <a:spcAft>
                          <a:spcPts val="0"/>
                        </a:spcAft>
                      </a:pPr>
                      <a:r>
                        <a:rPr lang="en-US" sz="2400" dirty="0">
                          <a:effectLst/>
                        </a:rPr>
                        <a:t>TID</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List of items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09488542"/>
                  </a:ext>
                </a:extLst>
              </a:tr>
              <a:tr h="343918">
                <a:tc>
                  <a:txBody>
                    <a:bodyPr/>
                    <a:lstStyle/>
                    <a:p>
                      <a:pPr marL="0" marR="0" algn="ctr">
                        <a:lnSpc>
                          <a:spcPct val="107000"/>
                        </a:lnSpc>
                        <a:spcBef>
                          <a:spcPts val="0"/>
                        </a:spcBef>
                        <a:spcAft>
                          <a:spcPts val="0"/>
                        </a:spcAft>
                      </a:pPr>
                      <a:r>
                        <a:rPr lang="en-US" sz="2400" dirty="0">
                          <a:effectLst/>
                        </a:rPr>
                        <a:t>T100</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I1, I2, I5</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86282986"/>
                  </a:ext>
                </a:extLst>
              </a:tr>
              <a:tr h="343918">
                <a:tc>
                  <a:txBody>
                    <a:bodyPr/>
                    <a:lstStyle/>
                    <a:p>
                      <a:pPr marL="0" marR="0" algn="ctr">
                        <a:lnSpc>
                          <a:spcPct val="107000"/>
                        </a:lnSpc>
                        <a:spcBef>
                          <a:spcPts val="0"/>
                        </a:spcBef>
                        <a:spcAft>
                          <a:spcPts val="0"/>
                        </a:spcAft>
                      </a:pPr>
                      <a:r>
                        <a:rPr lang="en-US" sz="2400">
                          <a:effectLst/>
                        </a:rPr>
                        <a:t>T200</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I2, I4</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5749366"/>
                  </a:ext>
                </a:extLst>
              </a:tr>
              <a:tr h="343918">
                <a:tc>
                  <a:txBody>
                    <a:bodyPr/>
                    <a:lstStyle/>
                    <a:p>
                      <a:pPr marL="0" marR="0" algn="ctr">
                        <a:lnSpc>
                          <a:spcPct val="107000"/>
                        </a:lnSpc>
                        <a:spcBef>
                          <a:spcPts val="0"/>
                        </a:spcBef>
                        <a:spcAft>
                          <a:spcPts val="0"/>
                        </a:spcAft>
                      </a:pPr>
                      <a:r>
                        <a:rPr lang="en-US" sz="2400">
                          <a:effectLst/>
                        </a:rPr>
                        <a:t>T300</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I2, I3</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13326491"/>
                  </a:ext>
                </a:extLst>
              </a:tr>
              <a:tr h="343918">
                <a:tc>
                  <a:txBody>
                    <a:bodyPr/>
                    <a:lstStyle/>
                    <a:p>
                      <a:pPr marL="0" marR="0" algn="ctr">
                        <a:lnSpc>
                          <a:spcPct val="107000"/>
                        </a:lnSpc>
                        <a:spcBef>
                          <a:spcPts val="0"/>
                        </a:spcBef>
                        <a:spcAft>
                          <a:spcPts val="0"/>
                        </a:spcAft>
                      </a:pPr>
                      <a:r>
                        <a:rPr lang="en-US" sz="2400">
                          <a:effectLst/>
                        </a:rPr>
                        <a:t>T400</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I1, I2, I4</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79562146"/>
                  </a:ext>
                </a:extLst>
              </a:tr>
              <a:tr h="343918">
                <a:tc>
                  <a:txBody>
                    <a:bodyPr/>
                    <a:lstStyle/>
                    <a:p>
                      <a:pPr marL="0" marR="0" algn="ctr">
                        <a:lnSpc>
                          <a:spcPct val="107000"/>
                        </a:lnSpc>
                        <a:spcBef>
                          <a:spcPts val="0"/>
                        </a:spcBef>
                        <a:spcAft>
                          <a:spcPts val="0"/>
                        </a:spcAft>
                      </a:pPr>
                      <a:r>
                        <a:rPr lang="en-US" sz="2400">
                          <a:effectLst/>
                        </a:rPr>
                        <a:t>T500</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I1, I3</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95014539"/>
                  </a:ext>
                </a:extLst>
              </a:tr>
              <a:tr h="343918">
                <a:tc>
                  <a:txBody>
                    <a:bodyPr/>
                    <a:lstStyle/>
                    <a:p>
                      <a:pPr marL="0" marR="0" algn="ctr">
                        <a:lnSpc>
                          <a:spcPct val="107000"/>
                        </a:lnSpc>
                        <a:spcBef>
                          <a:spcPts val="0"/>
                        </a:spcBef>
                        <a:spcAft>
                          <a:spcPts val="0"/>
                        </a:spcAft>
                      </a:pPr>
                      <a:r>
                        <a:rPr lang="en-US" sz="2400">
                          <a:effectLst/>
                        </a:rPr>
                        <a:t>T600</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I2, I3</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36743423"/>
                  </a:ext>
                </a:extLst>
              </a:tr>
              <a:tr h="343918">
                <a:tc>
                  <a:txBody>
                    <a:bodyPr/>
                    <a:lstStyle/>
                    <a:p>
                      <a:pPr marL="0" marR="0" algn="ctr">
                        <a:lnSpc>
                          <a:spcPct val="107000"/>
                        </a:lnSpc>
                        <a:spcBef>
                          <a:spcPts val="0"/>
                        </a:spcBef>
                        <a:spcAft>
                          <a:spcPts val="0"/>
                        </a:spcAft>
                      </a:pPr>
                      <a:r>
                        <a:rPr lang="en-US" sz="2400">
                          <a:effectLst/>
                        </a:rPr>
                        <a:t>T700</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I1, I3</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66440246"/>
                  </a:ext>
                </a:extLst>
              </a:tr>
              <a:tr h="343918">
                <a:tc>
                  <a:txBody>
                    <a:bodyPr/>
                    <a:lstStyle/>
                    <a:p>
                      <a:pPr marL="0" marR="0" algn="ctr">
                        <a:lnSpc>
                          <a:spcPct val="107000"/>
                        </a:lnSpc>
                        <a:spcBef>
                          <a:spcPts val="0"/>
                        </a:spcBef>
                        <a:spcAft>
                          <a:spcPts val="0"/>
                        </a:spcAft>
                      </a:pPr>
                      <a:r>
                        <a:rPr lang="en-US" sz="2400" dirty="0">
                          <a:effectLst/>
                        </a:rPr>
                        <a:t>T800</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I1, I2, I3, I5</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07696654"/>
                  </a:ext>
                </a:extLst>
              </a:tr>
              <a:tr h="343918">
                <a:tc>
                  <a:txBody>
                    <a:bodyPr/>
                    <a:lstStyle/>
                    <a:p>
                      <a:pPr marL="0" marR="0" algn="ctr">
                        <a:lnSpc>
                          <a:spcPct val="107000"/>
                        </a:lnSpc>
                        <a:spcBef>
                          <a:spcPts val="0"/>
                        </a:spcBef>
                        <a:spcAft>
                          <a:spcPts val="0"/>
                        </a:spcAft>
                      </a:pPr>
                      <a:r>
                        <a:rPr lang="en-US" sz="2400" dirty="0">
                          <a:effectLst/>
                        </a:rPr>
                        <a:t>T900</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I1, I2, I3</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08994469"/>
                  </a:ext>
                </a:extLst>
              </a:tr>
            </a:tbl>
          </a:graphicData>
        </a:graphic>
      </p:graphicFrame>
    </p:spTree>
    <p:extLst>
      <p:ext uri="{BB962C8B-B14F-4D97-AF65-F5344CB8AC3E}">
        <p14:creationId xmlns:p14="http://schemas.microsoft.com/office/powerpoint/2010/main" val="3349082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F671C-BE3D-7335-2312-BD42D4465CFD}"/>
              </a:ext>
            </a:extLst>
          </p:cNvPr>
          <p:cNvSpPr>
            <a:spLocks noGrp="1"/>
          </p:cNvSpPr>
          <p:nvPr>
            <p:ph type="title"/>
          </p:nvPr>
        </p:nvSpPr>
        <p:spPr/>
        <p:txBody>
          <a:bodyPr/>
          <a:lstStyle/>
          <a:p>
            <a:r>
              <a:rPr lang="en-US" b="1" i="0" dirty="0">
                <a:solidFill>
                  <a:srgbClr val="61738E"/>
                </a:solidFill>
                <a:effectLst/>
                <a:latin typeface="__Source_Sans_Pro_fea366"/>
              </a:rPr>
              <a:t>Conditional Pattern Base</a:t>
            </a:r>
            <a:endParaRPr lang="en-US" dirty="0"/>
          </a:p>
        </p:txBody>
      </p:sp>
      <p:sp>
        <p:nvSpPr>
          <p:cNvPr id="3" name="Content Placeholder 2">
            <a:extLst>
              <a:ext uri="{FF2B5EF4-FFF2-40B4-BE49-F238E27FC236}">
                <a16:creationId xmlns:a16="http://schemas.microsoft.com/office/drawing/2014/main" id="{19367ED3-A2ED-9BB3-AE61-FD3C0EE04632}"/>
              </a:ext>
            </a:extLst>
          </p:cNvPr>
          <p:cNvSpPr>
            <a:spLocks noGrp="1"/>
          </p:cNvSpPr>
          <p:nvPr>
            <p:ph idx="1"/>
          </p:nvPr>
        </p:nvSpPr>
        <p:spPr/>
        <p:txBody>
          <a:bodyPr/>
          <a:lstStyle/>
          <a:p>
            <a:r>
              <a:rPr lang="en-US" b="0" i="0" dirty="0">
                <a:solidFill>
                  <a:schemeClr val="tx1"/>
                </a:solidFill>
                <a:effectLst/>
                <a:latin typeface="__Source_Sans_Pro_fea366"/>
              </a:rPr>
              <a:t>The conditional pattern base is the path in the tree ending at the given frequent item.</a:t>
            </a:r>
            <a:r>
              <a:rPr lang="en-US" dirty="0"/>
              <a:t> We first consider I5, which is the last item in L, rather than the first. I5 occurs in two FP-tree branches of Figure.</a:t>
            </a:r>
            <a:endParaRPr lang="en-US" dirty="0">
              <a:solidFill>
                <a:schemeClr val="tx1"/>
              </a:solidFill>
            </a:endParaRPr>
          </a:p>
        </p:txBody>
      </p:sp>
      <p:sp>
        <p:nvSpPr>
          <p:cNvPr id="4" name="Footer Placeholder 3">
            <a:extLst>
              <a:ext uri="{FF2B5EF4-FFF2-40B4-BE49-F238E27FC236}">
                <a16:creationId xmlns:a16="http://schemas.microsoft.com/office/drawing/2014/main" id="{6EFD7387-3E43-B2B5-76D8-68A0F05A7AE9}"/>
              </a:ext>
            </a:extLst>
          </p:cNvPr>
          <p:cNvSpPr>
            <a:spLocks noGrp="1"/>
          </p:cNvSpPr>
          <p:nvPr>
            <p:ph type="ftr" sz="quarter" idx="11"/>
          </p:nvPr>
        </p:nvSpPr>
        <p:spPr/>
        <p:txBody>
          <a:bodyPr/>
          <a:lstStyle/>
          <a:p>
            <a:r>
              <a:rPr lang="en-US"/>
              <a:t>DR. WAHAB                                                                                        Deep Learning</a:t>
            </a:r>
          </a:p>
        </p:txBody>
      </p:sp>
      <p:graphicFrame>
        <p:nvGraphicFramePr>
          <p:cNvPr id="6" name="Table 5">
            <a:extLst>
              <a:ext uri="{FF2B5EF4-FFF2-40B4-BE49-F238E27FC236}">
                <a16:creationId xmlns:a16="http://schemas.microsoft.com/office/drawing/2014/main" id="{BC99680B-0CF1-9A54-9BBA-892126B7EE34}"/>
              </a:ext>
            </a:extLst>
          </p:cNvPr>
          <p:cNvGraphicFramePr>
            <a:graphicFrameLocks noGrp="1"/>
          </p:cNvGraphicFramePr>
          <p:nvPr>
            <p:extLst>
              <p:ext uri="{D42A27DB-BD31-4B8C-83A1-F6EECF244321}">
                <p14:modId xmlns:p14="http://schemas.microsoft.com/office/powerpoint/2010/main" val="3184886339"/>
              </p:ext>
            </p:extLst>
          </p:nvPr>
        </p:nvGraphicFramePr>
        <p:xfrm>
          <a:off x="8526626" y="2989969"/>
          <a:ext cx="3460060" cy="2225040"/>
        </p:xfrm>
        <a:graphic>
          <a:graphicData uri="http://schemas.openxmlformats.org/drawingml/2006/table">
            <a:tbl>
              <a:tblPr firstRow="1" bandRow="1">
                <a:tableStyleId>{5C22544A-7EE6-4342-B048-85BDC9FD1C3A}</a:tableStyleId>
              </a:tblPr>
              <a:tblGrid>
                <a:gridCol w="894649">
                  <a:extLst>
                    <a:ext uri="{9D8B030D-6E8A-4147-A177-3AD203B41FA5}">
                      <a16:colId xmlns:a16="http://schemas.microsoft.com/office/drawing/2014/main" val="3662136887"/>
                    </a:ext>
                  </a:extLst>
                </a:gridCol>
                <a:gridCol w="2565411">
                  <a:extLst>
                    <a:ext uri="{9D8B030D-6E8A-4147-A177-3AD203B41FA5}">
                      <a16:colId xmlns:a16="http://schemas.microsoft.com/office/drawing/2014/main" val="3638949214"/>
                    </a:ext>
                  </a:extLst>
                </a:gridCol>
              </a:tblGrid>
              <a:tr h="370840">
                <a:tc>
                  <a:txBody>
                    <a:bodyPr/>
                    <a:lstStyle/>
                    <a:p>
                      <a:pPr algn="ctr"/>
                      <a:r>
                        <a:rPr lang="en-US" dirty="0"/>
                        <a:t>Item</a:t>
                      </a:r>
                    </a:p>
                  </a:txBody>
                  <a:tcPr/>
                </a:tc>
                <a:tc>
                  <a:txBody>
                    <a:bodyPr/>
                    <a:lstStyle/>
                    <a:p>
                      <a:r>
                        <a:rPr lang="en-US" dirty="0"/>
                        <a:t>Conditional Base Pattern</a:t>
                      </a:r>
                    </a:p>
                  </a:txBody>
                  <a:tcPr/>
                </a:tc>
                <a:extLst>
                  <a:ext uri="{0D108BD9-81ED-4DB2-BD59-A6C34878D82A}">
                    <a16:rowId xmlns:a16="http://schemas.microsoft.com/office/drawing/2014/main" val="1488453517"/>
                  </a:ext>
                </a:extLst>
              </a:tr>
              <a:tr h="370840">
                <a:tc>
                  <a:txBody>
                    <a:bodyPr/>
                    <a:lstStyle/>
                    <a:p>
                      <a:pPr algn="ctr"/>
                      <a:endParaRPr lang="en-US" dirty="0"/>
                    </a:p>
                  </a:txBody>
                  <a:tcPr/>
                </a:tc>
                <a:tc>
                  <a:txBody>
                    <a:bodyPr/>
                    <a:lstStyle/>
                    <a:p>
                      <a:endParaRPr lang="en-US" dirty="0"/>
                    </a:p>
                  </a:txBody>
                  <a:tcPr/>
                </a:tc>
                <a:extLst>
                  <a:ext uri="{0D108BD9-81ED-4DB2-BD59-A6C34878D82A}">
                    <a16:rowId xmlns:a16="http://schemas.microsoft.com/office/drawing/2014/main" val="2794519164"/>
                  </a:ext>
                </a:extLst>
              </a:tr>
              <a:tr h="370840">
                <a:tc>
                  <a:txBody>
                    <a:bodyPr/>
                    <a:lstStyle/>
                    <a:p>
                      <a:pPr algn="ctr"/>
                      <a:endParaRPr lang="en-US" dirty="0"/>
                    </a:p>
                  </a:txBody>
                  <a:tcPr/>
                </a:tc>
                <a:tc>
                  <a:txBody>
                    <a:bodyPr/>
                    <a:lstStyle/>
                    <a:p>
                      <a:endParaRPr lang="en-US" dirty="0"/>
                    </a:p>
                  </a:txBody>
                  <a:tcPr/>
                </a:tc>
                <a:extLst>
                  <a:ext uri="{0D108BD9-81ED-4DB2-BD59-A6C34878D82A}">
                    <a16:rowId xmlns:a16="http://schemas.microsoft.com/office/drawing/2014/main" val="1767121087"/>
                  </a:ext>
                </a:extLst>
              </a:tr>
              <a:tr h="370840">
                <a:tc>
                  <a:txBody>
                    <a:bodyPr/>
                    <a:lstStyle/>
                    <a:p>
                      <a:pPr algn="ctr"/>
                      <a:endParaRPr lang="en-US" dirty="0"/>
                    </a:p>
                  </a:txBody>
                  <a:tcPr/>
                </a:tc>
                <a:tc>
                  <a:txBody>
                    <a:bodyPr/>
                    <a:lstStyle/>
                    <a:p>
                      <a:endParaRPr lang="en-US" dirty="0"/>
                    </a:p>
                  </a:txBody>
                  <a:tcPr/>
                </a:tc>
                <a:extLst>
                  <a:ext uri="{0D108BD9-81ED-4DB2-BD59-A6C34878D82A}">
                    <a16:rowId xmlns:a16="http://schemas.microsoft.com/office/drawing/2014/main" val="2865421420"/>
                  </a:ext>
                </a:extLst>
              </a:tr>
              <a:tr h="370840">
                <a:tc>
                  <a:txBody>
                    <a:bodyPr/>
                    <a:lstStyle/>
                    <a:p>
                      <a:pPr algn="ctr"/>
                      <a:endParaRPr lang="en-US" dirty="0"/>
                    </a:p>
                  </a:txBody>
                  <a:tcPr/>
                </a:tc>
                <a:tc>
                  <a:txBody>
                    <a:bodyPr/>
                    <a:lstStyle/>
                    <a:p>
                      <a:endParaRPr lang="en-US" dirty="0"/>
                    </a:p>
                  </a:txBody>
                  <a:tcPr/>
                </a:tc>
                <a:extLst>
                  <a:ext uri="{0D108BD9-81ED-4DB2-BD59-A6C34878D82A}">
                    <a16:rowId xmlns:a16="http://schemas.microsoft.com/office/drawing/2014/main" val="3171115141"/>
                  </a:ext>
                </a:extLst>
              </a:tr>
              <a:tr h="370840">
                <a:tc>
                  <a:txBody>
                    <a:bodyPr/>
                    <a:lstStyle/>
                    <a:p>
                      <a:pPr algn="ctr"/>
                      <a:endParaRPr lang="en-US" dirty="0"/>
                    </a:p>
                  </a:txBody>
                  <a:tcPr/>
                </a:tc>
                <a:tc>
                  <a:txBody>
                    <a:bodyPr/>
                    <a:lstStyle/>
                    <a:p>
                      <a:endParaRPr lang="en-US" dirty="0"/>
                    </a:p>
                  </a:txBody>
                  <a:tcPr/>
                </a:tc>
                <a:extLst>
                  <a:ext uri="{0D108BD9-81ED-4DB2-BD59-A6C34878D82A}">
                    <a16:rowId xmlns:a16="http://schemas.microsoft.com/office/drawing/2014/main" val="2866929277"/>
                  </a:ext>
                </a:extLst>
              </a:tr>
            </a:tbl>
          </a:graphicData>
        </a:graphic>
      </p:graphicFrame>
      <p:grpSp>
        <p:nvGrpSpPr>
          <p:cNvPr id="64" name="Group 63">
            <a:extLst>
              <a:ext uri="{FF2B5EF4-FFF2-40B4-BE49-F238E27FC236}">
                <a16:creationId xmlns:a16="http://schemas.microsoft.com/office/drawing/2014/main" id="{364117AF-11E9-4E64-C86C-31B6E058A064}"/>
              </a:ext>
            </a:extLst>
          </p:cNvPr>
          <p:cNvGrpSpPr/>
          <p:nvPr/>
        </p:nvGrpSpPr>
        <p:grpSpPr>
          <a:xfrm>
            <a:off x="1097280" y="2381693"/>
            <a:ext cx="7218430" cy="4078092"/>
            <a:chOff x="4257292" y="1893909"/>
            <a:chExt cx="7218430" cy="4078092"/>
          </a:xfrm>
        </p:grpSpPr>
        <p:grpSp>
          <p:nvGrpSpPr>
            <p:cNvPr id="7" name="Group 6">
              <a:extLst>
                <a:ext uri="{FF2B5EF4-FFF2-40B4-BE49-F238E27FC236}">
                  <a16:creationId xmlns:a16="http://schemas.microsoft.com/office/drawing/2014/main" id="{99D7CE12-A531-CC4D-370A-5F23C3874639}"/>
                </a:ext>
              </a:extLst>
            </p:cNvPr>
            <p:cNvGrpSpPr/>
            <p:nvPr/>
          </p:nvGrpSpPr>
          <p:grpSpPr>
            <a:xfrm>
              <a:off x="5291820" y="1893909"/>
              <a:ext cx="6183902" cy="4078092"/>
              <a:chOff x="5291820" y="1893909"/>
              <a:chExt cx="6183902" cy="4078092"/>
            </a:xfrm>
          </p:grpSpPr>
          <p:grpSp>
            <p:nvGrpSpPr>
              <p:cNvPr id="8" name="Group 7">
                <a:extLst>
                  <a:ext uri="{FF2B5EF4-FFF2-40B4-BE49-F238E27FC236}">
                    <a16:creationId xmlns:a16="http://schemas.microsoft.com/office/drawing/2014/main" id="{D148704B-3B40-8775-03B5-45AEF4D011D8}"/>
                  </a:ext>
                </a:extLst>
              </p:cNvPr>
              <p:cNvGrpSpPr/>
              <p:nvPr/>
            </p:nvGrpSpPr>
            <p:grpSpPr>
              <a:xfrm>
                <a:off x="5291820" y="1893909"/>
                <a:ext cx="6183902" cy="3006238"/>
                <a:chOff x="5291820" y="1893909"/>
                <a:chExt cx="6183902" cy="3006238"/>
              </a:xfrm>
            </p:grpSpPr>
            <p:grpSp>
              <p:nvGrpSpPr>
                <p:cNvPr id="17" name="Group 16">
                  <a:extLst>
                    <a:ext uri="{FF2B5EF4-FFF2-40B4-BE49-F238E27FC236}">
                      <a16:creationId xmlns:a16="http://schemas.microsoft.com/office/drawing/2014/main" id="{FE62AA3F-2960-EBC0-24AE-FCD8F2F96FAF}"/>
                    </a:ext>
                  </a:extLst>
                </p:cNvPr>
                <p:cNvGrpSpPr/>
                <p:nvPr/>
              </p:nvGrpSpPr>
              <p:grpSpPr>
                <a:xfrm>
                  <a:off x="5291820" y="1893909"/>
                  <a:ext cx="6173956" cy="3006238"/>
                  <a:chOff x="6355510" y="1785368"/>
                  <a:chExt cx="6173956" cy="3006238"/>
                </a:xfrm>
              </p:grpSpPr>
              <p:cxnSp>
                <p:nvCxnSpPr>
                  <p:cNvPr id="20" name="Straight Arrow Connector 19">
                    <a:extLst>
                      <a:ext uri="{FF2B5EF4-FFF2-40B4-BE49-F238E27FC236}">
                        <a16:creationId xmlns:a16="http://schemas.microsoft.com/office/drawing/2014/main" id="{DC69F372-2B66-156A-3334-27D2C67AD309}"/>
                      </a:ext>
                    </a:extLst>
                  </p:cNvPr>
                  <p:cNvCxnSpPr>
                    <a:cxnSpLocks/>
                    <a:stCxn id="49" idx="5"/>
                    <a:endCxn id="21" idx="1"/>
                  </p:cNvCxnSpPr>
                  <p:nvPr/>
                </p:nvCxnSpPr>
                <p:spPr>
                  <a:xfrm>
                    <a:off x="7940367" y="3905956"/>
                    <a:ext cx="427510" cy="221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Flowchart: Connector 20">
                    <a:extLst>
                      <a:ext uri="{FF2B5EF4-FFF2-40B4-BE49-F238E27FC236}">
                        <a16:creationId xmlns:a16="http://schemas.microsoft.com/office/drawing/2014/main" id="{38D86CCE-08AA-B13E-D92D-DE60D4B29266}"/>
                      </a:ext>
                    </a:extLst>
                  </p:cNvPr>
                  <p:cNvSpPr/>
                  <p:nvPr/>
                </p:nvSpPr>
                <p:spPr>
                  <a:xfrm>
                    <a:off x="8313437" y="4075234"/>
                    <a:ext cx="371741" cy="35435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810BDE6-5B2C-4BEB-AA19-AA2872C515DD}"/>
                      </a:ext>
                    </a:extLst>
                  </p:cNvPr>
                  <p:cNvSpPr txBox="1"/>
                  <p:nvPr/>
                </p:nvSpPr>
                <p:spPr>
                  <a:xfrm>
                    <a:off x="8175571" y="4437256"/>
                    <a:ext cx="538930" cy="354350"/>
                  </a:xfrm>
                  <a:prstGeom prst="rect">
                    <a:avLst/>
                  </a:prstGeom>
                  <a:solidFill>
                    <a:srgbClr val="00B0F0"/>
                  </a:solidFill>
                </p:spPr>
                <p:txBody>
                  <a:bodyPr wrap="none" rtlCol="0">
                    <a:spAutoFit/>
                  </a:bodyPr>
                  <a:lstStyle/>
                  <a:p>
                    <a:r>
                      <a:rPr lang="en-US" dirty="0"/>
                      <a:t>I4:1</a:t>
                    </a:r>
                  </a:p>
                </p:txBody>
              </p:sp>
              <p:grpSp>
                <p:nvGrpSpPr>
                  <p:cNvPr id="23" name="Group 22">
                    <a:extLst>
                      <a:ext uri="{FF2B5EF4-FFF2-40B4-BE49-F238E27FC236}">
                        <a16:creationId xmlns:a16="http://schemas.microsoft.com/office/drawing/2014/main" id="{CD35A97D-67EC-B8D6-BF4D-0496FCB8DE95}"/>
                      </a:ext>
                    </a:extLst>
                  </p:cNvPr>
                  <p:cNvGrpSpPr/>
                  <p:nvPr/>
                </p:nvGrpSpPr>
                <p:grpSpPr>
                  <a:xfrm>
                    <a:off x="6355510" y="1785368"/>
                    <a:ext cx="6173956" cy="2908545"/>
                    <a:chOff x="6355510" y="1785368"/>
                    <a:chExt cx="6173956" cy="2908545"/>
                  </a:xfrm>
                </p:grpSpPr>
                <p:grpSp>
                  <p:nvGrpSpPr>
                    <p:cNvPr id="24" name="Group 23">
                      <a:extLst>
                        <a:ext uri="{FF2B5EF4-FFF2-40B4-BE49-F238E27FC236}">
                          <a16:creationId xmlns:a16="http://schemas.microsoft.com/office/drawing/2014/main" id="{4D0837E6-DE84-524B-4912-F92E101AA894}"/>
                        </a:ext>
                      </a:extLst>
                    </p:cNvPr>
                    <p:cNvGrpSpPr/>
                    <p:nvPr/>
                  </p:nvGrpSpPr>
                  <p:grpSpPr>
                    <a:xfrm>
                      <a:off x="6355510" y="1785368"/>
                      <a:ext cx="4417888" cy="2908545"/>
                      <a:chOff x="6355510" y="1785368"/>
                      <a:chExt cx="4417888" cy="2908545"/>
                    </a:xfrm>
                  </p:grpSpPr>
                  <p:grpSp>
                    <p:nvGrpSpPr>
                      <p:cNvPr id="31" name="Group 30">
                        <a:extLst>
                          <a:ext uri="{FF2B5EF4-FFF2-40B4-BE49-F238E27FC236}">
                            <a16:creationId xmlns:a16="http://schemas.microsoft.com/office/drawing/2014/main" id="{8BABD995-F18F-F6D6-3DD3-E4B1BA871BD4}"/>
                          </a:ext>
                        </a:extLst>
                      </p:cNvPr>
                      <p:cNvGrpSpPr/>
                      <p:nvPr/>
                    </p:nvGrpSpPr>
                    <p:grpSpPr>
                      <a:xfrm>
                        <a:off x="6355510" y="1785368"/>
                        <a:ext cx="4417888" cy="2908545"/>
                        <a:chOff x="6486138" y="3075414"/>
                        <a:chExt cx="4417888" cy="3031519"/>
                      </a:xfrm>
                    </p:grpSpPr>
                    <p:grpSp>
                      <p:nvGrpSpPr>
                        <p:cNvPr id="33" name="Group 32">
                          <a:extLst>
                            <a:ext uri="{FF2B5EF4-FFF2-40B4-BE49-F238E27FC236}">
                              <a16:creationId xmlns:a16="http://schemas.microsoft.com/office/drawing/2014/main" id="{EF0131C2-6BB0-6DD8-38C2-8487866FC80E}"/>
                            </a:ext>
                          </a:extLst>
                        </p:cNvPr>
                        <p:cNvGrpSpPr/>
                        <p:nvPr/>
                      </p:nvGrpSpPr>
                      <p:grpSpPr>
                        <a:xfrm>
                          <a:off x="6486138" y="3075414"/>
                          <a:ext cx="4417888" cy="3031519"/>
                          <a:chOff x="4918596" y="2235659"/>
                          <a:chExt cx="4417888" cy="3031519"/>
                        </a:xfrm>
                      </p:grpSpPr>
                      <p:sp>
                        <p:nvSpPr>
                          <p:cNvPr id="38" name="TextBox 37">
                            <a:extLst>
                              <a:ext uri="{FF2B5EF4-FFF2-40B4-BE49-F238E27FC236}">
                                <a16:creationId xmlns:a16="http://schemas.microsoft.com/office/drawing/2014/main" id="{DB61C98A-1AB6-A495-4E41-26E06E25FDF0}"/>
                              </a:ext>
                            </a:extLst>
                          </p:cNvPr>
                          <p:cNvSpPr txBox="1"/>
                          <p:nvPr/>
                        </p:nvSpPr>
                        <p:spPr>
                          <a:xfrm>
                            <a:off x="7778747" y="2712734"/>
                            <a:ext cx="549011" cy="369332"/>
                          </a:xfrm>
                          <a:prstGeom prst="rect">
                            <a:avLst/>
                          </a:prstGeom>
                          <a:solidFill>
                            <a:srgbClr val="00B0F0"/>
                          </a:solidFill>
                        </p:spPr>
                        <p:txBody>
                          <a:bodyPr wrap="square" rtlCol="0">
                            <a:spAutoFit/>
                          </a:bodyPr>
                          <a:lstStyle/>
                          <a:p>
                            <a:r>
                              <a:rPr lang="en-US" dirty="0"/>
                              <a:t>I2:2</a:t>
                            </a:r>
                          </a:p>
                        </p:txBody>
                      </p:sp>
                      <p:grpSp>
                        <p:nvGrpSpPr>
                          <p:cNvPr id="39" name="Group 38">
                            <a:extLst>
                              <a:ext uri="{FF2B5EF4-FFF2-40B4-BE49-F238E27FC236}">
                                <a16:creationId xmlns:a16="http://schemas.microsoft.com/office/drawing/2014/main" id="{775A7147-62A9-9ACC-4161-F64EBDAB7CA4}"/>
                              </a:ext>
                            </a:extLst>
                          </p:cNvPr>
                          <p:cNvGrpSpPr/>
                          <p:nvPr/>
                        </p:nvGrpSpPr>
                        <p:grpSpPr>
                          <a:xfrm>
                            <a:off x="4918596" y="2235659"/>
                            <a:ext cx="4417888" cy="3031519"/>
                            <a:chOff x="4918596" y="2235659"/>
                            <a:chExt cx="4417888" cy="3031519"/>
                          </a:xfrm>
                        </p:grpSpPr>
                        <p:grpSp>
                          <p:nvGrpSpPr>
                            <p:cNvPr id="40" name="Group 39">
                              <a:extLst>
                                <a:ext uri="{FF2B5EF4-FFF2-40B4-BE49-F238E27FC236}">
                                  <a16:creationId xmlns:a16="http://schemas.microsoft.com/office/drawing/2014/main" id="{2CDE6D5B-05A5-0EE2-F06A-6F6ECE27B8DF}"/>
                                </a:ext>
                              </a:extLst>
                            </p:cNvPr>
                            <p:cNvGrpSpPr/>
                            <p:nvPr/>
                          </p:nvGrpSpPr>
                          <p:grpSpPr>
                            <a:xfrm>
                              <a:off x="4918596" y="2235659"/>
                              <a:ext cx="4297996" cy="3031519"/>
                              <a:chOff x="4805579" y="3839367"/>
                              <a:chExt cx="4297996" cy="3031519"/>
                            </a:xfrm>
                          </p:grpSpPr>
                          <p:grpSp>
                            <p:nvGrpSpPr>
                              <p:cNvPr id="44" name="Group 43">
                                <a:extLst>
                                  <a:ext uri="{FF2B5EF4-FFF2-40B4-BE49-F238E27FC236}">
                                    <a16:creationId xmlns:a16="http://schemas.microsoft.com/office/drawing/2014/main" id="{682730D8-8590-F625-F9AF-321A4FA4C2C0}"/>
                                  </a:ext>
                                </a:extLst>
                              </p:cNvPr>
                              <p:cNvGrpSpPr/>
                              <p:nvPr/>
                            </p:nvGrpSpPr>
                            <p:grpSpPr>
                              <a:xfrm>
                                <a:off x="8513349" y="3839367"/>
                                <a:ext cx="590226" cy="539121"/>
                                <a:chOff x="5762116" y="4154177"/>
                                <a:chExt cx="590226" cy="539121"/>
                              </a:xfrm>
                            </p:grpSpPr>
                            <p:sp>
                              <p:nvSpPr>
                                <p:cNvPr id="53" name="Flowchart: Connector 52">
                                  <a:extLst>
                                    <a:ext uri="{FF2B5EF4-FFF2-40B4-BE49-F238E27FC236}">
                                      <a16:creationId xmlns:a16="http://schemas.microsoft.com/office/drawing/2014/main" id="{BB40C42D-7736-4022-54CB-F8A37DF3104C}"/>
                                    </a:ext>
                                  </a:extLst>
                                </p:cNvPr>
                                <p:cNvSpPr/>
                                <p:nvPr/>
                              </p:nvSpPr>
                              <p:spPr>
                                <a:xfrm>
                                  <a:off x="5868954" y="4385388"/>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4" name="TextBox 53">
                                  <a:extLst>
                                    <a:ext uri="{FF2B5EF4-FFF2-40B4-BE49-F238E27FC236}">
                                      <a16:creationId xmlns:a16="http://schemas.microsoft.com/office/drawing/2014/main" id="{0A8E18D1-DD7E-CA00-7BA1-24A65587861D}"/>
                                    </a:ext>
                                  </a:extLst>
                                </p:cNvPr>
                                <p:cNvSpPr txBox="1"/>
                                <p:nvPr/>
                              </p:nvSpPr>
                              <p:spPr>
                                <a:xfrm>
                                  <a:off x="5762116" y="4154177"/>
                                  <a:ext cx="590226" cy="307777"/>
                                </a:xfrm>
                                <a:prstGeom prst="rect">
                                  <a:avLst/>
                                </a:prstGeom>
                                <a:noFill/>
                              </p:spPr>
                              <p:txBody>
                                <a:bodyPr wrap="none" rtlCol="0">
                                  <a:spAutoFit/>
                                </a:bodyPr>
                                <a:lstStyle/>
                                <a:p>
                                  <a:r>
                                    <a:rPr lang="en-US" sz="1400" dirty="0"/>
                                    <a:t>Null{}</a:t>
                                  </a:r>
                                </a:p>
                              </p:txBody>
                            </p:sp>
                          </p:grpSp>
                          <p:cxnSp>
                            <p:nvCxnSpPr>
                              <p:cNvPr id="45" name="Straight Arrow Connector 44">
                                <a:extLst>
                                  <a:ext uri="{FF2B5EF4-FFF2-40B4-BE49-F238E27FC236}">
                                    <a16:creationId xmlns:a16="http://schemas.microsoft.com/office/drawing/2014/main" id="{B256FC3C-1C46-E232-11A8-CD5637DA4115}"/>
                                  </a:ext>
                                </a:extLst>
                              </p:cNvPr>
                              <p:cNvCxnSpPr>
                                <a:stCxn id="53" idx="3"/>
                              </p:cNvCxnSpPr>
                              <p:nvPr/>
                            </p:nvCxnSpPr>
                            <p:spPr>
                              <a:xfrm flipH="1">
                                <a:off x="8117635" y="4333396"/>
                                <a:ext cx="549011" cy="425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Flowchart: Connector 45">
                                <a:extLst>
                                  <a:ext uri="{FF2B5EF4-FFF2-40B4-BE49-F238E27FC236}">
                                    <a16:creationId xmlns:a16="http://schemas.microsoft.com/office/drawing/2014/main" id="{9C320313-C06D-0D8A-6956-ED7FA0CE5270}"/>
                                  </a:ext>
                                </a:extLst>
                              </p:cNvPr>
                              <p:cNvSpPr/>
                              <p:nvPr/>
                            </p:nvSpPr>
                            <p:spPr>
                              <a:xfrm>
                                <a:off x="7836629" y="4705060"/>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47" name="Straight Arrow Connector 46">
                                <a:extLst>
                                  <a:ext uri="{FF2B5EF4-FFF2-40B4-BE49-F238E27FC236}">
                                    <a16:creationId xmlns:a16="http://schemas.microsoft.com/office/drawing/2014/main" id="{18E75E53-A1A9-634B-F2C7-B6FF22D5F02A}"/>
                                  </a:ext>
                                </a:extLst>
                              </p:cNvPr>
                              <p:cNvCxnSpPr>
                                <a:cxnSpLocks/>
                                <a:endCxn id="49" idx="7"/>
                              </p:cNvCxnSpPr>
                              <p:nvPr/>
                            </p:nvCxnSpPr>
                            <p:spPr>
                              <a:xfrm flipH="1">
                                <a:off x="6390436" y="4932219"/>
                                <a:ext cx="1430269" cy="8996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8" name="Group 47">
                                <a:extLst>
                                  <a:ext uri="{FF2B5EF4-FFF2-40B4-BE49-F238E27FC236}">
                                    <a16:creationId xmlns:a16="http://schemas.microsoft.com/office/drawing/2014/main" id="{C4AC2F76-CA19-6B02-50F2-AFA2C1A2DB1D}"/>
                                  </a:ext>
                                </a:extLst>
                              </p:cNvPr>
                              <p:cNvGrpSpPr/>
                              <p:nvPr/>
                            </p:nvGrpSpPr>
                            <p:grpSpPr>
                              <a:xfrm>
                                <a:off x="4805579" y="6216329"/>
                                <a:ext cx="568124" cy="654557"/>
                                <a:chOff x="4503786" y="4683578"/>
                                <a:chExt cx="568124" cy="654557"/>
                              </a:xfrm>
                            </p:grpSpPr>
                            <p:sp>
                              <p:nvSpPr>
                                <p:cNvPr id="51" name="Flowchart: Connector 50">
                                  <a:extLst>
                                    <a:ext uri="{FF2B5EF4-FFF2-40B4-BE49-F238E27FC236}">
                                      <a16:creationId xmlns:a16="http://schemas.microsoft.com/office/drawing/2014/main" id="{95D9847A-210D-1614-9A0E-24811831F227}"/>
                                    </a:ext>
                                  </a:extLst>
                                </p:cNvPr>
                                <p:cNvSpPr/>
                                <p:nvPr/>
                              </p:nvSpPr>
                              <p:spPr>
                                <a:xfrm>
                                  <a:off x="4754669" y="5030225"/>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2" name="TextBox 51">
                                  <a:extLst>
                                    <a:ext uri="{FF2B5EF4-FFF2-40B4-BE49-F238E27FC236}">
                                      <a16:creationId xmlns:a16="http://schemas.microsoft.com/office/drawing/2014/main" id="{0975B2A3-20A7-000A-12D5-D2059CF8310F}"/>
                                    </a:ext>
                                  </a:extLst>
                                </p:cNvPr>
                                <p:cNvSpPr txBox="1"/>
                                <p:nvPr/>
                              </p:nvSpPr>
                              <p:spPr>
                                <a:xfrm>
                                  <a:off x="4503786" y="4683578"/>
                                  <a:ext cx="460382" cy="307777"/>
                                </a:xfrm>
                                <a:prstGeom prst="rect">
                                  <a:avLst/>
                                </a:prstGeom>
                                <a:solidFill>
                                  <a:schemeClr val="bg2">
                                    <a:lumMod val="75000"/>
                                  </a:schemeClr>
                                </a:solidFill>
                              </p:spPr>
                              <p:txBody>
                                <a:bodyPr wrap="none" rtlCol="0">
                                  <a:spAutoFit/>
                                </a:bodyPr>
                                <a:lstStyle/>
                                <a:p>
                                  <a:r>
                                    <a:rPr lang="en-US" sz="1400" dirty="0"/>
                                    <a:t>I5:1</a:t>
                                  </a:r>
                                </a:p>
                              </p:txBody>
                            </p:sp>
                          </p:grpSp>
                          <p:sp>
                            <p:nvSpPr>
                              <p:cNvPr id="49" name="Flowchart: Connector 48">
                                <a:extLst>
                                  <a:ext uri="{FF2B5EF4-FFF2-40B4-BE49-F238E27FC236}">
                                    <a16:creationId xmlns:a16="http://schemas.microsoft.com/office/drawing/2014/main" id="{C52BF95E-B404-0B74-B530-B9C9B3487E10}"/>
                                  </a:ext>
                                </a:extLst>
                              </p:cNvPr>
                              <p:cNvSpPr/>
                              <p:nvPr/>
                            </p:nvSpPr>
                            <p:spPr>
                              <a:xfrm>
                                <a:off x="6119654" y="5786795"/>
                                <a:ext cx="317241" cy="307913"/>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cxnSp>
                            <p:nvCxnSpPr>
                              <p:cNvPr id="50" name="Straight Arrow Connector 49">
                                <a:extLst>
                                  <a:ext uri="{FF2B5EF4-FFF2-40B4-BE49-F238E27FC236}">
                                    <a16:creationId xmlns:a16="http://schemas.microsoft.com/office/drawing/2014/main" id="{8528753B-2320-8A9D-2D40-25208C2A8199}"/>
                                  </a:ext>
                                </a:extLst>
                              </p:cNvPr>
                              <p:cNvCxnSpPr>
                                <a:cxnSpLocks/>
                                <a:stCxn id="49" idx="3"/>
                              </p:cNvCxnSpPr>
                              <p:nvPr/>
                            </p:nvCxnSpPr>
                            <p:spPr>
                              <a:xfrm flipH="1">
                                <a:off x="5339462" y="6049614"/>
                                <a:ext cx="826651" cy="554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41" name="Straight Arrow Connector 40">
                              <a:extLst>
                                <a:ext uri="{FF2B5EF4-FFF2-40B4-BE49-F238E27FC236}">
                                  <a16:creationId xmlns:a16="http://schemas.microsoft.com/office/drawing/2014/main" id="{C769C8D2-C64A-ACDE-7631-F63323119A28}"/>
                                </a:ext>
                              </a:extLst>
                            </p:cNvPr>
                            <p:cNvCxnSpPr>
                              <a:stCxn id="46" idx="5"/>
                            </p:cNvCxnSpPr>
                            <p:nvPr/>
                          </p:nvCxnSpPr>
                          <p:spPr>
                            <a:xfrm>
                              <a:off x="8220428" y="3364170"/>
                              <a:ext cx="671396" cy="5678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Flowchart: Connector 41">
                              <a:extLst>
                                <a:ext uri="{FF2B5EF4-FFF2-40B4-BE49-F238E27FC236}">
                                  <a16:creationId xmlns:a16="http://schemas.microsoft.com/office/drawing/2014/main" id="{7496617B-FFAD-7E7F-5F59-3C77B401ABA3}"/>
                                </a:ext>
                              </a:extLst>
                            </p:cNvPr>
                            <p:cNvSpPr/>
                            <p:nvPr/>
                          </p:nvSpPr>
                          <p:spPr>
                            <a:xfrm>
                              <a:off x="8779663" y="3912705"/>
                              <a:ext cx="457200" cy="40172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4E139487-AEA9-575B-BA83-BF53B9156965}"/>
                                </a:ext>
                              </a:extLst>
                            </p:cNvPr>
                            <p:cNvSpPr txBox="1"/>
                            <p:nvPr/>
                          </p:nvSpPr>
                          <p:spPr>
                            <a:xfrm>
                              <a:off x="8787473" y="4312432"/>
                              <a:ext cx="549011" cy="369332"/>
                            </a:xfrm>
                            <a:prstGeom prst="rect">
                              <a:avLst/>
                            </a:prstGeom>
                            <a:solidFill>
                              <a:srgbClr val="00B0F0"/>
                            </a:solidFill>
                          </p:spPr>
                          <p:txBody>
                            <a:bodyPr wrap="square" rtlCol="0">
                              <a:spAutoFit/>
                            </a:bodyPr>
                            <a:lstStyle/>
                            <a:p>
                              <a:r>
                                <a:rPr lang="en-US" dirty="0"/>
                                <a:t>I4:1</a:t>
                              </a:r>
                            </a:p>
                          </p:txBody>
                        </p:sp>
                      </p:grpSp>
                    </p:grpSp>
                    <p:cxnSp>
                      <p:nvCxnSpPr>
                        <p:cNvPr id="34" name="Straight Arrow Connector 33">
                          <a:extLst>
                            <a:ext uri="{FF2B5EF4-FFF2-40B4-BE49-F238E27FC236}">
                              <a16:creationId xmlns:a16="http://schemas.microsoft.com/office/drawing/2014/main" id="{B167FA8F-C8DA-1694-66E9-8A7743200A72}"/>
                            </a:ext>
                          </a:extLst>
                        </p:cNvPr>
                        <p:cNvCxnSpPr>
                          <a:stCxn id="46" idx="4"/>
                        </p:cNvCxnSpPr>
                        <p:nvPr/>
                      </p:nvCxnSpPr>
                      <p:spPr>
                        <a:xfrm flipH="1">
                          <a:off x="9492271" y="4249017"/>
                          <a:ext cx="183538" cy="7043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Flowchart: Connector 34">
                          <a:extLst>
                            <a:ext uri="{FF2B5EF4-FFF2-40B4-BE49-F238E27FC236}">
                              <a16:creationId xmlns:a16="http://schemas.microsoft.com/office/drawing/2014/main" id="{9CAC71C1-B7AA-5053-0895-28AAF3EB0085}"/>
                            </a:ext>
                          </a:extLst>
                        </p:cNvPr>
                        <p:cNvSpPr/>
                        <p:nvPr/>
                      </p:nvSpPr>
                      <p:spPr>
                        <a:xfrm>
                          <a:off x="9249273" y="4938809"/>
                          <a:ext cx="401449" cy="369332"/>
                        </a:xfrm>
                        <a:prstGeom prst="flowChartConnector">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4FEF06D-CA48-C45E-47A9-9DEBEBA17150}"/>
                            </a:ext>
                          </a:extLst>
                        </p:cNvPr>
                        <p:cNvSpPr txBox="1"/>
                        <p:nvPr/>
                      </p:nvSpPr>
                      <p:spPr>
                        <a:xfrm>
                          <a:off x="9117530" y="5330753"/>
                          <a:ext cx="590226" cy="384947"/>
                        </a:xfrm>
                        <a:prstGeom prst="rect">
                          <a:avLst/>
                        </a:prstGeom>
                        <a:solidFill>
                          <a:schemeClr val="accent5">
                            <a:lumMod val="75000"/>
                          </a:schemeClr>
                        </a:solidFill>
                      </p:spPr>
                      <p:txBody>
                        <a:bodyPr wrap="square" rtlCol="0">
                          <a:spAutoFit/>
                        </a:bodyPr>
                        <a:lstStyle/>
                        <a:p>
                          <a:r>
                            <a:rPr lang="en-US" dirty="0"/>
                            <a:t>I3:2</a:t>
                          </a:r>
                        </a:p>
                      </p:txBody>
                    </p:sp>
                    <p:sp>
                      <p:nvSpPr>
                        <p:cNvPr id="37" name="TextBox 36">
                          <a:extLst>
                            <a:ext uri="{FF2B5EF4-FFF2-40B4-BE49-F238E27FC236}">
                              <a16:creationId xmlns:a16="http://schemas.microsoft.com/office/drawing/2014/main" id="{E5293876-AFC3-0D48-DEFA-DAA3AA0F4542}"/>
                            </a:ext>
                          </a:extLst>
                        </p:cNvPr>
                        <p:cNvSpPr txBox="1"/>
                        <p:nvPr/>
                      </p:nvSpPr>
                      <p:spPr>
                        <a:xfrm>
                          <a:off x="9301896" y="3524282"/>
                          <a:ext cx="590226" cy="384947"/>
                        </a:xfrm>
                        <a:prstGeom prst="rect">
                          <a:avLst/>
                        </a:prstGeom>
                        <a:solidFill>
                          <a:srgbClr val="FFC000"/>
                        </a:solidFill>
                      </p:spPr>
                      <p:txBody>
                        <a:bodyPr wrap="square" rtlCol="0">
                          <a:spAutoFit/>
                        </a:bodyPr>
                        <a:lstStyle/>
                        <a:p>
                          <a:r>
                            <a:rPr lang="en-US" dirty="0"/>
                            <a:t>I2:5</a:t>
                          </a:r>
                        </a:p>
                      </p:txBody>
                    </p:sp>
                  </p:grpSp>
                  <p:sp>
                    <p:nvSpPr>
                      <p:cNvPr id="32" name="TextBox 31">
                        <a:extLst>
                          <a:ext uri="{FF2B5EF4-FFF2-40B4-BE49-F238E27FC236}">
                            <a16:creationId xmlns:a16="http://schemas.microsoft.com/office/drawing/2014/main" id="{55F50BCF-7A90-043C-8B97-758B8399E60E}"/>
                          </a:ext>
                        </a:extLst>
                      </p:cNvPr>
                      <p:cNvSpPr txBox="1"/>
                      <p:nvPr/>
                    </p:nvSpPr>
                    <p:spPr>
                      <a:xfrm>
                        <a:off x="7455858" y="3253206"/>
                        <a:ext cx="538930" cy="369332"/>
                      </a:xfrm>
                      <a:prstGeom prst="rect">
                        <a:avLst/>
                      </a:prstGeom>
                      <a:solidFill>
                        <a:schemeClr val="accent1">
                          <a:lumMod val="40000"/>
                          <a:lumOff val="60000"/>
                        </a:schemeClr>
                      </a:solidFill>
                    </p:spPr>
                    <p:txBody>
                      <a:bodyPr wrap="none" rtlCol="0">
                        <a:spAutoFit/>
                      </a:bodyPr>
                      <a:lstStyle/>
                      <a:p>
                        <a:r>
                          <a:rPr lang="en-US" dirty="0"/>
                          <a:t>I1:2</a:t>
                        </a:r>
                      </a:p>
                    </p:txBody>
                  </p:sp>
                </p:grpSp>
                <p:sp>
                  <p:nvSpPr>
                    <p:cNvPr id="25" name="TextBox 24">
                      <a:extLst>
                        <a:ext uri="{FF2B5EF4-FFF2-40B4-BE49-F238E27FC236}">
                          <a16:creationId xmlns:a16="http://schemas.microsoft.com/office/drawing/2014/main" id="{B48A69D0-B27A-3AEA-657A-A2796809C3D0}"/>
                        </a:ext>
                      </a:extLst>
                    </p:cNvPr>
                    <p:cNvSpPr txBox="1"/>
                    <p:nvPr/>
                  </p:nvSpPr>
                  <p:spPr>
                    <a:xfrm>
                      <a:off x="11990536" y="2632400"/>
                      <a:ext cx="538930" cy="369332"/>
                    </a:xfrm>
                    <a:prstGeom prst="rect">
                      <a:avLst/>
                    </a:prstGeom>
                    <a:solidFill>
                      <a:schemeClr val="accent1">
                        <a:lumMod val="40000"/>
                        <a:lumOff val="60000"/>
                      </a:schemeClr>
                    </a:solidFill>
                  </p:spPr>
                  <p:txBody>
                    <a:bodyPr wrap="square" rtlCol="0">
                      <a:spAutoFit/>
                    </a:bodyPr>
                    <a:lstStyle/>
                    <a:p>
                      <a:r>
                        <a:rPr lang="en-US" dirty="0"/>
                        <a:t>I1:1</a:t>
                      </a:r>
                    </a:p>
                  </p:txBody>
                </p:sp>
                <p:sp>
                  <p:nvSpPr>
                    <p:cNvPr id="26" name="TextBox 25">
                      <a:extLst>
                        <a:ext uri="{FF2B5EF4-FFF2-40B4-BE49-F238E27FC236}">
                          <a16:creationId xmlns:a16="http://schemas.microsoft.com/office/drawing/2014/main" id="{268C8F88-2C52-CC08-E62A-01FF1818D3ED}"/>
                        </a:ext>
                      </a:extLst>
                    </p:cNvPr>
                    <p:cNvSpPr txBox="1"/>
                    <p:nvPr/>
                  </p:nvSpPr>
                  <p:spPr>
                    <a:xfrm>
                      <a:off x="11604404" y="3822321"/>
                      <a:ext cx="538930" cy="369332"/>
                    </a:xfrm>
                    <a:prstGeom prst="rect">
                      <a:avLst/>
                    </a:prstGeom>
                    <a:solidFill>
                      <a:schemeClr val="accent5">
                        <a:lumMod val="75000"/>
                      </a:schemeClr>
                    </a:solidFill>
                  </p:spPr>
                  <p:txBody>
                    <a:bodyPr wrap="none" rtlCol="0">
                      <a:spAutoFit/>
                    </a:bodyPr>
                    <a:lstStyle/>
                    <a:p>
                      <a:r>
                        <a:rPr lang="en-US" dirty="0"/>
                        <a:t>I3:1</a:t>
                      </a:r>
                    </a:p>
                  </p:txBody>
                </p:sp>
                <p:sp>
                  <p:nvSpPr>
                    <p:cNvPr id="27" name="Flowchart: Connector 26">
                      <a:extLst>
                        <a:ext uri="{FF2B5EF4-FFF2-40B4-BE49-F238E27FC236}">
                          <a16:creationId xmlns:a16="http://schemas.microsoft.com/office/drawing/2014/main" id="{B1B49F1D-9CD5-45D6-F101-D803031BCC27}"/>
                        </a:ext>
                      </a:extLst>
                    </p:cNvPr>
                    <p:cNvSpPr/>
                    <p:nvPr/>
                  </p:nvSpPr>
                  <p:spPr>
                    <a:xfrm>
                      <a:off x="11586934" y="2576351"/>
                      <a:ext cx="403602" cy="369332"/>
                    </a:xfrm>
                    <a:prstGeom prst="flowChartConnector">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43E461FC-3324-725C-29A7-41E5251E48DD}"/>
                        </a:ext>
                      </a:extLst>
                    </p:cNvPr>
                    <p:cNvCxnSpPr>
                      <a:endCxn id="27" idx="1"/>
                    </p:cNvCxnSpPr>
                    <p:nvPr/>
                  </p:nvCxnSpPr>
                  <p:spPr>
                    <a:xfrm>
                      <a:off x="10389797" y="2243090"/>
                      <a:ext cx="1256243" cy="3873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Flowchart: Connector 28">
                      <a:extLst>
                        <a:ext uri="{FF2B5EF4-FFF2-40B4-BE49-F238E27FC236}">
                          <a16:creationId xmlns:a16="http://schemas.microsoft.com/office/drawing/2014/main" id="{916F884B-C62B-510D-E8D8-E77E76C4556E}"/>
                        </a:ext>
                      </a:extLst>
                    </p:cNvPr>
                    <p:cNvSpPr/>
                    <p:nvPr/>
                  </p:nvSpPr>
                  <p:spPr>
                    <a:xfrm>
                      <a:off x="11615548" y="3452989"/>
                      <a:ext cx="403602" cy="369332"/>
                    </a:xfrm>
                    <a:prstGeom prst="flowChartConnector">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3F35D04D-5289-8B73-4E0B-BB6E00CFFF5C}"/>
                        </a:ext>
                      </a:extLst>
                    </p:cNvPr>
                    <p:cNvCxnSpPr>
                      <a:cxnSpLocks/>
                      <a:stCxn id="27" idx="4"/>
                      <a:endCxn id="29" idx="0"/>
                    </p:cNvCxnSpPr>
                    <p:nvPr/>
                  </p:nvCxnSpPr>
                  <p:spPr>
                    <a:xfrm>
                      <a:off x="11788735" y="2945683"/>
                      <a:ext cx="28614" cy="5073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sp>
              <p:nvSpPr>
                <p:cNvPr id="18" name="TextBox 17">
                  <a:extLst>
                    <a:ext uri="{FF2B5EF4-FFF2-40B4-BE49-F238E27FC236}">
                      <a16:creationId xmlns:a16="http://schemas.microsoft.com/office/drawing/2014/main" id="{6DE2A749-F226-C4E2-29C4-B6DAC7D36185}"/>
                    </a:ext>
                  </a:extLst>
                </p:cNvPr>
                <p:cNvSpPr txBox="1"/>
                <p:nvPr/>
              </p:nvSpPr>
              <p:spPr>
                <a:xfrm>
                  <a:off x="10936792" y="2713462"/>
                  <a:ext cx="538930" cy="369332"/>
                </a:xfrm>
                <a:prstGeom prst="rect">
                  <a:avLst/>
                </a:prstGeom>
                <a:solidFill>
                  <a:schemeClr val="accent1">
                    <a:lumMod val="40000"/>
                    <a:lumOff val="60000"/>
                  </a:schemeClr>
                </a:solidFill>
              </p:spPr>
              <p:txBody>
                <a:bodyPr wrap="none" rtlCol="0">
                  <a:spAutoFit/>
                </a:bodyPr>
                <a:lstStyle/>
                <a:p>
                  <a:r>
                    <a:rPr lang="en-US" dirty="0"/>
                    <a:t>I1:2</a:t>
                  </a:r>
                </a:p>
              </p:txBody>
            </p:sp>
            <p:sp>
              <p:nvSpPr>
                <p:cNvPr id="19" name="TextBox 18">
                  <a:extLst>
                    <a:ext uri="{FF2B5EF4-FFF2-40B4-BE49-F238E27FC236}">
                      <a16:creationId xmlns:a16="http://schemas.microsoft.com/office/drawing/2014/main" id="{98CBE71A-488F-7212-819A-BC42D852429F}"/>
                    </a:ext>
                  </a:extLst>
                </p:cNvPr>
                <p:cNvSpPr txBox="1"/>
                <p:nvPr/>
              </p:nvSpPr>
              <p:spPr>
                <a:xfrm>
                  <a:off x="10555790" y="3930672"/>
                  <a:ext cx="538930" cy="369332"/>
                </a:xfrm>
                <a:prstGeom prst="rect">
                  <a:avLst/>
                </a:prstGeom>
                <a:solidFill>
                  <a:schemeClr val="accent5">
                    <a:lumMod val="75000"/>
                  </a:schemeClr>
                </a:solidFill>
              </p:spPr>
              <p:txBody>
                <a:bodyPr wrap="none" rtlCol="0">
                  <a:spAutoFit/>
                </a:bodyPr>
                <a:lstStyle/>
                <a:p>
                  <a:r>
                    <a:rPr lang="en-US" dirty="0"/>
                    <a:t>I3:2</a:t>
                  </a:r>
                </a:p>
              </p:txBody>
            </p:sp>
          </p:grpSp>
          <p:sp>
            <p:nvSpPr>
              <p:cNvPr id="9" name="TextBox 8">
                <a:extLst>
                  <a:ext uri="{FF2B5EF4-FFF2-40B4-BE49-F238E27FC236}">
                    <a16:creationId xmlns:a16="http://schemas.microsoft.com/office/drawing/2014/main" id="{23F8E529-1453-F711-5590-DCE99B27B82B}"/>
                  </a:ext>
                </a:extLst>
              </p:cNvPr>
              <p:cNvSpPr txBox="1"/>
              <p:nvPr/>
            </p:nvSpPr>
            <p:spPr>
              <a:xfrm>
                <a:off x="8142025" y="2324569"/>
                <a:ext cx="538930" cy="369332"/>
              </a:xfrm>
              <a:prstGeom prst="rect">
                <a:avLst/>
              </a:prstGeom>
              <a:solidFill>
                <a:srgbClr val="FFC000"/>
              </a:solidFill>
            </p:spPr>
            <p:txBody>
              <a:bodyPr wrap="none" rtlCol="0">
                <a:spAutoFit/>
              </a:bodyPr>
              <a:lstStyle/>
              <a:p>
                <a:r>
                  <a:rPr lang="en-US" dirty="0"/>
                  <a:t>I2:6</a:t>
                </a:r>
              </a:p>
            </p:txBody>
          </p:sp>
          <p:sp>
            <p:nvSpPr>
              <p:cNvPr id="10" name="TextBox 9">
                <a:extLst>
                  <a:ext uri="{FF2B5EF4-FFF2-40B4-BE49-F238E27FC236}">
                    <a16:creationId xmlns:a16="http://schemas.microsoft.com/office/drawing/2014/main" id="{26CE0485-2517-7B41-C94D-44BF2DBEE1B3}"/>
                  </a:ext>
                </a:extLst>
              </p:cNvPr>
              <p:cNvSpPr txBox="1"/>
              <p:nvPr/>
            </p:nvSpPr>
            <p:spPr>
              <a:xfrm>
                <a:off x="6376244" y="3394344"/>
                <a:ext cx="538930" cy="369332"/>
              </a:xfrm>
              <a:prstGeom prst="rect">
                <a:avLst/>
              </a:prstGeom>
              <a:solidFill>
                <a:schemeClr val="accent1">
                  <a:lumMod val="40000"/>
                  <a:lumOff val="60000"/>
                </a:schemeClr>
              </a:solidFill>
            </p:spPr>
            <p:txBody>
              <a:bodyPr wrap="none" rtlCol="0">
                <a:spAutoFit/>
              </a:bodyPr>
              <a:lstStyle/>
              <a:p>
                <a:r>
                  <a:rPr lang="en-US" dirty="0"/>
                  <a:t>I1:3</a:t>
                </a:r>
              </a:p>
            </p:txBody>
          </p:sp>
          <p:sp>
            <p:nvSpPr>
              <p:cNvPr id="11" name="TextBox 10">
                <a:extLst>
                  <a:ext uri="{FF2B5EF4-FFF2-40B4-BE49-F238E27FC236}">
                    <a16:creationId xmlns:a16="http://schemas.microsoft.com/office/drawing/2014/main" id="{3E1E5A53-6FDD-F037-83E9-9F46CE7C09FF}"/>
                  </a:ext>
                </a:extLst>
              </p:cNvPr>
              <p:cNvSpPr txBox="1"/>
              <p:nvPr/>
            </p:nvSpPr>
            <p:spPr>
              <a:xfrm>
                <a:off x="6572951" y="4877760"/>
                <a:ext cx="538930" cy="369332"/>
              </a:xfrm>
              <a:prstGeom prst="rect">
                <a:avLst/>
              </a:prstGeom>
              <a:solidFill>
                <a:schemeClr val="accent5">
                  <a:lumMod val="75000"/>
                </a:schemeClr>
              </a:solidFill>
            </p:spPr>
            <p:txBody>
              <a:bodyPr wrap="none" rtlCol="0">
                <a:spAutoFit/>
              </a:bodyPr>
              <a:lstStyle/>
              <a:p>
                <a:r>
                  <a:rPr lang="en-US" dirty="0"/>
                  <a:t>I3:1</a:t>
                </a:r>
              </a:p>
            </p:txBody>
          </p:sp>
          <p:sp>
            <p:nvSpPr>
              <p:cNvPr id="12" name="TextBox 11">
                <a:extLst>
                  <a:ext uri="{FF2B5EF4-FFF2-40B4-BE49-F238E27FC236}">
                    <a16:creationId xmlns:a16="http://schemas.microsoft.com/office/drawing/2014/main" id="{C2F67B9C-BB9A-BB18-6F16-EA4EFBAE6CFB}"/>
                  </a:ext>
                </a:extLst>
              </p:cNvPr>
              <p:cNvSpPr txBox="1"/>
              <p:nvPr/>
            </p:nvSpPr>
            <p:spPr>
              <a:xfrm>
                <a:off x="6652354" y="5585160"/>
                <a:ext cx="538930" cy="369332"/>
              </a:xfrm>
              <a:prstGeom prst="rect">
                <a:avLst/>
              </a:prstGeom>
              <a:solidFill>
                <a:schemeClr val="bg2">
                  <a:lumMod val="75000"/>
                </a:schemeClr>
              </a:solidFill>
            </p:spPr>
            <p:txBody>
              <a:bodyPr wrap="none" rtlCol="0">
                <a:spAutoFit/>
              </a:bodyPr>
              <a:lstStyle/>
              <a:p>
                <a:r>
                  <a:rPr lang="en-US" dirty="0"/>
                  <a:t>I5:1</a:t>
                </a:r>
              </a:p>
            </p:txBody>
          </p:sp>
          <p:cxnSp>
            <p:nvCxnSpPr>
              <p:cNvPr id="13" name="Straight Arrow Connector 12">
                <a:extLst>
                  <a:ext uri="{FF2B5EF4-FFF2-40B4-BE49-F238E27FC236}">
                    <a16:creationId xmlns:a16="http://schemas.microsoft.com/office/drawing/2014/main" id="{D218249F-A5EB-367D-C5B9-040912D0D45E}"/>
                  </a:ext>
                </a:extLst>
              </p:cNvPr>
              <p:cNvCxnSpPr>
                <a:stCxn id="49" idx="4"/>
              </p:cNvCxnSpPr>
              <p:nvPr/>
            </p:nvCxnSpPr>
            <p:spPr>
              <a:xfrm flipH="1">
                <a:off x="6431350" y="4057761"/>
                <a:ext cx="333166" cy="8099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Flowchart: Connector 13">
                <a:extLst>
                  <a:ext uri="{FF2B5EF4-FFF2-40B4-BE49-F238E27FC236}">
                    <a16:creationId xmlns:a16="http://schemas.microsoft.com/office/drawing/2014/main" id="{AFB4927A-40CF-FC3E-DFD2-CA3CD723942F}"/>
                  </a:ext>
                </a:extLst>
              </p:cNvPr>
              <p:cNvSpPr/>
              <p:nvPr/>
            </p:nvSpPr>
            <p:spPr>
              <a:xfrm>
                <a:off x="6239028" y="4886795"/>
                <a:ext cx="378051" cy="379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F0D5F76B-2ABA-41C5-3223-FC78524B3FCD}"/>
                  </a:ext>
                </a:extLst>
              </p:cNvPr>
              <p:cNvSpPr/>
              <p:nvPr/>
            </p:nvSpPr>
            <p:spPr>
              <a:xfrm>
                <a:off x="6263203" y="5592459"/>
                <a:ext cx="378051" cy="379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131014C7-7734-7349-D145-D0D214E298F1}"/>
                  </a:ext>
                </a:extLst>
              </p:cNvPr>
              <p:cNvCxnSpPr>
                <a:cxnSpLocks/>
                <a:endCxn id="15" idx="0"/>
              </p:cNvCxnSpPr>
              <p:nvPr/>
            </p:nvCxnSpPr>
            <p:spPr>
              <a:xfrm>
                <a:off x="6429786" y="5229417"/>
                <a:ext cx="22443" cy="3630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55" name="Connector: Curved 54">
              <a:extLst>
                <a:ext uri="{FF2B5EF4-FFF2-40B4-BE49-F238E27FC236}">
                  <a16:creationId xmlns:a16="http://schemas.microsoft.com/office/drawing/2014/main" id="{B7F5A5AB-020B-3CCA-6F54-ABF09723AB33}"/>
                </a:ext>
              </a:extLst>
            </p:cNvPr>
            <p:cNvCxnSpPr>
              <a:cxnSpLocks/>
              <a:endCxn id="46" idx="2"/>
            </p:cNvCxnSpPr>
            <p:nvPr/>
          </p:nvCxnSpPr>
          <p:spPr>
            <a:xfrm flipV="1">
              <a:off x="4684366" y="2872195"/>
              <a:ext cx="3638504" cy="1370231"/>
            </a:xfrm>
            <a:prstGeom prst="curvedConnector3">
              <a:avLst>
                <a:gd name="adj1" fmla="val 28534"/>
              </a:avLst>
            </a:prstGeom>
            <a:ln w="9525" cap="flat" cmpd="sng" algn="ctr">
              <a:solidFill>
                <a:schemeClr val="dk1"/>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Connector: Curved 55">
              <a:extLst>
                <a:ext uri="{FF2B5EF4-FFF2-40B4-BE49-F238E27FC236}">
                  <a16:creationId xmlns:a16="http://schemas.microsoft.com/office/drawing/2014/main" id="{90394191-BE9C-1E73-3CC1-25874A4BE7EB}"/>
                </a:ext>
              </a:extLst>
            </p:cNvPr>
            <p:cNvCxnSpPr>
              <a:cxnSpLocks/>
              <a:endCxn id="49" idx="2"/>
            </p:cNvCxnSpPr>
            <p:nvPr/>
          </p:nvCxnSpPr>
          <p:spPr>
            <a:xfrm flipV="1">
              <a:off x="4505136" y="3910050"/>
              <a:ext cx="2100759" cy="804151"/>
            </a:xfrm>
            <a:prstGeom prst="curvedConnector3">
              <a:avLst>
                <a:gd name="adj1" fmla="val 32317"/>
              </a:avLst>
            </a:prstGeom>
            <a:ln w="9525" cap="flat" cmpd="sng" algn="ctr">
              <a:solidFill>
                <a:schemeClr val="dk1"/>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Connector: Curved 56">
              <a:extLst>
                <a:ext uri="{FF2B5EF4-FFF2-40B4-BE49-F238E27FC236}">
                  <a16:creationId xmlns:a16="http://schemas.microsoft.com/office/drawing/2014/main" id="{0AE3A756-3363-AFCD-B5C6-0C8EA5CFF2EB}"/>
                </a:ext>
              </a:extLst>
            </p:cNvPr>
            <p:cNvCxnSpPr>
              <a:cxnSpLocks/>
              <a:endCxn id="27" idx="2"/>
            </p:cNvCxnSpPr>
            <p:nvPr/>
          </p:nvCxnSpPr>
          <p:spPr>
            <a:xfrm flipV="1">
              <a:off x="6936185" y="2869558"/>
              <a:ext cx="3587059" cy="1008329"/>
            </a:xfrm>
            <a:prstGeom prst="curvedConnector3">
              <a:avLst>
                <a:gd name="adj1" fmla="val 33006"/>
              </a:avLst>
            </a:prstGeom>
            <a:ln w="9525" cap="flat" cmpd="sng" algn="ctr">
              <a:solidFill>
                <a:schemeClr val="dk1"/>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8" name="Connector: Curved 57">
              <a:extLst>
                <a:ext uri="{FF2B5EF4-FFF2-40B4-BE49-F238E27FC236}">
                  <a16:creationId xmlns:a16="http://schemas.microsoft.com/office/drawing/2014/main" id="{8421ED6F-4168-D9AC-0086-93DBA2FACABB}"/>
                </a:ext>
              </a:extLst>
            </p:cNvPr>
            <p:cNvCxnSpPr>
              <a:cxnSpLocks/>
              <a:endCxn id="14" idx="2"/>
            </p:cNvCxnSpPr>
            <p:nvPr/>
          </p:nvCxnSpPr>
          <p:spPr>
            <a:xfrm>
              <a:off x="4487117" y="5066016"/>
              <a:ext cx="1751911" cy="10550"/>
            </a:xfrm>
            <a:prstGeom prst="curvedConnector3">
              <a:avLst>
                <a:gd name="adj1" fmla="val 50000"/>
              </a:avLst>
            </a:prstGeom>
            <a:ln w="9525" cap="flat" cmpd="sng" algn="ctr">
              <a:solidFill>
                <a:schemeClr val="dk1"/>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9" name="Connector: Curved 58">
              <a:extLst>
                <a:ext uri="{FF2B5EF4-FFF2-40B4-BE49-F238E27FC236}">
                  <a16:creationId xmlns:a16="http://schemas.microsoft.com/office/drawing/2014/main" id="{3DCE3375-0913-DE81-58B4-C3A2749C285C}"/>
                </a:ext>
              </a:extLst>
            </p:cNvPr>
            <p:cNvCxnSpPr>
              <a:cxnSpLocks/>
              <a:endCxn id="36" idx="2"/>
            </p:cNvCxnSpPr>
            <p:nvPr/>
          </p:nvCxnSpPr>
          <p:spPr>
            <a:xfrm flipV="1">
              <a:off x="6546042" y="4427092"/>
              <a:ext cx="1672283" cy="766867"/>
            </a:xfrm>
            <a:prstGeom prst="curvedConnector2">
              <a:avLst/>
            </a:prstGeom>
            <a:ln w="9525" cap="flat" cmpd="sng" algn="ctr">
              <a:solidFill>
                <a:schemeClr val="dk1"/>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Connector: Curved 59">
              <a:extLst>
                <a:ext uri="{FF2B5EF4-FFF2-40B4-BE49-F238E27FC236}">
                  <a16:creationId xmlns:a16="http://schemas.microsoft.com/office/drawing/2014/main" id="{9161226B-0D6C-BC63-24B1-7DED954218C0}"/>
                </a:ext>
              </a:extLst>
            </p:cNvPr>
            <p:cNvCxnSpPr>
              <a:cxnSpLocks/>
              <a:endCxn id="29" idx="3"/>
            </p:cNvCxnSpPr>
            <p:nvPr/>
          </p:nvCxnSpPr>
          <p:spPr>
            <a:xfrm flipV="1">
              <a:off x="8328547" y="3876775"/>
              <a:ext cx="2282417" cy="592725"/>
            </a:xfrm>
            <a:prstGeom prst="curvedConnector2">
              <a:avLst/>
            </a:prstGeom>
            <a:ln w="9525" cap="flat" cmpd="sng" algn="ctr">
              <a:solidFill>
                <a:schemeClr val="dk1"/>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Connector: Curved 60">
              <a:extLst>
                <a:ext uri="{FF2B5EF4-FFF2-40B4-BE49-F238E27FC236}">
                  <a16:creationId xmlns:a16="http://schemas.microsoft.com/office/drawing/2014/main" id="{CB7D1F13-DF37-F8AB-4DEC-42A3F01C951B}"/>
                </a:ext>
              </a:extLst>
            </p:cNvPr>
            <p:cNvCxnSpPr>
              <a:cxnSpLocks/>
              <a:endCxn id="21" idx="2"/>
            </p:cNvCxnSpPr>
            <p:nvPr/>
          </p:nvCxnSpPr>
          <p:spPr>
            <a:xfrm flipV="1">
              <a:off x="4257292" y="4360950"/>
              <a:ext cx="2992455" cy="987617"/>
            </a:xfrm>
            <a:prstGeom prst="curvedConnector3">
              <a:avLst>
                <a:gd name="adj1" fmla="val 61141"/>
              </a:avLst>
            </a:prstGeom>
            <a:ln w="9525" cap="flat" cmpd="sng" algn="ctr">
              <a:solidFill>
                <a:schemeClr val="dk1"/>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2" name="Connector: Curved 61">
              <a:extLst>
                <a:ext uri="{FF2B5EF4-FFF2-40B4-BE49-F238E27FC236}">
                  <a16:creationId xmlns:a16="http://schemas.microsoft.com/office/drawing/2014/main" id="{92846D3A-F48F-4CDB-5CD3-6C03E28D2E0D}"/>
                </a:ext>
              </a:extLst>
            </p:cNvPr>
            <p:cNvCxnSpPr>
              <a:cxnSpLocks/>
              <a:endCxn id="51" idx="4"/>
            </p:cNvCxnSpPr>
            <p:nvPr/>
          </p:nvCxnSpPr>
          <p:spPr>
            <a:xfrm flipV="1">
              <a:off x="4308879" y="4802454"/>
              <a:ext cx="1392445" cy="915014"/>
            </a:xfrm>
            <a:prstGeom prst="curvedConnector2">
              <a:avLst/>
            </a:prstGeom>
            <a:ln w="9525" cap="flat" cmpd="sng" algn="ctr">
              <a:solidFill>
                <a:schemeClr val="dk1"/>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Connector: Curved 62">
              <a:extLst>
                <a:ext uri="{FF2B5EF4-FFF2-40B4-BE49-F238E27FC236}">
                  <a16:creationId xmlns:a16="http://schemas.microsoft.com/office/drawing/2014/main" id="{DC93DE82-BFE6-F11B-6B64-07B75D9642CB}"/>
                </a:ext>
              </a:extLst>
            </p:cNvPr>
            <p:cNvCxnSpPr>
              <a:cxnSpLocks/>
              <a:endCxn id="15" idx="4"/>
            </p:cNvCxnSpPr>
            <p:nvPr/>
          </p:nvCxnSpPr>
          <p:spPr>
            <a:xfrm rot="16200000" flipH="1">
              <a:off x="5528896" y="5048668"/>
              <a:ext cx="1095758" cy="750908"/>
            </a:xfrm>
            <a:prstGeom prst="curvedConnector3">
              <a:avLst>
                <a:gd name="adj1" fmla="val 120862"/>
              </a:avLst>
            </a:prstGeom>
            <a:ln w="9525" cap="flat" cmpd="sng" algn="ctr">
              <a:solidFill>
                <a:schemeClr val="dk1"/>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aphicFrame>
        <p:nvGraphicFramePr>
          <p:cNvPr id="65" name="Table 64">
            <a:extLst>
              <a:ext uri="{FF2B5EF4-FFF2-40B4-BE49-F238E27FC236}">
                <a16:creationId xmlns:a16="http://schemas.microsoft.com/office/drawing/2014/main" id="{40292E4E-FBC7-BC42-6DF1-CBE673E0B68C}"/>
              </a:ext>
            </a:extLst>
          </p:cNvPr>
          <p:cNvGraphicFramePr>
            <a:graphicFrameLocks noGrp="1"/>
          </p:cNvGraphicFramePr>
          <p:nvPr>
            <p:extLst>
              <p:ext uri="{D42A27DB-BD31-4B8C-83A1-F6EECF244321}">
                <p14:modId xmlns:p14="http://schemas.microsoft.com/office/powerpoint/2010/main" val="32471312"/>
              </p:ext>
            </p:extLst>
          </p:nvPr>
        </p:nvGraphicFramePr>
        <p:xfrm>
          <a:off x="24630" y="3953808"/>
          <a:ext cx="1935370" cy="2377440"/>
        </p:xfrm>
        <a:graphic>
          <a:graphicData uri="http://schemas.openxmlformats.org/drawingml/2006/table">
            <a:tbl>
              <a:tblPr firstRow="1" bandRow="1">
                <a:tableStyleId>{616DA210-FB5B-4158-B5E0-FEB733F419BA}</a:tableStyleId>
              </a:tblPr>
              <a:tblGrid>
                <a:gridCol w="635811">
                  <a:extLst>
                    <a:ext uri="{9D8B030D-6E8A-4147-A177-3AD203B41FA5}">
                      <a16:colId xmlns:a16="http://schemas.microsoft.com/office/drawing/2014/main" val="2149856674"/>
                    </a:ext>
                  </a:extLst>
                </a:gridCol>
                <a:gridCol w="562181">
                  <a:extLst>
                    <a:ext uri="{9D8B030D-6E8A-4147-A177-3AD203B41FA5}">
                      <a16:colId xmlns:a16="http://schemas.microsoft.com/office/drawing/2014/main" val="2662240438"/>
                    </a:ext>
                  </a:extLst>
                </a:gridCol>
                <a:gridCol w="737378">
                  <a:extLst>
                    <a:ext uri="{9D8B030D-6E8A-4147-A177-3AD203B41FA5}">
                      <a16:colId xmlns:a16="http://schemas.microsoft.com/office/drawing/2014/main" val="2015986396"/>
                    </a:ext>
                  </a:extLst>
                </a:gridCol>
              </a:tblGrid>
              <a:tr h="372081">
                <a:tc>
                  <a:txBody>
                    <a:bodyPr/>
                    <a:lstStyle/>
                    <a:p>
                      <a:pPr algn="ctr"/>
                      <a:r>
                        <a:rPr lang="en-US" sz="1000" dirty="0"/>
                        <a:t>Item Id</a:t>
                      </a:r>
                    </a:p>
                  </a:txBody>
                  <a:tcPr/>
                </a:tc>
                <a:tc>
                  <a:txBody>
                    <a:bodyPr/>
                    <a:lstStyle/>
                    <a:p>
                      <a:pPr algn="ctr"/>
                      <a:r>
                        <a:rPr lang="en-US" sz="1000" dirty="0"/>
                        <a:t>Support Count</a:t>
                      </a:r>
                    </a:p>
                  </a:txBody>
                  <a:tcPr/>
                </a:tc>
                <a:tc>
                  <a:txBody>
                    <a:bodyPr/>
                    <a:lstStyle/>
                    <a:p>
                      <a:r>
                        <a:rPr lang="en-US" sz="1000" dirty="0"/>
                        <a:t>Node-Link</a:t>
                      </a:r>
                    </a:p>
                  </a:txBody>
                  <a:tcPr/>
                </a:tc>
                <a:extLst>
                  <a:ext uri="{0D108BD9-81ED-4DB2-BD59-A6C34878D82A}">
                    <a16:rowId xmlns:a16="http://schemas.microsoft.com/office/drawing/2014/main" val="1477234402"/>
                  </a:ext>
                </a:extLst>
              </a:tr>
              <a:tr h="261214">
                <a:tc>
                  <a:txBody>
                    <a:bodyPr/>
                    <a:lstStyle/>
                    <a:p>
                      <a:pPr algn="ctr"/>
                      <a:r>
                        <a:rPr lang="en-US" sz="1000" dirty="0"/>
                        <a:t>I2</a:t>
                      </a:r>
                    </a:p>
                  </a:txBody>
                  <a:tcPr/>
                </a:tc>
                <a:tc>
                  <a:txBody>
                    <a:bodyPr/>
                    <a:lstStyle/>
                    <a:p>
                      <a:pPr algn="ctr"/>
                      <a:r>
                        <a:rPr lang="en-US" sz="1000" dirty="0"/>
                        <a:t>7</a:t>
                      </a:r>
                    </a:p>
                  </a:txBody>
                  <a:tcPr/>
                </a:tc>
                <a:tc>
                  <a:txBody>
                    <a:bodyPr/>
                    <a:lstStyle/>
                    <a:p>
                      <a:endParaRPr lang="en-US"/>
                    </a:p>
                  </a:txBody>
                  <a:tcPr/>
                </a:tc>
                <a:extLst>
                  <a:ext uri="{0D108BD9-81ED-4DB2-BD59-A6C34878D82A}">
                    <a16:rowId xmlns:a16="http://schemas.microsoft.com/office/drawing/2014/main" val="1147578504"/>
                  </a:ext>
                </a:extLst>
              </a:tr>
              <a:tr h="261214">
                <a:tc>
                  <a:txBody>
                    <a:bodyPr/>
                    <a:lstStyle/>
                    <a:p>
                      <a:pPr algn="ctr"/>
                      <a:r>
                        <a:rPr lang="en-US" sz="1000" dirty="0"/>
                        <a:t>I1</a:t>
                      </a:r>
                    </a:p>
                  </a:txBody>
                  <a:tcPr/>
                </a:tc>
                <a:tc>
                  <a:txBody>
                    <a:bodyPr/>
                    <a:lstStyle/>
                    <a:p>
                      <a:pPr algn="ctr"/>
                      <a:r>
                        <a:rPr lang="en-US" sz="1000" dirty="0"/>
                        <a:t>6</a:t>
                      </a:r>
                    </a:p>
                  </a:txBody>
                  <a:tcPr/>
                </a:tc>
                <a:tc>
                  <a:txBody>
                    <a:bodyPr/>
                    <a:lstStyle/>
                    <a:p>
                      <a:endParaRPr lang="en-US" dirty="0"/>
                    </a:p>
                  </a:txBody>
                  <a:tcPr/>
                </a:tc>
                <a:extLst>
                  <a:ext uri="{0D108BD9-81ED-4DB2-BD59-A6C34878D82A}">
                    <a16:rowId xmlns:a16="http://schemas.microsoft.com/office/drawing/2014/main" val="3733820093"/>
                  </a:ext>
                </a:extLst>
              </a:tr>
              <a:tr h="261214">
                <a:tc>
                  <a:txBody>
                    <a:bodyPr/>
                    <a:lstStyle/>
                    <a:p>
                      <a:pPr algn="ctr"/>
                      <a:r>
                        <a:rPr lang="en-US" sz="1000" dirty="0"/>
                        <a:t>I3</a:t>
                      </a:r>
                    </a:p>
                  </a:txBody>
                  <a:tcPr/>
                </a:tc>
                <a:tc>
                  <a:txBody>
                    <a:bodyPr/>
                    <a:lstStyle/>
                    <a:p>
                      <a:pPr algn="ctr"/>
                      <a:r>
                        <a:rPr lang="en-US" sz="1000" dirty="0"/>
                        <a:t>6</a:t>
                      </a:r>
                    </a:p>
                  </a:txBody>
                  <a:tcPr/>
                </a:tc>
                <a:tc>
                  <a:txBody>
                    <a:bodyPr/>
                    <a:lstStyle/>
                    <a:p>
                      <a:endParaRPr lang="en-US"/>
                    </a:p>
                  </a:txBody>
                  <a:tcPr/>
                </a:tc>
                <a:extLst>
                  <a:ext uri="{0D108BD9-81ED-4DB2-BD59-A6C34878D82A}">
                    <a16:rowId xmlns:a16="http://schemas.microsoft.com/office/drawing/2014/main" val="2180273153"/>
                  </a:ext>
                </a:extLst>
              </a:tr>
              <a:tr h="261214">
                <a:tc>
                  <a:txBody>
                    <a:bodyPr/>
                    <a:lstStyle/>
                    <a:p>
                      <a:pPr algn="ctr"/>
                      <a:r>
                        <a:rPr lang="en-US" sz="1000" dirty="0"/>
                        <a:t>I4</a:t>
                      </a:r>
                    </a:p>
                  </a:txBody>
                  <a:tcPr/>
                </a:tc>
                <a:tc>
                  <a:txBody>
                    <a:bodyPr/>
                    <a:lstStyle/>
                    <a:p>
                      <a:pPr algn="ctr"/>
                      <a:r>
                        <a:rPr lang="en-US" sz="1000" dirty="0"/>
                        <a:t>2</a:t>
                      </a:r>
                    </a:p>
                  </a:txBody>
                  <a:tcPr/>
                </a:tc>
                <a:tc>
                  <a:txBody>
                    <a:bodyPr/>
                    <a:lstStyle/>
                    <a:p>
                      <a:endParaRPr lang="en-US"/>
                    </a:p>
                  </a:txBody>
                  <a:tcPr/>
                </a:tc>
                <a:extLst>
                  <a:ext uri="{0D108BD9-81ED-4DB2-BD59-A6C34878D82A}">
                    <a16:rowId xmlns:a16="http://schemas.microsoft.com/office/drawing/2014/main" val="3416555827"/>
                  </a:ext>
                </a:extLst>
              </a:tr>
              <a:tr h="261214">
                <a:tc>
                  <a:txBody>
                    <a:bodyPr/>
                    <a:lstStyle/>
                    <a:p>
                      <a:pPr algn="ctr"/>
                      <a:r>
                        <a:rPr lang="en-US" sz="1000" dirty="0"/>
                        <a:t>I5</a:t>
                      </a:r>
                    </a:p>
                  </a:txBody>
                  <a:tcPr/>
                </a:tc>
                <a:tc>
                  <a:txBody>
                    <a:bodyPr/>
                    <a:lstStyle/>
                    <a:p>
                      <a:pPr algn="ctr"/>
                      <a:r>
                        <a:rPr lang="en-US" sz="1000" dirty="0"/>
                        <a:t>2</a:t>
                      </a:r>
                    </a:p>
                  </a:txBody>
                  <a:tcPr/>
                </a:tc>
                <a:tc>
                  <a:txBody>
                    <a:bodyPr/>
                    <a:lstStyle/>
                    <a:p>
                      <a:endParaRPr lang="en-US" dirty="0"/>
                    </a:p>
                  </a:txBody>
                  <a:tcPr/>
                </a:tc>
                <a:extLst>
                  <a:ext uri="{0D108BD9-81ED-4DB2-BD59-A6C34878D82A}">
                    <a16:rowId xmlns:a16="http://schemas.microsoft.com/office/drawing/2014/main" val="163549002"/>
                  </a:ext>
                </a:extLst>
              </a:tr>
            </a:tbl>
          </a:graphicData>
        </a:graphic>
      </p:graphicFrame>
      <p:sp>
        <p:nvSpPr>
          <p:cNvPr id="66" name="TextBox 65">
            <a:extLst>
              <a:ext uri="{FF2B5EF4-FFF2-40B4-BE49-F238E27FC236}">
                <a16:creationId xmlns:a16="http://schemas.microsoft.com/office/drawing/2014/main" id="{5F77AEF8-E31B-C0B1-CE16-C7DA63FFBE67}"/>
              </a:ext>
            </a:extLst>
          </p:cNvPr>
          <p:cNvSpPr txBox="1"/>
          <p:nvPr/>
        </p:nvSpPr>
        <p:spPr>
          <a:xfrm>
            <a:off x="8496978" y="3300490"/>
            <a:ext cx="3431447" cy="369332"/>
          </a:xfrm>
          <a:prstGeom prst="rect">
            <a:avLst/>
          </a:prstGeom>
          <a:noFill/>
        </p:spPr>
        <p:txBody>
          <a:bodyPr wrap="square" rtlCol="0">
            <a:spAutoFit/>
          </a:bodyPr>
          <a:lstStyle/>
          <a:p>
            <a:pPr marL="0" algn="ctr" rtl="0" eaLnBrk="1" fontAlgn="t" latinLnBrk="0" hangingPunct="1">
              <a:spcBef>
                <a:spcPts val="0"/>
              </a:spcBef>
              <a:spcAft>
                <a:spcPts val="0"/>
              </a:spcAft>
            </a:pPr>
            <a:r>
              <a:rPr lang="en-US" sz="1800" b="1" i="0" u="none" strike="noStrike" kern="1200" dirty="0">
                <a:effectLst/>
                <a:latin typeface="Calibri" panose="020F0502020204030204" pitchFamily="34" charset="0"/>
              </a:rPr>
              <a:t>I5</a:t>
            </a:r>
            <a:r>
              <a:rPr lang="en-US" dirty="0">
                <a:latin typeface="Arial" panose="020B0604020202020204" pitchFamily="34" charset="0"/>
              </a:rPr>
              <a:t>        </a:t>
            </a:r>
            <a:r>
              <a:rPr lang="en-US" sz="1800" b="1" i="0" u="none" strike="noStrike" kern="1200" dirty="0">
                <a:effectLst/>
                <a:latin typeface="Calibri" panose="020F0502020204030204" pitchFamily="34" charset="0"/>
              </a:rPr>
              <a:t>{{I2,I1:1),{I2,I1,I3:1}}</a:t>
            </a:r>
            <a:endParaRPr lang="en-US" sz="1800" b="0" i="0" u="none" strike="noStrike" dirty="0">
              <a:effectLst/>
              <a:latin typeface="Arial" panose="020B0604020202020204" pitchFamily="34" charset="0"/>
            </a:endParaRPr>
          </a:p>
        </p:txBody>
      </p:sp>
      <p:sp>
        <p:nvSpPr>
          <p:cNvPr id="67" name="TextBox 66">
            <a:extLst>
              <a:ext uri="{FF2B5EF4-FFF2-40B4-BE49-F238E27FC236}">
                <a16:creationId xmlns:a16="http://schemas.microsoft.com/office/drawing/2014/main" id="{AB4BA33A-E02E-83DD-428F-B526A5DD585B}"/>
              </a:ext>
            </a:extLst>
          </p:cNvPr>
          <p:cNvSpPr txBox="1"/>
          <p:nvPr/>
        </p:nvSpPr>
        <p:spPr>
          <a:xfrm>
            <a:off x="8555241" y="3730321"/>
            <a:ext cx="3442590" cy="369332"/>
          </a:xfrm>
          <a:prstGeom prst="rect">
            <a:avLst/>
          </a:prstGeom>
          <a:noFill/>
        </p:spPr>
        <p:txBody>
          <a:bodyPr wrap="square" rtlCol="0">
            <a:spAutoFit/>
          </a:bodyPr>
          <a:lstStyle/>
          <a:p>
            <a:pPr fontAlgn="t"/>
            <a:r>
              <a:rPr lang="en-US" b="1" dirty="0"/>
              <a:t>    I4          {{I2,I1:1},{I2:1}}</a:t>
            </a:r>
            <a:endParaRPr lang="en-US" dirty="0"/>
          </a:p>
        </p:txBody>
      </p:sp>
      <p:sp>
        <p:nvSpPr>
          <p:cNvPr id="68" name="TextBox 67">
            <a:extLst>
              <a:ext uri="{FF2B5EF4-FFF2-40B4-BE49-F238E27FC236}">
                <a16:creationId xmlns:a16="http://schemas.microsoft.com/office/drawing/2014/main" id="{34ACA457-F8F3-39D6-4006-1D90A4B53C58}"/>
              </a:ext>
            </a:extLst>
          </p:cNvPr>
          <p:cNvSpPr txBox="1"/>
          <p:nvPr/>
        </p:nvSpPr>
        <p:spPr>
          <a:xfrm>
            <a:off x="8544096" y="4114322"/>
            <a:ext cx="3442590" cy="369332"/>
          </a:xfrm>
          <a:prstGeom prst="rect">
            <a:avLst/>
          </a:prstGeom>
          <a:noFill/>
        </p:spPr>
        <p:txBody>
          <a:bodyPr wrap="square" rtlCol="0">
            <a:spAutoFit/>
          </a:bodyPr>
          <a:lstStyle/>
          <a:p>
            <a:pPr fontAlgn="t"/>
            <a:r>
              <a:rPr lang="en-US" b="1" dirty="0"/>
              <a:t>     I3</a:t>
            </a:r>
            <a:r>
              <a:rPr lang="en-US" dirty="0"/>
              <a:t>         </a:t>
            </a:r>
            <a:r>
              <a:rPr lang="en-US" b="1" dirty="0"/>
              <a:t>{{I2,I1:2},{I2:2},{I1:2}}</a:t>
            </a:r>
            <a:endParaRPr lang="en-US" dirty="0"/>
          </a:p>
        </p:txBody>
      </p:sp>
      <p:sp>
        <p:nvSpPr>
          <p:cNvPr id="69" name="TextBox 68">
            <a:extLst>
              <a:ext uri="{FF2B5EF4-FFF2-40B4-BE49-F238E27FC236}">
                <a16:creationId xmlns:a16="http://schemas.microsoft.com/office/drawing/2014/main" id="{50A18D6F-1388-CC92-622D-86774868E97D}"/>
              </a:ext>
            </a:extLst>
          </p:cNvPr>
          <p:cNvSpPr txBox="1"/>
          <p:nvPr/>
        </p:nvSpPr>
        <p:spPr>
          <a:xfrm>
            <a:off x="8555241" y="4498323"/>
            <a:ext cx="3442590" cy="369332"/>
          </a:xfrm>
          <a:prstGeom prst="rect">
            <a:avLst/>
          </a:prstGeom>
          <a:noFill/>
        </p:spPr>
        <p:txBody>
          <a:bodyPr wrap="square" rtlCol="0">
            <a:spAutoFit/>
          </a:bodyPr>
          <a:lstStyle/>
          <a:p>
            <a:pPr fontAlgn="t"/>
            <a:r>
              <a:rPr lang="en-US" b="1" dirty="0"/>
              <a:t>     I1</a:t>
            </a:r>
            <a:r>
              <a:rPr lang="en-US" dirty="0"/>
              <a:t>         </a:t>
            </a:r>
            <a:r>
              <a:rPr lang="en-US" b="1" dirty="0"/>
              <a:t>{{I2:4}}</a:t>
            </a:r>
            <a:endParaRPr lang="en-US" dirty="0"/>
          </a:p>
        </p:txBody>
      </p:sp>
      <p:sp>
        <p:nvSpPr>
          <p:cNvPr id="70" name="TextBox 69">
            <a:extLst>
              <a:ext uri="{FF2B5EF4-FFF2-40B4-BE49-F238E27FC236}">
                <a16:creationId xmlns:a16="http://schemas.microsoft.com/office/drawing/2014/main" id="{84609B3C-F7FD-90FC-5D1F-86BC58DB1847}"/>
              </a:ext>
            </a:extLst>
          </p:cNvPr>
          <p:cNvSpPr txBox="1"/>
          <p:nvPr/>
        </p:nvSpPr>
        <p:spPr>
          <a:xfrm>
            <a:off x="8558860" y="4846582"/>
            <a:ext cx="3442590" cy="369332"/>
          </a:xfrm>
          <a:prstGeom prst="rect">
            <a:avLst/>
          </a:prstGeom>
          <a:noFill/>
        </p:spPr>
        <p:txBody>
          <a:bodyPr wrap="square" rtlCol="0">
            <a:spAutoFit/>
          </a:bodyPr>
          <a:lstStyle/>
          <a:p>
            <a:pPr fontAlgn="t"/>
            <a:r>
              <a:rPr lang="en-US" b="1" dirty="0"/>
              <a:t>     I2</a:t>
            </a:r>
            <a:r>
              <a:rPr lang="en-US" dirty="0"/>
              <a:t>        </a:t>
            </a:r>
            <a:r>
              <a:rPr lang="en-US" b="1" dirty="0"/>
              <a:t>N/A</a:t>
            </a:r>
            <a:endParaRPr lang="en-US" dirty="0"/>
          </a:p>
        </p:txBody>
      </p:sp>
    </p:spTree>
    <p:extLst>
      <p:ext uri="{BB962C8B-B14F-4D97-AF65-F5344CB8AC3E}">
        <p14:creationId xmlns:p14="http://schemas.microsoft.com/office/powerpoint/2010/main" val="103993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68" grpId="0"/>
      <p:bldP spid="69" grpId="0"/>
      <p:bldP spid="7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9C462-9455-25B6-6D2C-183D0D349AC3}"/>
              </a:ext>
            </a:extLst>
          </p:cNvPr>
          <p:cNvSpPr>
            <a:spLocks noGrp="1"/>
          </p:cNvSpPr>
          <p:nvPr>
            <p:ph type="title"/>
          </p:nvPr>
        </p:nvSpPr>
        <p:spPr/>
        <p:txBody>
          <a:bodyPr/>
          <a:lstStyle/>
          <a:p>
            <a:r>
              <a:rPr lang="en-US" b="0" i="0" dirty="0">
                <a:solidFill>
                  <a:srgbClr val="1A2C47"/>
                </a:solidFill>
                <a:effectLst/>
                <a:latin typeface="__Source_Sans_Pro_fea366"/>
              </a:rPr>
              <a:t>Conditional FP Tree</a:t>
            </a:r>
            <a:endParaRPr lang="en-US" dirty="0"/>
          </a:p>
        </p:txBody>
      </p:sp>
      <p:sp>
        <p:nvSpPr>
          <p:cNvPr id="3" name="Content Placeholder 2">
            <a:extLst>
              <a:ext uri="{FF2B5EF4-FFF2-40B4-BE49-F238E27FC236}">
                <a16:creationId xmlns:a16="http://schemas.microsoft.com/office/drawing/2014/main" id="{3ED3FE2E-447A-35A8-9F9E-557027DEFB8B}"/>
              </a:ext>
            </a:extLst>
          </p:cNvPr>
          <p:cNvSpPr>
            <a:spLocks noGrp="1"/>
          </p:cNvSpPr>
          <p:nvPr>
            <p:ph idx="1"/>
          </p:nvPr>
        </p:nvSpPr>
        <p:spPr/>
        <p:txBody>
          <a:bodyPr>
            <a:normAutofit/>
          </a:bodyPr>
          <a:lstStyle/>
          <a:p>
            <a:pPr algn="just"/>
            <a:r>
              <a:rPr lang="en-US" sz="1600" b="0" i="0" dirty="0">
                <a:solidFill>
                  <a:schemeClr val="tx1"/>
                </a:solidFill>
                <a:effectLst/>
                <a:latin typeface="__Source_Sans_Pro_fea366"/>
              </a:rPr>
              <a:t>Now for each item, we will build a conditional frequent pattern tree. It is computed by identifying the set of elements common in all the paths in the conditional pattern base of a given frequent item and computing its support count by summing the support counts of all the paths in the conditional pattern base. The conditional frequent pattern tree will look like this as shown below table:</a:t>
            </a:r>
            <a:endParaRPr lang="en-US" sz="1600" dirty="0">
              <a:solidFill>
                <a:schemeClr val="tx1"/>
              </a:solidFill>
            </a:endParaRPr>
          </a:p>
        </p:txBody>
      </p:sp>
      <p:sp>
        <p:nvSpPr>
          <p:cNvPr id="4" name="Footer Placeholder 3">
            <a:extLst>
              <a:ext uri="{FF2B5EF4-FFF2-40B4-BE49-F238E27FC236}">
                <a16:creationId xmlns:a16="http://schemas.microsoft.com/office/drawing/2014/main" id="{AD5613FE-3FC1-CB7E-3B9E-5EA2A7B80715}"/>
              </a:ext>
            </a:extLst>
          </p:cNvPr>
          <p:cNvSpPr>
            <a:spLocks noGrp="1"/>
          </p:cNvSpPr>
          <p:nvPr>
            <p:ph type="ftr" sz="quarter" idx="11"/>
          </p:nvPr>
        </p:nvSpPr>
        <p:spPr/>
        <p:txBody>
          <a:bodyPr/>
          <a:lstStyle/>
          <a:p>
            <a:r>
              <a:rPr lang="en-US"/>
              <a:t>DR. WAHAB                                                                                        Deep Learning</a:t>
            </a:r>
          </a:p>
        </p:txBody>
      </p:sp>
      <p:graphicFrame>
        <p:nvGraphicFramePr>
          <p:cNvPr id="5" name="Table 4">
            <a:extLst>
              <a:ext uri="{FF2B5EF4-FFF2-40B4-BE49-F238E27FC236}">
                <a16:creationId xmlns:a16="http://schemas.microsoft.com/office/drawing/2014/main" id="{2592E9F6-7E7C-31F8-8EB5-016D93782BAD}"/>
              </a:ext>
            </a:extLst>
          </p:cNvPr>
          <p:cNvGraphicFramePr>
            <a:graphicFrameLocks noGrp="1"/>
          </p:cNvGraphicFramePr>
          <p:nvPr>
            <p:extLst>
              <p:ext uri="{D42A27DB-BD31-4B8C-83A1-F6EECF244321}">
                <p14:modId xmlns:p14="http://schemas.microsoft.com/office/powerpoint/2010/main" val="1975135194"/>
              </p:ext>
            </p:extLst>
          </p:nvPr>
        </p:nvGraphicFramePr>
        <p:xfrm>
          <a:off x="1956154" y="3164932"/>
          <a:ext cx="6552835" cy="2225040"/>
        </p:xfrm>
        <a:graphic>
          <a:graphicData uri="http://schemas.openxmlformats.org/drawingml/2006/table">
            <a:tbl>
              <a:tblPr firstRow="1" bandRow="1">
                <a:tableStyleId>{5C22544A-7EE6-4342-B048-85BDC9FD1C3A}</a:tableStyleId>
              </a:tblPr>
              <a:tblGrid>
                <a:gridCol w="972951">
                  <a:extLst>
                    <a:ext uri="{9D8B030D-6E8A-4147-A177-3AD203B41FA5}">
                      <a16:colId xmlns:a16="http://schemas.microsoft.com/office/drawing/2014/main" val="3662136887"/>
                    </a:ext>
                  </a:extLst>
                </a:gridCol>
                <a:gridCol w="3182446">
                  <a:extLst>
                    <a:ext uri="{9D8B030D-6E8A-4147-A177-3AD203B41FA5}">
                      <a16:colId xmlns:a16="http://schemas.microsoft.com/office/drawing/2014/main" val="3638949214"/>
                    </a:ext>
                  </a:extLst>
                </a:gridCol>
                <a:gridCol w="2397438">
                  <a:extLst>
                    <a:ext uri="{9D8B030D-6E8A-4147-A177-3AD203B41FA5}">
                      <a16:colId xmlns:a16="http://schemas.microsoft.com/office/drawing/2014/main" val="2597256075"/>
                    </a:ext>
                  </a:extLst>
                </a:gridCol>
              </a:tblGrid>
              <a:tr h="370840">
                <a:tc>
                  <a:txBody>
                    <a:bodyPr/>
                    <a:lstStyle/>
                    <a:p>
                      <a:pPr algn="ctr"/>
                      <a:r>
                        <a:rPr lang="en-US" dirty="0"/>
                        <a:t>Item</a:t>
                      </a:r>
                    </a:p>
                  </a:txBody>
                  <a:tcPr/>
                </a:tc>
                <a:tc>
                  <a:txBody>
                    <a:bodyPr/>
                    <a:lstStyle/>
                    <a:p>
                      <a:r>
                        <a:rPr lang="en-US" dirty="0"/>
                        <a:t>Conditional Base Pattern</a:t>
                      </a:r>
                    </a:p>
                  </a:txBody>
                  <a:tcPr/>
                </a:tc>
                <a:tc>
                  <a:txBody>
                    <a:bodyPr/>
                    <a:lstStyle/>
                    <a:p>
                      <a:r>
                        <a:rPr lang="en-US" sz="1800" b="0" i="0" kern="1200" dirty="0">
                          <a:solidFill>
                            <a:schemeClr val="lt1"/>
                          </a:solidFill>
                          <a:effectLst/>
                          <a:latin typeface="+mn-lt"/>
                          <a:ea typeface="+mn-ea"/>
                          <a:cs typeface="+mn-cs"/>
                        </a:rPr>
                        <a:t>Conditional FP Tree</a:t>
                      </a:r>
                      <a:endParaRPr lang="en-US" dirty="0"/>
                    </a:p>
                  </a:txBody>
                  <a:tcPr/>
                </a:tc>
                <a:extLst>
                  <a:ext uri="{0D108BD9-81ED-4DB2-BD59-A6C34878D82A}">
                    <a16:rowId xmlns:a16="http://schemas.microsoft.com/office/drawing/2014/main" val="1488453517"/>
                  </a:ext>
                </a:extLst>
              </a:tr>
              <a:tr h="370840">
                <a:tc>
                  <a:txBody>
                    <a:bodyPr/>
                    <a:lstStyle/>
                    <a:p>
                      <a:pPr algn="ctr"/>
                      <a:r>
                        <a:rPr lang="en-US" sz="1800" b="1" i="0" u="none" strike="noStrike" kern="1200" dirty="0">
                          <a:effectLst/>
                          <a:latin typeface="Calibri" panose="020F0502020204030204" pitchFamily="34" charset="0"/>
                        </a:rPr>
                        <a:t>I5</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rPr>
                        <a:t>      </a:t>
                      </a:r>
                      <a:r>
                        <a:rPr lang="en-US" sz="1800" b="1" i="0" u="none" strike="noStrike" kern="1200" dirty="0">
                          <a:effectLst/>
                          <a:latin typeface="Calibri" panose="020F0502020204030204" pitchFamily="34" charset="0"/>
                        </a:rPr>
                        <a:t>{{I2,I1:1),{I2,I1,I3:1}}</a:t>
                      </a:r>
                      <a:endParaRPr lang="en-US" sz="1800" b="0" i="0" u="none" strike="noStrike" dirty="0">
                        <a:effectLst/>
                        <a:latin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dirty="0">
                        <a:effectLst/>
                        <a:latin typeface="Arial" panose="020B0604020202020204" pitchFamily="34" charset="0"/>
                      </a:endParaRPr>
                    </a:p>
                  </a:txBody>
                  <a:tcPr/>
                </a:tc>
                <a:extLst>
                  <a:ext uri="{0D108BD9-81ED-4DB2-BD59-A6C34878D82A}">
                    <a16:rowId xmlns:a16="http://schemas.microsoft.com/office/drawing/2014/main" val="2794519164"/>
                  </a:ext>
                </a:extLst>
              </a:tr>
              <a:tr h="370840">
                <a:tc>
                  <a:txBody>
                    <a:bodyPr/>
                    <a:lstStyle/>
                    <a:p>
                      <a:pPr algn="ctr"/>
                      <a:r>
                        <a:rPr lang="en-US" b="1" dirty="0"/>
                        <a:t>I4 </a:t>
                      </a:r>
                      <a:endParaRPr lang="en-US" dirty="0"/>
                    </a:p>
                  </a:txBody>
                  <a:tcPr/>
                </a:tc>
                <a:tc>
                  <a:txBody>
                    <a:bodyPr/>
                    <a:lstStyle/>
                    <a:p>
                      <a:r>
                        <a:rPr lang="en-US" b="1" dirty="0"/>
                        <a:t>         {{I2,I1:1},{I2:1}}</a:t>
                      </a:r>
                      <a:endParaRPr lang="en-US" dirty="0"/>
                    </a:p>
                  </a:txBody>
                  <a:tcPr/>
                </a:tc>
                <a:tc>
                  <a:txBody>
                    <a:bodyPr/>
                    <a:lstStyle/>
                    <a:p>
                      <a:endParaRPr lang="en-US" dirty="0"/>
                    </a:p>
                  </a:txBody>
                  <a:tcPr/>
                </a:tc>
                <a:extLst>
                  <a:ext uri="{0D108BD9-81ED-4DB2-BD59-A6C34878D82A}">
                    <a16:rowId xmlns:a16="http://schemas.microsoft.com/office/drawing/2014/main" val="1767121087"/>
                  </a:ext>
                </a:extLst>
              </a:tr>
              <a:tr h="370840">
                <a:tc>
                  <a:txBody>
                    <a:bodyPr/>
                    <a:lstStyle/>
                    <a:p>
                      <a:pPr algn="ctr"/>
                      <a:r>
                        <a:rPr lang="en-US" b="1" dirty="0"/>
                        <a:t> I3</a:t>
                      </a:r>
                      <a:r>
                        <a:rPr lang="en-US" dirty="0"/>
                        <a:t> </a:t>
                      </a:r>
                    </a:p>
                  </a:txBody>
                  <a:tcPr/>
                </a:tc>
                <a:tc>
                  <a:txBody>
                    <a:bodyPr/>
                    <a:lstStyle/>
                    <a:p>
                      <a:pPr algn="ctr"/>
                      <a:r>
                        <a:rPr lang="en-US" b="1" dirty="0"/>
                        <a:t>{{I2,I1:2},{I2:2},{I1:2}}</a:t>
                      </a:r>
                      <a:endParaRPr lang="en-US" dirty="0"/>
                    </a:p>
                  </a:txBody>
                  <a:tcPr/>
                </a:tc>
                <a:tc>
                  <a:txBody>
                    <a:bodyPr/>
                    <a:lstStyle/>
                    <a:p>
                      <a:pPr algn="ctr"/>
                      <a:endParaRPr lang="en-US" dirty="0"/>
                    </a:p>
                  </a:txBody>
                  <a:tcPr/>
                </a:tc>
                <a:extLst>
                  <a:ext uri="{0D108BD9-81ED-4DB2-BD59-A6C34878D82A}">
                    <a16:rowId xmlns:a16="http://schemas.microsoft.com/office/drawing/2014/main" val="2865421420"/>
                  </a:ext>
                </a:extLst>
              </a:tr>
              <a:tr h="370840">
                <a:tc>
                  <a:txBody>
                    <a:bodyPr/>
                    <a:lstStyle/>
                    <a:p>
                      <a:pPr algn="ctr"/>
                      <a:r>
                        <a:rPr lang="en-US" b="1" dirty="0"/>
                        <a:t> I1</a:t>
                      </a:r>
                      <a:r>
                        <a:rPr lang="en-US" dirty="0"/>
                        <a:t> </a:t>
                      </a:r>
                    </a:p>
                  </a:txBody>
                  <a:tcPr/>
                </a:tc>
                <a:tc>
                  <a:txBody>
                    <a:bodyPr/>
                    <a:lstStyle/>
                    <a:p>
                      <a:pPr algn="ctr"/>
                      <a:r>
                        <a:rPr lang="en-US" b="1" dirty="0"/>
                        <a:t>{{I2:4}}</a:t>
                      </a:r>
                      <a:endParaRPr lang="en-US" dirty="0"/>
                    </a:p>
                  </a:txBody>
                  <a:tcPr/>
                </a:tc>
                <a:tc>
                  <a:txBody>
                    <a:bodyPr/>
                    <a:lstStyle/>
                    <a:p>
                      <a:pPr algn="ctr"/>
                      <a:endParaRPr lang="en-US" dirty="0"/>
                    </a:p>
                  </a:txBody>
                  <a:tcPr/>
                </a:tc>
                <a:extLst>
                  <a:ext uri="{0D108BD9-81ED-4DB2-BD59-A6C34878D82A}">
                    <a16:rowId xmlns:a16="http://schemas.microsoft.com/office/drawing/2014/main" val="3171115141"/>
                  </a:ext>
                </a:extLst>
              </a:tr>
              <a:tr h="370840">
                <a:tc>
                  <a:txBody>
                    <a:bodyPr/>
                    <a:lstStyle/>
                    <a:p>
                      <a:pPr algn="ct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66929277"/>
                  </a:ext>
                </a:extLst>
              </a:tr>
            </a:tbl>
          </a:graphicData>
        </a:graphic>
      </p:graphicFrame>
      <p:sp>
        <p:nvSpPr>
          <p:cNvPr id="6" name="TextBox 5">
            <a:extLst>
              <a:ext uri="{FF2B5EF4-FFF2-40B4-BE49-F238E27FC236}">
                <a16:creationId xmlns:a16="http://schemas.microsoft.com/office/drawing/2014/main" id="{AFC99392-3AA0-9068-4FDC-657A91A2CDB3}"/>
              </a:ext>
            </a:extLst>
          </p:cNvPr>
          <p:cNvSpPr txBox="1"/>
          <p:nvPr/>
        </p:nvSpPr>
        <p:spPr>
          <a:xfrm>
            <a:off x="6400800" y="3571077"/>
            <a:ext cx="1847462" cy="369332"/>
          </a:xfrm>
          <a:prstGeom prst="rect">
            <a:avLst/>
          </a:prstGeom>
          <a:noFill/>
          <a:ln>
            <a:solidFill>
              <a:schemeClr val="bg1"/>
            </a:solidFill>
          </a:ln>
        </p:spPr>
        <p:txBody>
          <a:bodyPr wrap="square" rtlCol="0">
            <a:spAutoFit/>
          </a:bodyPr>
          <a:lstStyle/>
          <a:p>
            <a:pPr marL="0" algn="ctr" rtl="0" eaLnBrk="1" fontAlgn="t" latinLnBrk="0" hangingPunct="1">
              <a:spcBef>
                <a:spcPts val="0"/>
              </a:spcBef>
              <a:spcAft>
                <a:spcPts val="0"/>
              </a:spcAft>
            </a:pPr>
            <a:r>
              <a:rPr lang="en-US" sz="1800" b="0" i="0" u="none" strike="noStrike" dirty="0">
                <a:effectLst/>
                <a:latin typeface="Arial" panose="020B0604020202020204" pitchFamily="34" charset="0"/>
              </a:rPr>
              <a:t>(  I2:2,  I1:2  )</a:t>
            </a:r>
          </a:p>
        </p:txBody>
      </p:sp>
      <p:sp>
        <p:nvSpPr>
          <p:cNvPr id="7" name="TextBox 6">
            <a:extLst>
              <a:ext uri="{FF2B5EF4-FFF2-40B4-BE49-F238E27FC236}">
                <a16:creationId xmlns:a16="http://schemas.microsoft.com/office/drawing/2014/main" id="{EA51A16E-0BE7-3E4A-1223-3BB488770ED6}"/>
              </a:ext>
            </a:extLst>
          </p:cNvPr>
          <p:cNvSpPr txBox="1"/>
          <p:nvPr/>
        </p:nvSpPr>
        <p:spPr>
          <a:xfrm>
            <a:off x="6400800" y="3908120"/>
            <a:ext cx="1847462" cy="369332"/>
          </a:xfrm>
          <a:prstGeom prst="rect">
            <a:avLst/>
          </a:prstGeom>
          <a:noFill/>
          <a:ln>
            <a:solidFill>
              <a:schemeClr val="bg1"/>
            </a:solidFill>
          </a:ln>
        </p:spPr>
        <p:txBody>
          <a:bodyPr wrap="square" rtlCol="0">
            <a:spAutoFit/>
          </a:bodyPr>
          <a:lstStyle/>
          <a:p>
            <a:pPr marL="0" algn="ctr" rtl="0" eaLnBrk="1" fontAlgn="t" latinLnBrk="0" hangingPunct="1">
              <a:spcBef>
                <a:spcPts val="0"/>
              </a:spcBef>
              <a:spcAft>
                <a:spcPts val="0"/>
              </a:spcAft>
            </a:pPr>
            <a:r>
              <a:rPr lang="en-US" sz="1800" b="0" i="0" u="none" strike="noStrike" dirty="0">
                <a:effectLst/>
                <a:latin typeface="Arial" panose="020B0604020202020204" pitchFamily="34" charset="0"/>
              </a:rPr>
              <a:t>(  I2:2)</a:t>
            </a:r>
          </a:p>
        </p:txBody>
      </p:sp>
      <p:sp>
        <p:nvSpPr>
          <p:cNvPr id="8" name="TextBox 7">
            <a:extLst>
              <a:ext uri="{FF2B5EF4-FFF2-40B4-BE49-F238E27FC236}">
                <a16:creationId xmlns:a16="http://schemas.microsoft.com/office/drawing/2014/main" id="{236B2C37-A868-0806-5241-52520460D513}"/>
              </a:ext>
            </a:extLst>
          </p:cNvPr>
          <p:cNvSpPr txBox="1"/>
          <p:nvPr/>
        </p:nvSpPr>
        <p:spPr>
          <a:xfrm>
            <a:off x="6400800" y="4245163"/>
            <a:ext cx="1847462" cy="369332"/>
          </a:xfrm>
          <a:prstGeom prst="rect">
            <a:avLst/>
          </a:prstGeom>
          <a:noFill/>
          <a:ln>
            <a:solidFill>
              <a:schemeClr val="bg1"/>
            </a:solidFill>
          </a:ln>
        </p:spPr>
        <p:txBody>
          <a:bodyPr wrap="square" rtlCol="0">
            <a:spAutoFit/>
          </a:bodyPr>
          <a:lstStyle/>
          <a:p>
            <a:pPr marL="0" algn="ctr" rtl="0" eaLnBrk="1" fontAlgn="t" latinLnBrk="0" hangingPunct="1">
              <a:spcBef>
                <a:spcPts val="0"/>
              </a:spcBef>
              <a:spcAft>
                <a:spcPts val="0"/>
              </a:spcAft>
            </a:pPr>
            <a:r>
              <a:rPr lang="en-US" sz="1800" b="0" i="0" u="none" strike="noStrike" dirty="0">
                <a:effectLst/>
                <a:latin typeface="Arial" panose="020B0604020202020204" pitchFamily="34" charset="0"/>
              </a:rPr>
              <a:t>(I2:4,I1:2),(</a:t>
            </a:r>
            <a:r>
              <a:rPr lang="en-US" dirty="0">
                <a:latin typeface="Arial" panose="020B0604020202020204" pitchFamily="34" charset="0"/>
              </a:rPr>
              <a:t>I1:2)</a:t>
            </a:r>
            <a:endParaRPr lang="en-US" sz="1800" b="0" i="0" u="none" strike="noStrike" dirty="0">
              <a:effectLst/>
              <a:latin typeface="Arial" panose="020B0604020202020204" pitchFamily="34" charset="0"/>
            </a:endParaRPr>
          </a:p>
        </p:txBody>
      </p:sp>
      <p:sp>
        <p:nvSpPr>
          <p:cNvPr id="9" name="TextBox 8">
            <a:extLst>
              <a:ext uri="{FF2B5EF4-FFF2-40B4-BE49-F238E27FC236}">
                <a16:creationId xmlns:a16="http://schemas.microsoft.com/office/drawing/2014/main" id="{2CF3FF40-1A48-720D-1625-357FF6B344D1}"/>
              </a:ext>
            </a:extLst>
          </p:cNvPr>
          <p:cNvSpPr txBox="1"/>
          <p:nvPr/>
        </p:nvSpPr>
        <p:spPr>
          <a:xfrm>
            <a:off x="6400800" y="4632901"/>
            <a:ext cx="1847462" cy="369332"/>
          </a:xfrm>
          <a:prstGeom prst="rect">
            <a:avLst/>
          </a:prstGeom>
          <a:noFill/>
          <a:ln>
            <a:solidFill>
              <a:schemeClr val="bg1"/>
            </a:solidFill>
          </a:ln>
        </p:spPr>
        <p:txBody>
          <a:bodyPr wrap="square" rtlCol="0">
            <a:spAutoFit/>
          </a:bodyPr>
          <a:lstStyle/>
          <a:p>
            <a:pPr marL="0" algn="ctr" rtl="0" eaLnBrk="1" fontAlgn="t" latinLnBrk="0" hangingPunct="1">
              <a:spcBef>
                <a:spcPts val="0"/>
              </a:spcBef>
              <a:spcAft>
                <a:spcPts val="0"/>
              </a:spcAft>
            </a:pPr>
            <a:r>
              <a:rPr lang="en-US" sz="1800" b="0" i="0" u="none" strike="noStrike" dirty="0">
                <a:effectLst/>
                <a:latin typeface="Arial" panose="020B0604020202020204" pitchFamily="34" charset="0"/>
              </a:rPr>
              <a:t>(I2:4)</a:t>
            </a:r>
          </a:p>
        </p:txBody>
      </p:sp>
    </p:spTree>
    <p:extLst>
      <p:ext uri="{BB962C8B-B14F-4D97-AF65-F5344CB8AC3E}">
        <p14:creationId xmlns:p14="http://schemas.microsoft.com/office/powerpoint/2010/main" val="178227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chemeClr val="tx1"/>
                </a:solidFill>
                <a:latin typeface="Arial" panose="020B0604020202020204" pitchFamily="34" charset="0"/>
                <a:cs typeface="Arial" panose="020B0604020202020204" pitchFamily="34" charset="0"/>
              </a:rPr>
              <a:t>University of Science and Technology Bannu</a:t>
            </a:r>
            <a:br>
              <a:rPr lang="en-US" b="1" dirty="0">
                <a:solidFill>
                  <a:schemeClr val="tx1"/>
                </a:solidFill>
                <a:latin typeface="Arial" panose="020B0604020202020204" pitchFamily="34" charset="0"/>
                <a:cs typeface="Arial" panose="020B0604020202020204" pitchFamily="34" charset="0"/>
              </a:rPr>
            </a:br>
            <a:endParaRPr lang="en-US" dirty="0">
              <a:solidFill>
                <a:schemeClr val="tx1"/>
              </a:solidFill>
            </a:endParaRPr>
          </a:p>
        </p:txBody>
      </p:sp>
      <p:sp>
        <p:nvSpPr>
          <p:cNvPr id="3" name="Content Placeholder 2"/>
          <p:cNvSpPr>
            <a:spLocks noGrp="1"/>
          </p:cNvSpPr>
          <p:nvPr>
            <p:ph idx="1"/>
          </p:nvPr>
        </p:nvSpPr>
        <p:spPr>
          <a:xfrm>
            <a:off x="1097280" y="1826684"/>
            <a:ext cx="10058400" cy="4023360"/>
          </a:xfrm>
        </p:spPr>
        <p:txBody>
          <a:bodyPr/>
          <a:lstStyle/>
          <a:p>
            <a:pPr marL="0" indent="0" algn="ctr">
              <a:buNone/>
            </a:pPr>
            <a:r>
              <a:rPr lang="en-US" sz="2800" b="1" dirty="0">
                <a:solidFill>
                  <a:srgbClr val="004EEA"/>
                </a:solidFill>
                <a:latin typeface="Arial" panose="020B0604020202020204" pitchFamily="34" charset="0"/>
                <a:cs typeface="Arial" panose="020B0604020202020204" pitchFamily="34" charset="0"/>
              </a:rPr>
              <a:t>Data Mining</a:t>
            </a:r>
            <a:endParaRPr lang="en-US" sz="2800" b="1" dirty="0">
              <a:solidFill>
                <a:schemeClr val="tx1"/>
              </a:solidFill>
              <a:latin typeface="Arial" panose="020B0604020202020204" pitchFamily="34" charset="0"/>
              <a:cs typeface="Arial" panose="020B0604020202020204" pitchFamily="34" charset="0"/>
            </a:endParaRPr>
          </a:p>
          <a:p>
            <a:pPr marL="0" indent="0" algn="ctr">
              <a:buNone/>
            </a:pPr>
            <a:r>
              <a:rPr lang="en-US" sz="2800" b="1" dirty="0">
                <a:solidFill>
                  <a:schemeClr val="tx1"/>
                </a:solidFill>
                <a:latin typeface="Arial" panose="020B0604020202020204" pitchFamily="34" charset="0"/>
                <a:cs typeface="Arial" panose="020B0604020202020204" pitchFamily="34" charset="0"/>
              </a:rPr>
              <a:t>Lesson 9</a:t>
            </a:r>
          </a:p>
          <a:p>
            <a:pPr marL="0" indent="0" algn="ctr">
              <a:buNone/>
            </a:pPr>
            <a:r>
              <a:rPr lang="en-US" sz="2400" b="1" dirty="0">
                <a:solidFill>
                  <a:schemeClr val="tx1"/>
                </a:solidFill>
                <a:latin typeface="Arial" panose="020B0604020202020204" pitchFamily="34" charset="0"/>
                <a:cs typeface="Arial" panose="020B0604020202020204" pitchFamily="34" charset="0"/>
              </a:rPr>
              <a:t>February 22, 2024</a:t>
            </a:r>
          </a:p>
        </p:txBody>
      </p:sp>
      <p:sp>
        <p:nvSpPr>
          <p:cNvPr id="4" name="Footer Placeholder 3">
            <a:extLst>
              <a:ext uri="{FF2B5EF4-FFF2-40B4-BE49-F238E27FC236}">
                <a16:creationId xmlns:a16="http://schemas.microsoft.com/office/drawing/2014/main" id="{9F16C88F-56D5-41AD-8F18-C1C912AE67CE}"/>
              </a:ext>
            </a:extLst>
          </p:cNvPr>
          <p:cNvSpPr>
            <a:spLocks noGrp="1"/>
          </p:cNvSpPr>
          <p:nvPr>
            <p:ph type="ftr" sz="quarter" idx="11"/>
          </p:nvPr>
        </p:nvSpPr>
        <p:spPr/>
        <p:txBody>
          <a:bodyPr/>
          <a:lstStyle/>
          <a:p>
            <a:r>
              <a:rPr lang="en-US" dirty="0"/>
              <a:t>DR. WAHAB                                            </a:t>
            </a:r>
            <a:r>
              <a:rPr lang="en-US" sz="900" b="1" dirty="0">
                <a:solidFill>
                  <a:srgbClr val="004EEA"/>
                </a:solidFill>
                <a:latin typeface="Arial" panose="020B0604020202020204" pitchFamily="34" charset="0"/>
                <a:cs typeface="Arial" panose="020B0604020202020204" pitchFamily="34" charset="0"/>
              </a:rPr>
              <a:t>Web Programming (ASP.NET)</a:t>
            </a:r>
            <a:endParaRPr lang="en-US" dirty="0"/>
          </a:p>
        </p:txBody>
      </p:sp>
    </p:spTree>
    <p:extLst>
      <p:ext uri="{BB962C8B-B14F-4D97-AF65-F5344CB8AC3E}">
        <p14:creationId xmlns:p14="http://schemas.microsoft.com/office/powerpoint/2010/main" val="3520146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F9F45-371D-9673-CE24-6064ADD55C35}"/>
              </a:ext>
            </a:extLst>
          </p:cNvPr>
          <p:cNvSpPr>
            <a:spLocks noGrp="1"/>
          </p:cNvSpPr>
          <p:nvPr>
            <p:ph type="title"/>
          </p:nvPr>
        </p:nvSpPr>
        <p:spPr/>
        <p:txBody>
          <a:bodyPr/>
          <a:lstStyle/>
          <a:p>
            <a:r>
              <a:rPr lang="en-US" b="0" i="0" dirty="0">
                <a:solidFill>
                  <a:srgbClr val="61738E"/>
                </a:solidFill>
                <a:effectLst/>
                <a:latin typeface="__Source_Sans_Pro_fea366"/>
              </a:rPr>
              <a:t>Frequent </a:t>
            </a:r>
            <a:r>
              <a:rPr lang="en-US" b="0" i="0" dirty="0" err="1">
                <a:solidFill>
                  <a:srgbClr val="61738E"/>
                </a:solidFill>
                <a:effectLst/>
                <a:latin typeface="__Source_Sans_Pro_fea366"/>
              </a:rPr>
              <a:t>itemsets</a:t>
            </a:r>
            <a:endParaRPr lang="en-US" dirty="0"/>
          </a:p>
        </p:txBody>
      </p:sp>
      <p:sp>
        <p:nvSpPr>
          <p:cNvPr id="3" name="Content Placeholder 2">
            <a:extLst>
              <a:ext uri="{FF2B5EF4-FFF2-40B4-BE49-F238E27FC236}">
                <a16:creationId xmlns:a16="http://schemas.microsoft.com/office/drawing/2014/main" id="{50A3307B-83A4-CD42-DDA1-7A9275948F25}"/>
              </a:ext>
            </a:extLst>
          </p:cNvPr>
          <p:cNvSpPr>
            <a:spLocks noGrp="1"/>
          </p:cNvSpPr>
          <p:nvPr>
            <p:ph idx="1"/>
          </p:nvPr>
        </p:nvSpPr>
        <p:spPr/>
        <p:txBody>
          <a:bodyPr/>
          <a:lstStyle/>
          <a:p>
            <a:r>
              <a:rPr lang="en-US" b="0" i="0" dirty="0">
                <a:solidFill>
                  <a:schemeClr val="tx1"/>
                </a:solidFill>
                <a:effectLst/>
                <a:latin typeface="__Source_Sans_Pro_fea366"/>
              </a:rPr>
              <a:t>From the above conditional FP tree, we will generate the frequent </a:t>
            </a:r>
            <a:r>
              <a:rPr lang="en-US" b="0" i="0" dirty="0" err="1">
                <a:solidFill>
                  <a:schemeClr val="tx1"/>
                </a:solidFill>
                <a:effectLst/>
                <a:latin typeface="__Source_Sans_Pro_fea366"/>
              </a:rPr>
              <a:t>itemsets</a:t>
            </a:r>
            <a:r>
              <a:rPr lang="en-US" b="0" i="0" dirty="0">
                <a:solidFill>
                  <a:schemeClr val="tx1"/>
                </a:solidFill>
                <a:effectLst/>
                <a:latin typeface="__Source_Sans_Pro_fea366"/>
              </a:rPr>
              <a:t> as shown in the below table:</a:t>
            </a:r>
            <a:endParaRPr lang="en-US" dirty="0">
              <a:solidFill>
                <a:schemeClr val="tx1"/>
              </a:solidFill>
            </a:endParaRPr>
          </a:p>
        </p:txBody>
      </p:sp>
      <p:sp>
        <p:nvSpPr>
          <p:cNvPr id="4" name="Footer Placeholder 3">
            <a:extLst>
              <a:ext uri="{FF2B5EF4-FFF2-40B4-BE49-F238E27FC236}">
                <a16:creationId xmlns:a16="http://schemas.microsoft.com/office/drawing/2014/main" id="{14806AFC-5DDA-7604-619E-72D98F7452A0}"/>
              </a:ext>
            </a:extLst>
          </p:cNvPr>
          <p:cNvSpPr>
            <a:spLocks noGrp="1"/>
          </p:cNvSpPr>
          <p:nvPr>
            <p:ph type="ftr" sz="quarter" idx="11"/>
          </p:nvPr>
        </p:nvSpPr>
        <p:spPr/>
        <p:txBody>
          <a:bodyPr/>
          <a:lstStyle/>
          <a:p>
            <a:r>
              <a:rPr lang="en-US"/>
              <a:t>DR. WAHAB                                                                                        Deep Learning</a:t>
            </a:r>
          </a:p>
        </p:txBody>
      </p:sp>
      <p:graphicFrame>
        <p:nvGraphicFramePr>
          <p:cNvPr id="12" name="Table 11">
            <a:extLst>
              <a:ext uri="{FF2B5EF4-FFF2-40B4-BE49-F238E27FC236}">
                <a16:creationId xmlns:a16="http://schemas.microsoft.com/office/drawing/2014/main" id="{C4F9AE66-6593-301A-AB3A-DE8C73B1CA4C}"/>
              </a:ext>
            </a:extLst>
          </p:cNvPr>
          <p:cNvGraphicFramePr>
            <a:graphicFrameLocks noGrp="1"/>
          </p:cNvGraphicFramePr>
          <p:nvPr>
            <p:extLst>
              <p:ext uri="{D42A27DB-BD31-4B8C-83A1-F6EECF244321}">
                <p14:modId xmlns:p14="http://schemas.microsoft.com/office/powerpoint/2010/main" val="3433714282"/>
              </p:ext>
            </p:extLst>
          </p:nvPr>
        </p:nvGraphicFramePr>
        <p:xfrm>
          <a:off x="1845388" y="3266924"/>
          <a:ext cx="8128000" cy="2123440"/>
        </p:xfrm>
        <a:graphic>
          <a:graphicData uri="http://schemas.openxmlformats.org/drawingml/2006/table">
            <a:tbl>
              <a:tblPr firstRow="1" bandRow="1">
                <a:tableStyleId>{93296810-A885-4BE3-A3E7-6D5BEEA58F35}</a:tableStyleId>
              </a:tblPr>
              <a:tblGrid>
                <a:gridCol w="776514">
                  <a:extLst>
                    <a:ext uri="{9D8B030D-6E8A-4147-A177-3AD203B41FA5}">
                      <a16:colId xmlns:a16="http://schemas.microsoft.com/office/drawing/2014/main" val="2831306425"/>
                    </a:ext>
                  </a:extLst>
                </a:gridCol>
                <a:gridCol w="2528596">
                  <a:extLst>
                    <a:ext uri="{9D8B030D-6E8A-4147-A177-3AD203B41FA5}">
                      <a16:colId xmlns:a16="http://schemas.microsoft.com/office/drawing/2014/main" val="2236182611"/>
                    </a:ext>
                  </a:extLst>
                </a:gridCol>
                <a:gridCol w="1912775">
                  <a:extLst>
                    <a:ext uri="{9D8B030D-6E8A-4147-A177-3AD203B41FA5}">
                      <a16:colId xmlns:a16="http://schemas.microsoft.com/office/drawing/2014/main" val="715437015"/>
                    </a:ext>
                  </a:extLst>
                </a:gridCol>
                <a:gridCol w="2910115">
                  <a:extLst>
                    <a:ext uri="{9D8B030D-6E8A-4147-A177-3AD203B41FA5}">
                      <a16:colId xmlns:a16="http://schemas.microsoft.com/office/drawing/2014/main" val="3372241007"/>
                    </a:ext>
                  </a:extLst>
                </a:gridCol>
              </a:tblGrid>
              <a:tr h="370840">
                <a:tc>
                  <a:txBody>
                    <a:bodyPr/>
                    <a:lstStyle/>
                    <a:p>
                      <a:pPr algn="ctr"/>
                      <a:r>
                        <a:rPr lang="en-US" dirty="0"/>
                        <a:t>Item</a:t>
                      </a:r>
                    </a:p>
                  </a:txBody>
                  <a:tcPr/>
                </a:tc>
                <a:tc>
                  <a:txBody>
                    <a:bodyPr/>
                    <a:lstStyle/>
                    <a:p>
                      <a:r>
                        <a:rPr lang="en-US" dirty="0"/>
                        <a:t>Conditional Base Pattern</a:t>
                      </a:r>
                    </a:p>
                  </a:txBody>
                  <a:tcPr/>
                </a:tc>
                <a:tc>
                  <a:txBody>
                    <a:bodyPr/>
                    <a:lstStyle/>
                    <a:p>
                      <a:r>
                        <a:rPr lang="en-US" sz="1800" b="0" kern="1200" dirty="0">
                          <a:solidFill>
                            <a:schemeClr val="lt1"/>
                          </a:solidFill>
                          <a:effectLst/>
                        </a:rPr>
                        <a:t>Conditional FP Tree</a:t>
                      </a:r>
                      <a:endParaRPr lang="en-US" dirty="0"/>
                    </a:p>
                  </a:txBody>
                  <a:tcPr/>
                </a:tc>
                <a:tc>
                  <a:txBody>
                    <a:bodyPr/>
                    <a:lstStyle/>
                    <a:p>
                      <a:r>
                        <a:rPr lang="en-US" dirty="0"/>
                        <a:t>Frequent Patterns Generated</a:t>
                      </a:r>
                    </a:p>
                  </a:txBody>
                  <a:tcPr/>
                </a:tc>
                <a:extLst>
                  <a:ext uri="{0D108BD9-81ED-4DB2-BD59-A6C34878D82A}">
                    <a16:rowId xmlns:a16="http://schemas.microsoft.com/office/drawing/2014/main" val="2367042995"/>
                  </a:ext>
                </a:extLst>
              </a:tr>
              <a:tr h="370840">
                <a:tc>
                  <a:txBody>
                    <a:bodyPr/>
                    <a:lstStyle/>
                    <a:p>
                      <a:pPr algn="ctr"/>
                      <a:r>
                        <a:rPr lang="en-US" sz="1800" b="1" u="none" strike="noStrike" kern="1200" dirty="0">
                          <a:effectLst/>
                        </a:rPr>
                        <a:t>I5</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800" b="1" u="none" strike="noStrike" kern="1200" dirty="0">
                          <a:effectLst/>
                        </a:rPr>
                        <a:t>{{I2,I1:1),{I2,I1,I3:1}}</a:t>
                      </a:r>
                      <a:endParaRPr lang="en-US" sz="1800" b="0" i="0" u="none" strike="noStrike" dirty="0">
                        <a:effectLst/>
                        <a:latin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u="none" strike="noStrike" dirty="0">
                          <a:effectLst/>
                        </a:rPr>
                        <a:t>(  I2:2,  I1:2  )</a:t>
                      </a:r>
                      <a:endParaRPr lang="en-US" sz="1800" b="0" i="0" u="none" strike="noStrike" dirty="0">
                        <a:effectLst/>
                        <a:latin typeface="Arial" panose="020B0604020202020204" pitchFamily="34" charset="0"/>
                      </a:endParaRPr>
                    </a:p>
                  </a:txBody>
                  <a:tcPr/>
                </a:tc>
                <a:tc>
                  <a:txBody>
                    <a:bodyPr/>
                    <a:lstStyle/>
                    <a:p>
                      <a:endParaRPr lang="en-US" dirty="0"/>
                    </a:p>
                  </a:txBody>
                  <a:tcPr/>
                </a:tc>
                <a:extLst>
                  <a:ext uri="{0D108BD9-81ED-4DB2-BD59-A6C34878D82A}">
                    <a16:rowId xmlns:a16="http://schemas.microsoft.com/office/drawing/2014/main" val="1599096691"/>
                  </a:ext>
                </a:extLst>
              </a:tr>
              <a:tr h="370840">
                <a:tc>
                  <a:txBody>
                    <a:bodyPr/>
                    <a:lstStyle/>
                    <a:p>
                      <a:pPr algn="ctr"/>
                      <a:r>
                        <a:rPr lang="en-US" b="1" dirty="0"/>
                        <a:t>I4 </a:t>
                      </a:r>
                      <a:endParaRPr lang="en-US" dirty="0"/>
                    </a:p>
                  </a:txBody>
                  <a:tcPr/>
                </a:tc>
                <a:tc>
                  <a:txBody>
                    <a:bodyPr/>
                    <a:lstStyle/>
                    <a:p>
                      <a:r>
                        <a:rPr lang="en-US" b="1" dirty="0"/>
                        <a:t>         {{I2,I1:1},{I2:1}}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u="none" strike="noStrike" dirty="0">
                          <a:effectLst/>
                        </a:rPr>
                        <a:t>(  I2:2)</a:t>
                      </a:r>
                      <a:endParaRPr lang="en-US" sz="1800" b="0" i="0" u="none" strike="noStrike" dirty="0">
                        <a:effectLst/>
                        <a:latin typeface="Arial" panose="020B0604020202020204" pitchFamily="34" charset="0"/>
                      </a:endParaRPr>
                    </a:p>
                  </a:txBody>
                  <a:tcPr/>
                </a:tc>
                <a:tc>
                  <a:txBody>
                    <a:bodyPr/>
                    <a:lstStyle/>
                    <a:p>
                      <a:endParaRPr lang="en-US" dirty="0"/>
                    </a:p>
                  </a:txBody>
                  <a:tcPr/>
                </a:tc>
                <a:extLst>
                  <a:ext uri="{0D108BD9-81ED-4DB2-BD59-A6C34878D82A}">
                    <a16:rowId xmlns:a16="http://schemas.microsoft.com/office/drawing/2014/main" val="1875144931"/>
                  </a:ext>
                </a:extLst>
              </a:tr>
              <a:tr h="370840">
                <a:tc>
                  <a:txBody>
                    <a:bodyPr/>
                    <a:lstStyle/>
                    <a:p>
                      <a:pPr algn="ctr"/>
                      <a:r>
                        <a:rPr lang="en-US" b="1" dirty="0"/>
                        <a:t> I3</a:t>
                      </a:r>
                      <a:r>
                        <a:rPr lang="en-US" dirty="0"/>
                        <a:t> </a:t>
                      </a:r>
                    </a:p>
                  </a:txBody>
                  <a:tcPr/>
                </a:tc>
                <a:tc>
                  <a:txBody>
                    <a:bodyPr/>
                    <a:lstStyle/>
                    <a:p>
                      <a:pPr algn="ctr"/>
                      <a:r>
                        <a:rPr lang="en-US" b="1" dirty="0"/>
                        <a:t>{{I2,I1:2},{I2:2},{I1:2}}</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u="none" strike="noStrike" dirty="0">
                          <a:effectLst/>
                        </a:rPr>
                        <a:t>(I2:4,I1:2),(</a:t>
                      </a:r>
                      <a:r>
                        <a:rPr lang="en-US" dirty="0"/>
                        <a:t>I1:2)</a:t>
                      </a:r>
                      <a:endParaRPr lang="en-US" sz="1800" b="0" i="0" u="none" strike="noStrike" dirty="0">
                        <a:effectLst/>
                        <a:latin typeface="Arial" panose="020B0604020202020204" pitchFamily="34" charset="0"/>
                      </a:endParaRPr>
                    </a:p>
                  </a:txBody>
                  <a:tcPr/>
                </a:tc>
                <a:tc>
                  <a:txBody>
                    <a:bodyPr/>
                    <a:lstStyle/>
                    <a:p>
                      <a:endParaRPr lang="en-US" dirty="0"/>
                    </a:p>
                  </a:txBody>
                  <a:tcPr/>
                </a:tc>
                <a:extLst>
                  <a:ext uri="{0D108BD9-81ED-4DB2-BD59-A6C34878D82A}">
                    <a16:rowId xmlns:a16="http://schemas.microsoft.com/office/drawing/2014/main" val="3887706021"/>
                  </a:ext>
                </a:extLst>
              </a:tr>
              <a:tr h="370840">
                <a:tc>
                  <a:txBody>
                    <a:bodyPr/>
                    <a:lstStyle/>
                    <a:p>
                      <a:pPr algn="ctr"/>
                      <a:r>
                        <a:rPr lang="en-US" b="1" dirty="0"/>
                        <a:t> I1</a:t>
                      </a:r>
                      <a:r>
                        <a:rPr lang="en-US" dirty="0"/>
                        <a:t> </a:t>
                      </a:r>
                    </a:p>
                  </a:txBody>
                  <a:tcPr/>
                </a:tc>
                <a:tc>
                  <a:txBody>
                    <a:bodyPr/>
                    <a:lstStyle/>
                    <a:p>
                      <a:pPr algn="ctr"/>
                      <a:r>
                        <a:rPr lang="en-US" b="1" dirty="0"/>
                        <a:t>{{I2:4}}</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u="none" strike="noStrike" dirty="0">
                          <a:effectLst/>
                        </a:rPr>
                        <a:t>(I2:4)</a:t>
                      </a:r>
                      <a:endParaRPr lang="en-US" sz="1800" b="0" i="0" u="none" strike="noStrike" dirty="0">
                        <a:effectLst/>
                        <a:latin typeface="Arial" panose="020B0604020202020204" pitchFamily="34" charset="0"/>
                      </a:endParaRPr>
                    </a:p>
                  </a:txBody>
                  <a:tcPr/>
                </a:tc>
                <a:tc>
                  <a:txBody>
                    <a:bodyPr/>
                    <a:lstStyle/>
                    <a:p>
                      <a:endParaRPr lang="en-US" dirty="0"/>
                    </a:p>
                  </a:txBody>
                  <a:tcPr/>
                </a:tc>
                <a:extLst>
                  <a:ext uri="{0D108BD9-81ED-4DB2-BD59-A6C34878D82A}">
                    <a16:rowId xmlns:a16="http://schemas.microsoft.com/office/drawing/2014/main" val="3789358291"/>
                  </a:ext>
                </a:extLst>
              </a:tr>
            </a:tbl>
          </a:graphicData>
        </a:graphic>
      </p:graphicFrame>
      <p:sp>
        <p:nvSpPr>
          <p:cNvPr id="13" name="TextBox 12">
            <a:extLst>
              <a:ext uri="{FF2B5EF4-FFF2-40B4-BE49-F238E27FC236}">
                <a16:creationId xmlns:a16="http://schemas.microsoft.com/office/drawing/2014/main" id="{8987F85D-B49B-2DAD-90F6-D4A32ABEB25B}"/>
              </a:ext>
            </a:extLst>
          </p:cNvPr>
          <p:cNvSpPr txBox="1"/>
          <p:nvPr/>
        </p:nvSpPr>
        <p:spPr>
          <a:xfrm>
            <a:off x="7151085" y="3862217"/>
            <a:ext cx="2715808" cy="369332"/>
          </a:xfrm>
          <a:prstGeom prst="rect">
            <a:avLst/>
          </a:prstGeom>
          <a:noFill/>
        </p:spPr>
        <p:txBody>
          <a:bodyPr wrap="none" rtlCol="0">
            <a:spAutoFit/>
          </a:bodyPr>
          <a:lstStyle/>
          <a:p>
            <a:r>
              <a:rPr lang="en-US" dirty="0"/>
              <a:t>(I2,I5:2),(I1,I5:2),(I2,I1,I5:2)</a:t>
            </a:r>
          </a:p>
        </p:txBody>
      </p:sp>
      <p:sp>
        <p:nvSpPr>
          <p:cNvPr id="14" name="TextBox 13">
            <a:extLst>
              <a:ext uri="{FF2B5EF4-FFF2-40B4-BE49-F238E27FC236}">
                <a16:creationId xmlns:a16="http://schemas.microsoft.com/office/drawing/2014/main" id="{FB703917-8370-6253-1954-C913B74AB702}"/>
              </a:ext>
            </a:extLst>
          </p:cNvPr>
          <p:cNvSpPr txBox="1"/>
          <p:nvPr/>
        </p:nvSpPr>
        <p:spPr>
          <a:xfrm>
            <a:off x="7151085" y="4268775"/>
            <a:ext cx="912429" cy="369332"/>
          </a:xfrm>
          <a:prstGeom prst="rect">
            <a:avLst/>
          </a:prstGeom>
          <a:noFill/>
        </p:spPr>
        <p:txBody>
          <a:bodyPr wrap="none" rtlCol="0">
            <a:spAutoFit/>
          </a:bodyPr>
          <a:lstStyle/>
          <a:p>
            <a:r>
              <a:rPr lang="en-US" dirty="0"/>
              <a:t>(I2,I4:2)</a:t>
            </a:r>
          </a:p>
        </p:txBody>
      </p:sp>
      <p:sp>
        <p:nvSpPr>
          <p:cNvPr id="15" name="TextBox 14">
            <a:extLst>
              <a:ext uri="{FF2B5EF4-FFF2-40B4-BE49-F238E27FC236}">
                <a16:creationId xmlns:a16="http://schemas.microsoft.com/office/drawing/2014/main" id="{FED0D26C-1A32-B552-306A-799D9DAB72D8}"/>
              </a:ext>
            </a:extLst>
          </p:cNvPr>
          <p:cNvSpPr txBox="1"/>
          <p:nvPr/>
        </p:nvSpPr>
        <p:spPr>
          <a:xfrm>
            <a:off x="7151085" y="4644903"/>
            <a:ext cx="2715808" cy="369332"/>
          </a:xfrm>
          <a:prstGeom prst="rect">
            <a:avLst/>
          </a:prstGeom>
          <a:noFill/>
        </p:spPr>
        <p:txBody>
          <a:bodyPr wrap="none" rtlCol="0">
            <a:spAutoFit/>
          </a:bodyPr>
          <a:lstStyle/>
          <a:p>
            <a:r>
              <a:rPr lang="en-US" dirty="0"/>
              <a:t>(I2,I3:4),(I1,I3:4),(I1,I2,I3:2)</a:t>
            </a:r>
          </a:p>
        </p:txBody>
      </p:sp>
      <p:sp>
        <p:nvSpPr>
          <p:cNvPr id="16" name="TextBox 15">
            <a:extLst>
              <a:ext uri="{FF2B5EF4-FFF2-40B4-BE49-F238E27FC236}">
                <a16:creationId xmlns:a16="http://schemas.microsoft.com/office/drawing/2014/main" id="{5C66D040-7A15-CE85-17FF-3594D85D5BC5}"/>
              </a:ext>
            </a:extLst>
          </p:cNvPr>
          <p:cNvSpPr txBox="1"/>
          <p:nvPr/>
        </p:nvSpPr>
        <p:spPr>
          <a:xfrm>
            <a:off x="7151085" y="5027632"/>
            <a:ext cx="912429" cy="369332"/>
          </a:xfrm>
          <a:prstGeom prst="rect">
            <a:avLst/>
          </a:prstGeom>
          <a:noFill/>
        </p:spPr>
        <p:txBody>
          <a:bodyPr wrap="none" rtlCol="0">
            <a:spAutoFit/>
          </a:bodyPr>
          <a:lstStyle/>
          <a:p>
            <a:r>
              <a:rPr lang="en-US" dirty="0"/>
              <a:t>(I2,I1:4)</a:t>
            </a:r>
          </a:p>
        </p:txBody>
      </p:sp>
    </p:spTree>
    <p:extLst>
      <p:ext uri="{BB962C8B-B14F-4D97-AF65-F5344CB8AC3E}">
        <p14:creationId xmlns:p14="http://schemas.microsoft.com/office/powerpoint/2010/main" val="256723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BF38-ECFA-41CD-8B1A-727BF5BF6CF2}"/>
              </a:ext>
            </a:extLst>
          </p:cNvPr>
          <p:cNvSpPr>
            <a:spLocks noGrp="1"/>
          </p:cNvSpPr>
          <p:nvPr>
            <p:ph type="title"/>
          </p:nvPr>
        </p:nvSpPr>
        <p:spPr>
          <a:xfrm>
            <a:off x="8186058" y="639763"/>
            <a:ext cx="3372529" cy="5055904"/>
          </a:xfrm>
        </p:spPr>
        <p:txBody>
          <a:bodyPr anchor="ctr">
            <a:normAutofit/>
          </a:bodyPr>
          <a:lstStyle/>
          <a:p>
            <a:r>
              <a:rPr lang="en-US" b="1" dirty="0"/>
              <a:t>Learning Objectives</a:t>
            </a:r>
          </a:p>
        </p:txBody>
      </p:sp>
      <p:sp>
        <p:nvSpPr>
          <p:cNvPr id="4" name="Footer Placeholder 3">
            <a:extLst>
              <a:ext uri="{FF2B5EF4-FFF2-40B4-BE49-F238E27FC236}">
                <a16:creationId xmlns:a16="http://schemas.microsoft.com/office/drawing/2014/main" id="{E6C73D2D-59DC-4B5D-B442-746B1FB6114E}"/>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dirty="0"/>
              <a:t>DR. WAHAB                                                                                        Web programming</a:t>
            </a:r>
          </a:p>
        </p:txBody>
      </p:sp>
      <p:graphicFrame>
        <p:nvGraphicFramePr>
          <p:cNvPr id="7" name="Content Placeholder 2">
            <a:extLst>
              <a:ext uri="{FF2B5EF4-FFF2-40B4-BE49-F238E27FC236}">
                <a16:creationId xmlns:a16="http://schemas.microsoft.com/office/drawing/2014/main" id="{A6C267BC-F6A8-4CCF-B2BC-279A911FE223}"/>
              </a:ext>
            </a:extLst>
          </p:cNvPr>
          <p:cNvGraphicFramePr>
            <a:graphicFrameLocks noGrp="1"/>
          </p:cNvGraphicFramePr>
          <p:nvPr>
            <p:ph idx="1"/>
            <p:extLst>
              <p:ext uri="{D42A27DB-BD31-4B8C-83A1-F6EECF244321}">
                <p14:modId xmlns:p14="http://schemas.microsoft.com/office/powerpoint/2010/main" val="3479675151"/>
              </p:ext>
            </p:extLst>
          </p:nvPr>
        </p:nvGraphicFramePr>
        <p:xfrm>
          <a:off x="810694" y="1618861"/>
          <a:ext cx="6910387" cy="3620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1283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0272F-7D95-8C53-80DC-C1433F2FF630}"/>
              </a:ext>
            </a:extLst>
          </p:cNvPr>
          <p:cNvSpPr>
            <a:spLocks noGrp="1"/>
          </p:cNvSpPr>
          <p:nvPr>
            <p:ph type="title"/>
          </p:nvPr>
        </p:nvSpPr>
        <p:spPr/>
        <p:txBody>
          <a:bodyPr/>
          <a:lstStyle/>
          <a:p>
            <a:r>
              <a:rPr lang="en-US" b="1" dirty="0">
                <a:solidFill>
                  <a:srgbClr val="0070C0"/>
                </a:solidFill>
              </a:rPr>
              <a:t>Lesson outline</a:t>
            </a:r>
          </a:p>
        </p:txBody>
      </p:sp>
      <p:sp>
        <p:nvSpPr>
          <p:cNvPr id="3" name="Content Placeholder 2">
            <a:extLst>
              <a:ext uri="{FF2B5EF4-FFF2-40B4-BE49-F238E27FC236}">
                <a16:creationId xmlns:a16="http://schemas.microsoft.com/office/drawing/2014/main" id="{05AFB5FE-C21E-536C-F605-BD23423E6AE6}"/>
              </a:ext>
            </a:extLst>
          </p:cNvPr>
          <p:cNvSpPr>
            <a:spLocks noGrp="1"/>
          </p:cNvSpPr>
          <p:nvPr>
            <p:ph idx="1"/>
          </p:nvPr>
        </p:nvSpPr>
        <p:spPr/>
        <p:txBody>
          <a:bodyPr/>
          <a:lstStyle/>
          <a:p>
            <a:pPr>
              <a:buFont typeface="Wingdings" panose="05000000000000000000" pitchFamily="2" charset="2"/>
              <a:buChar char="ü"/>
            </a:pPr>
            <a:r>
              <a:rPr lang="en-US" sz="2400" b="1" dirty="0"/>
              <a:t>What is Association Rule and frequent pattern mining?</a:t>
            </a:r>
          </a:p>
          <a:p>
            <a:pPr>
              <a:buFont typeface="Wingdings" panose="05000000000000000000" pitchFamily="2" charset="2"/>
              <a:buChar char="ü"/>
            </a:pPr>
            <a:r>
              <a:rPr lang="en-US" sz="2400" b="1" dirty="0">
                <a:solidFill>
                  <a:schemeClr val="tx1"/>
                </a:solidFill>
                <a:latin typeface="source-serif-pro"/>
              </a:rPr>
              <a:t>T</a:t>
            </a:r>
            <a:r>
              <a:rPr lang="en-US" sz="2400" b="1" i="0" dirty="0">
                <a:solidFill>
                  <a:schemeClr val="tx1"/>
                </a:solidFill>
                <a:effectLst/>
                <a:latin typeface="source-serif-pro"/>
              </a:rPr>
              <a:t>he </a:t>
            </a:r>
            <a:r>
              <a:rPr lang="en-US" sz="2400" b="1" dirty="0">
                <a:solidFill>
                  <a:schemeClr val="tx1"/>
                </a:solidFill>
                <a:latin typeface="source-serif-pro"/>
              </a:rPr>
              <a:t>A</a:t>
            </a:r>
            <a:r>
              <a:rPr lang="en-US" sz="2400" b="1" i="0" dirty="0">
                <a:solidFill>
                  <a:schemeClr val="tx1"/>
                </a:solidFill>
                <a:effectLst/>
                <a:latin typeface="source-serif-pro"/>
              </a:rPr>
              <a:t>priori Algorithm for Association Rule</a:t>
            </a:r>
          </a:p>
          <a:p>
            <a:pPr>
              <a:buFont typeface="Wingdings" panose="05000000000000000000" pitchFamily="2" charset="2"/>
              <a:buChar char="Ø"/>
            </a:pPr>
            <a:r>
              <a:rPr lang="en-US" sz="3200" b="1" i="0" dirty="0">
                <a:solidFill>
                  <a:srgbClr val="0070C0"/>
                </a:solidFill>
                <a:effectLst/>
                <a:latin typeface="source-serif-pro"/>
              </a:rPr>
              <a:t>How FP-Growth Algorithm Work in Association Rule?</a:t>
            </a:r>
          </a:p>
          <a:p>
            <a:pPr algn="l">
              <a:buFont typeface="Wingdings" panose="05000000000000000000" pitchFamily="2" charset="2"/>
              <a:buChar char="q"/>
            </a:pPr>
            <a:r>
              <a:rPr lang="en-US" sz="2400" b="1" i="0" dirty="0">
                <a:solidFill>
                  <a:srgbClr val="242424"/>
                </a:solidFill>
                <a:effectLst/>
                <a:latin typeface="source-serif-pro"/>
              </a:rPr>
              <a:t>Practical Implementation of the Apriori Algorithm.</a:t>
            </a:r>
          </a:p>
          <a:p>
            <a:pPr algn="l">
              <a:buFont typeface="Wingdings" panose="05000000000000000000" pitchFamily="2" charset="2"/>
              <a:buChar char="q"/>
            </a:pPr>
            <a:r>
              <a:rPr lang="en-US" sz="2400" b="1" i="0" dirty="0">
                <a:solidFill>
                  <a:srgbClr val="242424"/>
                </a:solidFill>
                <a:effectLst/>
                <a:latin typeface="source-serif-pro"/>
              </a:rPr>
              <a:t>Practical Implementation of FP-Growth Algorithm.</a:t>
            </a:r>
          </a:p>
          <a:p>
            <a:endParaRPr lang="en-US" dirty="0"/>
          </a:p>
        </p:txBody>
      </p:sp>
      <p:sp>
        <p:nvSpPr>
          <p:cNvPr id="4" name="Footer Placeholder 3">
            <a:extLst>
              <a:ext uri="{FF2B5EF4-FFF2-40B4-BE49-F238E27FC236}">
                <a16:creationId xmlns:a16="http://schemas.microsoft.com/office/drawing/2014/main" id="{84824965-5A60-B1CC-996C-1423245B5EB6}"/>
              </a:ext>
            </a:extLst>
          </p:cNvPr>
          <p:cNvSpPr>
            <a:spLocks noGrp="1"/>
          </p:cNvSpPr>
          <p:nvPr>
            <p:ph type="ftr" sz="quarter" idx="11"/>
          </p:nvPr>
        </p:nvSpPr>
        <p:spPr/>
        <p:txBody>
          <a:bodyPr/>
          <a:lstStyle/>
          <a:p>
            <a:r>
              <a:rPr lang="en-US"/>
              <a:t>DR. WAHAB                                                                                        Deep Learning</a:t>
            </a:r>
          </a:p>
        </p:txBody>
      </p:sp>
    </p:spTree>
    <p:extLst>
      <p:ext uri="{BB962C8B-B14F-4D97-AF65-F5344CB8AC3E}">
        <p14:creationId xmlns:p14="http://schemas.microsoft.com/office/powerpoint/2010/main" val="3763937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BA964E-73D0-5385-CE7C-33D794F0D703}"/>
              </a:ext>
            </a:extLst>
          </p:cNvPr>
          <p:cNvSpPr>
            <a:spLocks noGrp="1"/>
          </p:cNvSpPr>
          <p:nvPr>
            <p:ph type="title"/>
          </p:nvPr>
        </p:nvSpPr>
        <p:spPr>
          <a:xfrm>
            <a:off x="6411685" y="634946"/>
            <a:ext cx="5127171" cy="1450757"/>
          </a:xfrm>
        </p:spPr>
        <p:txBody>
          <a:bodyPr>
            <a:normAutofit/>
          </a:bodyPr>
          <a:lstStyle/>
          <a:p>
            <a:r>
              <a:rPr lang="en-US" b="1" dirty="0"/>
              <a:t>Frequent patterns and association rules</a:t>
            </a:r>
          </a:p>
        </p:txBody>
      </p:sp>
      <p:pic>
        <p:nvPicPr>
          <p:cNvPr id="1026" name="Picture 2" descr="Sales Manager Job Description, Qualifications, and Outlook | Job  Descriptions WIKI">
            <a:extLst>
              <a:ext uri="{FF2B5EF4-FFF2-40B4-BE49-F238E27FC236}">
                <a16:creationId xmlns:a16="http://schemas.microsoft.com/office/drawing/2014/main" id="{EBEAB170-FD2F-EF51-FA1A-AA7457676B4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455075"/>
            <a:ext cx="5451627" cy="3627809"/>
          </a:xfrm>
          <a:prstGeom prst="rect">
            <a:avLst/>
          </a:prstGeom>
          <a:noFill/>
          <a:extLst>
            <a:ext uri="{909E8E84-426E-40DD-AFC4-6F175D3DCCD1}">
              <a14:hiddenFill xmlns:a14="http://schemas.microsoft.com/office/drawing/2010/main">
                <a:solidFill>
                  <a:srgbClr val="FFFFFF"/>
                </a:solidFill>
              </a14:hiddenFill>
            </a:ext>
          </a:extLst>
        </p:spPr>
      </p:pic>
      <p:cxnSp>
        <p:nvCxnSpPr>
          <p:cNvPr id="1033" name="Straight Connector 103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703368A-1D6C-B3E9-B40A-6DB3C6D005D1}"/>
              </a:ext>
            </a:extLst>
          </p:cNvPr>
          <p:cNvSpPr>
            <a:spLocks noGrp="1"/>
          </p:cNvSpPr>
          <p:nvPr>
            <p:ph idx="1"/>
          </p:nvPr>
        </p:nvSpPr>
        <p:spPr>
          <a:xfrm>
            <a:off x="6411684" y="2198914"/>
            <a:ext cx="5127172" cy="3670180"/>
          </a:xfrm>
        </p:spPr>
        <p:txBody>
          <a:bodyPr>
            <a:normAutofit/>
          </a:bodyPr>
          <a:lstStyle/>
          <a:p>
            <a:pPr>
              <a:buFont typeface="Wingdings" panose="05000000000000000000" pitchFamily="2" charset="2"/>
              <a:buChar char="Ø"/>
            </a:pPr>
            <a:r>
              <a:rPr lang="en-US" sz="1600"/>
              <a:t>Imagine that you are a sales manager at </a:t>
            </a:r>
            <a:r>
              <a:rPr lang="en-US" sz="1600" b="1" i="1"/>
              <a:t>AllElectronics</a:t>
            </a:r>
          </a:p>
          <a:p>
            <a:pPr>
              <a:buFont typeface="Wingdings" panose="05000000000000000000" pitchFamily="2" charset="2"/>
              <a:buChar char="Ø"/>
            </a:pPr>
            <a:r>
              <a:rPr lang="en-US" sz="1600"/>
              <a:t>Primary responsibility “</a:t>
            </a:r>
            <a:r>
              <a:rPr lang="en-US" sz="1600" b="1"/>
              <a:t>Sales Growth</a:t>
            </a:r>
            <a:r>
              <a:rPr lang="en-US" sz="1600"/>
              <a:t>”</a:t>
            </a:r>
          </a:p>
          <a:p>
            <a:pPr>
              <a:buFont typeface="Wingdings" panose="05000000000000000000" pitchFamily="2" charset="2"/>
              <a:buChar char="Ø"/>
            </a:pPr>
            <a:r>
              <a:rPr lang="en-US" sz="1600"/>
              <a:t>Customer purchased PC and Digital Camera</a:t>
            </a:r>
          </a:p>
          <a:p>
            <a:pPr>
              <a:buFont typeface="Wingdings" panose="05000000000000000000" pitchFamily="2" charset="2"/>
              <a:buChar char="Ø"/>
            </a:pPr>
            <a:r>
              <a:rPr lang="en-US" sz="1600"/>
              <a:t>You are recommending new item to her/him</a:t>
            </a:r>
          </a:p>
          <a:p>
            <a:pPr>
              <a:buFont typeface="Wingdings" panose="05000000000000000000" pitchFamily="2" charset="2"/>
              <a:buChar char="Ø"/>
            </a:pPr>
            <a:r>
              <a:rPr lang="en-US" sz="1600"/>
              <a:t>You can recommend a new item to her/him if you have a knowledge</a:t>
            </a:r>
          </a:p>
          <a:p>
            <a:pPr>
              <a:buFont typeface="Wingdings" panose="05000000000000000000" pitchFamily="2" charset="2"/>
              <a:buChar char="Ø"/>
            </a:pPr>
            <a:r>
              <a:rPr lang="en-US" sz="1600"/>
              <a:t>Knowledge of “which products are frequently purchased by your customers following their purchases of a PC and a digital camera in sequence”</a:t>
            </a:r>
          </a:p>
          <a:p>
            <a:pPr>
              <a:buFont typeface="Wingdings" panose="05000000000000000000" pitchFamily="2" charset="2"/>
              <a:buChar char="Ø"/>
            </a:pPr>
            <a:r>
              <a:rPr lang="en-US" sz="1600"/>
              <a:t>Frequent patterns and association rules are the knowledge that you want to mine in such a scenario.</a:t>
            </a:r>
          </a:p>
        </p:txBody>
      </p:sp>
      <p:sp>
        <p:nvSpPr>
          <p:cNvPr id="1035" name="Rectangle 103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37" name="Rectangle 103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Footer Placeholder 3">
            <a:extLst>
              <a:ext uri="{FF2B5EF4-FFF2-40B4-BE49-F238E27FC236}">
                <a16:creationId xmlns:a16="http://schemas.microsoft.com/office/drawing/2014/main" id="{002C32F0-88D9-A0BA-0D44-2E5E0E48A818}"/>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DR. WAHAB                                                                                        Deep Learning</a:t>
            </a:r>
          </a:p>
        </p:txBody>
      </p:sp>
    </p:spTree>
    <p:extLst>
      <p:ext uri="{BB962C8B-B14F-4D97-AF65-F5344CB8AC3E}">
        <p14:creationId xmlns:p14="http://schemas.microsoft.com/office/powerpoint/2010/main" val="220148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1BF49-EE97-9D86-EECC-83B5963FA392}"/>
              </a:ext>
            </a:extLst>
          </p:cNvPr>
          <p:cNvSpPr>
            <a:spLocks noGrp="1"/>
          </p:cNvSpPr>
          <p:nvPr>
            <p:ph type="title"/>
          </p:nvPr>
        </p:nvSpPr>
        <p:spPr/>
        <p:txBody>
          <a:bodyPr/>
          <a:lstStyle/>
          <a:p>
            <a:r>
              <a:rPr lang="en-US" b="1" dirty="0">
                <a:solidFill>
                  <a:srgbClr val="0070C0"/>
                </a:solidFill>
              </a:rPr>
              <a:t>FP-Growth</a:t>
            </a:r>
          </a:p>
        </p:txBody>
      </p:sp>
      <p:sp>
        <p:nvSpPr>
          <p:cNvPr id="3" name="Content Placeholder 2">
            <a:extLst>
              <a:ext uri="{FF2B5EF4-FFF2-40B4-BE49-F238E27FC236}">
                <a16:creationId xmlns:a16="http://schemas.microsoft.com/office/drawing/2014/main" id="{12AACF3F-E7D0-4569-6AE3-0EB893445489}"/>
              </a:ext>
            </a:extLst>
          </p:cNvPr>
          <p:cNvSpPr>
            <a:spLocks noGrp="1"/>
          </p:cNvSpPr>
          <p:nvPr>
            <p:ph idx="1"/>
          </p:nvPr>
        </p:nvSpPr>
        <p:spPr/>
        <p:txBody>
          <a:bodyPr/>
          <a:lstStyle/>
          <a:p>
            <a:pPr>
              <a:buFont typeface="Wingdings" panose="05000000000000000000" pitchFamily="2" charset="2"/>
              <a:buChar char="Ø"/>
            </a:pPr>
            <a:r>
              <a:rPr lang="en-US" dirty="0"/>
              <a:t>FP-growth, adopts a divide-and-conquer strategy as follows. </a:t>
            </a:r>
          </a:p>
          <a:p>
            <a:pPr>
              <a:buFont typeface="Wingdings" panose="05000000000000000000" pitchFamily="2" charset="2"/>
              <a:buChar char="Ø"/>
            </a:pPr>
            <a:r>
              <a:rPr lang="en-US" dirty="0"/>
              <a:t>First, it compresses the database representing frequent items into a frequent pattern tree, or FP-tree, which retains the itemset association information. </a:t>
            </a:r>
          </a:p>
          <a:p>
            <a:pPr>
              <a:buFont typeface="Wingdings" panose="05000000000000000000" pitchFamily="2" charset="2"/>
              <a:buChar char="Ø"/>
            </a:pPr>
            <a:r>
              <a:rPr lang="en-US" dirty="0"/>
              <a:t>It then divides the compressed database into a set of conditional, each associated with one frequent item or “pattern fragment,” and mines each database separately. </a:t>
            </a:r>
          </a:p>
          <a:p>
            <a:pPr>
              <a:buFont typeface="Wingdings" panose="05000000000000000000" pitchFamily="2" charset="2"/>
              <a:buChar char="Ø"/>
            </a:pPr>
            <a:r>
              <a:rPr lang="en-US" dirty="0"/>
              <a:t>For each “pattern fragment,” only its associated data sets need to be examined. </a:t>
            </a:r>
          </a:p>
          <a:p>
            <a:pPr>
              <a:buFont typeface="Wingdings" panose="05000000000000000000" pitchFamily="2" charset="2"/>
              <a:buChar char="Ø"/>
            </a:pPr>
            <a:r>
              <a:rPr lang="en-US" dirty="0"/>
              <a:t>Therefore, this approach may substantially reduce the size of the data sets to be searched, along with the “growth” of patterns being examined.</a:t>
            </a:r>
          </a:p>
        </p:txBody>
      </p:sp>
      <p:sp>
        <p:nvSpPr>
          <p:cNvPr id="4" name="Footer Placeholder 3">
            <a:extLst>
              <a:ext uri="{FF2B5EF4-FFF2-40B4-BE49-F238E27FC236}">
                <a16:creationId xmlns:a16="http://schemas.microsoft.com/office/drawing/2014/main" id="{315492DB-D71C-A2AA-F606-8F130A9940F6}"/>
              </a:ext>
            </a:extLst>
          </p:cNvPr>
          <p:cNvSpPr>
            <a:spLocks noGrp="1"/>
          </p:cNvSpPr>
          <p:nvPr>
            <p:ph type="ftr" sz="quarter" idx="11"/>
          </p:nvPr>
        </p:nvSpPr>
        <p:spPr/>
        <p:txBody>
          <a:bodyPr/>
          <a:lstStyle/>
          <a:p>
            <a:r>
              <a:rPr lang="en-US"/>
              <a:t>DR. WAHAB                                                                                        Deep Learning</a:t>
            </a:r>
          </a:p>
        </p:txBody>
      </p:sp>
    </p:spTree>
    <p:extLst>
      <p:ext uri="{BB962C8B-B14F-4D97-AF65-F5344CB8AC3E}">
        <p14:creationId xmlns:p14="http://schemas.microsoft.com/office/powerpoint/2010/main" val="1099527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824D8-A5C1-B302-2280-92ECB73C9F73}"/>
              </a:ext>
            </a:extLst>
          </p:cNvPr>
          <p:cNvSpPr>
            <a:spLocks noGrp="1"/>
          </p:cNvSpPr>
          <p:nvPr>
            <p:ph type="title"/>
          </p:nvPr>
        </p:nvSpPr>
        <p:spPr>
          <a:xfrm>
            <a:off x="1097280" y="286603"/>
            <a:ext cx="10058400" cy="842401"/>
          </a:xfrm>
        </p:spPr>
        <p:txBody>
          <a:bodyPr/>
          <a:lstStyle/>
          <a:p>
            <a:r>
              <a:rPr lang="en-US" dirty="0"/>
              <a:t>FP-Growth</a:t>
            </a:r>
          </a:p>
        </p:txBody>
      </p:sp>
      <p:sp>
        <p:nvSpPr>
          <p:cNvPr id="3" name="Content Placeholder 2">
            <a:extLst>
              <a:ext uri="{FF2B5EF4-FFF2-40B4-BE49-F238E27FC236}">
                <a16:creationId xmlns:a16="http://schemas.microsoft.com/office/drawing/2014/main" id="{12EFA5CF-A26D-F49B-3AF4-F0445CD07479}"/>
              </a:ext>
            </a:extLst>
          </p:cNvPr>
          <p:cNvSpPr>
            <a:spLocks noGrp="1"/>
          </p:cNvSpPr>
          <p:nvPr>
            <p:ph idx="1"/>
          </p:nvPr>
        </p:nvSpPr>
        <p:spPr>
          <a:xfrm>
            <a:off x="1097280" y="1129004"/>
            <a:ext cx="10058400" cy="4740090"/>
          </a:xfrm>
        </p:spPr>
        <p:txBody>
          <a:bodyPr/>
          <a:lstStyle/>
          <a:p>
            <a:r>
              <a:rPr lang="en-US" dirty="0"/>
              <a:t>The first scan of the database is the same as </a:t>
            </a:r>
            <a:r>
              <a:rPr lang="en-US" dirty="0" err="1"/>
              <a:t>Apriori</a:t>
            </a:r>
            <a:r>
              <a:rPr lang="en-US" dirty="0"/>
              <a:t>, which derives the set of frequent items (1-itemsets) and their support counts (frequencies). </a:t>
            </a:r>
          </a:p>
          <a:p>
            <a:pPr algn="just"/>
            <a:r>
              <a:rPr lang="en-US" dirty="0"/>
              <a:t>Let the minimum support count be 2. The set of frequent items is sorted in the order of descending support count. This resulting set or list is denoted by L.</a:t>
            </a:r>
          </a:p>
        </p:txBody>
      </p:sp>
      <p:sp>
        <p:nvSpPr>
          <p:cNvPr id="4" name="Footer Placeholder 3">
            <a:extLst>
              <a:ext uri="{FF2B5EF4-FFF2-40B4-BE49-F238E27FC236}">
                <a16:creationId xmlns:a16="http://schemas.microsoft.com/office/drawing/2014/main" id="{0491BD30-229D-19DD-74A7-8FF6570B6DE1}"/>
              </a:ext>
            </a:extLst>
          </p:cNvPr>
          <p:cNvSpPr>
            <a:spLocks noGrp="1"/>
          </p:cNvSpPr>
          <p:nvPr>
            <p:ph type="ftr" sz="quarter" idx="11"/>
          </p:nvPr>
        </p:nvSpPr>
        <p:spPr/>
        <p:txBody>
          <a:bodyPr/>
          <a:lstStyle/>
          <a:p>
            <a:r>
              <a:rPr lang="en-US"/>
              <a:t>DR. WAHAB                                                                                        Deep Learning</a:t>
            </a:r>
          </a:p>
        </p:txBody>
      </p:sp>
      <p:graphicFrame>
        <p:nvGraphicFramePr>
          <p:cNvPr id="5" name="Table 4">
            <a:extLst>
              <a:ext uri="{FF2B5EF4-FFF2-40B4-BE49-F238E27FC236}">
                <a16:creationId xmlns:a16="http://schemas.microsoft.com/office/drawing/2014/main" id="{7E6DF275-5627-E98D-C2B4-1A40D8DF9534}"/>
              </a:ext>
            </a:extLst>
          </p:cNvPr>
          <p:cNvGraphicFramePr>
            <a:graphicFrameLocks noGrp="1"/>
          </p:cNvGraphicFramePr>
          <p:nvPr>
            <p:extLst>
              <p:ext uri="{D42A27DB-BD31-4B8C-83A1-F6EECF244321}">
                <p14:modId xmlns:p14="http://schemas.microsoft.com/office/powerpoint/2010/main" val="2343676231"/>
              </p:ext>
            </p:extLst>
          </p:nvPr>
        </p:nvGraphicFramePr>
        <p:xfrm>
          <a:off x="7884367" y="3374814"/>
          <a:ext cx="3853545" cy="2494280"/>
        </p:xfrm>
        <a:graphic>
          <a:graphicData uri="http://schemas.openxmlformats.org/drawingml/2006/table">
            <a:tbl>
              <a:tblPr firstRow="1" bandRow="1">
                <a:tableStyleId>{616DA210-FB5B-4158-B5E0-FEB733F419BA}</a:tableStyleId>
              </a:tblPr>
              <a:tblGrid>
                <a:gridCol w="895739">
                  <a:extLst>
                    <a:ext uri="{9D8B030D-6E8A-4147-A177-3AD203B41FA5}">
                      <a16:colId xmlns:a16="http://schemas.microsoft.com/office/drawing/2014/main" val="2149856674"/>
                    </a:ext>
                  </a:extLst>
                </a:gridCol>
                <a:gridCol w="989045">
                  <a:extLst>
                    <a:ext uri="{9D8B030D-6E8A-4147-A177-3AD203B41FA5}">
                      <a16:colId xmlns:a16="http://schemas.microsoft.com/office/drawing/2014/main" val="2662240438"/>
                    </a:ext>
                  </a:extLst>
                </a:gridCol>
                <a:gridCol w="1968761">
                  <a:extLst>
                    <a:ext uri="{9D8B030D-6E8A-4147-A177-3AD203B41FA5}">
                      <a16:colId xmlns:a16="http://schemas.microsoft.com/office/drawing/2014/main" val="2015986396"/>
                    </a:ext>
                  </a:extLst>
                </a:gridCol>
              </a:tblGrid>
              <a:tr h="370840">
                <a:tc>
                  <a:txBody>
                    <a:bodyPr/>
                    <a:lstStyle/>
                    <a:p>
                      <a:pPr algn="ctr"/>
                      <a:r>
                        <a:rPr lang="en-US" dirty="0"/>
                        <a:t>Item Id</a:t>
                      </a:r>
                    </a:p>
                  </a:txBody>
                  <a:tcPr/>
                </a:tc>
                <a:tc>
                  <a:txBody>
                    <a:bodyPr/>
                    <a:lstStyle/>
                    <a:p>
                      <a:pPr algn="ctr"/>
                      <a:r>
                        <a:rPr lang="en-US" dirty="0"/>
                        <a:t>Support Count</a:t>
                      </a:r>
                    </a:p>
                  </a:txBody>
                  <a:tcPr/>
                </a:tc>
                <a:tc>
                  <a:txBody>
                    <a:bodyPr/>
                    <a:lstStyle/>
                    <a:p>
                      <a:r>
                        <a:rPr lang="en-US" dirty="0"/>
                        <a:t>Node-Link</a:t>
                      </a:r>
                    </a:p>
                  </a:txBody>
                  <a:tcPr/>
                </a:tc>
                <a:extLst>
                  <a:ext uri="{0D108BD9-81ED-4DB2-BD59-A6C34878D82A}">
                    <a16:rowId xmlns:a16="http://schemas.microsoft.com/office/drawing/2014/main" val="1477234402"/>
                  </a:ext>
                </a:extLst>
              </a:tr>
              <a:tr h="370840">
                <a:tc>
                  <a:txBody>
                    <a:bodyPr/>
                    <a:lstStyle/>
                    <a:p>
                      <a:pPr algn="ctr"/>
                      <a:r>
                        <a:rPr lang="en-US" dirty="0"/>
                        <a:t>I2</a:t>
                      </a:r>
                    </a:p>
                  </a:txBody>
                  <a:tcPr/>
                </a:tc>
                <a:tc>
                  <a:txBody>
                    <a:bodyPr/>
                    <a:lstStyle/>
                    <a:p>
                      <a:pPr algn="ctr"/>
                      <a:r>
                        <a:rPr lang="en-US" dirty="0"/>
                        <a:t>7</a:t>
                      </a:r>
                    </a:p>
                  </a:txBody>
                  <a:tcPr/>
                </a:tc>
                <a:tc>
                  <a:txBody>
                    <a:bodyPr/>
                    <a:lstStyle/>
                    <a:p>
                      <a:endParaRPr lang="en-US"/>
                    </a:p>
                  </a:txBody>
                  <a:tcPr/>
                </a:tc>
                <a:extLst>
                  <a:ext uri="{0D108BD9-81ED-4DB2-BD59-A6C34878D82A}">
                    <a16:rowId xmlns:a16="http://schemas.microsoft.com/office/drawing/2014/main" val="1147578504"/>
                  </a:ext>
                </a:extLst>
              </a:tr>
              <a:tr h="370840">
                <a:tc>
                  <a:txBody>
                    <a:bodyPr/>
                    <a:lstStyle/>
                    <a:p>
                      <a:pPr algn="ctr"/>
                      <a:r>
                        <a:rPr lang="en-US" dirty="0"/>
                        <a:t>I1</a:t>
                      </a:r>
                    </a:p>
                  </a:txBody>
                  <a:tcPr/>
                </a:tc>
                <a:tc>
                  <a:txBody>
                    <a:bodyPr/>
                    <a:lstStyle/>
                    <a:p>
                      <a:pPr algn="ctr"/>
                      <a:r>
                        <a:rPr lang="en-US" dirty="0"/>
                        <a:t>6</a:t>
                      </a:r>
                    </a:p>
                  </a:txBody>
                  <a:tcPr/>
                </a:tc>
                <a:tc>
                  <a:txBody>
                    <a:bodyPr/>
                    <a:lstStyle/>
                    <a:p>
                      <a:endParaRPr lang="en-US"/>
                    </a:p>
                  </a:txBody>
                  <a:tcPr/>
                </a:tc>
                <a:extLst>
                  <a:ext uri="{0D108BD9-81ED-4DB2-BD59-A6C34878D82A}">
                    <a16:rowId xmlns:a16="http://schemas.microsoft.com/office/drawing/2014/main" val="3733820093"/>
                  </a:ext>
                </a:extLst>
              </a:tr>
              <a:tr h="370840">
                <a:tc>
                  <a:txBody>
                    <a:bodyPr/>
                    <a:lstStyle/>
                    <a:p>
                      <a:pPr algn="ctr"/>
                      <a:r>
                        <a:rPr lang="en-US" dirty="0"/>
                        <a:t>I3</a:t>
                      </a:r>
                    </a:p>
                  </a:txBody>
                  <a:tcPr/>
                </a:tc>
                <a:tc>
                  <a:txBody>
                    <a:bodyPr/>
                    <a:lstStyle/>
                    <a:p>
                      <a:pPr algn="ctr"/>
                      <a:r>
                        <a:rPr lang="en-US" dirty="0"/>
                        <a:t>6</a:t>
                      </a:r>
                    </a:p>
                  </a:txBody>
                  <a:tcPr/>
                </a:tc>
                <a:tc>
                  <a:txBody>
                    <a:bodyPr/>
                    <a:lstStyle/>
                    <a:p>
                      <a:endParaRPr lang="en-US"/>
                    </a:p>
                  </a:txBody>
                  <a:tcPr/>
                </a:tc>
                <a:extLst>
                  <a:ext uri="{0D108BD9-81ED-4DB2-BD59-A6C34878D82A}">
                    <a16:rowId xmlns:a16="http://schemas.microsoft.com/office/drawing/2014/main" val="2180273153"/>
                  </a:ext>
                </a:extLst>
              </a:tr>
              <a:tr h="370840">
                <a:tc>
                  <a:txBody>
                    <a:bodyPr/>
                    <a:lstStyle/>
                    <a:p>
                      <a:pPr algn="ctr"/>
                      <a:r>
                        <a:rPr lang="en-US" dirty="0"/>
                        <a:t>I4</a:t>
                      </a:r>
                    </a:p>
                  </a:txBody>
                  <a:tcPr/>
                </a:tc>
                <a:tc>
                  <a:txBody>
                    <a:bodyPr/>
                    <a:lstStyle/>
                    <a:p>
                      <a:pPr algn="ctr"/>
                      <a:r>
                        <a:rPr lang="en-US" dirty="0"/>
                        <a:t>2</a:t>
                      </a:r>
                    </a:p>
                  </a:txBody>
                  <a:tcPr/>
                </a:tc>
                <a:tc>
                  <a:txBody>
                    <a:bodyPr/>
                    <a:lstStyle/>
                    <a:p>
                      <a:endParaRPr lang="en-US"/>
                    </a:p>
                  </a:txBody>
                  <a:tcPr/>
                </a:tc>
                <a:extLst>
                  <a:ext uri="{0D108BD9-81ED-4DB2-BD59-A6C34878D82A}">
                    <a16:rowId xmlns:a16="http://schemas.microsoft.com/office/drawing/2014/main" val="3416555827"/>
                  </a:ext>
                </a:extLst>
              </a:tr>
              <a:tr h="370840">
                <a:tc>
                  <a:txBody>
                    <a:bodyPr/>
                    <a:lstStyle/>
                    <a:p>
                      <a:pPr algn="ctr"/>
                      <a:r>
                        <a:rPr lang="en-US" dirty="0"/>
                        <a:t>I5</a:t>
                      </a:r>
                    </a:p>
                  </a:txBody>
                  <a:tcPr/>
                </a:tc>
                <a:tc>
                  <a:txBody>
                    <a:bodyPr/>
                    <a:lstStyle/>
                    <a:p>
                      <a:pPr algn="ctr"/>
                      <a:r>
                        <a:rPr lang="en-US" dirty="0"/>
                        <a:t>2</a:t>
                      </a:r>
                    </a:p>
                  </a:txBody>
                  <a:tcPr/>
                </a:tc>
                <a:tc>
                  <a:txBody>
                    <a:bodyPr/>
                    <a:lstStyle/>
                    <a:p>
                      <a:endParaRPr lang="en-US" dirty="0"/>
                    </a:p>
                  </a:txBody>
                  <a:tcPr/>
                </a:tc>
                <a:extLst>
                  <a:ext uri="{0D108BD9-81ED-4DB2-BD59-A6C34878D82A}">
                    <a16:rowId xmlns:a16="http://schemas.microsoft.com/office/drawing/2014/main" val="163549002"/>
                  </a:ext>
                </a:extLst>
              </a:tr>
            </a:tbl>
          </a:graphicData>
        </a:graphic>
      </p:graphicFrame>
      <p:sp>
        <p:nvSpPr>
          <p:cNvPr id="6" name="TextBox 5">
            <a:extLst>
              <a:ext uri="{FF2B5EF4-FFF2-40B4-BE49-F238E27FC236}">
                <a16:creationId xmlns:a16="http://schemas.microsoft.com/office/drawing/2014/main" id="{E45F826C-9FD0-4BE1-0057-3792CFE8D573}"/>
              </a:ext>
            </a:extLst>
          </p:cNvPr>
          <p:cNvSpPr txBox="1"/>
          <p:nvPr/>
        </p:nvSpPr>
        <p:spPr>
          <a:xfrm>
            <a:off x="6969967" y="4157518"/>
            <a:ext cx="914400" cy="707886"/>
          </a:xfrm>
          <a:prstGeom prst="rect">
            <a:avLst/>
          </a:prstGeom>
          <a:noFill/>
        </p:spPr>
        <p:txBody>
          <a:bodyPr wrap="square" rtlCol="0">
            <a:spAutoFit/>
          </a:bodyPr>
          <a:lstStyle/>
          <a:p>
            <a:r>
              <a:rPr lang="en-US" sz="4000" b="1" dirty="0"/>
              <a:t>L =</a:t>
            </a:r>
          </a:p>
        </p:txBody>
      </p:sp>
      <p:graphicFrame>
        <p:nvGraphicFramePr>
          <p:cNvPr id="8" name="Table 7">
            <a:extLst>
              <a:ext uri="{FF2B5EF4-FFF2-40B4-BE49-F238E27FC236}">
                <a16:creationId xmlns:a16="http://schemas.microsoft.com/office/drawing/2014/main" id="{C1CE1F80-2A9D-32A1-6ED0-D356D4604D48}"/>
              </a:ext>
            </a:extLst>
          </p:cNvPr>
          <p:cNvGraphicFramePr>
            <a:graphicFrameLocks noGrp="1"/>
          </p:cNvGraphicFramePr>
          <p:nvPr>
            <p:extLst>
              <p:ext uri="{D42A27DB-BD31-4B8C-83A1-F6EECF244321}">
                <p14:modId xmlns:p14="http://schemas.microsoft.com/office/powerpoint/2010/main" val="3946596219"/>
              </p:ext>
            </p:extLst>
          </p:nvPr>
        </p:nvGraphicFramePr>
        <p:xfrm>
          <a:off x="1229978" y="2505331"/>
          <a:ext cx="5282789" cy="3740150"/>
        </p:xfrm>
        <a:graphic>
          <a:graphicData uri="http://schemas.openxmlformats.org/drawingml/2006/table">
            <a:tbl>
              <a:tblPr firstRow="1" firstCol="1" bandRow="1">
                <a:tableStyleId>{7E9639D4-E3E2-4D34-9284-5A2195B3D0D7}</a:tableStyleId>
              </a:tblPr>
              <a:tblGrid>
                <a:gridCol w="2110178">
                  <a:extLst>
                    <a:ext uri="{9D8B030D-6E8A-4147-A177-3AD203B41FA5}">
                      <a16:colId xmlns:a16="http://schemas.microsoft.com/office/drawing/2014/main" val="3730566775"/>
                    </a:ext>
                  </a:extLst>
                </a:gridCol>
                <a:gridCol w="3172611">
                  <a:extLst>
                    <a:ext uri="{9D8B030D-6E8A-4147-A177-3AD203B41FA5}">
                      <a16:colId xmlns:a16="http://schemas.microsoft.com/office/drawing/2014/main" val="1360317800"/>
                    </a:ext>
                  </a:extLst>
                </a:gridCol>
              </a:tblGrid>
              <a:tr h="193418">
                <a:tc>
                  <a:txBody>
                    <a:bodyPr/>
                    <a:lstStyle/>
                    <a:p>
                      <a:pPr marL="0" marR="0" algn="ctr">
                        <a:lnSpc>
                          <a:spcPct val="107000"/>
                        </a:lnSpc>
                        <a:spcBef>
                          <a:spcPts val="0"/>
                        </a:spcBef>
                        <a:spcAft>
                          <a:spcPts val="0"/>
                        </a:spcAft>
                      </a:pPr>
                      <a:r>
                        <a:rPr lang="en-US" sz="2400" dirty="0">
                          <a:effectLst/>
                        </a:rPr>
                        <a:t>TID</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List of items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09488542"/>
                  </a:ext>
                </a:extLst>
              </a:tr>
              <a:tr h="193418">
                <a:tc>
                  <a:txBody>
                    <a:bodyPr/>
                    <a:lstStyle/>
                    <a:p>
                      <a:pPr marL="0" marR="0" algn="ctr">
                        <a:lnSpc>
                          <a:spcPct val="107000"/>
                        </a:lnSpc>
                        <a:spcBef>
                          <a:spcPts val="0"/>
                        </a:spcBef>
                        <a:spcAft>
                          <a:spcPts val="0"/>
                        </a:spcAft>
                      </a:pPr>
                      <a:r>
                        <a:rPr lang="en-US" sz="2400" dirty="0">
                          <a:effectLst/>
                        </a:rPr>
                        <a:t>T100</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I1, I2, I5</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86282986"/>
                  </a:ext>
                </a:extLst>
              </a:tr>
              <a:tr h="193418">
                <a:tc>
                  <a:txBody>
                    <a:bodyPr/>
                    <a:lstStyle/>
                    <a:p>
                      <a:pPr marL="0" marR="0" algn="ctr">
                        <a:lnSpc>
                          <a:spcPct val="107000"/>
                        </a:lnSpc>
                        <a:spcBef>
                          <a:spcPts val="0"/>
                        </a:spcBef>
                        <a:spcAft>
                          <a:spcPts val="0"/>
                        </a:spcAft>
                      </a:pPr>
                      <a:r>
                        <a:rPr lang="en-US" sz="2400" dirty="0">
                          <a:effectLst/>
                        </a:rPr>
                        <a:t>T200</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I2, I4</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5749366"/>
                  </a:ext>
                </a:extLst>
              </a:tr>
              <a:tr h="193418">
                <a:tc>
                  <a:txBody>
                    <a:bodyPr/>
                    <a:lstStyle/>
                    <a:p>
                      <a:pPr marL="0" marR="0" algn="ctr">
                        <a:lnSpc>
                          <a:spcPct val="107000"/>
                        </a:lnSpc>
                        <a:spcBef>
                          <a:spcPts val="0"/>
                        </a:spcBef>
                        <a:spcAft>
                          <a:spcPts val="0"/>
                        </a:spcAft>
                      </a:pPr>
                      <a:r>
                        <a:rPr lang="en-US" sz="2400" dirty="0">
                          <a:effectLst/>
                        </a:rPr>
                        <a:t>T300</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I2, I3</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13326491"/>
                  </a:ext>
                </a:extLst>
              </a:tr>
              <a:tr h="193418">
                <a:tc>
                  <a:txBody>
                    <a:bodyPr/>
                    <a:lstStyle/>
                    <a:p>
                      <a:pPr marL="0" marR="0" algn="ctr">
                        <a:lnSpc>
                          <a:spcPct val="107000"/>
                        </a:lnSpc>
                        <a:spcBef>
                          <a:spcPts val="0"/>
                        </a:spcBef>
                        <a:spcAft>
                          <a:spcPts val="0"/>
                        </a:spcAft>
                      </a:pPr>
                      <a:r>
                        <a:rPr lang="en-US" sz="2400" dirty="0">
                          <a:effectLst/>
                        </a:rPr>
                        <a:t>T400</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I1, I2, I4</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79562146"/>
                  </a:ext>
                </a:extLst>
              </a:tr>
              <a:tr h="193418">
                <a:tc>
                  <a:txBody>
                    <a:bodyPr/>
                    <a:lstStyle/>
                    <a:p>
                      <a:pPr marL="0" marR="0" algn="ctr">
                        <a:lnSpc>
                          <a:spcPct val="107000"/>
                        </a:lnSpc>
                        <a:spcBef>
                          <a:spcPts val="0"/>
                        </a:spcBef>
                        <a:spcAft>
                          <a:spcPts val="0"/>
                        </a:spcAft>
                      </a:pPr>
                      <a:r>
                        <a:rPr lang="en-US" sz="2400" dirty="0">
                          <a:effectLst/>
                        </a:rPr>
                        <a:t>T500</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I1, I3</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95014539"/>
                  </a:ext>
                </a:extLst>
              </a:tr>
              <a:tr h="193418">
                <a:tc>
                  <a:txBody>
                    <a:bodyPr/>
                    <a:lstStyle/>
                    <a:p>
                      <a:pPr marL="0" marR="0" algn="ctr">
                        <a:lnSpc>
                          <a:spcPct val="107000"/>
                        </a:lnSpc>
                        <a:spcBef>
                          <a:spcPts val="0"/>
                        </a:spcBef>
                        <a:spcAft>
                          <a:spcPts val="0"/>
                        </a:spcAft>
                      </a:pPr>
                      <a:r>
                        <a:rPr lang="en-US" sz="2400" dirty="0">
                          <a:effectLst/>
                        </a:rPr>
                        <a:t>T600</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I2, I3</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36743423"/>
                  </a:ext>
                </a:extLst>
              </a:tr>
              <a:tr h="193418">
                <a:tc>
                  <a:txBody>
                    <a:bodyPr/>
                    <a:lstStyle/>
                    <a:p>
                      <a:pPr marL="0" marR="0" algn="ctr">
                        <a:lnSpc>
                          <a:spcPct val="107000"/>
                        </a:lnSpc>
                        <a:spcBef>
                          <a:spcPts val="0"/>
                        </a:spcBef>
                        <a:spcAft>
                          <a:spcPts val="0"/>
                        </a:spcAft>
                      </a:pPr>
                      <a:r>
                        <a:rPr lang="en-US" sz="2400" dirty="0">
                          <a:effectLst/>
                        </a:rPr>
                        <a:t>T700</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I1, I3</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66440246"/>
                  </a:ext>
                </a:extLst>
              </a:tr>
              <a:tr h="193418">
                <a:tc>
                  <a:txBody>
                    <a:bodyPr/>
                    <a:lstStyle/>
                    <a:p>
                      <a:pPr marL="0" marR="0" algn="ctr">
                        <a:lnSpc>
                          <a:spcPct val="107000"/>
                        </a:lnSpc>
                        <a:spcBef>
                          <a:spcPts val="0"/>
                        </a:spcBef>
                        <a:spcAft>
                          <a:spcPts val="0"/>
                        </a:spcAft>
                      </a:pPr>
                      <a:r>
                        <a:rPr lang="en-US" sz="2400">
                          <a:effectLst/>
                        </a:rPr>
                        <a:t>T800</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I1, I2, I3, I5</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07696654"/>
                  </a:ext>
                </a:extLst>
              </a:tr>
              <a:tr h="193418">
                <a:tc>
                  <a:txBody>
                    <a:bodyPr/>
                    <a:lstStyle/>
                    <a:p>
                      <a:pPr marL="0" marR="0" algn="ctr">
                        <a:lnSpc>
                          <a:spcPct val="107000"/>
                        </a:lnSpc>
                        <a:spcBef>
                          <a:spcPts val="0"/>
                        </a:spcBef>
                        <a:spcAft>
                          <a:spcPts val="0"/>
                        </a:spcAft>
                      </a:pPr>
                      <a:r>
                        <a:rPr lang="en-US" sz="2400" dirty="0">
                          <a:effectLst/>
                        </a:rPr>
                        <a:t>T900</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I1, I2, I3</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08994469"/>
                  </a:ext>
                </a:extLst>
              </a:tr>
            </a:tbl>
          </a:graphicData>
        </a:graphic>
      </p:graphicFrame>
    </p:spTree>
    <p:extLst>
      <p:ext uri="{BB962C8B-B14F-4D97-AF65-F5344CB8AC3E}">
        <p14:creationId xmlns:p14="http://schemas.microsoft.com/office/powerpoint/2010/main" val="2399849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E5811-669D-26E9-376F-1E470CB49703}"/>
              </a:ext>
            </a:extLst>
          </p:cNvPr>
          <p:cNvSpPr>
            <a:spLocks noGrp="1"/>
          </p:cNvSpPr>
          <p:nvPr>
            <p:ph type="title"/>
          </p:nvPr>
        </p:nvSpPr>
        <p:spPr/>
        <p:txBody>
          <a:bodyPr/>
          <a:lstStyle/>
          <a:p>
            <a:r>
              <a:rPr lang="en-US" dirty="0"/>
              <a:t>FP Tree construction process</a:t>
            </a:r>
          </a:p>
        </p:txBody>
      </p:sp>
      <p:sp>
        <p:nvSpPr>
          <p:cNvPr id="3" name="Content Placeholder 2">
            <a:extLst>
              <a:ext uri="{FF2B5EF4-FFF2-40B4-BE49-F238E27FC236}">
                <a16:creationId xmlns:a16="http://schemas.microsoft.com/office/drawing/2014/main" id="{C443FEA5-7DDC-629A-2B55-066AA24B843D}"/>
              </a:ext>
            </a:extLst>
          </p:cNvPr>
          <p:cNvSpPr>
            <a:spLocks noGrp="1"/>
          </p:cNvSpPr>
          <p:nvPr>
            <p:ph idx="1"/>
          </p:nvPr>
        </p:nvSpPr>
        <p:spPr>
          <a:xfrm>
            <a:off x="1097280" y="1845733"/>
            <a:ext cx="10058400" cy="4536405"/>
          </a:xfrm>
        </p:spPr>
        <p:txBody>
          <a:bodyPr/>
          <a:lstStyle/>
          <a:p>
            <a:r>
              <a:rPr lang="en-US" dirty="0"/>
              <a:t>An FP-tree is then constructed as follows.</a:t>
            </a:r>
          </a:p>
          <a:p>
            <a:pPr algn="just"/>
            <a:r>
              <a:rPr lang="en-US" dirty="0"/>
              <a:t>First, create the root of the tree, labeled with “null.” Scan database D a second time. The items in each transaction are processed in L order (i.e., sorted according to descending support count), and a branch is created for each transaction. For example, the scan of the first transaction, </a:t>
            </a:r>
            <a:r>
              <a:rPr lang="en-US" b="1" dirty="0">
                <a:solidFill>
                  <a:srgbClr val="0070C0"/>
                </a:solidFill>
              </a:rPr>
              <a:t>“T100: I1, I2, I5,” </a:t>
            </a:r>
            <a:r>
              <a:rPr lang="en-US" dirty="0"/>
              <a:t>which contains three items </a:t>
            </a:r>
            <a:r>
              <a:rPr lang="en-US" b="1" dirty="0">
                <a:solidFill>
                  <a:srgbClr val="0070C0"/>
                </a:solidFill>
              </a:rPr>
              <a:t>(I2, I1, I5 in L order), </a:t>
            </a:r>
            <a:r>
              <a:rPr lang="en-US" dirty="0"/>
              <a:t>leads to the construction of the first branch of the tree with three nodes, I2: 1 , I1: 1 , and I5: 1 , where I2 is linked as a child to the root, I1 is linked to I2, and I5 is linked to I1. </a:t>
            </a:r>
          </a:p>
        </p:txBody>
      </p:sp>
      <p:sp>
        <p:nvSpPr>
          <p:cNvPr id="4" name="Footer Placeholder 3">
            <a:extLst>
              <a:ext uri="{FF2B5EF4-FFF2-40B4-BE49-F238E27FC236}">
                <a16:creationId xmlns:a16="http://schemas.microsoft.com/office/drawing/2014/main" id="{6930E427-64E0-CB2A-2219-C162D0C25F77}"/>
              </a:ext>
            </a:extLst>
          </p:cNvPr>
          <p:cNvSpPr>
            <a:spLocks noGrp="1"/>
          </p:cNvSpPr>
          <p:nvPr>
            <p:ph type="ftr" sz="quarter" idx="11"/>
          </p:nvPr>
        </p:nvSpPr>
        <p:spPr/>
        <p:txBody>
          <a:bodyPr/>
          <a:lstStyle/>
          <a:p>
            <a:r>
              <a:rPr lang="en-US"/>
              <a:t>DR. WAHAB                                                                                        Deep Learning</a:t>
            </a:r>
          </a:p>
        </p:txBody>
      </p:sp>
      <p:grpSp>
        <p:nvGrpSpPr>
          <p:cNvPr id="8" name="Group 7">
            <a:extLst>
              <a:ext uri="{FF2B5EF4-FFF2-40B4-BE49-F238E27FC236}">
                <a16:creationId xmlns:a16="http://schemas.microsoft.com/office/drawing/2014/main" id="{F4D82299-3DF3-D00A-0DE0-9C192B9FD142}"/>
              </a:ext>
            </a:extLst>
          </p:cNvPr>
          <p:cNvGrpSpPr/>
          <p:nvPr/>
        </p:nvGrpSpPr>
        <p:grpSpPr>
          <a:xfrm>
            <a:off x="8513349" y="3839367"/>
            <a:ext cx="590226" cy="539121"/>
            <a:chOff x="5762116" y="4154177"/>
            <a:chExt cx="590226" cy="539121"/>
          </a:xfrm>
        </p:grpSpPr>
        <p:sp>
          <p:nvSpPr>
            <p:cNvPr id="6" name="Flowchart: Connector 5">
              <a:extLst>
                <a:ext uri="{FF2B5EF4-FFF2-40B4-BE49-F238E27FC236}">
                  <a16:creationId xmlns:a16="http://schemas.microsoft.com/office/drawing/2014/main" id="{4418CD83-8249-96BE-7440-F3B3F3F9EAD7}"/>
                </a:ext>
              </a:extLst>
            </p:cNvPr>
            <p:cNvSpPr/>
            <p:nvPr/>
          </p:nvSpPr>
          <p:spPr>
            <a:xfrm>
              <a:off x="5868954" y="4385388"/>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 name="TextBox 6">
              <a:extLst>
                <a:ext uri="{FF2B5EF4-FFF2-40B4-BE49-F238E27FC236}">
                  <a16:creationId xmlns:a16="http://schemas.microsoft.com/office/drawing/2014/main" id="{0B4ABB35-4300-F12E-07A2-E443078EFAE5}"/>
                </a:ext>
              </a:extLst>
            </p:cNvPr>
            <p:cNvSpPr txBox="1"/>
            <p:nvPr/>
          </p:nvSpPr>
          <p:spPr>
            <a:xfrm>
              <a:off x="5762116" y="4154177"/>
              <a:ext cx="590226" cy="307777"/>
            </a:xfrm>
            <a:prstGeom prst="rect">
              <a:avLst/>
            </a:prstGeom>
            <a:noFill/>
          </p:spPr>
          <p:txBody>
            <a:bodyPr wrap="none" rtlCol="0">
              <a:spAutoFit/>
            </a:bodyPr>
            <a:lstStyle/>
            <a:p>
              <a:r>
                <a:rPr lang="en-US" sz="1400" dirty="0"/>
                <a:t>Null{}</a:t>
              </a:r>
            </a:p>
          </p:txBody>
        </p:sp>
      </p:grpSp>
      <p:cxnSp>
        <p:nvCxnSpPr>
          <p:cNvPr id="10" name="Straight Arrow Connector 9">
            <a:extLst>
              <a:ext uri="{FF2B5EF4-FFF2-40B4-BE49-F238E27FC236}">
                <a16:creationId xmlns:a16="http://schemas.microsoft.com/office/drawing/2014/main" id="{C6EAA71E-63B9-92D5-45CD-FAA29CBA452E}"/>
              </a:ext>
            </a:extLst>
          </p:cNvPr>
          <p:cNvCxnSpPr>
            <a:stCxn id="6" idx="3"/>
          </p:cNvCxnSpPr>
          <p:nvPr/>
        </p:nvCxnSpPr>
        <p:spPr>
          <a:xfrm flipH="1">
            <a:off x="8117635" y="4333396"/>
            <a:ext cx="549011" cy="425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1" name="Group 10">
            <a:extLst>
              <a:ext uri="{FF2B5EF4-FFF2-40B4-BE49-F238E27FC236}">
                <a16:creationId xmlns:a16="http://schemas.microsoft.com/office/drawing/2014/main" id="{62FA3704-EE92-211D-DCFB-F73E30B12D62}"/>
              </a:ext>
            </a:extLst>
          </p:cNvPr>
          <p:cNvGrpSpPr/>
          <p:nvPr/>
        </p:nvGrpSpPr>
        <p:grpSpPr>
          <a:xfrm>
            <a:off x="7703285" y="4358711"/>
            <a:ext cx="460382" cy="654259"/>
            <a:chOff x="5735610" y="4039039"/>
            <a:chExt cx="460382" cy="654259"/>
          </a:xfrm>
        </p:grpSpPr>
        <p:sp>
          <p:nvSpPr>
            <p:cNvPr id="12" name="Flowchart: Connector 11">
              <a:extLst>
                <a:ext uri="{FF2B5EF4-FFF2-40B4-BE49-F238E27FC236}">
                  <a16:creationId xmlns:a16="http://schemas.microsoft.com/office/drawing/2014/main" id="{2590233B-8F9C-8C82-6B12-9C2B89169BBD}"/>
                </a:ext>
              </a:extLst>
            </p:cNvPr>
            <p:cNvSpPr/>
            <p:nvPr/>
          </p:nvSpPr>
          <p:spPr>
            <a:xfrm>
              <a:off x="5868954" y="4385388"/>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TextBox 12">
              <a:extLst>
                <a:ext uri="{FF2B5EF4-FFF2-40B4-BE49-F238E27FC236}">
                  <a16:creationId xmlns:a16="http://schemas.microsoft.com/office/drawing/2014/main" id="{D7E002E5-55FF-6861-C651-C097DE5A7B72}"/>
                </a:ext>
              </a:extLst>
            </p:cNvPr>
            <p:cNvSpPr txBox="1"/>
            <p:nvPr/>
          </p:nvSpPr>
          <p:spPr>
            <a:xfrm>
              <a:off x="5735610" y="4039039"/>
              <a:ext cx="460382" cy="307777"/>
            </a:xfrm>
            <a:prstGeom prst="rect">
              <a:avLst/>
            </a:prstGeom>
            <a:solidFill>
              <a:schemeClr val="accent1">
                <a:lumMod val="20000"/>
                <a:lumOff val="80000"/>
              </a:schemeClr>
            </a:solidFill>
          </p:spPr>
          <p:txBody>
            <a:bodyPr wrap="none" rtlCol="0">
              <a:spAutoFit/>
            </a:bodyPr>
            <a:lstStyle/>
            <a:p>
              <a:r>
                <a:rPr lang="en-US" sz="1400" dirty="0"/>
                <a:t>I2:1</a:t>
              </a:r>
            </a:p>
          </p:txBody>
        </p:sp>
      </p:grpSp>
      <p:cxnSp>
        <p:nvCxnSpPr>
          <p:cNvPr id="14" name="Straight Arrow Connector 13">
            <a:extLst>
              <a:ext uri="{FF2B5EF4-FFF2-40B4-BE49-F238E27FC236}">
                <a16:creationId xmlns:a16="http://schemas.microsoft.com/office/drawing/2014/main" id="{80BEAA67-C061-BBAF-CA89-2E11A66977CF}"/>
              </a:ext>
            </a:extLst>
          </p:cNvPr>
          <p:cNvCxnSpPr/>
          <p:nvPr/>
        </p:nvCxnSpPr>
        <p:spPr>
          <a:xfrm flipH="1">
            <a:off x="7271694" y="4932219"/>
            <a:ext cx="549011" cy="425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5" name="Group 14">
            <a:extLst>
              <a:ext uri="{FF2B5EF4-FFF2-40B4-BE49-F238E27FC236}">
                <a16:creationId xmlns:a16="http://schemas.microsoft.com/office/drawing/2014/main" id="{71CA2DBD-2A95-2C63-1EA1-694186DA5E97}"/>
              </a:ext>
            </a:extLst>
          </p:cNvPr>
          <p:cNvGrpSpPr/>
          <p:nvPr/>
        </p:nvGrpSpPr>
        <p:grpSpPr>
          <a:xfrm>
            <a:off x="5982983" y="5592860"/>
            <a:ext cx="505005" cy="633189"/>
            <a:chOff x="5681190" y="4060109"/>
            <a:chExt cx="505005" cy="633189"/>
          </a:xfrm>
        </p:grpSpPr>
        <p:sp>
          <p:nvSpPr>
            <p:cNvPr id="16" name="Flowchart: Connector 15">
              <a:extLst>
                <a:ext uri="{FF2B5EF4-FFF2-40B4-BE49-F238E27FC236}">
                  <a16:creationId xmlns:a16="http://schemas.microsoft.com/office/drawing/2014/main" id="{D6686FEF-2E93-68D5-0DC7-B3DFD556C0B1}"/>
                </a:ext>
              </a:extLst>
            </p:cNvPr>
            <p:cNvSpPr/>
            <p:nvPr/>
          </p:nvSpPr>
          <p:spPr>
            <a:xfrm>
              <a:off x="5868954" y="4385388"/>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 name="TextBox 16">
              <a:extLst>
                <a:ext uri="{FF2B5EF4-FFF2-40B4-BE49-F238E27FC236}">
                  <a16:creationId xmlns:a16="http://schemas.microsoft.com/office/drawing/2014/main" id="{DB7F8305-4614-45E6-B159-601F94CDE309}"/>
                </a:ext>
              </a:extLst>
            </p:cNvPr>
            <p:cNvSpPr txBox="1"/>
            <p:nvPr/>
          </p:nvSpPr>
          <p:spPr>
            <a:xfrm>
              <a:off x="5681190" y="4060109"/>
              <a:ext cx="460382" cy="307777"/>
            </a:xfrm>
            <a:prstGeom prst="rect">
              <a:avLst/>
            </a:prstGeom>
            <a:solidFill>
              <a:schemeClr val="accent1">
                <a:lumMod val="40000"/>
                <a:lumOff val="60000"/>
              </a:schemeClr>
            </a:solidFill>
          </p:spPr>
          <p:txBody>
            <a:bodyPr wrap="none" rtlCol="0">
              <a:spAutoFit/>
            </a:bodyPr>
            <a:lstStyle/>
            <a:p>
              <a:r>
                <a:rPr lang="en-US" sz="1400" dirty="0"/>
                <a:t>I5:1</a:t>
              </a:r>
            </a:p>
          </p:txBody>
        </p:sp>
      </p:grpSp>
      <p:grpSp>
        <p:nvGrpSpPr>
          <p:cNvPr id="18" name="Group 17">
            <a:extLst>
              <a:ext uri="{FF2B5EF4-FFF2-40B4-BE49-F238E27FC236}">
                <a16:creationId xmlns:a16="http://schemas.microsoft.com/office/drawing/2014/main" id="{EC16B49C-AEA5-F86E-1691-C847B322AFB6}"/>
              </a:ext>
            </a:extLst>
          </p:cNvPr>
          <p:cNvGrpSpPr/>
          <p:nvPr/>
        </p:nvGrpSpPr>
        <p:grpSpPr>
          <a:xfrm>
            <a:off x="6811312" y="4955304"/>
            <a:ext cx="460382" cy="645246"/>
            <a:chOff x="5725813" y="4048052"/>
            <a:chExt cx="460382" cy="645246"/>
          </a:xfrm>
        </p:grpSpPr>
        <p:sp>
          <p:nvSpPr>
            <p:cNvPr id="19" name="Flowchart: Connector 18">
              <a:extLst>
                <a:ext uri="{FF2B5EF4-FFF2-40B4-BE49-F238E27FC236}">
                  <a16:creationId xmlns:a16="http://schemas.microsoft.com/office/drawing/2014/main" id="{FE40F111-9310-00D2-3E4F-C1E390840EAF}"/>
                </a:ext>
              </a:extLst>
            </p:cNvPr>
            <p:cNvSpPr/>
            <p:nvPr/>
          </p:nvSpPr>
          <p:spPr>
            <a:xfrm>
              <a:off x="5868954" y="4385388"/>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 name="TextBox 19">
              <a:extLst>
                <a:ext uri="{FF2B5EF4-FFF2-40B4-BE49-F238E27FC236}">
                  <a16:creationId xmlns:a16="http://schemas.microsoft.com/office/drawing/2014/main" id="{D3791D62-6B16-49D4-F8E5-5997E7FEB4EC}"/>
                </a:ext>
              </a:extLst>
            </p:cNvPr>
            <p:cNvSpPr txBox="1"/>
            <p:nvPr/>
          </p:nvSpPr>
          <p:spPr>
            <a:xfrm>
              <a:off x="5725813" y="4048052"/>
              <a:ext cx="460382" cy="307777"/>
            </a:xfrm>
            <a:prstGeom prst="rect">
              <a:avLst/>
            </a:prstGeom>
            <a:solidFill>
              <a:schemeClr val="accent1">
                <a:lumMod val="40000"/>
                <a:lumOff val="60000"/>
              </a:schemeClr>
            </a:solidFill>
          </p:spPr>
          <p:txBody>
            <a:bodyPr wrap="none" rtlCol="0">
              <a:spAutoFit/>
            </a:bodyPr>
            <a:lstStyle/>
            <a:p>
              <a:r>
                <a:rPr lang="en-US" sz="1400" dirty="0"/>
                <a:t>I1:1</a:t>
              </a:r>
            </a:p>
          </p:txBody>
        </p:sp>
      </p:grpSp>
      <p:cxnSp>
        <p:nvCxnSpPr>
          <p:cNvPr id="21" name="Straight Arrow Connector 20">
            <a:extLst>
              <a:ext uri="{FF2B5EF4-FFF2-40B4-BE49-F238E27FC236}">
                <a16:creationId xmlns:a16="http://schemas.microsoft.com/office/drawing/2014/main" id="{2DD9C63F-8F60-91B3-6D95-21AFBFD1BF10}"/>
              </a:ext>
            </a:extLst>
          </p:cNvPr>
          <p:cNvCxnSpPr/>
          <p:nvPr/>
        </p:nvCxnSpPr>
        <p:spPr>
          <a:xfrm flipH="1">
            <a:off x="6443365" y="5535751"/>
            <a:ext cx="549011" cy="425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2" name="Table 21">
            <a:extLst>
              <a:ext uri="{FF2B5EF4-FFF2-40B4-BE49-F238E27FC236}">
                <a16:creationId xmlns:a16="http://schemas.microsoft.com/office/drawing/2014/main" id="{57C9CC76-B5BF-0B42-A705-9E61E3F3720B}"/>
              </a:ext>
            </a:extLst>
          </p:cNvPr>
          <p:cNvGraphicFramePr>
            <a:graphicFrameLocks noGrp="1"/>
          </p:cNvGraphicFramePr>
          <p:nvPr>
            <p:extLst>
              <p:ext uri="{D42A27DB-BD31-4B8C-83A1-F6EECF244321}">
                <p14:modId xmlns:p14="http://schemas.microsoft.com/office/powerpoint/2010/main" val="1947160937"/>
              </p:ext>
            </p:extLst>
          </p:nvPr>
        </p:nvGraphicFramePr>
        <p:xfrm>
          <a:off x="1179687" y="3983994"/>
          <a:ext cx="3853545" cy="2468880"/>
        </p:xfrm>
        <a:graphic>
          <a:graphicData uri="http://schemas.openxmlformats.org/drawingml/2006/table">
            <a:tbl>
              <a:tblPr firstRow="1" bandRow="1">
                <a:tableStyleId>{616DA210-FB5B-4158-B5E0-FEB733F419BA}</a:tableStyleId>
              </a:tblPr>
              <a:tblGrid>
                <a:gridCol w="895739">
                  <a:extLst>
                    <a:ext uri="{9D8B030D-6E8A-4147-A177-3AD203B41FA5}">
                      <a16:colId xmlns:a16="http://schemas.microsoft.com/office/drawing/2014/main" val="2149856674"/>
                    </a:ext>
                  </a:extLst>
                </a:gridCol>
                <a:gridCol w="989045">
                  <a:extLst>
                    <a:ext uri="{9D8B030D-6E8A-4147-A177-3AD203B41FA5}">
                      <a16:colId xmlns:a16="http://schemas.microsoft.com/office/drawing/2014/main" val="2662240438"/>
                    </a:ext>
                  </a:extLst>
                </a:gridCol>
                <a:gridCol w="1968761">
                  <a:extLst>
                    <a:ext uri="{9D8B030D-6E8A-4147-A177-3AD203B41FA5}">
                      <a16:colId xmlns:a16="http://schemas.microsoft.com/office/drawing/2014/main" val="2015986396"/>
                    </a:ext>
                  </a:extLst>
                </a:gridCol>
              </a:tblGrid>
              <a:tr h="620154">
                <a:tc>
                  <a:txBody>
                    <a:bodyPr/>
                    <a:lstStyle/>
                    <a:p>
                      <a:pPr algn="ctr"/>
                      <a:r>
                        <a:rPr lang="en-US" dirty="0"/>
                        <a:t>Item Id</a:t>
                      </a:r>
                    </a:p>
                  </a:txBody>
                  <a:tcPr/>
                </a:tc>
                <a:tc>
                  <a:txBody>
                    <a:bodyPr/>
                    <a:lstStyle/>
                    <a:p>
                      <a:pPr algn="ctr"/>
                      <a:r>
                        <a:rPr lang="en-US" dirty="0"/>
                        <a:t>Support Count</a:t>
                      </a:r>
                    </a:p>
                  </a:txBody>
                  <a:tcPr/>
                </a:tc>
                <a:tc>
                  <a:txBody>
                    <a:bodyPr/>
                    <a:lstStyle/>
                    <a:p>
                      <a:r>
                        <a:rPr lang="en-US" dirty="0"/>
                        <a:t>Node-Link</a:t>
                      </a:r>
                    </a:p>
                  </a:txBody>
                  <a:tcPr/>
                </a:tc>
                <a:extLst>
                  <a:ext uri="{0D108BD9-81ED-4DB2-BD59-A6C34878D82A}">
                    <a16:rowId xmlns:a16="http://schemas.microsoft.com/office/drawing/2014/main" val="1477234402"/>
                  </a:ext>
                </a:extLst>
              </a:tr>
              <a:tr h="359296">
                <a:tc>
                  <a:txBody>
                    <a:bodyPr/>
                    <a:lstStyle/>
                    <a:p>
                      <a:pPr algn="ctr"/>
                      <a:r>
                        <a:rPr lang="en-US" dirty="0"/>
                        <a:t>I2</a:t>
                      </a:r>
                    </a:p>
                  </a:txBody>
                  <a:tcPr/>
                </a:tc>
                <a:tc>
                  <a:txBody>
                    <a:bodyPr/>
                    <a:lstStyle/>
                    <a:p>
                      <a:pPr algn="ctr"/>
                      <a:r>
                        <a:rPr lang="en-US" dirty="0"/>
                        <a:t>7</a:t>
                      </a:r>
                    </a:p>
                  </a:txBody>
                  <a:tcPr/>
                </a:tc>
                <a:tc>
                  <a:txBody>
                    <a:bodyPr/>
                    <a:lstStyle/>
                    <a:p>
                      <a:endParaRPr lang="en-US"/>
                    </a:p>
                  </a:txBody>
                  <a:tcPr/>
                </a:tc>
                <a:extLst>
                  <a:ext uri="{0D108BD9-81ED-4DB2-BD59-A6C34878D82A}">
                    <a16:rowId xmlns:a16="http://schemas.microsoft.com/office/drawing/2014/main" val="1147578504"/>
                  </a:ext>
                </a:extLst>
              </a:tr>
              <a:tr h="359296">
                <a:tc>
                  <a:txBody>
                    <a:bodyPr/>
                    <a:lstStyle/>
                    <a:p>
                      <a:pPr algn="ctr"/>
                      <a:r>
                        <a:rPr lang="en-US" dirty="0"/>
                        <a:t>I1</a:t>
                      </a:r>
                    </a:p>
                  </a:txBody>
                  <a:tcPr/>
                </a:tc>
                <a:tc>
                  <a:txBody>
                    <a:bodyPr/>
                    <a:lstStyle/>
                    <a:p>
                      <a:pPr algn="ctr"/>
                      <a:r>
                        <a:rPr lang="en-US" dirty="0"/>
                        <a:t>6</a:t>
                      </a:r>
                    </a:p>
                  </a:txBody>
                  <a:tcPr/>
                </a:tc>
                <a:tc>
                  <a:txBody>
                    <a:bodyPr/>
                    <a:lstStyle/>
                    <a:p>
                      <a:endParaRPr lang="en-US"/>
                    </a:p>
                  </a:txBody>
                  <a:tcPr/>
                </a:tc>
                <a:extLst>
                  <a:ext uri="{0D108BD9-81ED-4DB2-BD59-A6C34878D82A}">
                    <a16:rowId xmlns:a16="http://schemas.microsoft.com/office/drawing/2014/main" val="3733820093"/>
                  </a:ext>
                </a:extLst>
              </a:tr>
              <a:tr h="359296">
                <a:tc>
                  <a:txBody>
                    <a:bodyPr/>
                    <a:lstStyle/>
                    <a:p>
                      <a:pPr algn="ctr"/>
                      <a:r>
                        <a:rPr lang="en-US" dirty="0"/>
                        <a:t>I3</a:t>
                      </a:r>
                    </a:p>
                  </a:txBody>
                  <a:tcPr/>
                </a:tc>
                <a:tc>
                  <a:txBody>
                    <a:bodyPr/>
                    <a:lstStyle/>
                    <a:p>
                      <a:pPr algn="ctr"/>
                      <a:r>
                        <a:rPr lang="en-US" dirty="0"/>
                        <a:t>6</a:t>
                      </a:r>
                    </a:p>
                  </a:txBody>
                  <a:tcPr/>
                </a:tc>
                <a:tc>
                  <a:txBody>
                    <a:bodyPr/>
                    <a:lstStyle/>
                    <a:p>
                      <a:endParaRPr lang="en-US"/>
                    </a:p>
                  </a:txBody>
                  <a:tcPr/>
                </a:tc>
                <a:extLst>
                  <a:ext uri="{0D108BD9-81ED-4DB2-BD59-A6C34878D82A}">
                    <a16:rowId xmlns:a16="http://schemas.microsoft.com/office/drawing/2014/main" val="2180273153"/>
                  </a:ext>
                </a:extLst>
              </a:tr>
              <a:tr h="359296">
                <a:tc>
                  <a:txBody>
                    <a:bodyPr/>
                    <a:lstStyle/>
                    <a:p>
                      <a:pPr algn="ctr"/>
                      <a:r>
                        <a:rPr lang="en-US" dirty="0"/>
                        <a:t>I4</a:t>
                      </a:r>
                    </a:p>
                  </a:txBody>
                  <a:tcPr/>
                </a:tc>
                <a:tc>
                  <a:txBody>
                    <a:bodyPr/>
                    <a:lstStyle/>
                    <a:p>
                      <a:pPr algn="ctr"/>
                      <a:r>
                        <a:rPr lang="en-US" dirty="0"/>
                        <a:t>2</a:t>
                      </a:r>
                    </a:p>
                  </a:txBody>
                  <a:tcPr/>
                </a:tc>
                <a:tc>
                  <a:txBody>
                    <a:bodyPr/>
                    <a:lstStyle/>
                    <a:p>
                      <a:endParaRPr lang="en-US"/>
                    </a:p>
                  </a:txBody>
                  <a:tcPr/>
                </a:tc>
                <a:extLst>
                  <a:ext uri="{0D108BD9-81ED-4DB2-BD59-A6C34878D82A}">
                    <a16:rowId xmlns:a16="http://schemas.microsoft.com/office/drawing/2014/main" val="3416555827"/>
                  </a:ext>
                </a:extLst>
              </a:tr>
              <a:tr h="359296">
                <a:tc>
                  <a:txBody>
                    <a:bodyPr/>
                    <a:lstStyle/>
                    <a:p>
                      <a:pPr algn="ctr"/>
                      <a:r>
                        <a:rPr lang="en-US" dirty="0"/>
                        <a:t>I5</a:t>
                      </a:r>
                    </a:p>
                  </a:txBody>
                  <a:tcPr/>
                </a:tc>
                <a:tc>
                  <a:txBody>
                    <a:bodyPr/>
                    <a:lstStyle/>
                    <a:p>
                      <a:pPr algn="ctr"/>
                      <a:r>
                        <a:rPr lang="en-US" dirty="0"/>
                        <a:t>2</a:t>
                      </a:r>
                    </a:p>
                  </a:txBody>
                  <a:tcPr/>
                </a:tc>
                <a:tc>
                  <a:txBody>
                    <a:bodyPr/>
                    <a:lstStyle/>
                    <a:p>
                      <a:endParaRPr lang="en-US" dirty="0"/>
                    </a:p>
                  </a:txBody>
                  <a:tcPr/>
                </a:tc>
                <a:extLst>
                  <a:ext uri="{0D108BD9-81ED-4DB2-BD59-A6C34878D82A}">
                    <a16:rowId xmlns:a16="http://schemas.microsoft.com/office/drawing/2014/main" val="163549002"/>
                  </a:ext>
                </a:extLst>
              </a:tr>
            </a:tbl>
          </a:graphicData>
        </a:graphic>
      </p:graphicFrame>
      <p:sp>
        <p:nvSpPr>
          <p:cNvPr id="23" name="TextBox 22">
            <a:extLst>
              <a:ext uri="{FF2B5EF4-FFF2-40B4-BE49-F238E27FC236}">
                <a16:creationId xmlns:a16="http://schemas.microsoft.com/office/drawing/2014/main" id="{A28B5E8B-704A-5F1B-546A-556762F49885}"/>
              </a:ext>
            </a:extLst>
          </p:cNvPr>
          <p:cNvSpPr txBox="1"/>
          <p:nvPr/>
        </p:nvSpPr>
        <p:spPr>
          <a:xfrm>
            <a:off x="265287" y="4766698"/>
            <a:ext cx="914400" cy="707886"/>
          </a:xfrm>
          <a:prstGeom prst="rect">
            <a:avLst/>
          </a:prstGeom>
          <a:noFill/>
        </p:spPr>
        <p:txBody>
          <a:bodyPr wrap="square" rtlCol="0">
            <a:spAutoFit/>
          </a:bodyPr>
          <a:lstStyle/>
          <a:p>
            <a:r>
              <a:rPr lang="en-US" sz="4000" b="1" dirty="0"/>
              <a:t>L =</a:t>
            </a:r>
          </a:p>
        </p:txBody>
      </p:sp>
    </p:spTree>
    <p:extLst>
      <p:ext uri="{BB962C8B-B14F-4D97-AF65-F5344CB8AC3E}">
        <p14:creationId xmlns:p14="http://schemas.microsoft.com/office/powerpoint/2010/main" val="190445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EBF0-30CB-71B7-0863-FC6B8071E9ED}"/>
              </a:ext>
            </a:extLst>
          </p:cNvPr>
          <p:cNvSpPr>
            <a:spLocks noGrp="1"/>
          </p:cNvSpPr>
          <p:nvPr>
            <p:ph type="title"/>
          </p:nvPr>
        </p:nvSpPr>
        <p:spPr>
          <a:ln>
            <a:solidFill>
              <a:srgbClr val="C00000"/>
            </a:solidFill>
          </a:ln>
        </p:spPr>
        <p:txBody>
          <a:bodyPr/>
          <a:lstStyle/>
          <a:p>
            <a:r>
              <a:rPr lang="en-US" dirty="0"/>
              <a:t>2</a:t>
            </a:r>
            <a:r>
              <a:rPr lang="en-US" baseline="30000" dirty="0"/>
              <a:t>nd</a:t>
            </a:r>
            <a:r>
              <a:rPr lang="en-US" dirty="0"/>
              <a:t> Transaction(Branch) </a:t>
            </a:r>
            <a:r>
              <a:rPr lang="en-US" b="1" dirty="0">
                <a:solidFill>
                  <a:schemeClr val="tx1"/>
                </a:solidFill>
                <a:latin typeface="ADLaM Display" panose="020F0502020204030204" pitchFamily="2" charset="0"/>
                <a:ea typeface="ADLaM Display" panose="020F0502020204030204" pitchFamily="2" charset="0"/>
                <a:cs typeface="ADLaM Display" panose="020F0502020204030204" pitchFamily="2" charset="0"/>
              </a:rPr>
              <a:t>T200</a:t>
            </a:r>
            <a:r>
              <a:rPr lang="en-US" dirty="0">
                <a:solidFill>
                  <a:schemeClr val="tx1"/>
                </a:solidFill>
                <a:latin typeface="ADLaM Display" panose="020F0502020204030204" pitchFamily="2" charset="0"/>
                <a:ea typeface="ADLaM Display" panose="020F0502020204030204" pitchFamily="2" charset="0"/>
                <a:cs typeface="ADLaM Display" panose="020F0502020204030204" pitchFamily="2" charset="0"/>
              </a:rPr>
              <a:t> </a:t>
            </a:r>
            <a:r>
              <a:rPr lang="en-US" b="1" dirty="0">
                <a:solidFill>
                  <a:schemeClr val="tx1"/>
                </a:solidFill>
                <a:latin typeface="ADLaM Display" panose="020F0502020204030204" pitchFamily="2" charset="0"/>
                <a:ea typeface="ADLaM Display" panose="020F0502020204030204" pitchFamily="2" charset="0"/>
                <a:cs typeface="ADLaM Display" panose="020F0502020204030204" pitchFamily="2" charset="0"/>
              </a:rPr>
              <a:t>I2, I4</a:t>
            </a:r>
            <a:endParaRPr lang="en-US" dirty="0"/>
          </a:p>
        </p:txBody>
      </p:sp>
      <p:sp>
        <p:nvSpPr>
          <p:cNvPr id="3" name="Content Placeholder 2">
            <a:extLst>
              <a:ext uri="{FF2B5EF4-FFF2-40B4-BE49-F238E27FC236}">
                <a16:creationId xmlns:a16="http://schemas.microsoft.com/office/drawing/2014/main" id="{39B85381-6972-C52A-7B07-EDB513C2F1BF}"/>
              </a:ext>
            </a:extLst>
          </p:cNvPr>
          <p:cNvSpPr>
            <a:spLocks noGrp="1"/>
          </p:cNvSpPr>
          <p:nvPr>
            <p:ph idx="1"/>
          </p:nvPr>
        </p:nvSpPr>
        <p:spPr/>
        <p:txBody>
          <a:bodyPr/>
          <a:lstStyle/>
          <a:p>
            <a:pPr marL="0" indent="0" fontAlgn="t">
              <a:lnSpc>
                <a:spcPct val="107000"/>
              </a:lnSpc>
              <a:spcBef>
                <a:spcPts val="0"/>
              </a:spcBef>
              <a:spcAft>
                <a:spcPts val="0"/>
              </a:spcAft>
              <a:buNone/>
            </a:pPr>
            <a:r>
              <a:rPr lang="en-US" dirty="0"/>
              <a:t>The second transaction, T200, contains the items I2 and I4 in L order, which would result in a branch where I2 is linked to the root and I4 is linked to I2. However, this branch would share a common prefix, I2, with the existing path for T100. Therefore, we instead increment the count of the I2 node by 1, and create a new node, I4: 1 , which is linked as a child to I2: 2 .</a:t>
            </a:r>
            <a:endParaRPr lang="en-US" b="0" i="0" u="none" strike="noStrike" dirty="0">
              <a:solidFill>
                <a:schemeClr val="tx1"/>
              </a:solidFill>
              <a:effectLst/>
              <a:latin typeface="ADLaM Display" panose="020F0502020204030204" pitchFamily="2" charset="0"/>
              <a:ea typeface="ADLaM Display" panose="020F0502020204030204" pitchFamily="2" charset="0"/>
              <a:cs typeface="ADLaM Display" panose="020F0502020204030204" pitchFamily="2" charset="0"/>
            </a:endParaRPr>
          </a:p>
          <a:p>
            <a:endParaRPr lang="en-US" dirty="0">
              <a:solidFill>
                <a:schemeClr val="tx1"/>
              </a:solidFill>
              <a:latin typeface="ADLaM Display" panose="020F0502020204030204" pitchFamily="2" charset="0"/>
              <a:ea typeface="ADLaM Display" panose="020F0502020204030204" pitchFamily="2" charset="0"/>
              <a:cs typeface="ADLaM Display" panose="020F0502020204030204" pitchFamily="2" charset="0"/>
            </a:endParaRPr>
          </a:p>
        </p:txBody>
      </p:sp>
      <p:sp>
        <p:nvSpPr>
          <p:cNvPr id="4" name="Footer Placeholder 3">
            <a:extLst>
              <a:ext uri="{FF2B5EF4-FFF2-40B4-BE49-F238E27FC236}">
                <a16:creationId xmlns:a16="http://schemas.microsoft.com/office/drawing/2014/main" id="{968F301B-3460-052C-ABAB-EC216E3C4963}"/>
              </a:ext>
            </a:extLst>
          </p:cNvPr>
          <p:cNvSpPr>
            <a:spLocks noGrp="1"/>
          </p:cNvSpPr>
          <p:nvPr>
            <p:ph type="ftr" sz="quarter" idx="11"/>
          </p:nvPr>
        </p:nvSpPr>
        <p:spPr/>
        <p:txBody>
          <a:bodyPr/>
          <a:lstStyle/>
          <a:p>
            <a:r>
              <a:rPr lang="en-US"/>
              <a:t>DR. WAHAB                                                                                        Deep Learning</a:t>
            </a:r>
          </a:p>
        </p:txBody>
      </p:sp>
      <p:graphicFrame>
        <p:nvGraphicFramePr>
          <p:cNvPr id="5" name="Table 4">
            <a:extLst>
              <a:ext uri="{FF2B5EF4-FFF2-40B4-BE49-F238E27FC236}">
                <a16:creationId xmlns:a16="http://schemas.microsoft.com/office/drawing/2014/main" id="{2A9C02DA-B91C-0017-E2B9-4C02F4EE83D5}"/>
              </a:ext>
            </a:extLst>
          </p:cNvPr>
          <p:cNvGraphicFramePr>
            <a:graphicFrameLocks noGrp="1"/>
          </p:cNvGraphicFramePr>
          <p:nvPr>
            <p:extLst>
              <p:ext uri="{D42A27DB-BD31-4B8C-83A1-F6EECF244321}">
                <p14:modId xmlns:p14="http://schemas.microsoft.com/office/powerpoint/2010/main" val="274317282"/>
              </p:ext>
            </p:extLst>
          </p:nvPr>
        </p:nvGraphicFramePr>
        <p:xfrm>
          <a:off x="1246648" y="3503090"/>
          <a:ext cx="3853545" cy="2468880"/>
        </p:xfrm>
        <a:graphic>
          <a:graphicData uri="http://schemas.openxmlformats.org/drawingml/2006/table">
            <a:tbl>
              <a:tblPr firstRow="1" bandRow="1">
                <a:tableStyleId>{616DA210-FB5B-4158-B5E0-FEB733F419BA}</a:tableStyleId>
              </a:tblPr>
              <a:tblGrid>
                <a:gridCol w="895739">
                  <a:extLst>
                    <a:ext uri="{9D8B030D-6E8A-4147-A177-3AD203B41FA5}">
                      <a16:colId xmlns:a16="http://schemas.microsoft.com/office/drawing/2014/main" val="2149856674"/>
                    </a:ext>
                  </a:extLst>
                </a:gridCol>
                <a:gridCol w="989045">
                  <a:extLst>
                    <a:ext uri="{9D8B030D-6E8A-4147-A177-3AD203B41FA5}">
                      <a16:colId xmlns:a16="http://schemas.microsoft.com/office/drawing/2014/main" val="2662240438"/>
                    </a:ext>
                  </a:extLst>
                </a:gridCol>
                <a:gridCol w="1968761">
                  <a:extLst>
                    <a:ext uri="{9D8B030D-6E8A-4147-A177-3AD203B41FA5}">
                      <a16:colId xmlns:a16="http://schemas.microsoft.com/office/drawing/2014/main" val="2015986396"/>
                    </a:ext>
                  </a:extLst>
                </a:gridCol>
              </a:tblGrid>
              <a:tr h="620154">
                <a:tc>
                  <a:txBody>
                    <a:bodyPr/>
                    <a:lstStyle/>
                    <a:p>
                      <a:pPr algn="ctr"/>
                      <a:r>
                        <a:rPr lang="en-US" dirty="0"/>
                        <a:t>Item Id</a:t>
                      </a:r>
                    </a:p>
                  </a:txBody>
                  <a:tcPr/>
                </a:tc>
                <a:tc>
                  <a:txBody>
                    <a:bodyPr/>
                    <a:lstStyle/>
                    <a:p>
                      <a:pPr algn="ctr"/>
                      <a:r>
                        <a:rPr lang="en-US" dirty="0"/>
                        <a:t>Support Count</a:t>
                      </a:r>
                    </a:p>
                  </a:txBody>
                  <a:tcPr/>
                </a:tc>
                <a:tc>
                  <a:txBody>
                    <a:bodyPr/>
                    <a:lstStyle/>
                    <a:p>
                      <a:r>
                        <a:rPr lang="en-US" dirty="0"/>
                        <a:t>Node-Link</a:t>
                      </a:r>
                    </a:p>
                  </a:txBody>
                  <a:tcPr/>
                </a:tc>
                <a:extLst>
                  <a:ext uri="{0D108BD9-81ED-4DB2-BD59-A6C34878D82A}">
                    <a16:rowId xmlns:a16="http://schemas.microsoft.com/office/drawing/2014/main" val="1477234402"/>
                  </a:ext>
                </a:extLst>
              </a:tr>
              <a:tr h="359296">
                <a:tc>
                  <a:txBody>
                    <a:bodyPr/>
                    <a:lstStyle/>
                    <a:p>
                      <a:pPr algn="ctr"/>
                      <a:r>
                        <a:rPr lang="en-US" dirty="0"/>
                        <a:t>I2</a:t>
                      </a:r>
                    </a:p>
                  </a:txBody>
                  <a:tcPr/>
                </a:tc>
                <a:tc>
                  <a:txBody>
                    <a:bodyPr/>
                    <a:lstStyle/>
                    <a:p>
                      <a:pPr algn="ctr"/>
                      <a:r>
                        <a:rPr lang="en-US" dirty="0"/>
                        <a:t>7</a:t>
                      </a:r>
                    </a:p>
                  </a:txBody>
                  <a:tcPr/>
                </a:tc>
                <a:tc>
                  <a:txBody>
                    <a:bodyPr/>
                    <a:lstStyle/>
                    <a:p>
                      <a:endParaRPr lang="en-US"/>
                    </a:p>
                  </a:txBody>
                  <a:tcPr/>
                </a:tc>
                <a:extLst>
                  <a:ext uri="{0D108BD9-81ED-4DB2-BD59-A6C34878D82A}">
                    <a16:rowId xmlns:a16="http://schemas.microsoft.com/office/drawing/2014/main" val="1147578504"/>
                  </a:ext>
                </a:extLst>
              </a:tr>
              <a:tr h="359296">
                <a:tc>
                  <a:txBody>
                    <a:bodyPr/>
                    <a:lstStyle/>
                    <a:p>
                      <a:pPr algn="ctr"/>
                      <a:r>
                        <a:rPr lang="en-US" dirty="0"/>
                        <a:t>I1</a:t>
                      </a:r>
                    </a:p>
                  </a:txBody>
                  <a:tcPr/>
                </a:tc>
                <a:tc>
                  <a:txBody>
                    <a:bodyPr/>
                    <a:lstStyle/>
                    <a:p>
                      <a:pPr algn="ctr"/>
                      <a:r>
                        <a:rPr lang="en-US" dirty="0"/>
                        <a:t>6</a:t>
                      </a:r>
                    </a:p>
                  </a:txBody>
                  <a:tcPr/>
                </a:tc>
                <a:tc>
                  <a:txBody>
                    <a:bodyPr/>
                    <a:lstStyle/>
                    <a:p>
                      <a:endParaRPr lang="en-US"/>
                    </a:p>
                  </a:txBody>
                  <a:tcPr/>
                </a:tc>
                <a:extLst>
                  <a:ext uri="{0D108BD9-81ED-4DB2-BD59-A6C34878D82A}">
                    <a16:rowId xmlns:a16="http://schemas.microsoft.com/office/drawing/2014/main" val="3733820093"/>
                  </a:ext>
                </a:extLst>
              </a:tr>
              <a:tr h="359296">
                <a:tc>
                  <a:txBody>
                    <a:bodyPr/>
                    <a:lstStyle/>
                    <a:p>
                      <a:pPr algn="ctr"/>
                      <a:r>
                        <a:rPr lang="en-US" dirty="0"/>
                        <a:t>I3</a:t>
                      </a:r>
                    </a:p>
                  </a:txBody>
                  <a:tcPr/>
                </a:tc>
                <a:tc>
                  <a:txBody>
                    <a:bodyPr/>
                    <a:lstStyle/>
                    <a:p>
                      <a:pPr algn="ctr"/>
                      <a:r>
                        <a:rPr lang="en-US" dirty="0"/>
                        <a:t>6</a:t>
                      </a:r>
                    </a:p>
                  </a:txBody>
                  <a:tcPr/>
                </a:tc>
                <a:tc>
                  <a:txBody>
                    <a:bodyPr/>
                    <a:lstStyle/>
                    <a:p>
                      <a:endParaRPr lang="en-US"/>
                    </a:p>
                  </a:txBody>
                  <a:tcPr/>
                </a:tc>
                <a:extLst>
                  <a:ext uri="{0D108BD9-81ED-4DB2-BD59-A6C34878D82A}">
                    <a16:rowId xmlns:a16="http://schemas.microsoft.com/office/drawing/2014/main" val="2180273153"/>
                  </a:ext>
                </a:extLst>
              </a:tr>
              <a:tr h="359296">
                <a:tc>
                  <a:txBody>
                    <a:bodyPr/>
                    <a:lstStyle/>
                    <a:p>
                      <a:pPr algn="ctr"/>
                      <a:r>
                        <a:rPr lang="en-US" dirty="0"/>
                        <a:t>I4</a:t>
                      </a:r>
                    </a:p>
                  </a:txBody>
                  <a:tcPr/>
                </a:tc>
                <a:tc>
                  <a:txBody>
                    <a:bodyPr/>
                    <a:lstStyle/>
                    <a:p>
                      <a:pPr algn="ctr"/>
                      <a:r>
                        <a:rPr lang="en-US" dirty="0"/>
                        <a:t>2</a:t>
                      </a:r>
                    </a:p>
                  </a:txBody>
                  <a:tcPr/>
                </a:tc>
                <a:tc>
                  <a:txBody>
                    <a:bodyPr/>
                    <a:lstStyle/>
                    <a:p>
                      <a:endParaRPr lang="en-US"/>
                    </a:p>
                  </a:txBody>
                  <a:tcPr/>
                </a:tc>
                <a:extLst>
                  <a:ext uri="{0D108BD9-81ED-4DB2-BD59-A6C34878D82A}">
                    <a16:rowId xmlns:a16="http://schemas.microsoft.com/office/drawing/2014/main" val="3416555827"/>
                  </a:ext>
                </a:extLst>
              </a:tr>
              <a:tr h="359296">
                <a:tc>
                  <a:txBody>
                    <a:bodyPr/>
                    <a:lstStyle/>
                    <a:p>
                      <a:pPr algn="ctr"/>
                      <a:r>
                        <a:rPr lang="en-US" dirty="0"/>
                        <a:t>I5</a:t>
                      </a:r>
                    </a:p>
                  </a:txBody>
                  <a:tcPr/>
                </a:tc>
                <a:tc>
                  <a:txBody>
                    <a:bodyPr/>
                    <a:lstStyle/>
                    <a:p>
                      <a:pPr algn="ctr"/>
                      <a:r>
                        <a:rPr lang="en-US" dirty="0"/>
                        <a:t>2</a:t>
                      </a:r>
                    </a:p>
                  </a:txBody>
                  <a:tcPr/>
                </a:tc>
                <a:tc>
                  <a:txBody>
                    <a:bodyPr/>
                    <a:lstStyle/>
                    <a:p>
                      <a:endParaRPr lang="en-US" dirty="0"/>
                    </a:p>
                  </a:txBody>
                  <a:tcPr/>
                </a:tc>
                <a:extLst>
                  <a:ext uri="{0D108BD9-81ED-4DB2-BD59-A6C34878D82A}">
                    <a16:rowId xmlns:a16="http://schemas.microsoft.com/office/drawing/2014/main" val="163549002"/>
                  </a:ext>
                </a:extLst>
              </a:tr>
            </a:tbl>
          </a:graphicData>
        </a:graphic>
      </p:graphicFrame>
      <p:sp>
        <p:nvSpPr>
          <p:cNvPr id="6" name="TextBox 5">
            <a:extLst>
              <a:ext uri="{FF2B5EF4-FFF2-40B4-BE49-F238E27FC236}">
                <a16:creationId xmlns:a16="http://schemas.microsoft.com/office/drawing/2014/main" id="{D10BCDC9-F105-E89E-2D1C-F77B161DFC49}"/>
              </a:ext>
            </a:extLst>
          </p:cNvPr>
          <p:cNvSpPr txBox="1"/>
          <p:nvPr/>
        </p:nvSpPr>
        <p:spPr>
          <a:xfrm>
            <a:off x="195939" y="4227027"/>
            <a:ext cx="914400" cy="707886"/>
          </a:xfrm>
          <a:prstGeom prst="rect">
            <a:avLst/>
          </a:prstGeom>
          <a:noFill/>
        </p:spPr>
        <p:txBody>
          <a:bodyPr wrap="square" rtlCol="0">
            <a:spAutoFit/>
          </a:bodyPr>
          <a:lstStyle/>
          <a:p>
            <a:r>
              <a:rPr lang="en-US" sz="4000" b="1" dirty="0"/>
              <a:t>L =</a:t>
            </a:r>
          </a:p>
        </p:txBody>
      </p:sp>
      <p:grpSp>
        <p:nvGrpSpPr>
          <p:cNvPr id="22" name="Group 21">
            <a:extLst>
              <a:ext uri="{FF2B5EF4-FFF2-40B4-BE49-F238E27FC236}">
                <a16:creationId xmlns:a16="http://schemas.microsoft.com/office/drawing/2014/main" id="{70CAD4DF-D462-89D9-72E7-4C1C2E508111}"/>
              </a:ext>
            </a:extLst>
          </p:cNvPr>
          <p:cNvGrpSpPr/>
          <p:nvPr/>
        </p:nvGrpSpPr>
        <p:grpSpPr>
          <a:xfrm>
            <a:off x="6693223" y="3736152"/>
            <a:ext cx="3120592" cy="2386682"/>
            <a:chOff x="5982983" y="3839367"/>
            <a:chExt cx="3120592" cy="2386682"/>
          </a:xfrm>
        </p:grpSpPr>
        <p:grpSp>
          <p:nvGrpSpPr>
            <p:cNvPr id="7" name="Group 6">
              <a:extLst>
                <a:ext uri="{FF2B5EF4-FFF2-40B4-BE49-F238E27FC236}">
                  <a16:creationId xmlns:a16="http://schemas.microsoft.com/office/drawing/2014/main" id="{82FAE2C2-E891-1768-B2D3-F1305C0B7D1B}"/>
                </a:ext>
              </a:extLst>
            </p:cNvPr>
            <p:cNvGrpSpPr/>
            <p:nvPr/>
          </p:nvGrpSpPr>
          <p:grpSpPr>
            <a:xfrm>
              <a:off x="8513349" y="3839367"/>
              <a:ext cx="590226" cy="539121"/>
              <a:chOff x="5762116" y="4154177"/>
              <a:chExt cx="590226" cy="539121"/>
            </a:xfrm>
          </p:grpSpPr>
          <p:sp>
            <p:nvSpPr>
              <p:cNvPr id="8" name="Flowchart: Connector 7">
                <a:extLst>
                  <a:ext uri="{FF2B5EF4-FFF2-40B4-BE49-F238E27FC236}">
                    <a16:creationId xmlns:a16="http://schemas.microsoft.com/office/drawing/2014/main" id="{53B49853-E85F-3AE0-34E9-4FC490B74309}"/>
                  </a:ext>
                </a:extLst>
              </p:cNvPr>
              <p:cNvSpPr/>
              <p:nvPr/>
            </p:nvSpPr>
            <p:spPr>
              <a:xfrm>
                <a:off x="5868954" y="4385388"/>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 name="TextBox 8">
                <a:extLst>
                  <a:ext uri="{FF2B5EF4-FFF2-40B4-BE49-F238E27FC236}">
                    <a16:creationId xmlns:a16="http://schemas.microsoft.com/office/drawing/2014/main" id="{A9B9292B-FBC2-08D0-9B55-25ADAFC90879}"/>
                  </a:ext>
                </a:extLst>
              </p:cNvPr>
              <p:cNvSpPr txBox="1"/>
              <p:nvPr/>
            </p:nvSpPr>
            <p:spPr>
              <a:xfrm>
                <a:off x="5762116" y="4154177"/>
                <a:ext cx="590226" cy="307777"/>
              </a:xfrm>
              <a:prstGeom prst="rect">
                <a:avLst/>
              </a:prstGeom>
              <a:noFill/>
            </p:spPr>
            <p:txBody>
              <a:bodyPr wrap="none" rtlCol="0">
                <a:spAutoFit/>
              </a:bodyPr>
              <a:lstStyle/>
              <a:p>
                <a:r>
                  <a:rPr lang="en-US" sz="1400" dirty="0"/>
                  <a:t>Null{}</a:t>
                </a:r>
              </a:p>
            </p:txBody>
          </p:sp>
        </p:grpSp>
        <p:cxnSp>
          <p:nvCxnSpPr>
            <p:cNvPr id="10" name="Straight Arrow Connector 9">
              <a:extLst>
                <a:ext uri="{FF2B5EF4-FFF2-40B4-BE49-F238E27FC236}">
                  <a16:creationId xmlns:a16="http://schemas.microsoft.com/office/drawing/2014/main" id="{D27200B5-4584-4894-C26A-58DB69776765}"/>
                </a:ext>
              </a:extLst>
            </p:cNvPr>
            <p:cNvCxnSpPr>
              <a:stCxn id="8" idx="3"/>
            </p:cNvCxnSpPr>
            <p:nvPr/>
          </p:nvCxnSpPr>
          <p:spPr>
            <a:xfrm flipH="1">
              <a:off x="8117635" y="4333396"/>
              <a:ext cx="549011" cy="425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1" name="Group 10">
              <a:extLst>
                <a:ext uri="{FF2B5EF4-FFF2-40B4-BE49-F238E27FC236}">
                  <a16:creationId xmlns:a16="http://schemas.microsoft.com/office/drawing/2014/main" id="{85CDDC68-29DC-78EA-5F4B-285241DB41D9}"/>
                </a:ext>
              </a:extLst>
            </p:cNvPr>
            <p:cNvGrpSpPr/>
            <p:nvPr/>
          </p:nvGrpSpPr>
          <p:grpSpPr>
            <a:xfrm>
              <a:off x="7638799" y="4348010"/>
              <a:ext cx="515071" cy="664960"/>
              <a:chOff x="5671124" y="4028338"/>
              <a:chExt cx="515071" cy="664960"/>
            </a:xfrm>
          </p:grpSpPr>
          <p:sp>
            <p:nvSpPr>
              <p:cNvPr id="12" name="Flowchart: Connector 11">
                <a:extLst>
                  <a:ext uri="{FF2B5EF4-FFF2-40B4-BE49-F238E27FC236}">
                    <a16:creationId xmlns:a16="http://schemas.microsoft.com/office/drawing/2014/main" id="{1F26D1AB-A28E-9331-FF59-FEA6B2511045}"/>
                  </a:ext>
                </a:extLst>
              </p:cNvPr>
              <p:cNvSpPr/>
              <p:nvPr/>
            </p:nvSpPr>
            <p:spPr>
              <a:xfrm>
                <a:off x="5868954" y="4385388"/>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TextBox 12">
                <a:extLst>
                  <a:ext uri="{FF2B5EF4-FFF2-40B4-BE49-F238E27FC236}">
                    <a16:creationId xmlns:a16="http://schemas.microsoft.com/office/drawing/2014/main" id="{CE7F5038-9801-39B9-2367-2B9D108BA7B7}"/>
                  </a:ext>
                </a:extLst>
              </p:cNvPr>
              <p:cNvSpPr txBox="1"/>
              <p:nvPr/>
            </p:nvSpPr>
            <p:spPr>
              <a:xfrm>
                <a:off x="5671124" y="4028338"/>
                <a:ext cx="460382" cy="307777"/>
              </a:xfrm>
              <a:prstGeom prst="rect">
                <a:avLst/>
              </a:prstGeom>
              <a:solidFill>
                <a:schemeClr val="accent1">
                  <a:lumMod val="20000"/>
                  <a:lumOff val="80000"/>
                </a:schemeClr>
              </a:solidFill>
            </p:spPr>
            <p:txBody>
              <a:bodyPr wrap="none" rtlCol="0">
                <a:spAutoFit/>
              </a:bodyPr>
              <a:lstStyle/>
              <a:p>
                <a:r>
                  <a:rPr lang="en-US" sz="1400" dirty="0"/>
                  <a:t>I2:1</a:t>
                </a:r>
              </a:p>
            </p:txBody>
          </p:sp>
        </p:grpSp>
        <p:cxnSp>
          <p:nvCxnSpPr>
            <p:cNvPr id="14" name="Straight Arrow Connector 13">
              <a:extLst>
                <a:ext uri="{FF2B5EF4-FFF2-40B4-BE49-F238E27FC236}">
                  <a16:creationId xmlns:a16="http://schemas.microsoft.com/office/drawing/2014/main" id="{8AC5EF2A-ED82-9C93-1636-32AD3D26D670}"/>
                </a:ext>
              </a:extLst>
            </p:cNvPr>
            <p:cNvCxnSpPr/>
            <p:nvPr/>
          </p:nvCxnSpPr>
          <p:spPr>
            <a:xfrm flipH="1">
              <a:off x="7271694" y="4932219"/>
              <a:ext cx="549011" cy="425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5" name="Group 14">
              <a:extLst>
                <a:ext uri="{FF2B5EF4-FFF2-40B4-BE49-F238E27FC236}">
                  <a16:creationId xmlns:a16="http://schemas.microsoft.com/office/drawing/2014/main" id="{AA7399A1-260F-1BA0-4A56-2C82539BAA59}"/>
                </a:ext>
              </a:extLst>
            </p:cNvPr>
            <p:cNvGrpSpPr/>
            <p:nvPr/>
          </p:nvGrpSpPr>
          <p:grpSpPr>
            <a:xfrm>
              <a:off x="5982983" y="5592860"/>
              <a:ext cx="505005" cy="633189"/>
              <a:chOff x="5681190" y="4060109"/>
              <a:chExt cx="505005" cy="633189"/>
            </a:xfrm>
          </p:grpSpPr>
          <p:sp>
            <p:nvSpPr>
              <p:cNvPr id="16" name="Flowchart: Connector 15">
                <a:extLst>
                  <a:ext uri="{FF2B5EF4-FFF2-40B4-BE49-F238E27FC236}">
                    <a16:creationId xmlns:a16="http://schemas.microsoft.com/office/drawing/2014/main" id="{55D1AB49-1CA7-EF81-5963-2CA1B7BCB996}"/>
                  </a:ext>
                </a:extLst>
              </p:cNvPr>
              <p:cNvSpPr/>
              <p:nvPr/>
            </p:nvSpPr>
            <p:spPr>
              <a:xfrm>
                <a:off x="5868954" y="4385388"/>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 name="TextBox 16">
                <a:extLst>
                  <a:ext uri="{FF2B5EF4-FFF2-40B4-BE49-F238E27FC236}">
                    <a16:creationId xmlns:a16="http://schemas.microsoft.com/office/drawing/2014/main" id="{AEE6509E-DA48-DDA1-F106-083C8158250D}"/>
                  </a:ext>
                </a:extLst>
              </p:cNvPr>
              <p:cNvSpPr txBox="1"/>
              <p:nvPr/>
            </p:nvSpPr>
            <p:spPr>
              <a:xfrm>
                <a:off x="5681190" y="4060109"/>
                <a:ext cx="460382" cy="307777"/>
              </a:xfrm>
              <a:prstGeom prst="rect">
                <a:avLst/>
              </a:prstGeom>
              <a:solidFill>
                <a:schemeClr val="accent1">
                  <a:lumMod val="40000"/>
                  <a:lumOff val="60000"/>
                </a:schemeClr>
              </a:solidFill>
            </p:spPr>
            <p:txBody>
              <a:bodyPr wrap="none" rtlCol="0">
                <a:spAutoFit/>
              </a:bodyPr>
              <a:lstStyle/>
              <a:p>
                <a:r>
                  <a:rPr lang="en-US" sz="1400" dirty="0"/>
                  <a:t>I5:1</a:t>
                </a:r>
              </a:p>
            </p:txBody>
          </p:sp>
        </p:grpSp>
        <p:grpSp>
          <p:nvGrpSpPr>
            <p:cNvPr id="18" name="Group 17">
              <a:extLst>
                <a:ext uri="{FF2B5EF4-FFF2-40B4-BE49-F238E27FC236}">
                  <a16:creationId xmlns:a16="http://schemas.microsoft.com/office/drawing/2014/main" id="{8271A8D0-663E-6E0C-12F8-C29C283B9E05}"/>
                </a:ext>
              </a:extLst>
            </p:cNvPr>
            <p:cNvGrpSpPr/>
            <p:nvPr/>
          </p:nvGrpSpPr>
          <p:grpSpPr>
            <a:xfrm>
              <a:off x="6811312" y="4955304"/>
              <a:ext cx="460382" cy="645246"/>
              <a:chOff x="5725813" y="4048052"/>
              <a:chExt cx="460382" cy="645246"/>
            </a:xfrm>
          </p:grpSpPr>
          <p:sp>
            <p:nvSpPr>
              <p:cNvPr id="19" name="Flowchart: Connector 18">
                <a:extLst>
                  <a:ext uri="{FF2B5EF4-FFF2-40B4-BE49-F238E27FC236}">
                    <a16:creationId xmlns:a16="http://schemas.microsoft.com/office/drawing/2014/main" id="{05288C70-B787-10B1-65D2-4C0507A9F29B}"/>
                  </a:ext>
                </a:extLst>
              </p:cNvPr>
              <p:cNvSpPr/>
              <p:nvPr/>
            </p:nvSpPr>
            <p:spPr>
              <a:xfrm>
                <a:off x="5868954" y="4385388"/>
                <a:ext cx="317241" cy="307910"/>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 name="TextBox 19">
                <a:extLst>
                  <a:ext uri="{FF2B5EF4-FFF2-40B4-BE49-F238E27FC236}">
                    <a16:creationId xmlns:a16="http://schemas.microsoft.com/office/drawing/2014/main" id="{C12C4853-C4F0-A0B7-B549-4FFAD24B24C0}"/>
                  </a:ext>
                </a:extLst>
              </p:cNvPr>
              <p:cNvSpPr txBox="1"/>
              <p:nvPr/>
            </p:nvSpPr>
            <p:spPr>
              <a:xfrm>
                <a:off x="5725813" y="4048052"/>
                <a:ext cx="460382" cy="307777"/>
              </a:xfrm>
              <a:prstGeom prst="rect">
                <a:avLst/>
              </a:prstGeom>
              <a:solidFill>
                <a:schemeClr val="accent1">
                  <a:lumMod val="40000"/>
                  <a:lumOff val="60000"/>
                </a:schemeClr>
              </a:solidFill>
            </p:spPr>
            <p:txBody>
              <a:bodyPr wrap="none" rtlCol="0">
                <a:spAutoFit/>
              </a:bodyPr>
              <a:lstStyle/>
              <a:p>
                <a:r>
                  <a:rPr lang="en-US" sz="1400" dirty="0"/>
                  <a:t>I1:1</a:t>
                </a:r>
              </a:p>
            </p:txBody>
          </p:sp>
        </p:grpSp>
        <p:cxnSp>
          <p:nvCxnSpPr>
            <p:cNvPr id="21" name="Straight Arrow Connector 20">
              <a:extLst>
                <a:ext uri="{FF2B5EF4-FFF2-40B4-BE49-F238E27FC236}">
                  <a16:creationId xmlns:a16="http://schemas.microsoft.com/office/drawing/2014/main" id="{F20561E4-56F9-CD90-96DE-EA9B73AA1633}"/>
                </a:ext>
              </a:extLst>
            </p:cNvPr>
            <p:cNvCxnSpPr/>
            <p:nvPr/>
          </p:nvCxnSpPr>
          <p:spPr>
            <a:xfrm flipH="1">
              <a:off x="6443365" y="5535751"/>
              <a:ext cx="549011" cy="425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26" name="Straight Arrow Connector 25">
            <a:extLst>
              <a:ext uri="{FF2B5EF4-FFF2-40B4-BE49-F238E27FC236}">
                <a16:creationId xmlns:a16="http://schemas.microsoft.com/office/drawing/2014/main" id="{30D8405B-1A0D-5A1E-4678-2CBE8B3F566C}"/>
              </a:ext>
            </a:extLst>
          </p:cNvPr>
          <p:cNvCxnSpPr>
            <a:stCxn id="12" idx="5"/>
          </p:cNvCxnSpPr>
          <p:nvPr/>
        </p:nvCxnSpPr>
        <p:spPr>
          <a:xfrm>
            <a:off x="8817651" y="4864663"/>
            <a:ext cx="671396" cy="5678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Flowchart: Connector 26">
            <a:extLst>
              <a:ext uri="{FF2B5EF4-FFF2-40B4-BE49-F238E27FC236}">
                <a16:creationId xmlns:a16="http://schemas.microsoft.com/office/drawing/2014/main" id="{205D3691-3448-C795-FC80-81D6CD6F02C8}"/>
              </a:ext>
            </a:extLst>
          </p:cNvPr>
          <p:cNvSpPr/>
          <p:nvPr/>
        </p:nvSpPr>
        <p:spPr>
          <a:xfrm>
            <a:off x="9419068" y="5393375"/>
            <a:ext cx="457200" cy="40172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44980E0-674C-8DB2-62BA-A36A99A2B167}"/>
              </a:ext>
            </a:extLst>
          </p:cNvPr>
          <p:cNvSpPr txBox="1"/>
          <p:nvPr/>
        </p:nvSpPr>
        <p:spPr>
          <a:xfrm>
            <a:off x="9481522" y="5811298"/>
            <a:ext cx="549011" cy="369332"/>
          </a:xfrm>
          <a:prstGeom prst="rect">
            <a:avLst/>
          </a:prstGeom>
          <a:solidFill>
            <a:srgbClr val="00B0F0"/>
          </a:solidFill>
        </p:spPr>
        <p:txBody>
          <a:bodyPr wrap="square" rtlCol="0">
            <a:spAutoFit/>
          </a:bodyPr>
          <a:lstStyle/>
          <a:p>
            <a:r>
              <a:rPr lang="en-US" dirty="0"/>
              <a:t>I4:1</a:t>
            </a:r>
          </a:p>
        </p:txBody>
      </p:sp>
      <p:sp>
        <p:nvSpPr>
          <p:cNvPr id="23" name="TextBox 22">
            <a:extLst>
              <a:ext uri="{FF2B5EF4-FFF2-40B4-BE49-F238E27FC236}">
                <a16:creationId xmlns:a16="http://schemas.microsoft.com/office/drawing/2014/main" id="{75C6E850-0025-0204-0031-54AEA0D872CE}"/>
              </a:ext>
            </a:extLst>
          </p:cNvPr>
          <p:cNvSpPr txBox="1"/>
          <p:nvPr/>
        </p:nvSpPr>
        <p:spPr>
          <a:xfrm>
            <a:off x="8330745" y="4179256"/>
            <a:ext cx="549011" cy="369332"/>
          </a:xfrm>
          <a:prstGeom prst="rect">
            <a:avLst/>
          </a:prstGeom>
          <a:solidFill>
            <a:srgbClr val="00B0F0"/>
          </a:solidFill>
        </p:spPr>
        <p:txBody>
          <a:bodyPr wrap="square" rtlCol="0">
            <a:spAutoFit/>
          </a:bodyPr>
          <a:lstStyle/>
          <a:p>
            <a:r>
              <a:rPr lang="en-US" dirty="0"/>
              <a:t>I2:2</a:t>
            </a:r>
          </a:p>
        </p:txBody>
      </p:sp>
    </p:spTree>
    <p:extLst>
      <p:ext uri="{BB962C8B-B14F-4D97-AF65-F5344CB8AC3E}">
        <p14:creationId xmlns:p14="http://schemas.microsoft.com/office/powerpoint/2010/main" val="285947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23" grpId="0" animBg="1"/>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18949</TotalTime>
  <Words>1644</Words>
  <Application>Microsoft Office PowerPoint</Application>
  <PresentationFormat>Widescreen</PresentationFormat>
  <Paragraphs>423</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__Source_Sans_Pro_fea366</vt:lpstr>
      <vt:lpstr>ADLaM Display</vt:lpstr>
      <vt:lpstr>Arial</vt:lpstr>
      <vt:lpstr>Calibri</vt:lpstr>
      <vt:lpstr>Calibri Light</vt:lpstr>
      <vt:lpstr>source-serif-pro</vt:lpstr>
      <vt:lpstr>TwitterChirp</vt:lpstr>
      <vt:lpstr>Wingdings</vt:lpstr>
      <vt:lpstr>Retrospect</vt:lpstr>
      <vt:lpstr>PowerPoint Presentation</vt:lpstr>
      <vt:lpstr>University of Science and Technology Bannu </vt:lpstr>
      <vt:lpstr>Learning Objectives</vt:lpstr>
      <vt:lpstr>Lesson outline</vt:lpstr>
      <vt:lpstr>Frequent patterns and association rules</vt:lpstr>
      <vt:lpstr>FP-Growth</vt:lpstr>
      <vt:lpstr>FP-Growth</vt:lpstr>
      <vt:lpstr>FP Tree construction process</vt:lpstr>
      <vt:lpstr>2nd Transaction(Branch) T200 I2, I4</vt:lpstr>
      <vt:lpstr> 3rd Transaction(Branch) T300 I2, I3</vt:lpstr>
      <vt:lpstr> 4th Transaction(Branch) T400 I1, I2, I4</vt:lpstr>
      <vt:lpstr> 5th Transaction(Branch) T500 I1, I3</vt:lpstr>
      <vt:lpstr> 6th Transaction(Branch) T600 I2, I3</vt:lpstr>
      <vt:lpstr> 7th Transaction(Branch) T700 I1, I3</vt:lpstr>
      <vt:lpstr> 8th Transaction(Branch) T800 I1, I2, I3, I5</vt:lpstr>
      <vt:lpstr> 9th Transaction(Branch) T900 I1, I2, I3</vt:lpstr>
      <vt:lpstr>PowerPoint Presentation</vt:lpstr>
      <vt:lpstr>Conditional Pattern Base</vt:lpstr>
      <vt:lpstr>Conditional FP Tree</vt:lpstr>
      <vt:lpstr>Frequent itemsets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UST BANNU</dc:creator>
  <cp:lastModifiedBy>Wahab Khan</cp:lastModifiedBy>
  <cp:revision>448</cp:revision>
  <dcterms:created xsi:type="dcterms:W3CDTF">2020-08-08T03:03:04Z</dcterms:created>
  <dcterms:modified xsi:type="dcterms:W3CDTF">2024-02-22T04:52:37Z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