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BDC7E-C9A0-4098-448E-DE8090A36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5C0EE3-F571-721A-B5B3-C509C982B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F815A-3751-4F01-0D01-738BF05F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98B46-0C24-1C73-9552-D6349BDA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C6346-0FB0-2D9E-CBF7-F6CF0BF7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74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E44FC-5F40-7BB8-B945-CEB00C71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362E63-03BD-193F-7BB5-E26E5DEE7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53147-BAF3-C954-B42F-E4E6A11E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38A75-7B45-D7AF-7330-2516A16E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FEAC7-53AF-E532-3869-AD0CCFB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5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5840C3-56AB-41E7-2E03-0BA41BCC2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5E7EE-E02A-D96B-B098-0966CA9DE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164F6-D869-05C8-EE1E-04AFB3C2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10EA7-6C2B-15BB-6DB7-E3D4A9B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6A603-4E6B-D83E-36BA-8F0963E7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BD3C-2629-A9CD-EEB6-090BFE80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87ABB-BC9C-E616-5879-8DA48EBD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746C5-1A02-B83E-E2AE-ED73C264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ED79B-6F7A-A9F8-DB11-D015EFF3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08F4A-F6C8-8813-79F9-92A90CCF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1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A7FE5-8060-1E40-8AF5-FBB963D3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6A002-41FB-8425-17A8-BD1EB1F2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8146-EEE0-73A2-2BFA-8427D742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16FA6-38B6-6D31-1A17-8D04CAE9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616F4-F16E-E310-1876-35160759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5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6C123-B4DA-CBB8-086E-567E50BD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ECAC4-E156-194C-077A-C215E1965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55EB82-660B-BAF4-2D40-43FE9BE2C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F1860-01A6-4124-5B07-E707EFF7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B5868-DFFD-99AD-32AA-14CB9D99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9CE47-92F5-7A19-7084-506627F2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4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BBC7F-1BAA-4A8C-D6ED-E2CD1FCC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29590-3D94-AC56-3251-EFD2CBF0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D143A-09D6-B78C-175C-4CA1DE2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1F191E-1550-0998-B3D9-5AB1F158F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EB02D8-79DD-D33C-689E-5DF7C5C27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B31C13-D853-F2A9-F0C5-8545089B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F1D52-B866-DF9E-052B-3EC54C3D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FE770F-B882-3FC6-03D7-0D810C01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2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8BD3-1A66-4D29-FE3E-85C383BB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90A1BC-EF34-AE56-5B2E-6745F4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4303DA-72E7-2537-0D50-53D784BE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EED76-E87E-EF4C-560B-9994F27E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C95D1-98D1-342D-380A-CFB49717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D585AE-A9D0-151D-1228-AC82B208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EAFED-1FC3-EF1C-147F-A51AF2A4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6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1A7B2-D844-0293-B9C5-06EC13C3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DC8F6-FFBF-5D5F-6E9C-FD40DDD8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9B3F7-0DE0-66D4-B9CE-014B3639B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BE543-28AD-1F65-D916-F1B9930F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B56C8-1E53-DB56-5C32-86DC14A3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94758-B0A3-3215-7A01-F66D705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6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EC1E9-345E-2523-6838-01AD268D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7F1080-DA18-E3FA-3C12-B5117F37A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40B2AD-3049-F57D-BDC4-6486CDDE1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11C35-A92F-A1A1-D4A5-F14BD307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44CC2-F9B8-D2C4-62D2-4E0AB6B4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57CC7A-4661-BE0F-DAA1-93CDBF71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134DC3-7715-C32D-CC20-BEE3E938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A286E-7735-3EB7-7FEE-F18450B5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07C28-73D7-040F-6766-00B65E4B7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DB71-3FA4-48F7-A9EF-A610E9BFA359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0407A-FDB0-8FEF-49B2-DE6FE8A1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62B85-036A-6FE5-295A-3A16AA410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B8E27-1286-4B26-BE6C-F6AFE2EA4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461CF67-DD88-CDB1-860B-EE252199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9876"/>
            <a:ext cx="9144000" cy="4597924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解析</a:t>
            </a:r>
            <a:r>
              <a:rPr lang="en-US" altLang="zh-CN" dirty="0" err="1"/>
              <a:t>drf</a:t>
            </a:r>
            <a:r>
              <a:rPr lang="zh-CN" altLang="en-US" dirty="0"/>
              <a:t>数据文件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Django</a:t>
            </a:r>
            <a:endParaRPr lang="zh-CN" altLang="en-US" dirty="0"/>
          </a:p>
          <a:p>
            <a:pPr lvl="2" algn="l"/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函数作用域和块作用域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访问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/>
              <a:t>TypeScript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580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智鹏</dc:creator>
  <cp:lastModifiedBy>王 智鹏</cp:lastModifiedBy>
  <cp:revision>2</cp:revision>
  <dcterms:created xsi:type="dcterms:W3CDTF">2023-06-14T06:26:09Z</dcterms:created>
  <dcterms:modified xsi:type="dcterms:W3CDTF">2023-06-14T06:56:40Z</dcterms:modified>
</cp:coreProperties>
</file>