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7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146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3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0077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35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0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6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5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7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5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3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5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7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961" y="1300786"/>
            <a:ext cx="7476780" cy="42003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Visualizing Neural Network Components</a:t>
            </a:r>
            <a:br>
              <a:rPr lang="en-US" dirty="0"/>
            </a:br>
            <a:r>
              <a:rPr lang="en-US" b="1" dirty="0"/>
              <a:t>Subtitle:</a:t>
            </a:r>
            <a:r>
              <a:rPr lang="en-US" dirty="0"/>
              <a:t> Using TensorFlow Playground for Model Training</a:t>
            </a:r>
            <a:br>
              <a:rPr lang="en-US" dirty="0"/>
            </a:br>
            <a:r>
              <a:rPr lang="en-US" b="1" dirty="0"/>
              <a:t>Mohammad Anwar Karim 05/25/2025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Neural Network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720563"/>
            <a:ext cx="6347714" cy="1320800"/>
          </a:xfrm>
        </p:spPr>
        <p:txBody>
          <a:bodyPr/>
          <a:lstStyle/>
          <a:p>
            <a:r>
              <a:rPr lang="en-US" dirty="0"/>
              <a:t>The graphic demonstrates data flow from the input layer through numerous hidden levels to the output layer.  Each circle symbolizes a neuron, while lines denote weights.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0CEAF-DCE0-E515-80F9-DCE1380CA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31" y="1091538"/>
            <a:ext cx="4705350" cy="3629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graphic demonstrates data flow from the input layer through numerous hidden levels to the output layer.  Each circle symbolizes a neuron, while lines denote weights.</a:t>
            </a:r>
          </a:p>
          <a:p>
            <a:r>
              <a:rPr lang="en-US" dirty="0"/>
              <a:t>Layers organize neurons in a neural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 Layer:</a:t>
            </a:r>
            <a:r>
              <a:rPr lang="en-US" dirty="0"/>
              <a:t> Receives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Hidden Layers:</a:t>
            </a:r>
            <a:r>
              <a:rPr lang="en-US" dirty="0"/>
              <a:t> Process input using weights and activation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Layer:</a:t>
            </a:r>
            <a:r>
              <a:rPr lang="en-US" dirty="0"/>
              <a:t> Produces the final prediction.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Each layer transforms data progressively for better feature extraction.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Neurons are the basic units of a neural network. They receive inputs, apply weights, compute sums, and pass the results through an activation function to generate outputs.</a:t>
            </a:r>
          </a:p>
          <a:p>
            <a:pPr>
              <a:buNone/>
            </a:pPr>
            <a:r>
              <a:rPr lang="en-US" dirty="0"/>
              <a:t>Neurons (nodes) are the basic units of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sum weighted inputs and apply an activation function.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the circles labeled H, K, M, etc., represent neurons.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are parameters that determine the influence of input data on a neuron's output. Training adjusts weights to minimize the loss function and improve predictions.</a:t>
            </a:r>
          </a:p>
          <a:p>
            <a:pPr>
              <a:buNone/>
            </a:pPr>
            <a:r>
              <a:rPr lang="en-US" dirty="0"/>
              <a:t>Weights are parameters that scale input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Lines connecting neurons carry weights.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During training, weights are adjusted to minimize error.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Stronger weights lead to a stronger influence on the output.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Activation functions add non-linearity to the model. Common types include ReLU, Sigmoid, and Tanh. They help the network learn complex patterns and relationships in the data.</a:t>
            </a:r>
            <a:endParaRPr lang="en-US" dirty="0"/>
          </a:p>
          <a:p>
            <a:pPr>
              <a:buNone/>
            </a:pPr>
            <a:r>
              <a:rPr lang="en-US" dirty="0"/>
              <a:t>Activation functions introduce non-linearity.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Examples: Sigmoid, ReLU, Tanh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networks learn complex patterns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this is shown between nodes and output transformation.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functions measure the error between predicted and actual outputs. Common examples are Mean Squared Error and Cross Entropy Loss. Lower loss means better model accuracy.</a:t>
            </a:r>
          </a:p>
          <a:p>
            <a:pPr>
              <a:buNone/>
            </a:pPr>
            <a:r>
              <a:rPr lang="en-US" dirty="0"/>
              <a:t>A loss function calculates the error between predicted and actual outputs.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Guides learning by quantifying how “wrong” predictions 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Common: Mean Squared Error, Cross-Entropy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This guides the optimization step.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Optimization algorithms such as Gradient Descent and Adam adjust weights during training to minimize the loss function, improving model performance over iterations.</a:t>
            </a:r>
            <a:endParaRPr lang="en-US" dirty="0"/>
          </a:p>
          <a:p>
            <a:pPr>
              <a:buNone/>
            </a:pPr>
            <a:r>
              <a:rPr lang="en-US" dirty="0"/>
              <a:t>These update weights to reduce the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gradient descent</a:t>
            </a:r>
            <a:r>
              <a:rPr lang="en-US" dirty="0"/>
              <a:t> or variants like Adam or SGD.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 by iteratively improving predictions.</a:t>
            </a:r>
            <a:br>
              <a:rPr lang="en-US" dirty="0"/>
            </a:br>
            <a:r>
              <a:rPr lang="en-US" dirty="0"/>
              <a:t>📌 </a:t>
            </a:r>
            <a:r>
              <a:rPr lang="en-US" i="1" dirty="0"/>
              <a:t>The model learns through backpropagation based on loss gradients.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Adding more hidden layers increases model complexity but may lead to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Activation functions are crucial for learning non-linear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Visualizing training helps understand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 like learning rate and batch size significantly affect performance.</a:t>
            </a:r>
          </a:p>
          <a:p>
            <a:r>
              <a:rPr lang="en-US" dirty="0"/>
              <a:t>🎯 </a:t>
            </a: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Visualizing neural networks clarifies how data transforms through layers. It also highlights the importance of tuning architecture and parameters for optimal learning.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527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Visualizing Neural Network Components Subtitle: Using TensorFlow Playground for Model Training Mohammad Anwar Karim 05/25/2025</vt:lpstr>
      <vt:lpstr>Neural Network Structure</vt:lpstr>
      <vt:lpstr>Layers</vt:lpstr>
      <vt:lpstr>Neurons</vt:lpstr>
      <vt:lpstr>Weights</vt:lpstr>
      <vt:lpstr>Activation Functions</vt:lpstr>
      <vt:lpstr>Loss Functions</vt:lpstr>
      <vt:lpstr>Optimization Algorithms</vt:lpstr>
      <vt:lpstr>Summary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Mathew Nyamai</cp:lastModifiedBy>
  <cp:revision>3</cp:revision>
  <dcterms:created xsi:type="dcterms:W3CDTF">2013-01-27T09:14:16Z</dcterms:created>
  <dcterms:modified xsi:type="dcterms:W3CDTF">2025-05-25T18:50:26Z</dcterms:modified>
  <cp:category/>
</cp:coreProperties>
</file>