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9103-7F06-4A65-8775-9ADF13884138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7BB0-F319-4875-825F-D20A1A514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8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9103-7F06-4A65-8775-9ADF13884138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7BB0-F319-4875-825F-D20A1A514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4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9103-7F06-4A65-8775-9ADF13884138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7BB0-F319-4875-825F-D20A1A514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159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9103-7F06-4A65-8775-9ADF13884138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7BB0-F319-4875-825F-D20A1A514E3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0754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9103-7F06-4A65-8775-9ADF13884138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7BB0-F319-4875-825F-D20A1A514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649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9103-7F06-4A65-8775-9ADF13884138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7BB0-F319-4875-825F-D20A1A514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11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9103-7F06-4A65-8775-9ADF13884138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7BB0-F319-4875-825F-D20A1A514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889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9103-7F06-4A65-8775-9ADF13884138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7BB0-F319-4875-825F-D20A1A514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456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9103-7F06-4A65-8775-9ADF13884138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7BB0-F319-4875-825F-D20A1A514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45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9103-7F06-4A65-8775-9ADF13884138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7BB0-F319-4875-825F-D20A1A514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66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9103-7F06-4A65-8775-9ADF13884138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7BB0-F319-4875-825F-D20A1A514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69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9103-7F06-4A65-8775-9ADF13884138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7BB0-F319-4875-825F-D20A1A514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57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9103-7F06-4A65-8775-9ADF13884138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7BB0-F319-4875-825F-D20A1A514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10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9103-7F06-4A65-8775-9ADF13884138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7BB0-F319-4875-825F-D20A1A514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95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9103-7F06-4A65-8775-9ADF13884138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7BB0-F319-4875-825F-D20A1A514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80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9103-7F06-4A65-8775-9ADF13884138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7BB0-F319-4875-825F-D20A1A514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9103-7F06-4A65-8775-9ADF13884138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7BB0-F319-4875-825F-D20A1A514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11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99103-7F06-4A65-8775-9ADF13884138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B7BB0-F319-4875-825F-D20A1A514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830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A291-7BEF-23C9-8F0E-94A553AD6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HOSPITALITY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8EE5F-6253-A667-88D1-946A6C76C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8316" y="4600875"/>
            <a:ext cx="4003426" cy="1378819"/>
          </a:xfrm>
        </p:spPr>
        <p:txBody>
          <a:bodyPr/>
          <a:lstStyle/>
          <a:p>
            <a:r>
              <a:rPr lang="en-IN" sz="1600" dirty="0"/>
              <a:t>Presented by</a:t>
            </a:r>
          </a:p>
          <a:p>
            <a:r>
              <a:rPr lang="en-IN" dirty="0"/>
              <a:t>Anwar Rajeev</a:t>
            </a:r>
          </a:p>
        </p:txBody>
      </p:sp>
    </p:spTree>
    <p:extLst>
      <p:ext uri="{BB962C8B-B14F-4D97-AF65-F5344CB8AC3E}">
        <p14:creationId xmlns:p14="http://schemas.microsoft.com/office/powerpoint/2010/main" val="216678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D72E-FF49-1D0B-9470-2BAAF2F0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Call </a:t>
            </a:r>
            <a:r>
              <a:rPr lang="en-IN" dirty="0" err="1"/>
              <a:t>centers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1FC73-8E79-29BB-33F1-6059BEF1A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Baltimore/ MD</a:t>
            </a:r>
          </a:p>
          <a:p>
            <a:pPr lvl="1"/>
            <a:r>
              <a:rPr lang="en-IN" dirty="0"/>
              <a:t>11012 customers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Chicago/ IL</a:t>
            </a:r>
          </a:p>
          <a:p>
            <a:pPr lvl="1"/>
            <a:r>
              <a:rPr lang="en-IN" dirty="0"/>
              <a:t>5419 customers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Denver/ CO</a:t>
            </a:r>
          </a:p>
          <a:p>
            <a:pPr lvl="1"/>
            <a:r>
              <a:rPr lang="en-IN" dirty="0"/>
              <a:t>2776 customers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Los Angeles/ CA</a:t>
            </a:r>
          </a:p>
          <a:p>
            <a:pPr lvl="1"/>
            <a:r>
              <a:rPr lang="en-IN" dirty="0"/>
              <a:t>13734 customers</a:t>
            </a:r>
          </a:p>
          <a:p>
            <a:pPr lvl="1"/>
            <a:endParaRPr lang="en-IN" dirty="0"/>
          </a:p>
          <a:p>
            <a:pPr marL="457200" lvl="1" indent="0">
              <a:buNone/>
            </a:pPr>
            <a:r>
              <a:rPr lang="en-IN" dirty="0"/>
              <a:t>Total number of customers: 32941</a:t>
            </a:r>
          </a:p>
        </p:txBody>
      </p:sp>
    </p:spTree>
    <p:extLst>
      <p:ext uri="{BB962C8B-B14F-4D97-AF65-F5344CB8AC3E}">
        <p14:creationId xmlns:p14="http://schemas.microsoft.com/office/powerpoint/2010/main" val="284342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F117A-B733-8AF3-7AC0-8F75B32E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Trend of receiving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FAD89-E222-B7D7-262F-3D532C9B7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Call </a:t>
            </a:r>
            <a:r>
              <a:rPr lang="en-IN" dirty="0" err="1"/>
              <a:t>center</a:t>
            </a:r>
            <a:endParaRPr lang="en-IN" dirty="0"/>
          </a:p>
          <a:p>
            <a:pPr lvl="1"/>
            <a:r>
              <a:rPr lang="en-IN" dirty="0"/>
              <a:t>Out of 32941 customers 10639 customers chose this channel</a:t>
            </a:r>
          </a:p>
          <a:p>
            <a:r>
              <a:rPr lang="en-IN" dirty="0"/>
              <a:t>Chatbot</a:t>
            </a:r>
          </a:p>
          <a:p>
            <a:pPr lvl="1"/>
            <a:r>
              <a:rPr lang="en-IN" dirty="0"/>
              <a:t>8256</a:t>
            </a:r>
          </a:p>
          <a:p>
            <a:r>
              <a:rPr lang="en-IN" dirty="0"/>
              <a:t>Email	</a:t>
            </a:r>
          </a:p>
          <a:p>
            <a:pPr lvl="1"/>
            <a:r>
              <a:rPr lang="en-IN" dirty="0"/>
              <a:t>7470</a:t>
            </a:r>
          </a:p>
          <a:p>
            <a:r>
              <a:rPr lang="en-IN" dirty="0"/>
              <a:t>Web</a:t>
            </a:r>
          </a:p>
          <a:p>
            <a:pPr lvl="1"/>
            <a:r>
              <a:rPr lang="en-IN" dirty="0"/>
              <a:t>6576</a:t>
            </a:r>
          </a:p>
        </p:txBody>
      </p:sp>
    </p:spTree>
    <p:extLst>
      <p:ext uri="{BB962C8B-B14F-4D97-AF65-F5344CB8AC3E}">
        <p14:creationId xmlns:p14="http://schemas.microsoft.com/office/powerpoint/2010/main" val="2971323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84F1-060E-FB85-9E75-AD9993ED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sentiments from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98B6-CB8E-9DC0-637E-BC61D5618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Very positive</a:t>
            </a:r>
          </a:p>
          <a:p>
            <a:r>
              <a:rPr lang="en-IN" dirty="0"/>
              <a:t>Positive</a:t>
            </a:r>
          </a:p>
          <a:p>
            <a:r>
              <a:rPr lang="en-IN" dirty="0"/>
              <a:t>Neutral</a:t>
            </a:r>
          </a:p>
          <a:p>
            <a:r>
              <a:rPr lang="en-IN" dirty="0"/>
              <a:t>Negative </a:t>
            </a:r>
          </a:p>
          <a:p>
            <a:r>
              <a:rPr lang="en-IN" dirty="0"/>
              <a:t>Very negative</a:t>
            </a:r>
          </a:p>
        </p:txBody>
      </p:sp>
    </p:spTree>
    <p:extLst>
      <p:ext uri="{BB962C8B-B14F-4D97-AF65-F5344CB8AC3E}">
        <p14:creationId xmlns:p14="http://schemas.microsoft.com/office/powerpoint/2010/main" val="3827466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02E1-8FE1-1CD1-292D-14D5D6D3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Reasons for negative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089AC-DCA8-9350-5D9B-68F189676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b="1" dirty="0"/>
              <a:t>Reason : </a:t>
            </a:r>
            <a:r>
              <a:rPr lang="en-IN" dirty="0"/>
              <a:t>billing question and payment (payment queries only through call </a:t>
            </a:r>
            <a:r>
              <a:rPr lang="en-IN" dirty="0" err="1"/>
              <a:t>center</a:t>
            </a:r>
            <a:r>
              <a:rPr lang="en-IN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Response time: </a:t>
            </a:r>
            <a:r>
              <a:rPr lang="en-IN" dirty="0"/>
              <a:t>Above SLA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Call duration: </a:t>
            </a:r>
            <a:r>
              <a:rPr lang="en-IN" dirty="0"/>
              <a:t>Longer call time get negative remark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Days in week: </a:t>
            </a:r>
            <a:r>
              <a:rPr lang="en-IN" dirty="0"/>
              <a:t>Friday and Thursday </a:t>
            </a:r>
          </a:p>
          <a:p>
            <a:pPr lvl="1"/>
            <a:r>
              <a:rPr lang="en-IN" dirty="0"/>
              <a:t>Rush hours might keep the lines busy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Out of four channels </a:t>
            </a:r>
            <a:r>
              <a:rPr lang="en-IN" b="1" dirty="0"/>
              <a:t>call </a:t>
            </a:r>
            <a:r>
              <a:rPr lang="en-IN" b="1" dirty="0" err="1"/>
              <a:t>center</a:t>
            </a:r>
            <a:r>
              <a:rPr lang="en-IN" b="1" dirty="0"/>
              <a:t> </a:t>
            </a:r>
            <a:r>
              <a:rPr lang="en-IN" dirty="0"/>
              <a:t>has the major share in negative review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3688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0E47-063F-55BE-708F-417374214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en-IN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72B04-80A7-CBE0-5CB7-AB4073FD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35781"/>
            <a:ext cx="10353762" cy="465541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Give more priority to billing section as majority of customers are facing issues with bills</a:t>
            </a:r>
          </a:p>
          <a:p>
            <a:pPr lvl="1"/>
            <a:r>
              <a:rPr lang="en-IN" dirty="0"/>
              <a:t>Payment is another problem</a:t>
            </a:r>
          </a:p>
          <a:p>
            <a:pPr lvl="1"/>
            <a:r>
              <a:rPr lang="en-IN" dirty="0"/>
              <a:t>Majority problem might be due to false defaulters</a:t>
            </a:r>
          </a:p>
          <a:p>
            <a:pPr lvl="1"/>
            <a:r>
              <a:rPr lang="en-IN" dirty="0"/>
              <a:t>Provide hassle free payment method and proof of 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Try to keep the response time with in SLA. A late response will automatically lead to negative remark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Longer time a customer takes to explain the problem more frustrated the customer will be. Keep more technically skilled call </a:t>
            </a:r>
            <a:r>
              <a:rPr lang="en-IN" dirty="0" err="1"/>
              <a:t>center</a:t>
            </a:r>
            <a:r>
              <a:rPr lang="en-IN" dirty="0"/>
              <a:t> representatives who are expert in communication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4319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3470-0079-C636-7A92-3E33F414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r>
              <a:rPr lang="en-IN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B4DC7-5161-82D2-A11B-144E06B4C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26321"/>
            <a:ext cx="10353762" cy="4464879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IN" dirty="0"/>
              <a:t>Rush hours are on Thursday and Friday</a:t>
            </a:r>
          </a:p>
          <a:p>
            <a:pPr lvl="1"/>
            <a:r>
              <a:rPr lang="en-IN" dirty="0"/>
              <a:t>Increase the number of facilities/personal to compete with the rush hours</a:t>
            </a:r>
          </a:p>
          <a:p>
            <a:pPr lvl="1"/>
            <a:endParaRPr lang="en-IN" dirty="0"/>
          </a:p>
          <a:p>
            <a:pPr marL="457200" indent="-457200">
              <a:buFont typeface="+mj-lt"/>
              <a:buAutoNum type="arabicPeriod" startAt="5"/>
            </a:pPr>
            <a:r>
              <a:rPr lang="en-IN" dirty="0"/>
              <a:t>Majority of complaints are registered through call </a:t>
            </a:r>
            <a:r>
              <a:rPr lang="en-IN" dirty="0" err="1"/>
              <a:t>center</a:t>
            </a:r>
            <a:r>
              <a:rPr lang="en-IN" dirty="0"/>
              <a:t> channel (related with billing and payment)</a:t>
            </a:r>
          </a:p>
          <a:p>
            <a:pPr lvl="1"/>
            <a:r>
              <a:rPr lang="en-IN" dirty="0"/>
              <a:t>When its related with money, customers are more cautious</a:t>
            </a:r>
          </a:p>
          <a:p>
            <a:pPr lvl="1"/>
            <a:r>
              <a:rPr lang="en-IN" dirty="0"/>
              <a:t>Keep the skilled personals updated and trained</a:t>
            </a:r>
          </a:p>
          <a:p>
            <a:pPr lvl="1"/>
            <a:r>
              <a:rPr lang="en-IN" dirty="0"/>
              <a:t>Provide more effective systems for tracking</a:t>
            </a:r>
          </a:p>
        </p:txBody>
      </p:sp>
    </p:spTree>
    <p:extLst>
      <p:ext uri="{BB962C8B-B14F-4D97-AF65-F5344CB8AC3E}">
        <p14:creationId xmlns:p14="http://schemas.microsoft.com/office/powerpoint/2010/main" val="1060152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CBBA-717F-CADC-F1EE-5584D4F22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6441A-CD97-8179-D6DD-179E5C8DA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centres where number of customers are very less</a:t>
            </a:r>
          </a:p>
          <a:p>
            <a:r>
              <a:rPr lang="en-IN" dirty="0"/>
              <a:t>Try to in cooperate chatbot/ web service at remote locations</a:t>
            </a:r>
          </a:p>
          <a:p>
            <a:r>
              <a:rPr lang="en-IN" dirty="0"/>
              <a:t>Take the problems to higher level only if the issues are not resolved through automation</a:t>
            </a:r>
          </a:p>
        </p:txBody>
      </p:sp>
    </p:spTree>
    <p:extLst>
      <p:ext uri="{BB962C8B-B14F-4D97-AF65-F5344CB8AC3E}">
        <p14:creationId xmlns:p14="http://schemas.microsoft.com/office/powerpoint/2010/main" val="82061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0C25C1-F13F-9C1D-2C3A-F664D7490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38608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990</TotalTime>
  <Words>312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HOSPITALITY VISUALIZATION</vt:lpstr>
      <vt:lpstr>Call centers</vt:lpstr>
      <vt:lpstr>Trend of receiving QUERIES</vt:lpstr>
      <vt:lpstr>Types of sentiments from customers</vt:lpstr>
      <vt:lpstr>Reasons for negative response</vt:lpstr>
      <vt:lpstr>SOLUTIONS</vt:lpstr>
      <vt:lpstr>SOLUTIONS</vt:lpstr>
      <vt:lpstr>Suggestions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HOSPITALITY VISUALIZATION</dc:title>
  <dc:creator>ANWAR</dc:creator>
  <cp:lastModifiedBy>ANWAR</cp:lastModifiedBy>
  <cp:revision>9</cp:revision>
  <dcterms:created xsi:type="dcterms:W3CDTF">2023-01-25T07:40:19Z</dcterms:created>
  <dcterms:modified xsi:type="dcterms:W3CDTF">2023-01-27T05:08:21Z</dcterms:modified>
</cp:coreProperties>
</file>