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</a:t>
            </a:r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Highlighted below are they key factors that determine whether an application is suitable for Cloud or not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Cloud Readiness Assessment – </a:t>
            </a:r>
            <a:r>
              <a:rPr lang="en-AU" dirty="0" smtClean="0">
                <a:solidFill>
                  <a:srgbClr val="86BC25"/>
                </a:solidFill>
              </a:rPr>
              <a:t>Cloud Accelerators and Inhibitors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</a:t>
              </a:r>
              <a:r>
                <a:rPr kumimoji="0" lang="en-AU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communication or dependencies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Highlighted below are the applications that should be prioritised for the Cloud Proof of Concept and a brief justification as to why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</a:t>
            </a:r>
            <a:r>
              <a:rPr lang="en-AU" dirty="0" smtClean="0"/>
              <a:t>Readiness </a:t>
            </a:r>
            <a:r>
              <a:rPr lang="en-AU" dirty="0"/>
              <a:t>Assessment – </a:t>
            </a:r>
            <a:r>
              <a:rPr lang="en-AU" dirty="0" smtClean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2708"/>
              </p:ext>
            </p:extLst>
          </p:nvPr>
        </p:nvGraphicFramePr>
        <p:xfrm>
          <a:off x="413479" y="1090605"/>
          <a:ext cx="11340000" cy="169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15142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Justification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1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Echo</a:t>
                      </a:r>
                      <a:r>
                        <a:rPr lang="en-AU" sz="1000" baseline="0" dirty="0" smtClean="0"/>
                        <a:t> 360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Platform that hosts and streams all lecture recorded video and audio content.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Degree of integration is 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2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Enrollments</a:t>
                      </a: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Plus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Enrollment system for new and returning students to apply for classes at set points during the year.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Degree of integration is 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3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Learning Management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Platform where you can find all subject's information and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announcements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Degree of integration is 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4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MuleSoft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Integration broker application which facilitates connectivity and exposure of APIs between other applications.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Degree of integration is medium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Student Feedback Survey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System designed for students to provide anonymous feedback on subjects and teachers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Data Sensitivity is 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Frutiger Next Pro Light</vt:lpstr>
      <vt:lpstr>Open Sans</vt:lpstr>
      <vt:lpstr>Segoe UI Light</vt:lpstr>
      <vt:lpstr>Segoe UI Semilight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Shivam Shekhar</cp:lastModifiedBy>
  <cp:revision>24</cp:revision>
  <dcterms:created xsi:type="dcterms:W3CDTF">2019-03-31T19:26:34Z</dcterms:created>
  <dcterms:modified xsi:type="dcterms:W3CDTF">2020-05-13T13:53:08Z</dcterms:modified>
</cp:coreProperties>
</file>