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7"/>
  </p:notesMasterIdLst>
  <p:sldIdLst>
    <p:sldId id="256" r:id="rId2"/>
    <p:sldId id="257" r:id="rId3"/>
    <p:sldId id="271" r:id="rId4"/>
    <p:sldId id="260" r:id="rId5"/>
    <p:sldId id="264" r:id="rId6"/>
    <p:sldId id="258" r:id="rId7"/>
    <p:sldId id="259" r:id="rId8"/>
    <p:sldId id="265" r:id="rId9"/>
    <p:sldId id="266" r:id="rId10"/>
    <p:sldId id="267" r:id="rId11"/>
    <p:sldId id="262" r:id="rId12"/>
    <p:sldId id="270" r:id="rId13"/>
    <p:sldId id="263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4657D-F6E7-4717-862D-7C348784D26D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CCF2-2A50-4855-9CC5-64AE27532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9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CCF2-2A50-4855-9CC5-64AE275327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6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1D61-6AB5-4FBE-91CB-212CB94BB569}" type="datetime1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5EB5EA-4C48-4D53-A5B7-AD275DCD40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9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2F61-BD43-47E4-8959-5870CA4E5080}" type="datetime1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5EB5EA-4C48-4D53-A5B7-AD275DCD40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7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87D-ECE1-4BC7-8B64-044B500BB144}" type="datetime1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5EB5EA-4C48-4D53-A5B7-AD275DCD40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836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FFF0-C994-41D8-903E-DD9467A1E0CB}" type="datetime1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5EB5EA-4C48-4D53-A5B7-AD275DCD40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32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F3CF-3EFC-4D51-9E94-F487F76A9643}" type="datetime1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5EB5EA-4C48-4D53-A5B7-AD275DCD40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134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BADB-A300-4AAF-A334-7CADA61152D3}" type="datetime1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5EB5EA-4C48-4D53-A5B7-AD275DCD40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54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E358-4820-4C27-88FC-AFBB2B4CEBD0}" type="datetime1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B5EA-4C48-4D53-A5B7-AD275DCD40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7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F5C5-6BAD-4604-B5D7-6DFB6CF9BC8F}" type="datetime1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B5EA-4C48-4D53-A5B7-AD275DCD40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2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C41A-4A20-4726-98A9-7FA7F53EC737}" type="datetime1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B5EA-4C48-4D53-A5B7-AD275DCD40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0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DECC-333F-44A8-AA3B-71D6FF823E39}" type="datetime1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5EB5EA-4C48-4D53-A5B7-AD275DCD40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4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C14E-811A-480A-A4C9-85AD71518B8E}" type="datetime1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5EB5EA-4C48-4D53-A5B7-AD275DCD40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79BB-631C-467A-BB08-9D66CA8FEA59}" type="datetime1">
              <a:rPr lang="en-US" smtClean="0"/>
              <a:pPr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5EB5EA-4C48-4D53-A5B7-AD275DCD40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7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95B0-0445-43A9-84A3-09D4522BFA5F}" type="datetime1">
              <a:rPr lang="en-US" smtClean="0"/>
              <a:pPr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B5EA-4C48-4D53-A5B7-AD275DCD40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9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D07-8DED-4208-9891-4C36D91328BE}" type="datetime1">
              <a:rPr lang="en-US" smtClean="0"/>
              <a:pPr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B5EA-4C48-4D53-A5B7-AD275DCD40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4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7E16-D3F0-47D6-A31C-1EE21269766B}" type="datetime1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B5EA-4C48-4D53-A5B7-AD275DCD40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8491-7D57-4F5F-9CC1-FB2D8C073262}" type="datetime1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5EB5EA-4C48-4D53-A5B7-AD275DCD40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7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334F-16E5-4BB9-B541-31DED13B2552}" type="datetime1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5EB5EA-4C48-4D53-A5B7-AD275DCD40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6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192" y="1271770"/>
            <a:ext cx="7766936" cy="164630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Design and Development of Blockchain Based Land Registration System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192" y="3313853"/>
            <a:ext cx="3646047" cy="269383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Anwar Hosain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No: 14502000929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Session: 2014-15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Science and Technology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National University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940768" y="3313854"/>
            <a:ext cx="3646047" cy="27622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Jahidul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No: 14502000972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Session: 2014-15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Science and Technology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National University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15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Creating Hash 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230" y="1440975"/>
            <a:ext cx="5897895" cy="43772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B5EA-4C48-4D53-A5B7-AD275DCD40C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Proposed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features in our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land registration system.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Secured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transaction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 management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Immutability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B5EA-4C48-4D53-A5B7-AD275DCD40C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911" y="2136715"/>
            <a:ext cx="8431149" cy="1700347"/>
          </a:xfrm>
        </p:spPr>
        <p:txBody>
          <a:bodyPr>
            <a:normAutofit/>
          </a:bodyPr>
          <a:lstStyle/>
          <a:p>
            <a:pPr algn="ctr"/>
            <a:r>
              <a:rPr lang="en-US" sz="4800" smtClean="0"/>
              <a:t>Implementation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B5EA-4C48-4D53-A5B7-AD275DCD40C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7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Comparison between Traditional System and Proposed System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79919"/>
              </p:ext>
            </p:extLst>
          </p:nvPr>
        </p:nvGraphicFramePr>
        <p:xfrm>
          <a:off x="3002508" y="1905003"/>
          <a:ext cx="7724631" cy="4222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4877"/>
                <a:gridCol w="2574877"/>
                <a:gridCol w="2574877"/>
              </a:tblGrid>
              <a:tr h="6459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System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 Based System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397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Fraud Prevention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not ensure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Ensure and possible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397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Confidentiality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397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integrity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not ensure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Ensure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397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Trust worthiness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be trusted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be trusted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397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Hassle free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397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Effectiveness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397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security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397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397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B5EA-4C48-4D53-A5B7-AD275DCD40C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7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current land registration system is unsecured and less authentic. 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My </a:t>
            </a:r>
            <a:r>
              <a:rPr lang="en-US" sz="2400" dirty="0"/>
              <a:t>proposed system assured the way of legal and valid transaction of land among the valid authorities. </a:t>
            </a:r>
            <a:endParaRPr lang="en-US" sz="2400" dirty="0" smtClean="0"/>
          </a:p>
          <a:p>
            <a:r>
              <a:rPr lang="en-US" sz="2400" dirty="0" smtClean="0"/>
              <a:t>And </a:t>
            </a:r>
            <a:r>
              <a:rPr lang="en-US" sz="2400" dirty="0"/>
              <a:t>also ensure owners authentication, legal authorities, data integrity and protect unusual activities regarding land.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proposed system will develop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B5EA-4C48-4D53-A5B7-AD275DCD40C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time the system working on web only. Our future goal is make a mobile app </a:t>
            </a:r>
            <a:r>
              <a:rPr lang="en-US" sz="2400" dirty="0" smtClean="0"/>
              <a:t>such as </a:t>
            </a:r>
            <a:r>
              <a:rPr lang="en-US" sz="2400" dirty="0"/>
              <a:t>android and IOS app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User can watch his/her land in Google maps.</a:t>
            </a:r>
          </a:p>
          <a:p>
            <a:r>
              <a:rPr lang="en-US" sz="2400" dirty="0" smtClean="0"/>
              <a:t>User can buy/sell </a:t>
            </a:r>
            <a:r>
              <a:rPr lang="en-US" sz="2400" smtClean="0"/>
              <a:t>using bit coin.</a:t>
            </a:r>
            <a:endParaRPr lang="en-US" sz="2400" dirty="0" smtClean="0"/>
          </a:p>
          <a:p>
            <a:r>
              <a:rPr lang="en-US" sz="2400" dirty="0" smtClean="0"/>
              <a:t>This time the system act like a broker but in future this system may be one the best trustable land buying and selling system for people.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B5EA-4C48-4D53-A5B7-AD275DCD40C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380" y="550458"/>
            <a:ext cx="4440576" cy="809767"/>
          </a:xfrm>
        </p:spPr>
        <p:txBody>
          <a:bodyPr/>
          <a:lstStyle/>
          <a:p>
            <a:pPr algn="ctr"/>
            <a:r>
              <a:rPr lang="en-US" smtClean="0"/>
              <a:t>Content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519" y="1510349"/>
            <a:ext cx="9517544" cy="51224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Land Registration 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Blockchain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Based Secured Land Registration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B5EA-4C48-4D53-A5B7-AD275DCD40C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0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blockchain based land registration is a recording system for any kind of a high value property real estate. These records can be used to protect owner’s right resolve disputes make sure ownership is correctly transferred to a new owner after sale prevent sale fraud.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B5EA-4C48-4D53-A5B7-AD275DCD40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980" y="624110"/>
            <a:ext cx="8161511" cy="808905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036" y="1651380"/>
            <a:ext cx="8915400" cy="423254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land administration system in Bangladesh is not well-developed.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corrupt, inefficient, and unreliable and inherently contains systematic weaknesses.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Corruption has become a grave issue in this sector.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World Bank survey reveals that most crimes and corruptions in Bangladesh take place in land-related services.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estimated that more than 3.2 million land-related cases are pending before the judiciary.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 disputes often lead to violence and criminal offenses.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 hassle.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B5EA-4C48-4D53-A5B7-AD275DCD40C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 fraudulent activities using Blockchain Technology.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registration information will be stored in distributed server with their hash ID.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protect the owner rights that no one can demand that land.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transfer of the ownership is so time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consuming.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transformation ownership will stored in a distributed server with their hash 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processing is in online so the additional cost for laborer, equipment and manpower reduce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B5EA-4C48-4D53-A5B7-AD275DCD40C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3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245" y="719644"/>
            <a:ext cx="8911687" cy="931735"/>
          </a:xfrm>
        </p:spPr>
        <p:txBody>
          <a:bodyPr/>
          <a:lstStyle/>
          <a:p>
            <a:pPr algn="ctr"/>
            <a:r>
              <a:rPr lang="en-US" dirty="0" smtClean="0"/>
              <a:t>Traditional Land Registration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8522" y="2803036"/>
            <a:ext cx="1144573" cy="14368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Buyer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8931" y="2826061"/>
            <a:ext cx="1252497" cy="1412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Visit Land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2595" y="2829007"/>
            <a:ext cx="1438549" cy="1406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5333" y="2803036"/>
            <a:ext cx="1593276" cy="14368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Decision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73578" y="2782195"/>
            <a:ext cx="1453308" cy="143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 and Payment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5" idx="3"/>
            <a:endCxn id="6" idx="1"/>
          </p:cNvCxnSpPr>
          <p:nvPr/>
        </p:nvCxnSpPr>
        <p:spPr>
          <a:xfrm>
            <a:off x="3961428" y="3532479"/>
            <a:ext cx="35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7" idx="1"/>
          </p:cNvCxnSpPr>
          <p:nvPr/>
        </p:nvCxnSpPr>
        <p:spPr>
          <a:xfrm flipV="1">
            <a:off x="5751144" y="3521463"/>
            <a:ext cx="334189" cy="1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8" idx="1"/>
          </p:cNvCxnSpPr>
          <p:nvPr/>
        </p:nvCxnSpPr>
        <p:spPr>
          <a:xfrm flipV="1">
            <a:off x="7678609" y="3501595"/>
            <a:ext cx="294969" cy="1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3"/>
            <a:endCxn id="5" idx="1"/>
          </p:cNvCxnSpPr>
          <p:nvPr/>
        </p:nvCxnSpPr>
        <p:spPr>
          <a:xfrm>
            <a:off x="2293095" y="3521463"/>
            <a:ext cx="415836" cy="1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844846" y="2788829"/>
            <a:ext cx="1639743" cy="14652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Ownership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>
            <a:stCxn id="8" idx="3"/>
            <a:endCxn id="50" idx="1"/>
          </p:cNvCxnSpPr>
          <p:nvPr/>
        </p:nvCxnSpPr>
        <p:spPr>
          <a:xfrm>
            <a:off x="9426886" y="3501595"/>
            <a:ext cx="417960" cy="1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B5EA-4C48-4D53-A5B7-AD275DCD40C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293095" y="3358497"/>
            <a:ext cx="415836" cy="3247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729931" y="3391472"/>
            <a:ext cx="415836" cy="3247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976198" y="3384351"/>
            <a:ext cx="415836" cy="3247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639294" y="3370108"/>
            <a:ext cx="415836" cy="3247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9429010" y="3358497"/>
            <a:ext cx="415836" cy="3247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322" y="624110"/>
            <a:ext cx="8911687" cy="1280890"/>
          </a:xfrm>
        </p:spPr>
        <p:txBody>
          <a:bodyPr/>
          <a:lstStyle/>
          <a:p>
            <a:pPr algn="ctr"/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968" y="1264555"/>
            <a:ext cx="8915400" cy="252123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in which a record of transactions made in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another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maintained across several computers that are linked in a peer-to-peer network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B5EA-4C48-4D53-A5B7-AD275DCD40C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298" y="3785787"/>
            <a:ext cx="5642957" cy="237471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07684" y="6160498"/>
            <a:ext cx="2506619" cy="315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smtClean="0"/>
              <a:t>Diagram of Blockchain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25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Applications of 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Supply-Chain Communications &amp; Proof-of-Provenance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Paying Employees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B5EA-4C48-4D53-A5B7-AD275DCD40C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Land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B5EA-4C48-4D53-A5B7-AD275DCD40C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93720" y="2273181"/>
            <a:ext cx="2068082" cy="95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09901" y="4665290"/>
            <a:ext cx="2068082" cy="95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09901" y="2273180"/>
            <a:ext cx="2068082" cy="95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 Map View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26082" y="2273180"/>
            <a:ext cx="2068082" cy="95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Documents Using Blockchain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01570" y="4665290"/>
            <a:ext cx="2068082" cy="95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82739" y="4665291"/>
            <a:ext cx="2068082" cy="95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161802" y="2503918"/>
            <a:ext cx="1348099" cy="4529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7577981" y="4917388"/>
            <a:ext cx="1423588" cy="4529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9242630" y="3721336"/>
            <a:ext cx="1434981" cy="4529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7577983" y="2446944"/>
            <a:ext cx="1348099" cy="4529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0800000">
            <a:off x="4250820" y="4801312"/>
            <a:ext cx="1187865" cy="4529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384</TotalTime>
  <Words>592</Words>
  <Application>Microsoft Office PowerPoint</Application>
  <PresentationFormat>Widescreen</PresentationFormat>
  <Paragraphs>133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Design and Development of Blockchain Based Land Registration System</vt:lpstr>
      <vt:lpstr>Content List</vt:lpstr>
      <vt:lpstr>Introduction</vt:lpstr>
      <vt:lpstr>Motivation</vt:lpstr>
      <vt:lpstr>Objectives</vt:lpstr>
      <vt:lpstr>Traditional Land Registration System</vt:lpstr>
      <vt:lpstr>Blockchain</vt:lpstr>
      <vt:lpstr>Applications of Blockchain</vt:lpstr>
      <vt:lpstr>Proposed Land Registration System</vt:lpstr>
      <vt:lpstr>Creating Hash ID</vt:lpstr>
      <vt:lpstr>Features of Proposed System</vt:lpstr>
      <vt:lpstr>Implementation</vt:lpstr>
      <vt:lpstr>The Comparison between Traditional System and Proposed System</vt:lpstr>
      <vt:lpstr>Conclusion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Based Land Registration System</dc:title>
  <dc:creator>Anwar Hosain</dc:creator>
  <cp:lastModifiedBy>Anwar Hosain</cp:lastModifiedBy>
  <cp:revision>69</cp:revision>
  <dcterms:created xsi:type="dcterms:W3CDTF">2019-03-26T16:16:56Z</dcterms:created>
  <dcterms:modified xsi:type="dcterms:W3CDTF">2019-09-06T09:27:36Z</dcterms:modified>
</cp:coreProperties>
</file>