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9144000" cy="5143500"/>
  <p:notesSz cx="6888162" cy="100203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32"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a:t>
            </a:r>
            <a:r>
              <a:rPr b="0" lang="en-US" sz="2000" spc="-1" strike="noStrike">
                <a:latin typeface="Arial"/>
              </a:rPr>
              <a:t>notes format</a:t>
            </a:r>
            <a:endParaRPr b="0" lang="en-US" sz="2000" spc="-1" strike="noStrike">
              <a:latin typeface="Arial"/>
            </a:endParaRPr>
          </a:p>
        </p:txBody>
      </p:sp>
      <p:sp>
        <p:nvSpPr>
          <p:cNvPr id="133"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34"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35"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36"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5EAC3562-0320-4355-8130-0DE499B05CC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p:spPr>
      </p:sp>
      <p:sp>
        <p:nvSpPr>
          <p:cNvPr id="164" name="PlaceHolder 2"/>
          <p:cNvSpPr>
            <a:spLocks noGrp="1"/>
          </p:cNvSpPr>
          <p:nvPr>
            <p:ph type="body"/>
          </p:nvPr>
        </p:nvSpPr>
        <p:spPr>
          <a:xfrm>
            <a:off x="685800" y="4400640"/>
            <a:ext cx="5484960" cy="3598920"/>
          </a:xfrm>
          <a:prstGeom prst="rect">
            <a:avLst/>
          </a:prstGeom>
        </p:spPr>
        <p:txBody>
          <a:bodyPr lIns="0" rIns="0" tIns="0" bIns="0">
            <a:noAutofit/>
          </a:bodyPr>
          <a:p>
            <a:endParaRPr b="0" lang="en-US" sz="2000" spc="-1" strike="noStrike">
              <a:latin typeface="Arial"/>
            </a:endParaRPr>
          </a:p>
        </p:txBody>
      </p:sp>
      <p:sp>
        <p:nvSpPr>
          <p:cNvPr id="165" name="CustomShape 3"/>
          <p:cNvSpPr/>
          <p:nvPr/>
        </p:nvSpPr>
        <p:spPr>
          <a:xfrm>
            <a:off x="3884760" y="8685360"/>
            <a:ext cx="2970360" cy="457200"/>
          </a:xfrm>
          <a:prstGeom prst="rect">
            <a:avLst/>
          </a:prstGeom>
          <a:noFill/>
          <a:ln>
            <a:noFill/>
          </a:ln>
        </p:spPr>
        <p:style>
          <a:lnRef idx="0"/>
          <a:fillRef idx="0"/>
          <a:effectRef idx="0"/>
          <a:fontRef idx="minor"/>
        </p:style>
        <p:txBody>
          <a:bodyPr lIns="90000" rIns="90000" tIns="45000" bIns="45000" anchor="b">
            <a:noAutofit/>
          </a:bodyPr>
          <a:p>
            <a:pPr>
              <a:lnSpc>
                <a:spcPct val="100000"/>
              </a:lnSpc>
            </a:pPr>
            <a:fld id="{17C3DA1E-D475-4D3E-A3DC-A891F10B8C57}" type="slidenum">
              <a:rPr b="0" lang="en-US" sz="1400" spc="-1" strike="noStrike">
                <a:solidFill>
                  <a:srgbClr val="000000"/>
                </a:solidFill>
                <a:latin typeface="Calibri"/>
                <a:ea typeface="Calibri"/>
              </a:rPr>
              <a:t>&lt;number&gt;</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8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0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2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7742160" y="0"/>
            <a:ext cx="1400400" cy="1227240"/>
            <a:chOff x="7742160" y="0"/>
            <a:chExt cx="1400400" cy="1227240"/>
          </a:xfrm>
        </p:grpSpPr>
        <p:sp>
          <p:nvSpPr>
            <p:cNvPr id="1" name="CustomShape 2"/>
            <p:cNvSpPr/>
            <p:nvPr/>
          </p:nvSpPr>
          <p:spPr>
            <a:xfrm>
              <a:off x="7742160" y="0"/>
              <a:ext cx="1400400" cy="1227240"/>
            </a:xfrm>
            <a:custGeom>
              <a:avLst/>
              <a:gdLst/>
              <a:ahLst/>
              <a:rect l="l" t="t" r="r" b="b"/>
              <a:pathLst>
                <a:path w="899887" h="91440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8f8f8">
                <a:alpha val="80000"/>
              </a:srgbClr>
            </a:solidFill>
            <a:ln>
              <a:noFill/>
            </a:ln>
          </p:spPr>
          <p:style>
            <a:lnRef idx="0"/>
            <a:fillRef idx="0"/>
            <a:effectRef idx="0"/>
            <a:fontRef idx="minor"/>
          </p:style>
        </p:sp>
        <p:sp>
          <p:nvSpPr>
            <p:cNvPr id="2" name="CustomShape 3"/>
            <p:cNvSpPr/>
            <p:nvPr/>
          </p:nvSpPr>
          <p:spPr>
            <a:xfrm>
              <a:off x="8312400" y="0"/>
              <a:ext cx="830160" cy="727560"/>
            </a:xfrm>
            <a:custGeom>
              <a:avLst/>
              <a:gdLst/>
              <a:ahLst/>
              <a:rect l="l" t="t" r="r" b="b"/>
              <a:pathLst>
                <a:path w="899887" h="91440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solidFill>
              <a:srgbClr val="f2f2f2"/>
            </a:solidFill>
            <a:ln>
              <a:noFill/>
            </a:ln>
          </p:spPr>
          <p:style>
            <a:lnRef idx="0"/>
            <a:fillRef idx="0"/>
            <a:effectRef idx="0"/>
            <a:fontRef idx="minor"/>
          </p:style>
        </p:sp>
      </p:grpSp>
      <p:sp>
        <p:nvSpPr>
          <p:cNvPr id="3" name="CustomShape 4"/>
          <p:cNvSpPr/>
          <p:nvPr/>
        </p:nvSpPr>
        <p:spPr>
          <a:xfrm>
            <a:off x="8690040" y="0"/>
            <a:ext cx="450720" cy="396360"/>
          </a:xfrm>
          <a:custGeom>
            <a:avLst/>
            <a:gdLst/>
            <a:ahLst/>
            <a:rect l="l" t="t" r="r" b="b"/>
            <a:pathLst>
              <a:path w="899887" h="914400">
                <a:moveTo>
                  <a:pt x="45830" y="0"/>
                </a:moveTo>
                <a:lnTo>
                  <a:pt x="899887" y="0"/>
                </a:lnTo>
                <a:lnTo>
                  <a:pt x="899887" y="873075"/>
                </a:lnTo>
                <a:lnTo>
                  <a:pt x="810933" y="900688"/>
                </a:lnTo>
                <a:cubicBezTo>
                  <a:pt x="766997" y="909679"/>
                  <a:pt x="721507" y="914400"/>
                  <a:pt x="674914" y="914400"/>
                </a:cubicBezTo>
                <a:cubicBezTo>
                  <a:pt x="302169" y="914400"/>
                  <a:pt x="0" y="612231"/>
                  <a:pt x="0" y="239486"/>
                </a:cubicBezTo>
                <a:cubicBezTo>
                  <a:pt x="0" y="192893"/>
                  <a:pt x="4721" y="147403"/>
                  <a:pt x="13712" y="103467"/>
                </a:cubicBezTo>
                <a:close/>
              </a:path>
            </a:pathLst>
          </a:custGeom>
          <a:gradFill rotWithShape="0">
            <a:gsLst>
              <a:gs pos="0">
                <a:srgbClr val="066dca"/>
              </a:gs>
              <a:gs pos="100000">
                <a:srgbClr val="21c0d7"/>
              </a:gs>
            </a:gsLst>
            <a:lin ang="2700000"/>
          </a:gradFill>
          <a:ln>
            <a:noFill/>
          </a:ln>
        </p:spPr>
        <p:style>
          <a:lnRef idx="0"/>
          <a:fillRef idx="0"/>
          <a:effectRef idx="0"/>
          <a:fontRef idx="minor"/>
        </p:style>
      </p:sp>
      <p:sp>
        <p:nvSpPr>
          <p:cNvPr id="4" name="CustomShape 5"/>
          <p:cNvSpPr/>
          <p:nvPr/>
        </p:nvSpPr>
        <p:spPr>
          <a:xfrm>
            <a:off x="0" y="0"/>
            <a:ext cx="432720" cy="5141880"/>
          </a:xfrm>
          <a:prstGeom prst="rect">
            <a:avLst/>
          </a:prstGeom>
          <a:solidFill>
            <a:srgbClr val="f2f2f2"/>
          </a:solidFill>
          <a:ln>
            <a:noFill/>
          </a:ln>
        </p:spPr>
        <p:style>
          <a:lnRef idx="0"/>
          <a:fillRef idx="0"/>
          <a:effectRef idx="0"/>
          <a:fontRef idx="minor"/>
        </p:style>
      </p:sp>
      <p:sp>
        <p:nvSpPr>
          <p:cNvPr id="5" name="CustomShape 6"/>
          <p:cNvSpPr/>
          <p:nvPr/>
        </p:nvSpPr>
        <p:spPr>
          <a:xfrm flipH="1" rot="16200000">
            <a:off x="-1149840" y="2467800"/>
            <a:ext cx="2735640" cy="206280"/>
          </a:xfrm>
          <a:prstGeom prst="rect">
            <a:avLst/>
          </a:prstGeom>
          <a:noFill/>
          <a:ln>
            <a:noFill/>
          </a:ln>
        </p:spPr>
        <p:style>
          <a:lnRef idx="0"/>
          <a:fillRef idx="0"/>
          <a:effectRef idx="0"/>
          <a:fontRef idx="minor"/>
        </p:style>
        <p:txBody>
          <a:bodyPr lIns="90000" rIns="90000" tIns="45000" bIns="45000">
            <a:noAutofit/>
          </a:bodyPr>
          <a:p>
            <a:pPr algn="ctr">
              <a:lnSpc>
                <a:spcPct val="100000"/>
              </a:lnSpc>
              <a:tabLst>
                <a:tab algn="l" pos="0"/>
              </a:tabLst>
            </a:pPr>
            <a:r>
              <a:rPr b="0" lang="en-US" sz="900" spc="-1" strike="noStrike">
                <a:solidFill>
                  <a:srgbClr val="3f3f3f"/>
                </a:solidFill>
                <a:latin typeface="Raleway"/>
                <a:ea typeface="Raleway"/>
              </a:rPr>
              <a:t>www.bjitgroup.com</a:t>
            </a:r>
            <a:endParaRPr b="0" lang="en-US" sz="900" spc="-1" strike="noStrike">
              <a:latin typeface="Arial"/>
            </a:endParaRPr>
          </a:p>
        </p:txBody>
      </p:sp>
      <p:pic>
        <p:nvPicPr>
          <p:cNvPr id="6" name="Google Shape;244;p115" descr=""/>
          <p:cNvPicPr/>
          <p:nvPr/>
        </p:nvPicPr>
        <p:blipFill>
          <a:blip r:embed="rId2"/>
          <a:stretch/>
        </p:blipFill>
        <p:spPr>
          <a:xfrm>
            <a:off x="8032320" y="79560"/>
            <a:ext cx="995040" cy="771120"/>
          </a:xfrm>
          <a:prstGeom prst="rect">
            <a:avLst/>
          </a:prstGeom>
          <a:ln>
            <a:noFill/>
          </a:ln>
        </p:spPr>
      </p:pic>
      <p:sp>
        <p:nvSpPr>
          <p:cNvPr id="7" name="PlaceHolder 7"/>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8286840" y="4690080"/>
            <a:ext cx="253440" cy="253440"/>
          </a:xfrm>
          <a:prstGeom prst="ellipse">
            <a:avLst/>
          </a:prstGeom>
          <a:solidFill>
            <a:schemeClr val="accent3"/>
          </a:solidFill>
          <a:ln>
            <a:noFill/>
          </a:ln>
        </p:spPr>
        <p:style>
          <a:lnRef idx="0"/>
          <a:fillRef idx="0"/>
          <a:effectRef idx="0"/>
          <a:fontRef idx="minor"/>
        </p:style>
      </p:sp>
      <p:sp>
        <p:nvSpPr>
          <p:cNvPr id="46" name="CustomShape 2"/>
          <p:cNvSpPr/>
          <p:nvPr/>
        </p:nvSpPr>
        <p:spPr>
          <a:xfrm>
            <a:off x="8308800" y="4749840"/>
            <a:ext cx="200880" cy="125640"/>
          </a:xfrm>
          <a:prstGeom prst="rect">
            <a:avLst/>
          </a:prstGeom>
          <a:noFill/>
          <a:ln>
            <a:noFill/>
          </a:ln>
        </p:spPr>
        <p:style>
          <a:lnRef idx="0"/>
          <a:fillRef idx="0"/>
          <a:effectRef idx="0"/>
          <a:fontRef idx="minor"/>
        </p:style>
        <p:txBody>
          <a:bodyPr lIns="0" rIns="0" tIns="0" bIns="0">
            <a:noAutofit/>
          </a:bodyPr>
          <a:p>
            <a:pPr algn="ctr">
              <a:lnSpc>
                <a:spcPct val="100000"/>
              </a:lnSpc>
              <a:tabLst>
                <a:tab algn="l" pos="0"/>
              </a:tabLst>
            </a:pPr>
            <a:fld id="{8AAB6EC8-A858-4B52-A606-7386D1BB8F41}" type="slidenum">
              <a:rPr b="1" lang="en-US" sz="800" spc="-1" strike="noStrike">
                <a:solidFill>
                  <a:srgbClr val="ffffff"/>
                </a:solidFill>
                <a:latin typeface="Open Sans Light"/>
                <a:ea typeface="Open Sans Light"/>
              </a:rPr>
              <a:t>&lt;number&gt;</a:t>
            </a:fld>
            <a:endParaRPr b="0" lang="en-US" sz="800" spc="-1" strike="noStrike">
              <a:latin typeface="Arial"/>
            </a:endParaRPr>
          </a:p>
        </p:txBody>
      </p:sp>
      <p:sp>
        <p:nvSpPr>
          <p:cNvPr id="47" name="CustomShape 3"/>
          <p:cNvSpPr/>
          <p:nvPr/>
        </p:nvSpPr>
        <p:spPr>
          <a:xfrm rot="10800000">
            <a:off x="1445040" y="4815720"/>
            <a:ext cx="6650640" cy="360"/>
          </a:xfrm>
          <a:custGeom>
            <a:avLst/>
            <a:gdLst/>
            <a:ahLst/>
            <a:rect l="l" t="t" r="r" b="b"/>
            <a:pathLst>
              <a:path w="21600" h="21600">
                <a:moveTo>
                  <a:pt x="0" y="0"/>
                </a:moveTo>
                <a:lnTo>
                  <a:pt x="21600" y="21600"/>
                </a:lnTo>
              </a:path>
            </a:pathLst>
          </a:custGeom>
          <a:noFill/>
          <a:ln w="19080">
            <a:solidFill>
              <a:schemeClr val="accent3"/>
            </a:solidFill>
            <a:miter/>
          </a:ln>
        </p:spPr>
        <p:style>
          <a:lnRef idx="0"/>
          <a:fillRef idx="0"/>
          <a:effectRef idx="0"/>
          <a:fontRef idx="minor"/>
        </p:style>
      </p:sp>
      <p:pic>
        <p:nvPicPr>
          <p:cNvPr id="48" name="Google Shape;58;p15" descr=""/>
          <p:cNvPicPr/>
          <p:nvPr/>
        </p:nvPicPr>
        <p:blipFill>
          <a:blip r:embed="rId2"/>
          <a:stretch/>
        </p:blipFill>
        <p:spPr>
          <a:xfrm>
            <a:off x="477360" y="4595040"/>
            <a:ext cx="592920" cy="434880"/>
          </a:xfrm>
          <a:prstGeom prst="rect">
            <a:avLst/>
          </a:prstGeom>
          <a:ln>
            <a:noFill/>
          </a:ln>
        </p:spPr>
      </p:pic>
      <p:sp>
        <p:nvSpPr>
          <p:cNvPr id="49" name="CustomShape 4"/>
          <p:cNvSpPr/>
          <p:nvPr/>
        </p:nvSpPr>
        <p:spPr>
          <a:xfrm>
            <a:off x="3188160" y="4869360"/>
            <a:ext cx="2733840" cy="211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800" spc="-1" strike="noStrike">
                <a:solidFill>
                  <a:srgbClr val="999999"/>
                </a:solidFill>
                <a:latin typeface="Open Sans"/>
                <a:ea typeface="Open Sans"/>
              </a:rPr>
              <a:t>Copyright @2019, BJIT Group. All Rights Reserved</a:t>
            </a:r>
            <a:endParaRPr b="0" lang="en-US" sz="800" spc="-1" strike="noStrike">
              <a:latin typeface="Arial"/>
            </a:endParaRPr>
          </a:p>
        </p:txBody>
      </p:sp>
      <p:sp>
        <p:nvSpPr>
          <p:cNvPr id="50" name="PlaceHolder 5"/>
          <p:cNvSpPr>
            <a:spLocks noGrp="1"/>
          </p:cNvSpPr>
          <p:nvPr>
            <p:ph type="title"/>
          </p:nvPr>
        </p:nvSpPr>
        <p:spPr>
          <a:xfrm>
            <a:off x="457200" y="205200"/>
            <a:ext cx="8229240" cy="8586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1"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8286840" y="4690080"/>
            <a:ext cx="253440" cy="253440"/>
          </a:xfrm>
          <a:prstGeom prst="ellipse">
            <a:avLst/>
          </a:prstGeom>
          <a:solidFill>
            <a:schemeClr val="accent3"/>
          </a:solidFill>
          <a:ln>
            <a:noFill/>
          </a:ln>
        </p:spPr>
        <p:style>
          <a:lnRef idx="0"/>
          <a:fillRef idx="0"/>
          <a:effectRef idx="0"/>
          <a:fontRef idx="minor"/>
        </p:style>
      </p:sp>
      <p:sp>
        <p:nvSpPr>
          <p:cNvPr id="89" name="CustomShape 2"/>
          <p:cNvSpPr/>
          <p:nvPr/>
        </p:nvSpPr>
        <p:spPr>
          <a:xfrm>
            <a:off x="8308800" y="4749840"/>
            <a:ext cx="200880" cy="125640"/>
          </a:xfrm>
          <a:prstGeom prst="rect">
            <a:avLst/>
          </a:prstGeom>
          <a:noFill/>
          <a:ln>
            <a:noFill/>
          </a:ln>
        </p:spPr>
        <p:style>
          <a:lnRef idx="0"/>
          <a:fillRef idx="0"/>
          <a:effectRef idx="0"/>
          <a:fontRef idx="minor"/>
        </p:style>
        <p:txBody>
          <a:bodyPr lIns="0" rIns="0" tIns="0" bIns="0">
            <a:noAutofit/>
          </a:bodyPr>
          <a:p>
            <a:pPr algn="ctr">
              <a:lnSpc>
                <a:spcPct val="100000"/>
              </a:lnSpc>
              <a:tabLst>
                <a:tab algn="l" pos="0"/>
              </a:tabLst>
            </a:pPr>
            <a:fld id="{0A295FBE-BCA9-4AFF-927D-968863CBE4F6}" type="slidenum">
              <a:rPr b="1" lang="en-US" sz="800" spc="-1" strike="noStrike">
                <a:solidFill>
                  <a:srgbClr val="ffffff"/>
                </a:solidFill>
                <a:latin typeface="Open Sans Light"/>
                <a:ea typeface="Open Sans Light"/>
              </a:rPr>
              <a:t>&lt;number&gt;</a:t>
            </a:fld>
            <a:endParaRPr b="0" lang="en-US" sz="800" spc="-1" strike="noStrike">
              <a:latin typeface="Arial"/>
            </a:endParaRPr>
          </a:p>
        </p:txBody>
      </p:sp>
      <p:sp>
        <p:nvSpPr>
          <p:cNvPr id="90" name="CustomShape 3"/>
          <p:cNvSpPr/>
          <p:nvPr/>
        </p:nvSpPr>
        <p:spPr>
          <a:xfrm rot="10800000">
            <a:off x="1445040" y="4815720"/>
            <a:ext cx="6650640" cy="360"/>
          </a:xfrm>
          <a:custGeom>
            <a:avLst/>
            <a:gdLst/>
            <a:ahLst/>
            <a:rect l="l" t="t" r="r" b="b"/>
            <a:pathLst>
              <a:path w="21600" h="21600">
                <a:moveTo>
                  <a:pt x="0" y="0"/>
                </a:moveTo>
                <a:lnTo>
                  <a:pt x="21600" y="21600"/>
                </a:lnTo>
              </a:path>
            </a:pathLst>
          </a:custGeom>
          <a:noFill/>
          <a:ln w="19080">
            <a:solidFill>
              <a:schemeClr val="accent3"/>
            </a:solidFill>
            <a:miter/>
          </a:ln>
        </p:spPr>
        <p:style>
          <a:lnRef idx="0"/>
          <a:fillRef idx="0"/>
          <a:effectRef idx="0"/>
          <a:fontRef idx="minor"/>
        </p:style>
      </p:sp>
      <p:pic>
        <p:nvPicPr>
          <p:cNvPr id="91" name="Google Shape;58;p15" descr=""/>
          <p:cNvPicPr/>
          <p:nvPr/>
        </p:nvPicPr>
        <p:blipFill>
          <a:blip r:embed="rId2"/>
          <a:stretch/>
        </p:blipFill>
        <p:spPr>
          <a:xfrm>
            <a:off x="477360" y="4595040"/>
            <a:ext cx="592920" cy="434880"/>
          </a:xfrm>
          <a:prstGeom prst="rect">
            <a:avLst/>
          </a:prstGeom>
          <a:ln>
            <a:noFill/>
          </a:ln>
        </p:spPr>
      </p:pic>
      <p:sp>
        <p:nvSpPr>
          <p:cNvPr id="92" name="CustomShape 4"/>
          <p:cNvSpPr/>
          <p:nvPr/>
        </p:nvSpPr>
        <p:spPr>
          <a:xfrm>
            <a:off x="3188160" y="4869360"/>
            <a:ext cx="2733840" cy="211320"/>
          </a:xfrm>
          <a:prstGeom prst="rect">
            <a:avLst/>
          </a:prstGeom>
          <a:noFill/>
          <a:ln>
            <a:noFill/>
          </a:ln>
        </p:spPr>
        <p:style>
          <a:lnRef idx="0"/>
          <a:fillRef idx="0"/>
          <a:effectRef idx="0"/>
          <a:fontRef idx="minor"/>
        </p:style>
        <p:txBody>
          <a:bodyPr wrap="none" lIns="90000" rIns="90000" tIns="45000" bIns="45000">
            <a:spAutoFit/>
          </a:bodyPr>
          <a:p>
            <a:pPr algn="r">
              <a:lnSpc>
                <a:spcPct val="100000"/>
              </a:lnSpc>
            </a:pPr>
            <a:r>
              <a:rPr b="0" lang="en-US" sz="800" spc="-1" strike="noStrike">
                <a:solidFill>
                  <a:srgbClr val="999999"/>
                </a:solidFill>
                <a:latin typeface="Open Sans"/>
                <a:ea typeface="Open Sans"/>
              </a:rPr>
              <a:t>Copyright @2019, BJIT Group. All Rights Reserved</a:t>
            </a:r>
            <a:endParaRPr b="0" lang="en-US" sz="800" spc="-1" strike="noStrike">
              <a:latin typeface="Arial"/>
            </a:endParaRPr>
          </a:p>
        </p:txBody>
      </p:sp>
      <p:sp>
        <p:nvSpPr>
          <p:cNvPr id="93" name="PlaceHolder 5"/>
          <p:cNvSpPr>
            <a:spLocks noGrp="1"/>
          </p:cNvSpPr>
          <p:nvPr>
            <p:ph type="title"/>
          </p:nvPr>
        </p:nvSpPr>
        <p:spPr>
          <a:xfrm>
            <a:off x="457200" y="205200"/>
            <a:ext cx="8228880" cy="8582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4" name="PlaceHolder 6"/>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0" y="0"/>
            <a:ext cx="9142560" cy="5142240"/>
          </a:xfrm>
          <a:prstGeom prst="rect">
            <a:avLst/>
          </a:prstGeom>
          <a:gradFill rotWithShape="0">
            <a:gsLst>
              <a:gs pos="0">
                <a:srgbClr val="727272"/>
              </a:gs>
              <a:gs pos="100000">
                <a:srgbClr val="c1c1c1"/>
              </a:gs>
            </a:gsLst>
            <a:lin ang="16200000"/>
          </a:gradFill>
          <a:ln>
            <a:noFill/>
          </a:ln>
        </p:spPr>
        <p:style>
          <a:lnRef idx="0"/>
          <a:fillRef idx="0"/>
          <a:effectRef idx="0"/>
          <a:fontRef idx="minor"/>
        </p:style>
      </p:sp>
      <p:sp>
        <p:nvSpPr>
          <p:cNvPr id="138" name="CustomShape 2"/>
          <p:cNvSpPr/>
          <p:nvPr/>
        </p:nvSpPr>
        <p:spPr>
          <a:xfrm>
            <a:off x="3364560" y="4530240"/>
            <a:ext cx="2413800" cy="183240"/>
          </a:xfrm>
          <a:prstGeom prst="rect">
            <a:avLst/>
          </a:prstGeom>
          <a:noFill/>
          <a:ln>
            <a:noFill/>
          </a:ln>
        </p:spPr>
        <p:style>
          <a:lnRef idx="0"/>
          <a:fillRef idx="0"/>
          <a:effectRef idx="0"/>
          <a:fontRef idx="minor"/>
        </p:style>
        <p:txBody>
          <a:bodyPr lIns="0" rIns="0" tIns="0" bIns="0">
            <a:noAutofit/>
          </a:bodyPr>
          <a:p>
            <a:pPr algn="ctr">
              <a:lnSpc>
                <a:spcPct val="100000"/>
              </a:lnSpc>
            </a:pPr>
            <a:r>
              <a:rPr b="0" lang="en-US" sz="1200" spc="-1" strike="noStrike">
                <a:solidFill>
                  <a:srgbClr val="ffffff"/>
                </a:solidFill>
                <a:latin typeface="Open Sans"/>
                <a:ea typeface="Open Sans"/>
              </a:rPr>
              <a:t>Image Placeholder</a:t>
            </a:r>
            <a:endParaRPr b="0" lang="en-US" sz="1200" spc="-1" strike="noStrike">
              <a:latin typeface="Arial"/>
            </a:endParaRPr>
          </a:p>
        </p:txBody>
      </p:sp>
      <p:sp>
        <p:nvSpPr>
          <p:cNvPr id="139" name="CustomShape 3"/>
          <p:cNvSpPr/>
          <p:nvPr/>
        </p:nvSpPr>
        <p:spPr>
          <a:xfrm>
            <a:off x="-20520" y="-1800"/>
            <a:ext cx="9163080" cy="5142240"/>
          </a:xfrm>
          <a:prstGeom prst="rect">
            <a:avLst/>
          </a:prstGeom>
          <a:gradFill rotWithShape="0">
            <a:gsLst>
              <a:gs pos="0">
                <a:srgbClr val="00a4e6"/>
              </a:gs>
              <a:gs pos="100000">
                <a:srgbClr val="10316b"/>
              </a:gs>
            </a:gsLst>
            <a:lin ang="5400000"/>
          </a:gradFill>
          <a:ln>
            <a:noFill/>
          </a:ln>
        </p:spPr>
        <p:style>
          <a:lnRef idx="0"/>
          <a:fillRef idx="0"/>
          <a:effectRef idx="0"/>
          <a:fontRef idx="minor"/>
        </p:style>
      </p:sp>
      <p:sp>
        <p:nvSpPr>
          <p:cNvPr id="140" name="CustomShape 4"/>
          <p:cNvSpPr/>
          <p:nvPr/>
        </p:nvSpPr>
        <p:spPr>
          <a:xfrm>
            <a:off x="1933560" y="1280520"/>
            <a:ext cx="6234480" cy="1760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800" spc="-1" strike="noStrike">
                <a:solidFill>
                  <a:srgbClr val="ffffff"/>
                </a:solidFill>
                <a:latin typeface="Arial"/>
                <a:ea typeface="Open Sans"/>
              </a:rPr>
              <a:t>Recruitment Management </a:t>
            </a:r>
            <a:endParaRPr b="0" lang="en-US" sz="2800" spc="-1" strike="noStrike">
              <a:latin typeface="Arial"/>
            </a:endParaRPr>
          </a:p>
        </p:txBody>
      </p:sp>
      <p:grpSp>
        <p:nvGrpSpPr>
          <p:cNvPr id="141" name="Group 5"/>
          <p:cNvGrpSpPr/>
          <p:nvPr/>
        </p:nvGrpSpPr>
        <p:grpSpPr>
          <a:xfrm>
            <a:off x="2644920" y="1846080"/>
            <a:ext cx="4813200" cy="722160"/>
            <a:chOff x="2644920" y="1846080"/>
            <a:chExt cx="4813200" cy="722160"/>
          </a:xfrm>
        </p:grpSpPr>
        <p:grpSp>
          <p:nvGrpSpPr>
            <p:cNvPr id="142" name="Group 6"/>
            <p:cNvGrpSpPr/>
            <p:nvPr/>
          </p:nvGrpSpPr>
          <p:grpSpPr>
            <a:xfrm>
              <a:off x="2644920" y="1846080"/>
              <a:ext cx="1221480" cy="345240"/>
              <a:chOff x="2644920" y="1846080"/>
              <a:chExt cx="1221480" cy="345240"/>
            </a:xfrm>
          </p:grpSpPr>
          <p:sp>
            <p:nvSpPr>
              <p:cNvPr id="143" name="CustomShape 7"/>
              <p:cNvSpPr/>
              <p:nvPr/>
            </p:nvSpPr>
            <p:spPr>
              <a:xfrm rot="10800000">
                <a:off x="2649960" y="1847880"/>
                <a:ext cx="1216440" cy="360"/>
              </a:xfrm>
              <a:custGeom>
                <a:avLst/>
                <a:gdLst/>
                <a:ahLst/>
                <a:rect l="l" t="t" r="r" b="b"/>
                <a:pathLst>
                  <a:path w="21600" h="21600">
                    <a:moveTo>
                      <a:pt x="0" y="0"/>
                    </a:moveTo>
                    <a:lnTo>
                      <a:pt x="21600" y="21600"/>
                    </a:lnTo>
                  </a:path>
                </a:pathLst>
              </a:custGeom>
              <a:noFill/>
              <a:ln w="28440">
                <a:solidFill>
                  <a:schemeClr val="lt1"/>
                </a:solidFill>
                <a:miter/>
              </a:ln>
            </p:spPr>
            <p:style>
              <a:lnRef idx="0"/>
              <a:fillRef idx="0"/>
              <a:effectRef idx="0"/>
              <a:fontRef idx="minor"/>
            </p:style>
          </p:sp>
          <p:sp>
            <p:nvSpPr>
              <p:cNvPr id="144" name="CustomShape 8"/>
              <p:cNvSpPr/>
              <p:nvPr/>
            </p:nvSpPr>
            <p:spPr>
              <a:xfrm>
                <a:off x="2644920" y="1846080"/>
                <a:ext cx="360" cy="345240"/>
              </a:xfrm>
              <a:custGeom>
                <a:avLst/>
                <a:gdLst/>
                <a:ahLst/>
                <a:rect l="l" t="t" r="r" b="b"/>
                <a:pathLst>
                  <a:path w="21600" h="21600">
                    <a:moveTo>
                      <a:pt x="0" y="0"/>
                    </a:moveTo>
                    <a:lnTo>
                      <a:pt x="21600" y="21600"/>
                    </a:lnTo>
                  </a:path>
                </a:pathLst>
              </a:custGeom>
              <a:noFill/>
              <a:ln w="28440">
                <a:solidFill>
                  <a:schemeClr val="lt1"/>
                </a:solidFill>
                <a:miter/>
              </a:ln>
            </p:spPr>
            <p:style>
              <a:lnRef idx="0"/>
              <a:fillRef idx="0"/>
              <a:effectRef idx="0"/>
              <a:fontRef idx="minor"/>
            </p:style>
          </p:sp>
        </p:grpSp>
        <p:grpSp>
          <p:nvGrpSpPr>
            <p:cNvPr id="145" name="Group 9"/>
            <p:cNvGrpSpPr/>
            <p:nvPr/>
          </p:nvGrpSpPr>
          <p:grpSpPr>
            <a:xfrm>
              <a:off x="5973120" y="2223000"/>
              <a:ext cx="1485000" cy="345240"/>
              <a:chOff x="5973120" y="2223000"/>
              <a:chExt cx="1485000" cy="345240"/>
            </a:xfrm>
          </p:grpSpPr>
          <p:sp>
            <p:nvSpPr>
              <p:cNvPr id="146" name="CustomShape 10"/>
              <p:cNvSpPr/>
              <p:nvPr/>
            </p:nvSpPr>
            <p:spPr>
              <a:xfrm>
                <a:off x="5973120" y="2564640"/>
                <a:ext cx="1479960" cy="360"/>
              </a:xfrm>
              <a:custGeom>
                <a:avLst/>
                <a:gdLst/>
                <a:ahLst/>
                <a:rect l="l" t="t" r="r" b="b"/>
                <a:pathLst>
                  <a:path w="21600" h="21600">
                    <a:moveTo>
                      <a:pt x="0" y="0"/>
                    </a:moveTo>
                    <a:lnTo>
                      <a:pt x="21600" y="21600"/>
                    </a:lnTo>
                  </a:path>
                </a:pathLst>
              </a:custGeom>
              <a:noFill/>
              <a:ln w="28440">
                <a:solidFill>
                  <a:schemeClr val="lt1"/>
                </a:solidFill>
                <a:miter/>
              </a:ln>
            </p:spPr>
            <p:style>
              <a:lnRef idx="0"/>
              <a:fillRef idx="0"/>
              <a:effectRef idx="0"/>
              <a:fontRef idx="minor"/>
            </p:style>
          </p:sp>
          <p:sp>
            <p:nvSpPr>
              <p:cNvPr id="147" name="CustomShape 11"/>
              <p:cNvSpPr/>
              <p:nvPr/>
            </p:nvSpPr>
            <p:spPr>
              <a:xfrm rot="10800000">
                <a:off x="7457760" y="2223000"/>
                <a:ext cx="360" cy="345240"/>
              </a:xfrm>
              <a:custGeom>
                <a:avLst/>
                <a:gdLst/>
                <a:ahLst/>
                <a:rect l="l" t="t" r="r" b="b"/>
                <a:pathLst>
                  <a:path w="21600" h="21600">
                    <a:moveTo>
                      <a:pt x="0" y="0"/>
                    </a:moveTo>
                    <a:lnTo>
                      <a:pt x="21600" y="21600"/>
                    </a:lnTo>
                  </a:path>
                </a:pathLst>
              </a:custGeom>
              <a:noFill/>
              <a:ln w="28440">
                <a:solidFill>
                  <a:schemeClr val="lt1"/>
                </a:solidFill>
                <a:miter/>
              </a:ln>
            </p:spPr>
            <p:style>
              <a:lnRef idx="0"/>
              <a:fillRef idx="0"/>
              <a:effectRef idx="0"/>
              <a:fontRef idx="minor"/>
            </p:style>
          </p:sp>
        </p:grpSp>
      </p:grpSp>
      <p:sp>
        <p:nvSpPr>
          <p:cNvPr id="148" name="CustomShape 12"/>
          <p:cNvSpPr/>
          <p:nvPr/>
        </p:nvSpPr>
        <p:spPr>
          <a:xfrm>
            <a:off x="5527440" y="3411360"/>
            <a:ext cx="2808000" cy="984600"/>
          </a:xfrm>
          <a:prstGeom prst="rect">
            <a:avLst/>
          </a:prstGeom>
          <a:noFill/>
          <a:ln>
            <a:noFill/>
          </a:ln>
        </p:spPr>
        <p:style>
          <a:lnRef idx="0"/>
          <a:fillRef idx="0"/>
          <a:effectRef idx="0"/>
          <a:fontRef idx="minor"/>
        </p:style>
        <p:txBody>
          <a:bodyPr lIns="0" rIns="0" tIns="0" bIns="0">
            <a:noAutofit/>
          </a:bodyPr>
          <a:p>
            <a:pPr>
              <a:lnSpc>
                <a:spcPct val="100000"/>
              </a:lnSpc>
            </a:pPr>
            <a:r>
              <a:rPr b="1" lang="en-US" sz="1400" spc="-1" strike="noStrike">
                <a:solidFill>
                  <a:srgbClr val="ffffff"/>
                </a:solidFill>
                <a:latin typeface="Open Sans Light"/>
                <a:ea typeface="Open Sans Light"/>
              </a:rPr>
              <a:t>By,</a:t>
            </a:r>
            <a:endParaRPr b="0" lang="en-US" sz="1400" spc="-1" strike="noStrike">
              <a:latin typeface="Arial"/>
            </a:endParaRPr>
          </a:p>
          <a:p>
            <a:pPr>
              <a:lnSpc>
                <a:spcPct val="100000"/>
              </a:lnSpc>
            </a:pPr>
            <a:r>
              <a:rPr b="1" lang="en-US" sz="1400" spc="-1" strike="noStrike">
                <a:solidFill>
                  <a:srgbClr val="ffffff"/>
                </a:solidFill>
                <a:latin typeface="Open Sans Light"/>
                <a:ea typeface="Open Sans Light"/>
              </a:rPr>
              <a:t>    </a:t>
            </a:r>
            <a:r>
              <a:rPr b="1" lang="en-US" sz="1400" spc="-1" strike="noStrike">
                <a:solidFill>
                  <a:srgbClr val="ffffff"/>
                </a:solidFill>
                <a:latin typeface="Open Sans Light"/>
                <a:ea typeface="Open Sans Light"/>
              </a:rPr>
              <a:t>Anwar Hossain</a:t>
            </a:r>
            <a:endParaRPr b="0" lang="en-US" sz="1400" spc="-1" strike="noStrike">
              <a:latin typeface="Arial"/>
            </a:endParaRPr>
          </a:p>
          <a:p>
            <a:pPr>
              <a:lnSpc>
                <a:spcPct val="100000"/>
              </a:lnSpc>
            </a:pPr>
            <a:r>
              <a:rPr b="1" lang="en-US" sz="1400" spc="-1" strike="noStrike">
                <a:solidFill>
                  <a:srgbClr val="ffffff"/>
                </a:solidFill>
                <a:latin typeface="Open Sans Light"/>
                <a:ea typeface="Open Sans Light"/>
              </a:rPr>
              <a:t>    </a:t>
            </a:r>
            <a:r>
              <a:rPr b="1" lang="en-US" sz="1400" spc="-1" strike="noStrike">
                <a:solidFill>
                  <a:srgbClr val="ffffff"/>
                </a:solidFill>
                <a:latin typeface="Open Sans Light"/>
                <a:ea typeface="Open Sans Light"/>
              </a:rPr>
              <a:t>Emp Id: 11267</a:t>
            </a:r>
            <a:endParaRPr b="0" lang="en-US" sz="1400" spc="-1" strike="noStrike">
              <a:latin typeface="Arial"/>
            </a:endParaRPr>
          </a:p>
          <a:p>
            <a:pPr>
              <a:lnSpc>
                <a:spcPct val="100000"/>
              </a:lnSpc>
            </a:pPr>
            <a:r>
              <a:rPr b="1" lang="en-US" sz="1400" spc="-1" strike="noStrike">
                <a:solidFill>
                  <a:srgbClr val="ffffff"/>
                </a:solidFill>
                <a:latin typeface="Open Sans Light"/>
                <a:ea typeface="Open Sans Light"/>
              </a:rPr>
              <a:t>    </a:t>
            </a:r>
            <a:r>
              <a:rPr b="1" lang="en-US" sz="1400" spc="-1" strike="noStrike">
                <a:solidFill>
                  <a:srgbClr val="ffffff"/>
                </a:solidFill>
                <a:latin typeface="Open Sans Light"/>
                <a:ea typeface="Open Sans Light"/>
              </a:rPr>
              <a:t>29th Oct, 2021</a:t>
            </a:r>
            <a:endParaRPr b="0" lang="en-US" sz="1400" spc="-1" strike="noStrike">
              <a:latin typeface="Arial"/>
            </a:endParaRPr>
          </a:p>
        </p:txBody>
      </p:sp>
      <p:pic>
        <p:nvPicPr>
          <p:cNvPr id="149" name="Google Shape;244;p115" descr=""/>
          <p:cNvPicPr/>
          <p:nvPr/>
        </p:nvPicPr>
        <p:blipFill>
          <a:blip r:embed="rId1"/>
          <a:stretch/>
        </p:blipFill>
        <p:spPr>
          <a:xfrm>
            <a:off x="8032320" y="79560"/>
            <a:ext cx="995040" cy="771120"/>
          </a:xfrm>
          <a:prstGeom prst="rect">
            <a:avLst/>
          </a:prstGeom>
          <a:ln>
            <a:noFill/>
          </a:ln>
        </p:spPr>
      </p:pic>
    </p:spTree>
  </p:cSld>
  <mc:AlternateContent>
    <mc:Choice Requires="p14">
      <p:transition spd="slow" advTm="2000" p14:dur="2000"/>
    </mc:Choice>
    <mc:Fallback>
      <p:transition spd="slow" advTm="2000"/>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16680" y="898560"/>
            <a:ext cx="7880760" cy="1948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ABOUT THE PROJECT​</a:t>
            </a:r>
            <a:endParaRPr b="0" lang="en-US" sz="1800" spc="-1" strike="noStrike">
              <a:latin typeface="Arial"/>
            </a:endParaRPr>
          </a:p>
          <a:p>
            <a:pPr algn="just">
              <a:lnSpc>
                <a:spcPct val="100000"/>
              </a:lnSpc>
            </a:pPr>
            <a:endParaRPr b="0" lang="en-US" sz="1800" spc="-1" strike="noStrike">
              <a:latin typeface="Arial"/>
            </a:endParaRPr>
          </a:p>
          <a:p>
            <a:pPr algn="just">
              <a:lnSpc>
                <a:spcPct val="100000"/>
              </a:lnSpc>
            </a:pPr>
            <a:r>
              <a:rPr b="1" lang="en-US" sz="1400" spc="-1" strike="noStrike">
                <a:solidFill>
                  <a:srgbClr val="050a19"/>
                </a:solidFill>
                <a:latin typeface="Arial"/>
                <a:ea typeface="DejaVu Sans"/>
              </a:rPr>
              <a:t>Project Objectives:</a:t>
            </a:r>
            <a:r>
              <a:rPr b="1" lang="en-US" sz="1800" spc="-1" strike="noStrike">
                <a:solidFill>
                  <a:srgbClr val="050a19"/>
                </a:solidFill>
                <a:latin typeface="Arial"/>
                <a:ea typeface="DejaVu Sans"/>
              </a:rPr>
              <a:t> </a:t>
            </a:r>
            <a:r>
              <a:rPr b="0" lang="en-US" sz="1200" spc="-1" strike="noStrike">
                <a:solidFill>
                  <a:srgbClr val="050a19"/>
                </a:solidFill>
                <a:latin typeface="Arial"/>
                <a:ea typeface="DejaVu Sans"/>
              </a:rPr>
              <a:t>This website/application will serve as a recruit management application. One organization or person will be managed all the recruitment step easily by using it. Organization can manage their training period for fresh employee or track their activity by using this web application.</a:t>
            </a:r>
            <a:r>
              <a:rPr b="0" lang="en-US" sz="1200" spc="-1" strike="noStrike">
                <a:solidFill>
                  <a:srgbClr val="000000"/>
                </a:solidFill>
                <a:latin typeface="Arial"/>
                <a:ea typeface="DejaVu Sans"/>
              </a:rPr>
              <a:t>​</a:t>
            </a:r>
            <a:endParaRPr b="0" lang="en-US" sz="1200" spc="-1" strike="noStrike">
              <a:latin typeface="Arial"/>
            </a:endParaRPr>
          </a:p>
          <a:p>
            <a:pPr algn="just">
              <a:lnSpc>
                <a:spcPct val="100000"/>
              </a:lnSpc>
            </a:pPr>
            <a:r>
              <a:rPr b="0" lang="en-US" sz="1800" spc="-1" strike="noStrike">
                <a:solidFill>
                  <a:srgbClr val="000000"/>
                </a:solidFill>
                <a:latin typeface="Arial"/>
                <a:ea typeface="DejaVu Sans"/>
              </a:rPr>
              <a:t>​</a:t>
            </a:r>
            <a:endParaRPr b="0" lang="en-US" sz="1800" spc="-1" strike="noStrike">
              <a:latin typeface="Arial"/>
            </a:endParaRPr>
          </a:p>
          <a:p>
            <a:pPr algn="just">
              <a:lnSpc>
                <a:spcPct val="100000"/>
              </a:lnSpc>
            </a:pPr>
            <a:r>
              <a:rPr b="1" lang="en-US" sz="1400" spc="-1" strike="noStrike">
                <a:solidFill>
                  <a:srgbClr val="050a19"/>
                </a:solidFill>
                <a:latin typeface="Arial"/>
                <a:ea typeface="DejaVu Sans"/>
              </a:rPr>
              <a:t>Project Context: </a:t>
            </a:r>
            <a:r>
              <a:rPr b="0" lang="en-US" sz="1200" spc="-1" strike="noStrike">
                <a:solidFill>
                  <a:srgbClr val="050a19"/>
                </a:solidFill>
                <a:latin typeface="Arial"/>
                <a:ea typeface="DejaVu Sans"/>
              </a:rPr>
              <a:t>The purpose of this project is to develop a valuable web application to manage BJIT recruitment policy efficiently.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Picture 1" descr=""/>
          <p:cNvPicPr/>
          <p:nvPr/>
        </p:nvPicPr>
        <p:blipFill>
          <a:blip r:embed="rId1"/>
          <a:stretch/>
        </p:blipFill>
        <p:spPr>
          <a:xfrm>
            <a:off x="352440" y="0"/>
            <a:ext cx="8438760" cy="51433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217800" y="60120"/>
            <a:ext cx="8228880" cy="403920"/>
          </a:xfrm>
          <a:prstGeom prst="rect">
            <a:avLst/>
          </a:prstGeom>
          <a:noFill/>
          <a:ln>
            <a:noFill/>
          </a:ln>
        </p:spPr>
        <p:txBody>
          <a:bodyPr lIns="0" rIns="0" tIns="0" bIns="0" anchor="ctr">
            <a:noAutofit/>
          </a:bodyPr>
          <a:p>
            <a:pPr algn="ctr">
              <a:lnSpc>
                <a:spcPct val="90000"/>
              </a:lnSpc>
            </a:pPr>
            <a:r>
              <a:rPr b="0" lang="en-US" sz="3200" spc="-1" strike="noStrike">
                <a:solidFill>
                  <a:srgbClr val="000000"/>
                </a:solidFill>
                <a:latin typeface="Arial"/>
                <a:ea typeface="DejaVu Sans"/>
              </a:rPr>
              <a:t>Flow Chart for Login</a:t>
            </a:r>
            <a:endParaRPr b="0" lang="en-US" sz="3200" spc="-1" strike="noStrike">
              <a:solidFill>
                <a:srgbClr val="000000"/>
              </a:solidFill>
              <a:latin typeface="Arial"/>
            </a:endParaRPr>
          </a:p>
        </p:txBody>
      </p:sp>
      <p:pic>
        <p:nvPicPr>
          <p:cNvPr id="153" name="Picture 5" descr=""/>
          <p:cNvPicPr/>
          <p:nvPr/>
        </p:nvPicPr>
        <p:blipFill>
          <a:blip r:embed="rId1"/>
          <a:stretch/>
        </p:blipFill>
        <p:spPr>
          <a:xfrm>
            <a:off x="2823120" y="544320"/>
            <a:ext cx="3378600" cy="4245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17800" y="60120"/>
            <a:ext cx="8228880" cy="403920"/>
          </a:xfrm>
          <a:prstGeom prst="rect">
            <a:avLst/>
          </a:prstGeom>
          <a:noFill/>
          <a:ln>
            <a:noFill/>
          </a:ln>
        </p:spPr>
        <p:txBody>
          <a:bodyPr lIns="0" rIns="0" tIns="0" bIns="0" anchor="ctr">
            <a:noAutofit/>
          </a:bodyPr>
          <a:p>
            <a:pPr algn="ctr">
              <a:lnSpc>
                <a:spcPct val="90000"/>
              </a:lnSpc>
            </a:pPr>
            <a:r>
              <a:rPr b="0" lang="en-US" sz="3200" spc="-1" strike="noStrike">
                <a:solidFill>
                  <a:srgbClr val="000000"/>
                </a:solidFill>
                <a:latin typeface="Arial"/>
                <a:ea typeface="DejaVu Sans"/>
              </a:rPr>
              <a:t>Flow Chart for Reset Password</a:t>
            </a:r>
            <a:endParaRPr b="0" lang="en-US" sz="3200" spc="-1" strike="noStrike">
              <a:solidFill>
                <a:srgbClr val="000000"/>
              </a:solidFill>
              <a:latin typeface="Arial"/>
            </a:endParaRPr>
          </a:p>
        </p:txBody>
      </p:sp>
      <p:pic>
        <p:nvPicPr>
          <p:cNvPr id="155" name="Picture 2" descr=""/>
          <p:cNvPicPr/>
          <p:nvPr/>
        </p:nvPicPr>
        <p:blipFill>
          <a:blip r:embed="rId1"/>
          <a:stretch/>
        </p:blipFill>
        <p:spPr>
          <a:xfrm>
            <a:off x="2398320" y="464400"/>
            <a:ext cx="4154400" cy="42886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17800" y="60120"/>
            <a:ext cx="8228880" cy="324360"/>
          </a:xfrm>
          <a:prstGeom prst="rect">
            <a:avLst/>
          </a:prstGeom>
          <a:noFill/>
          <a:ln>
            <a:noFill/>
          </a:ln>
        </p:spPr>
        <p:txBody>
          <a:bodyPr lIns="0" rIns="0" tIns="0" bIns="0" anchor="ctr">
            <a:noAutofit/>
          </a:bodyPr>
          <a:p>
            <a:pPr algn="ctr">
              <a:lnSpc>
                <a:spcPct val="90000"/>
              </a:lnSpc>
            </a:pPr>
            <a:r>
              <a:rPr b="0" lang="en-US" sz="2400" spc="-1" strike="noStrike">
                <a:solidFill>
                  <a:srgbClr val="000000"/>
                </a:solidFill>
                <a:latin typeface="Arial"/>
                <a:ea typeface="DejaVu Sans"/>
              </a:rPr>
              <a:t>Class Diagram</a:t>
            </a:r>
            <a:endParaRPr b="0" lang="en-US" sz="2400" spc="-1" strike="noStrike">
              <a:solidFill>
                <a:srgbClr val="000000"/>
              </a:solidFill>
              <a:latin typeface="Arial"/>
            </a:endParaRPr>
          </a:p>
        </p:txBody>
      </p:sp>
      <p:pic>
        <p:nvPicPr>
          <p:cNvPr id="157" name="Picture 4" descr=""/>
          <p:cNvPicPr/>
          <p:nvPr/>
        </p:nvPicPr>
        <p:blipFill>
          <a:blip r:embed="rId1"/>
          <a:stretch/>
        </p:blipFill>
        <p:spPr>
          <a:xfrm>
            <a:off x="1814400" y="384480"/>
            <a:ext cx="5177520" cy="4361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217800" y="60120"/>
            <a:ext cx="8228880" cy="324360"/>
          </a:xfrm>
          <a:prstGeom prst="rect">
            <a:avLst/>
          </a:prstGeom>
          <a:noFill/>
          <a:ln>
            <a:noFill/>
          </a:ln>
        </p:spPr>
        <p:txBody>
          <a:bodyPr lIns="0" rIns="0" tIns="0" bIns="0" anchor="ctr">
            <a:noAutofit/>
          </a:bodyPr>
          <a:p>
            <a:pPr algn="ctr">
              <a:lnSpc>
                <a:spcPct val="90000"/>
              </a:lnSpc>
            </a:pPr>
            <a:r>
              <a:rPr b="0" lang="en-US" sz="2400" spc="-1" strike="noStrike">
                <a:solidFill>
                  <a:srgbClr val="000000"/>
                </a:solidFill>
                <a:latin typeface="Arial"/>
                <a:ea typeface="DejaVu Sans"/>
              </a:rPr>
              <a:t>Use Case Diagram</a:t>
            </a:r>
            <a:endParaRPr b="0" lang="en-US" sz="2400" spc="-1" strike="noStrike">
              <a:solidFill>
                <a:srgbClr val="000000"/>
              </a:solidFill>
              <a:latin typeface="Arial"/>
            </a:endParaRPr>
          </a:p>
        </p:txBody>
      </p:sp>
      <p:pic>
        <p:nvPicPr>
          <p:cNvPr id="159" name="Picture 3" descr=""/>
          <p:cNvPicPr/>
          <p:nvPr/>
        </p:nvPicPr>
        <p:blipFill>
          <a:blip r:embed="rId1"/>
          <a:stretch/>
        </p:blipFill>
        <p:spPr>
          <a:xfrm>
            <a:off x="754920" y="500760"/>
            <a:ext cx="7343280" cy="4230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217800" y="60120"/>
            <a:ext cx="8228880" cy="324360"/>
          </a:xfrm>
          <a:prstGeom prst="rect">
            <a:avLst/>
          </a:prstGeom>
          <a:noFill/>
          <a:ln>
            <a:noFill/>
          </a:ln>
        </p:spPr>
        <p:txBody>
          <a:bodyPr lIns="0" rIns="0" tIns="0" bIns="0" anchor="ctr">
            <a:noAutofit/>
          </a:bodyPr>
          <a:p>
            <a:pPr algn="ctr">
              <a:lnSpc>
                <a:spcPct val="90000"/>
              </a:lnSpc>
            </a:pPr>
            <a:r>
              <a:rPr b="0" lang="en-US" sz="2400" spc="-1" strike="noStrike">
                <a:solidFill>
                  <a:srgbClr val="000000"/>
                </a:solidFill>
                <a:latin typeface="Arial"/>
                <a:ea typeface="DejaVu Sans"/>
              </a:rPr>
              <a:t>Component Diagram</a:t>
            </a:r>
            <a:endParaRPr b="0" lang="en-US" sz="2400" spc="-1" strike="noStrike">
              <a:solidFill>
                <a:srgbClr val="000000"/>
              </a:solidFill>
              <a:latin typeface="Arial"/>
            </a:endParaRPr>
          </a:p>
        </p:txBody>
      </p:sp>
      <p:pic>
        <p:nvPicPr>
          <p:cNvPr id="161" name="Picture 2" descr=""/>
          <p:cNvPicPr/>
          <p:nvPr/>
        </p:nvPicPr>
        <p:blipFill>
          <a:blip r:embed="rId1"/>
          <a:stretch/>
        </p:blipFill>
        <p:spPr>
          <a:xfrm>
            <a:off x="2423880" y="709560"/>
            <a:ext cx="3819240" cy="3723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99680" y="2135520"/>
            <a:ext cx="7885440" cy="434880"/>
          </a:xfrm>
          <a:prstGeom prst="rect">
            <a:avLst/>
          </a:prstGeom>
          <a:noFill/>
          <a:ln>
            <a:noFill/>
          </a:ln>
        </p:spPr>
        <p:style>
          <a:lnRef idx="0"/>
          <a:fillRef idx="0"/>
          <a:effectRef idx="0"/>
          <a:fontRef idx="minor"/>
        </p:style>
        <p:txBody>
          <a:bodyPr lIns="0" rIns="0" tIns="0" bIns="0">
            <a:noAutofit/>
          </a:bodyPr>
          <a:p>
            <a:pPr algn="ctr">
              <a:lnSpc>
                <a:spcPct val="100000"/>
              </a:lnSpc>
              <a:tabLst>
                <a:tab algn="l" pos="0"/>
              </a:tabLst>
            </a:pPr>
            <a:r>
              <a:rPr b="1" lang="en-US" sz="4400" spc="-1" strike="noStrike">
                <a:solidFill>
                  <a:srgbClr val="050a19"/>
                </a:solidFill>
                <a:latin typeface="Raleway"/>
                <a:ea typeface="Raleway"/>
              </a:rPr>
              <a:t>Thank You!!</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50a19"/>
      </a:dk2>
      <a:lt2>
        <a:srgbClr val="ffffff"/>
      </a:lt2>
      <a:accent1>
        <a:srgbClr val="00ccd7"/>
      </a:accent1>
      <a:accent2>
        <a:srgbClr val="00afd2"/>
      </a:accent2>
      <a:accent3>
        <a:srgbClr val="0092c3"/>
      </a:accent3>
      <a:accent4>
        <a:srgbClr val="006da4"/>
      </a:accent4>
      <a:accent5>
        <a:srgbClr val="005986"/>
      </a:accent5>
      <a:accent6>
        <a:srgbClr val="00486c"/>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d3847"/>
      </a:dk2>
      <a:lt2>
        <a:srgbClr val="e7e6e6"/>
      </a:lt2>
      <a:accent1>
        <a:srgbClr val="066dca"/>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469</TotalTime>
  <Application>LibreOffice/6.4.7.2$Linux_X86_64 LibreOffice_project/40$Build-2</Application>
  <Words>34</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Mahedi Hasan</dc:creator>
  <dc:description/>
  <dc:language>en-US</dc:language>
  <cp:lastModifiedBy/>
  <cp:lastPrinted>2019-09-20T08:30:06Z</cp:lastPrinted>
  <dcterms:modified xsi:type="dcterms:W3CDTF">2021-10-29T08:25:13Z</dcterms:modified>
  <cp:revision>469</cp:revision>
  <dc:subject/>
  <dc:title>RMS Document Design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