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B641-399F-47D5-86DF-59628481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A8D8C-5461-455D-8D55-5E5F4AA1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6CDF-E56C-4397-9AF3-6D7557C8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96D-7799-4820-9D17-C7FA7F2F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AB95-2DC4-4659-B409-77EC9EB7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5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2AC-4A69-4BFB-A8E1-C1DED44C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EF34E-8D7B-4252-9506-07B0A7EE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71A9-BE0C-4657-B5A5-12C42ED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A0E9-CFB7-470D-9368-7FFB1F3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2C1C-C8EC-4139-8566-8AEED5BA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5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60F8C-4089-40E2-AAED-149ED4D44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42B8E-5314-4167-94FE-FB7F3D03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A0FA-CEAF-44B8-8D0C-FFB5E05C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8F29-5C99-4B94-BDBD-A7948C8F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9071-8D3F-4159-BBF8-21DC424B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87B-C627-49F5-B1D2-DB00D4AF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ADD2-D41F-4185-9967-00DD0BAE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9F96-E228-4A44-A70D-C3CD6C0F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996A-E131-44EA-8B4E-B6969AC5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C819-A2B1-4E8B-B9B0-FDB4A0AB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197D-2875-44BE-BB1C-89347728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5AD1-477E-4B3F-96DC-2BF9496F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81BC-76D8-49BA-B696-E3296E53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6005-778B-4124-9E42-CFB7F811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1D54-9143-45B9-B5FB-FF0AC9A1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2063-E753-4A0C-8639-D2654F17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30F8-AAB7-45B6-886F-E8EBF0AAC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E6C10-EA29-4162-94CF-191DD0B9A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EEF4-062B-4EC4-933C-50E008D2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A4D9-4C4B-4D58-93D5-6A704DCE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F103-675D-482B-90AE-BB0D8571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ACA5-8825-4D23-B9B0-3695B269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F055-84EB-45A1-8010-40F89810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F66C7-0E6A-4E2B-A8D7-FEE6C570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125FE-FDC5-48A8-AFF4-46462028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D5FBB-7E13-4B15-98B2-CE9B0C6BE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A470D-1050-4D81-8B05-10B29E0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7BD05-E5FD-4DDB-BE61-6BC26AD9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8B728-2AD9-402C-BC00-2ECD2BB8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C422-69F4-47F1-92DE-045AE023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31ED2-19FA-41D9-A13A-34D223E2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243D5-918F-4B0D-925D-769EB481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00169-AE29-4766-B131-DFD153BB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A1D29-E4B9-4F49-BA8A-DEF67A64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22E8-2EC4-493F-BA82-67014916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4D43A-3BB0-40A3-AE13-5E7908E8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3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50AF-A47B-482C-B005-A2E79BA5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D4CB-7E96-41E6-9116-F63559F3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DC36-2FF6-41CD-98FD-0FBBCF4C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16D0-3403-4360-9894-37FCE3C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3431A-8989-402F-BE15-4A952592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0825-0C36-48F3-86FF-D56B53CB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452A-10B2-4C62-A727-17C7760A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78411-CADF-4201-B0B1-24F80FF2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DE91-6D48-4481-9734-EC63E4E2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CB7AA-B950-409B-8AA1-86441D73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6603-E2FD-411C-A12A-2654495E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310E6-E644-4F3A-9918-D3EDB58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8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7F4CD-6271-4CB0-B5CC-BB11675B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686D-66DF-4DE2-B492-329BD034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60C3-5697-4BEF-968A-D02DF524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43B0-0A56-4217-B883-60BE8AE6328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ABA4-4D0F-4DE3-B6ED-32D3AC4C8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50C8-9F7B-4E15-BA2E-917FC29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1EFA-B66C-445F-B42C-265812787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E9FF-1839-4561-8AB4-C0FDCF333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88680-597A-4742-B099-4B1B3F1D3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9EB72-A010-440D-848D-CA0A3EDF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A6265-8229-48EA-B31E-02B77B99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38107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4693C-01CB-40A2-9599-EBBBC1ADA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568" cy="6920753"/>
          </a:xfrm>
        </p:spPr>
      </p:pic>
    </p:spTree>
    <p:extLst>
      <p:ext uri="{BB962C8B-B14F-4D97-AF65-F5344CB8AC3E}">
        <p14:creationId xmlns:p14="http://schemas.microsoft.com/office/powerpoint/2010/main" val="334123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EED0D-C85D-4F5B-A681-2B3209D3A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39690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6B354-8FA8-4C30-B806-1B11C082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32075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4510D-CC42-4FF5-BBAA-5D2E2BE58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11508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4C4203-6619-4EC0-9DDA-7A85B447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53833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3</cp:revision>
  <dcterms:created xsi:type="dcterms:W3CDTF">2022-01-24T17:45:38Z</dcterms:created>
  <dcterms:modified xsi:type="dcterms:W3CDTF">2022-01-24T19:29:31Z</dcterms:modified>
</cp:coreProperties>
</file>