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3439-684D-46A8-83AA-FFC38DE8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7F8B-1FA8-44EC-8769-C3684F09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24CB-ED29-4022-A16D-8BBFC962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9DD8-D54B-4E28-8343-40AB3A83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2376-0242-4300-94E9-499E5705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C9D9-97CA-4F96-85F4-04DF362C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648C5-E325-405D-994A-D9847E03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EFF4-343B-4215-889B-4EAFF3F3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C037-BB98-4511-B064-91320B7C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725C-3FE4-446D-887A-E3F40FF3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97566-31AD-450E-A962-CE15053F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0266-AF79-4F2C-82B2-132415E0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15DC-2629-424A-B7E5-397FF032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A9C4-90E4-4B4F-AA14-BC6347E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A40A-CB98-4B6E-9852-A1970B67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0329-C343-4D9B-9193-C859BDF4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92A-D897-45E6-B18C-ACDBB2C7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C97A-8366-4D04-BD98-C789F77C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03F6-1ED9-4C7E-8802-7D3B48C8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3C91-EF59-4D88-8947-436327E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EC5D-AAE2-4190-8FF7-4E967EDB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AEB1-2E69-4C2F-AC32-22543FA4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7924-6B58-4EB3-9931-139A4AC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2723-0200-493F-9A39-0F5FE3DA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A68A-B5B2-467B-A9BE-6ADC3402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0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60F-2E84-4CBF-A6AF-1E789288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935A-84EC-4B12-BF39-26C4291E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F4D3-73B9-4FE1-89E9-8D587DDA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A2EE-F9FF-48A4-A26D-56A61902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E1FE-FC41-4E7A-9380-B4108B78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9CA0-879A-44AE-B4F2-6E5C8147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009A-AE67-4B47-BD3C-D6AAE77A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199C-E7E9-4DC6-9A14-3ED627E8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2E94-AFFD-4A73-A086-9108B4F9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A738-9678-404C-8141-15811BEB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16FF9-BDE3-4D87-A6A5-CF23DF45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3FF0C-61C6-4BC3-8AB3-C6AE957A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D5926-C7F4-4598-8631-EFD80AF8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73B5F-FB69-4463-9612-08921944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8907-EFA9-410F-AB8F-7560A11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75598-E187-44E5-8AC1-4DE6DB22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B829-A2E3-4CFE-9D30-D63C8086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5CFBE-F1C2-46FC-80C6-CE717E30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EBD51-B87E-40C2-94B5-8AA663D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AC4B8-947E-4839-8529-297C7060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E07AB-70CC-40C0-8A36-910C2D3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7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1370-3613-4E16-89D2-CE410A95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863E-FC5B-46B2-A501-E57C92CD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90FDD-4FF5-4C2E-8A11-6134E02F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8E3B-0D4B-447A-B029-45CA8CD4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B105-8BA4-468A-B15C-BAB426BC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35678-5AD1-4403-B507-3C7D5E3B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6D30-86A8-4A47-A225-5D1BF641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0B284-D6C1-4EB5-97E1-D8A41B56F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707FF-52E6-4F5B-8795-9B3B948AF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3A9E-9BE0-4039-8917-73A747A6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86BB-9641-48D2-8A67-C8472853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1BFF-028E-4376-8A63-D6B4C77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65B85-FC2A-4B98-ABCC-EBE0124A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1305-33FC-4ED9-BF15-647CCBE1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BA45-D5F5-4045-B60B-AA0CF26C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315D-9B95-4AA7-B3CA-96B35419B13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1A5D-6FEE-4DDF-BC61-9F2FBD206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F5E6-9273-43B5-8DDE-979870FB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D426-9D99-4685-96F5-FE26FB34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9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1A72-7611-4755-A9FA-A6A25F97B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0B39D-A953-4812-AC70-121C0941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1F91F-3AA2-4F80-A985-9A5B5CEA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85B6-6313-4076-938B-FCE3F4BB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B96E1-48A9-47B1-9715-3CEB0104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412825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11BD-456F-4C32-8C6E-EFA20670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30EBB-357F-47A9-B8E6-4C8AB779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56303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EE1-7E7A-4B17-9E53-C5EB8E58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B4C7E-122B-4221-9F51-5A3E388B5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8734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D3009-3503-4F05-A717-17FD7523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56346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6B0A3-E7BD-4172-8045-072520D6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241298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ADD7-D524-4967-805A-B70DB4D7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4CCED-ED1F-4316-BED4-433782C4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6838B-B8DA-41ED-BD80-1EBC576FF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16E99-17BF-4430-8DF1-E8DFF946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44F63-09AE-47A5-8FFF-4832A25DA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9620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3CAD0-5554-457C-A4BE-5D381D12F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8694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2C3CE-E7B1-4C37-8072-B507BC145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97936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71BB-3898-42D8-8466-DA8693DB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DE260-ABC8-4B64-BB01-79DA49485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2266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C71C-AFD9-4622-BA96-F37F0F21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1192C-5EB6-42A1-9E2E-D76C8A2F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49401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</cp:revision>
  <dcterms:created xsi:type="dcterms:W3CDTF">2022-02-14T18:12:45Z</dcterms:created>
  <dcterms:modified xsi:type="dcterms:W3CDTF">2022-02-14T18:17:45Z</dcterms:modified>
</cp:coreProperties>
</file>