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4BF3-C6EC-46B8-97D5-E71406BE109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2514-94FC-4A0B-83CE-80D05F57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4BF3-C6EC-46B8-97D5-E71406BE109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2514-94FC-4A0B-83CE-80D05F57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8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4BF3-C6EC-46B8-97D5-E71406BE109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2514-94FC-4A0B-83CE-80D05F57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4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4BF3-C6EC-46B8-97D5-E71406BE109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2514-94FC-4A0B-83CE-80D05F57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3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4BF3-C6EC-46B8-97D5-E71406BE109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2514-94FC-4A0B-83CE-80D05F57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3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4BF3-C6EC-46B8-97D5-E71406BE109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2514-94FC-4A0B-83CE-80D05F57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2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4BF3-C6EC-46B8-97D5-E71406BE109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2514-94FC-4A0B-83CE-80D05F57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1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4BF3-C6EC-46B8-97D5-E71406BE109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2514-94FC-4A0B-83CE-80D05F57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1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4BF3-C6EC-46B8-97D5-E71406BE109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2514-94FC-4A0B-83CE-80D05F57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3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4BF3-C6EC-46B8-97D5-E71406BE109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2514-94FC-4A0B-83CE-80D05F57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4BF3-C6EC-46B8-97D5-E71406BE109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2514-94FC-4A0B-83CE-80D05F57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2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14BF3-C6EC-46B8-97D5-E71406BE109B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2514-94FC-4A0B-83CE-80D05F57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31680" cy="154246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involves the following sections: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64823"/>
            <a:ext cx="9144000" cy="342246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Documentations (Documentation Section)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Statements (Link Section)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Declarations (Definition Section)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main() function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Declarations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Statements &amp; Expressions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0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Author: www.w3schools.in Date: 2013-11-15 Description: Writes the words "Hello, World!" on the screen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World!\n"); return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409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 programs must have a main() which contains two parts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part is used to declare all variables that will be used within the program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part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 part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8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C program involves the following sections:</vt:lpstr>
      <vt:lpstr>example</vt:lpstr>
      <vt:lpstr>C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 involves the following sections:</dc:title>
  <dc:creator>anwar khan</dc:creator>
  <cp:lastModifiedBy>anwar khan</cp:lastModifiedBy>
  <cp:revision>2</cp:revision>
  <dcterms:created xsi:type="dcterms:W3CDTF">2021-06-12T06:31:38Z</dcterms:created>
  <dcterms:modified xsi:type="dcterms:W3CDTF">2021-06-12T06:33:08Z</dcterms:modified>
</cp:coreProperties>
</file>