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4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4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63BBF4-B360-44B1-AA58-A4E3880C017F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9EA3F3-6216-4AB8-BD5D-17B3208AA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5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7128"/>
            <a:ext cx="9144000" cy="656822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 and restoration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96980"/>
            <a:ext cx="9144000" cy="4031087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restoration is like wise image enhancement attempt to improve image quality.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enhancement is largely subjective, while image restoration is mainly objective process.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talk about image enhancement we remove noise from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blur due to movement of object then need image restoration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some constant and variable to restore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restoration in while we don’t use any type filter as we use in image enhancement.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81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Retrospect</vt:lpstr>
      <vt:lpstr>Image enhancement and restoration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enhancement and restoration</dc:title>
  <dc:creator>anwar khan</dc:creator>
  <cp:lastModifiedBy>anwar khan</cp:lastModifiedBy>
  <cp:revision>2</cp:revision>
  <dcterms:created xsi:type="dcterms:W3CDTF">2021-06-19T11:22:08Z</dcterms:created>
  <dcterms:modified xsi:type="dcterms:W3CDTF">2021-06-19T11:30:27Z</dcterms:modified>
</cp:coreProperties>
</file>