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4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7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1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7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8BEC3B-41DA-4E14-9D31-9F57961A7C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2C727B-7E57-4EB3-B4CC-296CD6C20C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IN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2754"/>
            <a:ext cx="9144000" cy="1789612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data-type in C programming is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determined to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 on those values.</a:t>
            </a:r>
          </a:p>
        </p:txBody>
      </p:sp>
    </p:spTree>
    <p:extLst>
      <p:ext uri="{BB962C8B-B14F-4D97-AF65-F5344CB8AC3E}">
        <p14:creationId xmlns:p14="http://schemas.microsoft.com/office/powerpoint/2010/main" val="16714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2100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Data Types are used to: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7806"/>
            <a:ext cx="10058400" cy="3831288"/>
          </a:xfrm>
        </p:spPr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type of a variable </a:t>
            </a:r>
            <a:r>
              <a:rPr lang="en-US" dirty="0"/>
              <a:t>when it declared.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rgbClr val="FF0000"/>
                </a:solidFill>
              </a:rPr>
              <a:t>type of the return value of a function.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rgbClr val="FF0000"/>
                </a:solidFill>
              </a:rPr>
              <a:t>type of a parameter </a:t>
            </a:r>
            <a:r>
              <a:rPr lang="en-US" dirty="0"/>
              <a:t>expected by a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 C provides three types of data 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9246"/>
            <a:ext cx="10058400" cy="36314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Primary(Built-in) Data 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92608" lvl="1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void, 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char, double and float.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Data 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 References, and Pointers</a:t>
            </a:r>
            <a:r>
              <a:rPr lang="en-US" dirty="0"/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Structure, Union, and Enumeration.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3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char letter; </a:t>
            </a:r>
            <a:endParaRPr lang="en-US" dirty="0" smtClean="0"/>
          </a:p>
          <a:p>
            <a:r>
              <a:rPr lang="en-US" dirty="0" smtClean="0"/>
              <a:t>float </a:t>
            </a:r>
            <a:r>
              <a:rPr lang="en-US" dirty="0"/>
              <a:t>height,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9611" y="2274838"/>
            <a:ext cx="7354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880000"/>
                </a:solidFill>
                <a:effectLst/>
                <a:latin typeface="SFMon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b="0" i="0" dirty="0" smtClean="0">
                <a:solidFill>
                  <a:srgbClr val="008800"/>
                </a:solidFill>
                <a:effectLst/>
                <a:latin typeface="SFMono-Regular"/>
              </a:rPr>
              <a:t>&lt;</a:t>
            </a:r>
            <a:r>
              <a:rPr lang="en-US" b="0" i="0" dirty="0" err="1" smtClean="0">
                <a:solidFill>
                  <a:srgbClr val="008800"/>
                </a:solidFill>
                <a:effectLst/>
                <a:latin typeface="SFMono-Regular"/>
              </a:rPr>
              <a:t>stdio.h</a:t>
            </a:r>
            <a:r>
              <a:rPr lang="en-US" b="0" i="0" dirty="0" smtClean="0">
                <a:solidFill>
                  <a:srgbClr val="008800"/>
                </a:solidFill>
                <a:effectLst/>
                <a:latin typeface="SFMono-Regular"/>
              </a:rPr>
              <a:t>&gt;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000000"/>
              </a:solidFill>
              <a:latin typeface="SFMono-Regular"/>
            </a:endParaRPr>
          </a:p>
          <a:p>
            <a:r>
              <a:rPr lang="en-US" b="0" i="0" dirty="0" err="1" smtClean="0">
                <a:solidFill>
                  <a:srgbClr val="000088"/>
                </a:solidFill>
                <a:effectLst/>
                <a:latin typeface="SFMon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main</a:t>
            </a:r>
            <a:r>
              <a:rPr lang="en-US" b="0" i="0" dirty="0" smtClean="0">
                <a:solidFill>
                  <a:srgbClr val="666600"/>
                </a:solidFill>
                <a:effectLst/>
                <a:latin typeface="SFMono-Regular"/>
              </a:rPr>
              <a:t>()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000000"/>
              </a:solidFill>
              <a:latin typeface="SFMono-Regular"/>
            </a:endParaRPr>
          </a:p>
          <a:p>
            <a:r>
              <a:rPr lang="en-US" b="0" i="0" dirty="0" smtClean="0">
                <a:solidFill>
                  <a:srgbClr val="666600"/>
                </a:solidFill>
                <a:effectLst/>
                <a:latin typeface="SFMono-Regular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b="0" i="0" dirty="0" err="1" smtClean="0">
                <a:solidFill>
                  <a:srgbClr val="000088"/>
                </a:solidFill>
                <a:effectLst/>
                <a:latin typeface="SFMon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a </a:t>
            </a:r>
            <a:r>
              <a:rPr lang="en-US" b="0" i="0" dirty="0" smtClean="0"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b="0" i="0" dirty="0" smtClean="0">
                <a:solidFill>
                  <a:srgbClr val="006666"/>
                </a:solidFill>
                <a:effectLst/>
                <a:latin typeface="SFMono-Regular"/>
              </a:rPr>
              <a:t>4000</a:t>
            </a:r>
            <a:r>
              <a:rPr lang="en-US" b="0" i="0" dirty="0" smtClean="0"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b="0" i="0" dirty="0" smtClean="0">
                <a:solidFill>
                  <a:srgbClr val="880000"/>
                </a:solidFill>
                <a:effectLst/>
                <a:latin typeface="SFMono-Regular"/>
              </a:rPr>
              <a:t>// positive integer data type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000000"/>
              </a:solidFill>
              <a:latin typeface="SFMono-Regular"/>
            </a:endParaRPr>
          </a:p>
          <a:p>
            <a:r>
              <a:rPr lang="en-US" b="0" i="0" dirty="0" smtClean="0">
                <a:solidFill>
                  <a:srgbClr val="000088"/>
                </a:solidFill>
                <a:effectLst/>
                <a:latin typeface="SFMono-Regular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b </a:t>
            </a:r>
            <a:r>
              <a:rPr lang="en-US" b="0" i="0" dirty="0" smtClean="0"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b="0" i="0" dirty="0" smtClean="0">
                <a:solidFill>
                  <a:srgbClr val="006666"/>
                </a:solidFill>
                <a:effectLst/>
                <a:latin typeface="SFMono-Regular"/>
              </a:rPr>
              <a:t>5.2324</a:t>
            </a:r>
            <a:r>
              <a:rPr lang="en-US" b="0" i="0" dirty="0" smtClean="0"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b="0" i="0" dirty="0" smtClean="0">
                <a:solidFill>
                  <a:srgbClr val="880000"/>
                </a:solidFill>
                <a:effectLst/>
                <a:latin typeface="SFMono-Regular"/>
              </a:rPr>
              <a:t>// float data</a:t>
            </a:r>
          </a:p>
          <a:p>
            <a:r>
              <a:rPr lang="en-US" b="0" i="0" dirty="0" smtClean="0">
                <a:solidFill>
                  <a:srgbClr val="666600"/>
                </a:solidFill>
                <a:effectLst/>
                <a:latin typeface="SFMon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4663" y="2274838"/>
            <a:ext cx="8660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limits.h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("Storage size for </a:t>
            </a:r>
            <a:r>
              <a:rPr lang="en-US" dirty="0" err="1" smtClean="0"/>
              <a:t>int</a:t>
            </a:r>
            <a:r>
              <a:rPr lang="en-US" dirty="0" smtClean="0"/>
              <a:t> is: %d \n",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("Storage size for char is: %d \n", </a:t>
            </a:r>
            <a:r>
              <a:rPr lang="en-US" dirty="0" err="1" smtClean="0"/>
              <a:t>sizeof</a:t>
            </a:r>
            <a:r>
              <a:rPr lang="en-US" dirty="0" smtClean="0"/>
              <a:t>(char));</a:t>
            </a:r>
          </a:p>
          <a:p>
            <a:r>
              <a:rPr lang="en-US" dirty="0" smtClean="0"/>
              <a:t>    return 0;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0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171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SFMono-Regular</vt:lpstr>
      <vt:lpstr>Times New Roman</vt:lpstr>
      <vt:lpstr>Wingdings</vt:lpstr>
      <vt:lpstr>Retrospect</vt:lpstr>
      <vt:lpstr>DATA TYPE IN C</vt:lpstr>
      <vt:lpstr>C Data Types are used to:</vt:lpstr>
      <vt:lpstr>ANSI C provides three types of data types: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 IN C</dc:title>
  <dc:creator>anwar khan</dc:creator>
  <cp:lastModifiedBy>anwar khan</cp:lastModifiedBy>
  <cp:revision>3</cp:revision>
  <dcterms:created xsi:type="dcterms:W3CDTF">2021-06-12T03:55:55Z</dcterms:created>
  <dcterms:modified xsi:type="dcterms:W3CDTF">2021-06-12T05:17:13Z</dcterms:modified>
</cp:coreProperties>
</file>